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9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8" r:id="rId73"/>
    <p:sldId id="329" r:id="rId74"/>
    <p:sldId id="330" r:id="rId75"/>
    <p:sldId id="331" r:id="rId76"/>
    <p:sldId id="332" r:id="rId77"/>
    <p:sldId id="333" r:id="rId78"/>
    <p:sldId id="334" r:id="rId79"/>
    <p:sldId id="335" r:id="rId80"/>
    <p:sldId id="336" r:id="rId81"/>
    <p:sldId id="337" r:id="rId82"/>
    <p:sldId id="338" r:id="rId83"/>
    <p:sldId id="339" r:id="rId84"/>
    <p:sldId id="340" r:id="rId85"/>
    <p:sldId id="341" r:id="rId86"/>
    <p:sldId id="342" r:id="rId87"/>
    <p:sldId id="343" r:id="rId88"/>
    <p:sldId id="344" r:id="rId89"/>
    <p:sldId id="345" r:id="rId90"/>
    <p:sldId id="346" r:id="rId91"/>
    <p:sldId id="347" r:id="rId92"/>
    <p:sldId id="348" r:id="rId93"/>
    <p:sldId id="349" r:id="rId94"/>
    <p:sldId id="350" r:id="rId95"/>
    <p:sldId id="351" r:id="rId96"/>
    <p:sldId id="352" r:id="rId97"/>
    <p:sldId id="353" r:id="rId98"/>
    <p:sldId id="354" r:id="rId99"/>
  </p:sldIdLst>
  <p:sldSz cx="5578475" cy="6675438"/>
  <p:notesSz cx="6858000" cy="9144000"/>
  <p:defaultTextStyle>
    <a:defPPr>
      <a:defRPr lang="en-US"/>
    </a:defPPr>
    <a:lvl1pPr marL="0" algn="l" defTabSz="7001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50078" algn="l" defTabSz="7001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700156" algn="l" defTabSz="7001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50234" algn="l" defTabSz="7001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400312" algn="l" defTabSz="7001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50390" algn="l" defTabSz="7001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100468" algn="l" defTabSz="7001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50546" algn="l" defTabSz="7001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800624" algn="l" defTabSz="7001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2202" y="-96"/>
      </p:cViewPr>
      <p:guideLst>
        <p:guide orient="horz" pos="2103"/>
        <p:guide pos="175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418386" y="2073713"/>
            <a:ext cx="4741704" cy="1430892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836771" y="3782748"/>
            <a:ext cx="3904933" cy="17059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500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00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502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003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503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100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505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8006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3503B-C7C0-43DB-A452-F3070A207CF5}" type="datetimeFigureOut">
              <a:rPr lang="en-US" smtClean="0"/>
              <a:pPr/>
              <a:t>9/18/2015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9C25-04E3-4AC3-A84C-2294EC55EF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3503B-C7C0-43DB-A452-F3070A207CF5}" type="datetimeFigureOut">
              <a:rPr lang="en-US" smtClean="0"/>
              <a:pPr/>
              <a:t>9/18/2015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9C25-04E3-4AC3-A84C-2294EC55EF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40661" y="4289588"/>
            <a:ext cx="4741704" cy="1325816"/>
          </a:xfrm>
        </p:spPr>
        <p:txBody>
          <a:bodyPr anchor="t"/>
          <a:lstStyle>
            <a:lvl1pPr algn="l">
              <a:defRPr sz="31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40661" y="2829336"/>
            <a:ext cx="4741704" cy="1460252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5007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70015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5023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0031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5039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10046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50546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80062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3503B-C7C0-43DB-A452-F3070A207CF5}" type="datetimeFigureOut">
              <a:rPr lang="en-US" smtClean="0"/>
              <a:pPr/>
              <a:t>9/18/2015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9C25-04E3-4AC3-A84C-2294EC55EF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278924" y="1557602"/>
            <a:ext cx="2463826" cy="4405481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2835725" y="1557602"/>
            <a:ext cx="2463826" cy="4405481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3503B-C7C0-43DB-A452-F3070A207CF5}" type="datetimeFigureOut">
              <a:rPr lang="en-US" smtClean="0"/>
              <a:pPr/>
              <a:t>9/18/2015</a:t>
            </a:fld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9C25-04E3-4AC3-A84C-2294EC55EF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278924" y="1494248"/>
            <a:ext cx="2464795" cy="622731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50078" indent="0">
              <a:buNone/>
              <a:defRPr sz="1500" b="1"/>
            </a:lvl2pPr>
            <a:lvl3pPr marL="700156" indent="0">
              <a:buNone/>
              <a:defRPr sz="1400" b="1"/>
            </a:lvl3pPr>
            <a:lvl4pPr marL="1050234" indent="0">
              <a:buNone/>
              <a:defRPr sz="1200" b="1"/>
            </a:lvl4pPr>
            <a:lvl5pPr marL="1400312" indent="0">
              <a:buNone/>
              <a:defRPr sz="1200" b="1"/>
            </a:lvl5pPr>
            <a:lvl6pPr marL="1750390" indent="0">
              <a:buNone/>
              <a:defRPr sz="1200" b="1"/>
            </a:lvl6pPr>
            <a:lvl7pPr marL="2100468" indent="0">
              <a:buNone/>
              <a:defRPr sz="1200" b="1"/>
            </a:lvl7pPr>
            <a:lvl8pPr marL="2450546" indent="0">
              <a:buNone/>
              <a:defRPr sz="1200" b="1"/>
            </a:lvl8pPr>
            <a:lvl9pPr marL="2800624" indent="0">
              <a:buNone/>
              <a:defRPr sz="12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278924" y="2116979"/>
            <a:ext cx="2464795" cy="3846104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2833788" y="1494248"/>
            <a:ext cx="2465763" cy="622731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50078" indent="0">
              <a:buNone/>
              <a:defRPr sz="1500" b="1"/>
            </a:lvl2pPr>
            <a:lvl3pPr marL="700156" indent="0">
              <a:buNone/>
              <a:defRPr sz="1400" b="1"/>
            </a:lvl3pPr>
            <a:lvl4pPr marL="1050234" indent="0">
              <a:buNone/>
              <a:defRPr sz="1200" b="1"/>
            </a:lvl4pPr>
            <a:lvl5pPr marL="1400312" indent="0">
              <a:buNone/>
              <a:defRPr sz="1200" b="1"/>
            </a:lvl5pPr>
            <a:lvl6pPr marL="1750390" indent="0">
              <a:buNone/>
              <a:defRPr sz="1200" b="1"/>
            </a:lvl6pPr>
            <a:lvl7pPr marL="2100468" indent="0">
              <a:buNone/>
              <a:defRPr sz="1200" b="1"/>
            </a:lvl7pPr>
            <a:lvl8pPr marL="2450546" indent="0">
              <a:buNone/>
              <a:defRPr sz="1200" b="1"/>
            </a:lvl8pPr>
            <a:lvl9pPr marL="2800624" indent="0">
              <a:buNone/>
              <a:defRPr sz="12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2833788" y="2116979"/>
            <a:ext cx="2465763" cy="3846104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3503B-C7C0-43DB-A452-F3070A207CF5}" type="datetimeFigureOut">
              <a:rPr lang="en-US" smtClean="0"/>
              <a:pPr/>
              <a:t>9/18/2015</a:t>
            </a:fld>
            <a:endParaRPr lang="en-US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9C25-04E3-4AC3-A84C-2294EC55EF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3503B-C7C0-43DB-A452-F3070A207CF5}" type="datetimeFigureOut">
              <a:rPr lang="en-US" smtClean="0"/>
              <a:pPr/>
              <a:t>9/18/2015</a:t>
            </a:fld>
            <a:endParaRPr lang="en-US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9C25-04E3-4AC3-A84C-2294EC55EF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3503B-C7C0-43DB-A452-F3070A207CF5}" type="datetimeFigureOut">
              <a:rPr lang="en-US" smtClean="0"/>
              <a:pPr/>
              <a:t>9/18/2015</a:t>
            </a:fld>
            <a:endParaRPr lang="en-US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9C25-04E3-4AC3-A84C-2294EC55EF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78924" y="265781"/>
            <a:ext cx="1835280" cy="1131116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2181029" y="265782"/>
            <a:ext cx="3118522" cy="5697301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278924" y="1396897"/>
            <a:ext cx="1835280" cy="4566186"/>
          </a:xfrm>
        </p:spPr>
        <p:txBody>
          <a:bodyPr/>
          <a:lstStyle>
            <a:lvl1pPr marL="0" indent="0">
              <a:buNone/>
              <a:defRPr sz="1100"/>
            </a:lvl1pPr>
            <a:lvl2pPr marL="350078" indent="0">
              <a:buNone/>
              <a:defRPr sz="900"/>
            </a:lvl2pPr>
            <a:lvl3pPr marL="700156" indent="0">
              <a:buNone/>
              <a:defRPr sz="800"/>
            </a:lvl3pPr>
            <a:lvl4pPr marL="1050234" indent="0">
              <a:buNone/>
              <a:defRPr sz="700"/>
            </a:lvl4pPr>
            <a:lvl5pPr marL="1400312" indent="0">
              <a:buNone/>
              <a:defRPr sz="700"/>
            </a:lvl5pPr>
            <a:lvl6pPr marL="1750390" indent="0">
              <a:buNone/>
              <a:defRPr sz="700"/>
            </a:lvl6pPr>
            <a:lvl7pPr marL="2100468" indent="0">
              <a:buNone/>
              <a:defRPr sz="700"/>
            </a:lvl7pPr>
            <a:lvl8pPr marL="2450546" indent="0">
              <a:buNone/>
              <a:defRPr sz="700"/>
            </a:lvl8pPr>
            <a:lvl9pPr marL="2800624" indent="0">
              <a:buNone/>
              <a:defRPr sz="7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3503B-C7C0-43DB-A452-F3070A207CF5}" type="datetimeFigureOut">
              <a:rPr lang="en-US" smtClean="0"/>
              <a:pPr/>
              <a:t>9/18/2015</a:t>
            </a:fld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9C25-04E3-4AC3-A84C-2294EC55EF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093420" y="4672807"/>
            <a:ext cx="3347085" cy="551651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093420" y="596463"/>
            <a:ext cx="3347085" cy="4005263"/>
          </a:xfrm>
        </p:spPr>
        <p:txBody>
          <a:bodyPr/>
          <a:lstStyle>
            <a:lvl1pPr marL="0" indent="0">
              <a:buNone/>
              <a:defRPr sz="2500"/>
            </a:lvl1pPr>
            <a:lvl2pPr marL="350078" indent="0">
              <a:buNone/>
              <a:defRPr sz="2100"/>
            </a:lvl2pPr>
            <a:lvl3pPr marL="700156" indent="0">
              <a:buNone/>
              <a:defRPr sz="1800"/>
            </a:lvl3pPr>
            <a:lvl4pPr marL="1050234" indent="0">
              <a:buNone/>
              <a:defRPr sz="1500"/>
            </a:lvl4pPr>
            <a:lvl5pPr marL="1400312" indent="0">
              <a:buNone/>
              <a:defRPr sz="1500"/>
            </a:lvl5pPr>
            <a:lvl6pPr marL="1750390" indent="0">
              <a:buNone/>
              <a:defRPr sz="1500"/>
            </a:lvl6pPr>
            <a:lvl7pPr marL="2100468" indent="0">
              <a:buNone/>
              <a:defRPr sz="1500"/>
            </a:lvl7pPr>
            <a:lvl8pPr marL="2450546" indent="0">
              <a:buNone/>
              <a:defRPr sz="1500"/>
            </a:lvl8pPr>
            <a:lvl9pPr marL="2800624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093420" y="5224458"/>
            <a:ext cx="3347085" cy="783436"/>
          </a:xfrm>
        </p:spPr>
        <p:txBody>
          <a:bodyPr/>
          <a:lstStyle>
            <a:lvl1pPr marL="0" indent="0">
              <a:buNone/>
              <a:defRPr sz="1100"/>
            </a:lvl1pPr>
            <a:lvl2pPr marL="350078" indent="0">
              <a:buNone/>
              <a:defRPr sz="900"/>
            </a:lvl2pPr>
            <a:lvl3pPr marL="700156" indent="0">
              <a:buNone/>
              <a:defRPr sz="800"/>
            </a:lvl3pPr>
            <a:lvl4pPr marL="1050234" indent="0">
              <a:buNone/>
              <a:defRPr sz="700"/>
            </a:lvl4pPr>
            <a:lvl5pPr marL="1400312" indent="0">
              <a:buNone/>
              <a:defRPr sz="700"/>
            </a:lvl5pPr>
            <a:lvl6pPr marL="1750390" indent="0">
              <a:buNone/>
              <a:defRPr sz="700"/>
            </a:lvl6pPr>
            <a:lvl7pPr marL="2100468" indent="0">
              <a:buNone/>
              <a:defRPr sz="700"/>
            </a:lvl7pPr>
            <a:lvl8pPr marL="2450546" indent="0">
              <a:buNone/>
              <a:defRPr sz="700"/>
            </a:lvl8pPr>
            <a:lvl9pPr marL="2800624" indent="0">
              <a:buNone/>
              <a:defRPr sz="7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3503B-C7C0-43DB-A452-F3070A207CF5}" type="datetimeFigureOut">
              <a:rPr lang="en-US" smtClean="0"/>
              <a:pPr/>
              <a:t>9/18/2015</a:t>
            </a:fld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9C25-04E3-4AC3-A84C-2294EC55EF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3503B-C7C0-43DB-A452-F3070A207CF5}" type="datetimeFigureOut">
              <a:rPr lang="en-US" smtClean="0"/>
              <a:pPr/>
              <a:t>9/18/2015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9C25-04E3-4AC3-A84C-2294EC55EF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4044394" y="267327"/>
            <a:ext cx="1255157" cy="5695756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278924" y="267327"/>
            <a:ext cx="3672496" cy="5695756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3503B-C7C0-43DB-A452-F3070A207CF5}" type="datetimeFigureOut">
              <a:rPr lang="en-US" smtClean="0"/>
              <a:pPr/>
              <a:t>9/18/2015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A9C25-04E3-4AC3-A84C-2294EC55EF9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278924" y="267327"/>
            <a:ext cx="5020628" cy="1112573"/>
          </a:xfrm>
          <a:prstGeom prst="rect">
            <a:avLst/>
          </a:prstGeom>
        </p:spPr>
        <p:txBody>
          <a:bodyPr vert="horz" lIns="70016" tIns="35008" rIns="70016" bIns="35008" rtlCol="0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278924" y="1557602"/>
            <a:ext cx="5020628" cy="4405481"/>
          </a:xfrm>
          <a:prstGeom prst="rect">
            <a:avLst/>
          </a:prstGeom>
        </p:spPr>
        <p:txBody>
          <a:bodyPr vert="horz" lIns="70016" tIns="35008" rIns="70016" bIns="35008" rtlCol="0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278924" y="6187143"/>
            <a:ext cx="1301644" cy="355405"/>
          </a:xfrm>
          <a:prstGeom prst="rect">
            <a:avLst/>
          </a:prstGeom>
        </p:spPr>
        <p:txBody>
          <a:bodyPr vert="horz" lIns="70016" tIns="35008" rIns="70016" bIns="35008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3503B-C7C0-43DB-A452-F3070A207CF5}" type="datetimeFigureOut">
              <a:rPr lang="en-US" smtClean="0"/>
              <a:pPr/>
              <a:t>9/18/2015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1905979" y="6187143"/>
            <a:ext cx="1766517" cy="355405"/>
          </a:xfrm>
          <a:prstGeom prst="rect">
            <a:avLst/>
          </a:prstGeom>
        </p:spPr>
        <p:txBody>
          <a:bodyPr vert="horz" lIns="70016" tIns="35008" rIns="70016" bIns="35008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3997907" y="6187143"/>
            <a:ext cx="1301644" cy="355405"/>
          </a:xfrm>
          <a:prstGeom prst="rect">
            <a:avLst/>
          </a:prstGeom>
        </p:spPr>
        <p:txBody>
          <a:bodyPr vert="horz" lIns="70016" tIns="35008" rIns="70016" bIns="35008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A9C25-04E3-4AC3-A84C-2294EC55EF9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00156" rtl="0" eaLnBrk="1" latinLnBrk="0" hangingPunct="1"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2559" indent="-262559" algn="l" defTabSz="700156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568877" indent="-218799" algn="l" defTabSz="700156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75195" indent="-175039" algn="l" defTabSz="700156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25273" indent="-175039" algn="l" defTabSz="700156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75351" indent="-175039" algn="l" defTabSz="700156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25429" indent="-175039" algn="l" defTabSz="700156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75507" indent="-175039" algn="l" defTabSz="700156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25585" indent="-175039" algn="l" defTabSz="700156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75663" indent="-175039" algn="l" defTabSz="700156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0015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0078" algn="l" defTabSz="70015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00156" algn="l" defTabSz="70015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50234" algn="l" defTabSz="70015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00312" algn="l" defTabSz="70015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50390" algn="l" defTabSz="70015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00468" algn="l" defTabSz="70015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50546" algn="l" defTabSz="70015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00624" algn="l" defTabSz="700156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Mayson\Desktop\تعلّم التجويد\الخلاصة السلسة لورش و قالون مورقة\Document-page-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78475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yson\Desktop\تعلّم التجويد\الخلاصة السلسة لورش و قالون مورقة\Document-page-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28612"/>
            <a:ext cx="5578475" cy="70040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Mayson\Desktop\تعلّم التجويد\الخلاصة السلسة لورش و قالون مورقة\Document-page-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85725"/>
            <a:ext cx="5578475" cy="67611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Mayson\Desktop\تعلّم التجويد\الخلاصة السلسة لورش و قالون مورقة\Document-page-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73025"/>
            <a:ext cx="5578475" cy="67484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Mayson\Desktop\تعلّم التجويد\الخلاصة السلسة لورش و قالون مورقة\Document-page-0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73025"/>
            <a:ext cx="5578475" cy="67484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ayson\Desktop\تعلّم التجويد\الخلاصة السلسة لورش و قالون مورقة\Document-page-0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49213"/>
            <a:ext cx="5578475" cy="67246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Mayson\Desktop\تعلّم التجويد\الخلاصة السلسة لورش و قالون مورقة\Document-page-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5578475" cy="68087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Mayson\Desktop\تعلّم التجويد\الخلاصة السلسة لورش و قالون مورقة\Document-page-0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78475" cy="67611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Mayson\Desktop\تعلّم التجويد\الخلاصة السلسة لورش و قالون مورقة\Document-page-0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5578475" cy="67611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Mayson\Desktop\تعلّم التجويد\الخلاصة السلسة لورش و قالون مورقة\Document-page-0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22237"/>
            <a:ext cx="5578475" cy="6797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Mayson\Desktop\تعلّم التجويد\الخلاصة السلسة لورش و قالون مورقة\Document-page-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73024"/>
            <a:ext cx="5578475" cy="67484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Mayson\Desktop\تعلّم التجويد\الخلاصة السلسة لورش و قالون مورقة\Document-page-0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78475" cy="66865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Mayson\Desktop\تعلّم التجويد\الخلاصة السلسة لورش و قالون مورقة\Document-page-0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5578475" cy="67484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Mayson\Desktop\تعلّم التجويد\الخلاصة السلسة لورش و قالون مورقة\Document-page-0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78475" cy="67722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Mayson\Desktop\تعلّم التجويد\الخلاصة السلسة لورش و قالون مورقة\Document-page-0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78475" cy="6735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Mayson\Desktop\تعلّم التجويد\الخلاصة السلسة لورش و قالون مورقة\Document-page-0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5578475" cy="67611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Mayson\Desktop\تعلّم التجويد\الخلاصة السلسة لورش و قالون مورقة\Document-page-0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78475" cy="67976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Mayson\Desktop\تعلّم التجويد\الخلاصة السلسة لورش و قالون مورقة\Document-page-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5578475" cy="67722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Mayson\Desktop\تعلّم التجويد\الخلاصة السلسة لورش و قالون مورقة\Document-page-0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5578475" cy="67611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Mayson\Desktop\تعلّم التجويد\الخلاصة السلسة لورش و قالون مورقة\Document-page-0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3813"/>
            <a:ext cx="5578475" cy="66992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Mayson\Desktop\تعلّم التجويد\الخلاصة السلسة لورش و قالون مورقة\Document-page-0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78475" cy="6797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Mayson\Desktop\تعلّم التجويد\الخلاصة السلسة لورش و قالون مورقة\Document-page-0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5578475" cy="67484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Mayson\Desktop\تعلّم التجويد\الخلاصة السلسة لورش و قالون مورقة\Document-page-0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5578475" cy="6699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Mayson\Desktop\تعلّم التجويد\الخلاصة السلسة لورش و قالون مورقة\Document-page-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78475" cy="67484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Mayson\Desktop\تعلّم التجويد\الخلاصة السلسة لورش و قالون مورقة\Document-page-0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5578475" cy="6735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Mayson\Desktop\تعلّم التجويد\الخلاصة السلسة لورش و قالون مورقة\Document-page-0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5578475" cy="67246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Mayson\Desktop\تعلّم التجويد\الخلاصة السلسة لورش و قالون مورقة\Document-page-0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78475" cy="6784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Mayson\Desktop\تعلّم التجويد\الخلاصة السلسة لورش و قالون مورقة\Document-page-0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78475" cy="66865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Mayson\Desktop\تعلّم التجويد\الخلاصة السلسة لورش و قالون مورقة\Document-page-0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78475" cy="6724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Mayson\Desktop\تعلّم التجويد\الخلاصة السلسة لورش و قالون مورقة\Document-page-0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5578475" cy="67722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Mayson\Desktop\تعلّم التجويد\الخلاصة السلسة لورش و قالون مورقة\image-00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5578475" cy="6769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Mayson\Desktop\تعلّم التجويد\الخلاصة السلسة لورش و قالون مورقة\image-00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6037"/>
            <a:ext cx="5578475" cy="67214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Mayson\Desktop\تعلّم التجويد\الخلاصة السلسة لورش و قالون مورقة\image-00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5578475" cy="6769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Mayson\Desktop\تعلّم التجويد\الخلاصة السلسة لورش و قالون مورقة\image-00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78475" cy="6781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Mayson\Desktop\تعلّم التجويد\الخلاصة السلسة لورش و قالون مورقة\image-00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5578475" cy="67325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Mayson\Desktop\تعلّم التجويد\الخلاصة السلسة لورش و قالون مورقة\image-00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78475" cy="67818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Mayson\Desktop\تعلّم التجويد\الخلاصة السلسة لورش و قالون مورقة\image-00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5578475" cy="67452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Mayson\Desktop\تعلّم التجويد\الخلاصة السلسة لورش و قالون مورقة\image-00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78475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Mayson\Desktop\تعلّم التجويد\الخلاصة السلسة لورش و قالون مورقة\image-00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4963" y="0"/>
            <a:ext cx="5913438" cy="73707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Mayson\Desktop\تعلّم التجويد\الخلاصة السلسة لورش و قالون مورقة\image-00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776913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Mayson\Desktop\تعلّم التجويد\الخلاصة السلسة لورش و قالون مورقة\image-00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8763" y="0"/>
            <a:ext cx="5837238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Mayson\Desktop\تعلّم التجويد\الخلاصة السلسة لورش و قالون مورقة\image-00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5578476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Mayson\Desktop\تعلّم التجويد\الخلاصة السلسة لورش و قالون مورقة\image-00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8763" y="0"/>
            <a:ext cx="5837238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Mayson\Desktop\تعلّم التجويد\الخلاصة السلسة لورش و قالون مورقة\image-00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5853112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Mayson\Desktop\تعلّم التجويد\الخلاصة السلسة لورش و قالون مورقة\image-00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8763" y="0"/>
            <a:ext cx="5837238" cy="73707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Mayson\Desktop\تعلّم التجويد\الخلاصة السلسة لورش و قالون مورقة\image-00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5853112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Mayson\Desktop\تعلّم التجويد\الخلاصة السلسة لورش و قالون مورقة\image-00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4963" y="0"/>
            <a:ext cx="5913438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Mayson\Desktop\تعلّم التجويد\الخلاصة السلسة لورش و قالون مورقة\image-00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5853112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Users\Mayson\Desktop\تعلّم التجويد\الخلاصة السلسة لورش و قالون مورقة\image-00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4963" y="0"/>
            <a:ext cx="5913438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Mayson\Desktop\تعلّم التجويد\الخلاصة السلسة لورش و قالون مورقة\image-00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5853112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Mayson\Desktop\تعلّم التجويد\الخلاصة السلسة لورش و قالون مورقة\image-00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4963" y="0"/>
            <a:ext cx="5913438" cy="73707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Users\Mayson\Desktop\تعلّم التجويد\الخلاصة السلسة لورش و قالون مورقة\image-00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853113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Mayson\Desktop\تعلّم التجويد\الخلاصة السلسة لورش و قالون مورقة\image-00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4963" y="0"/>
            <a:ext cx="5913438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Users\Mayson\Desktop\تعلّم التجويد\الخلاصة السلسة لورش و قالون مورقة\image-00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5853112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Users\Mayson\Desktop\تعلّم التجويد\الخلاصة السلسة لورش و قالون مورقة\image-00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4963" y="0"/>
            <a:ext cx="5913438" cy="73707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Users\Mayson\Desktop\تعلّم التجويد\الخلاصة السلسة لورش و قالون مورقة\image-00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5929312" cy="73707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:\Users\Mayson\Desktop\تعلّم التجويد\الخلاصة السلسة لورش و قالون مورقة\image-00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8763" y="0"/>
            <a:ext cx="5837238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:\Users\Mayson\Desktop\تعلّم التجويد\الخلاصة السلسة لورش و قالون مورقة\image-00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5853112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:\Users\Mayson\Desktop\تعلّم التجويد\الخلاصة السلسة لورش و قالون مورقة\image-00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8763" y="0"/>
            <a:ext cx="5837238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Users\Mayson\Desktop\تعلّم التجويد\الخلاصة السلسة لورش و قالون مورقة\image-00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5776912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Users\Mayson\Desktop\تعلّم التجويد\الخلاصة السلسة لورش و قالون مورقة\image-00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8763" y="0"/>
            <a:ext cx="5837238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Users\Mayson\Desktop\تعلّم التجويد\الخلاصة السلسة لورش و قالون مورقة\image-00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776913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C:\Users\Mayson\Desktop\تعلّم التجويد\الخلاصة السلسة لورش و قالون مورقة\image-00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4963" y="0"/>
            <a:ext cx="5913438" cy="73707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C:\Users\Mayson\Desktop\تعلّم التجويد\الخلاصة السلسة لورش و قالون مورقة\image-00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5776912" cy="73707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:\Users\Mayson\Desktop\تعلّم التجويد\الخلاصة السلسة لورش و قالون مورقة\image-00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8763" y="0"/>
            <a:ext cx="5837238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C:\Users\Mayson\Desktop\تعلّم التجويد\الخلاصة السلسة لورش و قالون مورقة\image-00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5853112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C:\Users\Mayson\Desktop\تعلّم التجويد\الخلاصة السلسة لورش و قالون مورقة\image-00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4963" y="0"/>
            <a:ext cx="5913438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C:\Users\Mayson\Desktop\تعلّم التجويد\الخلاصة السلسة لورش و قالون مورقة\image-00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5853112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C:\Users\Mayson\Desktop\تعلّم التجويد\الخلاصة السلسة لورش و قالون مورقة\image-00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87363" y="0"/>
            <a:ext cx="6065838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C:\Users\Mayson\Desktop\تعلّم التجويد\الخلاصة السلسة لورش و قالون مورقة\image-00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5853112" cy="73707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C:\Users\Mayson\Desktop\تعلّم التجويد\الخلاصة السلسة لورش و قالون مورقة\image-00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4963" y="0"/>
            <a:ext cx="5913438" cy="73707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C:\Users\Mayson\Desktop\تعلّم التجويد\الخلاصة السلسة لورش و قالون مورقة\image-00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5929312" cy="73707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C:\Users\Mayson\Desktop\تعلّم التجويد\الخلاصة السلسة لورش و قالون مورقة\image-00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4963" y="0"/>
            <a:ext cx="5913438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C:\Users\Mayson\Desktop\تعلّم التجويد\الخلاصة السلسة لورش و قالون مورقة\image-00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853112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C:\Users\Mayson\Desktop\تعلّم التجويد\الخلاصة السلسة لورش و قالون مورقة\image-00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4963" y="0"/>
            <a:ext cx="5913438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C:\Users\Mayson\Desktop\تعلّم التجويد\الخلاصة السلسة لورش و قالون مورقة\image-00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5929312" cy="73707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C:\Users\Mayson\Desktop\تعلّم التجويد\الخلاصة السلسة لورش و قالون مورقة\image-00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1163" y="0"/>
            <a:ext cx="5989638" cy="73707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C:\Users\Mayson\Desktop\تعلّم التجويد\الخلاصة السلسة لورش و قالون مورقة\image-00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5853112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C:\Users\Mayson\Desktop\تعلّم التجويد\الخلاصة السلسة لورش و قالون مورقة\image-00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4963" y="0"/>
            <a:ext cx="5913438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C:\Users\Mayson\Desktop\تعلّم التجويد\الخلاصة السلسة لورش و قالون مورقة\image-0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5853112" cy="73707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C:\Users\Mayson\Desktop\تعلّم التجويد\الخلاصة السلسة لورش و قالون مورقة\image-00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4963" y="0"/>
            <a:ext cx="5913438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C:\Users\Mayson\Desktop\تعلّم التجويد\الخلاصة السلسة لورش و قالون مورقة\image-00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5853112" cy="73707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C:\Users\Mayson\Desktop\تعلّم التجويد\الخلاصة السلسة لورش و قالون مورقة\image-00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1163" y="0"/>
            <a:ext cx="5989638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C:\Users\Mayson\Desktop\تعلّم التجويد\الخلاصة السلسة لورش و قالون مورقة\image-00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8763" y="0"/>
            <a:ext cx="6188075" cy="73707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C:\Users\Mayson\Desktop\تعلّم التجويد\الخلاصة السلسة لورش و قالون مورقة\image-00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87363" y="0"/>
            <a:ext cx="6065838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C:\Users\Mayson\Desktop\تعلّم التجويد\الخلاصة السلسة لورش و قالون مورقة\image-00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2563" y="0"/>
            <a:ext cx="6035675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C:\Users\Mayson\Desktop\تعلّم التجويد\الخلاصة السلسة لورش و قالون مورقة\image-00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4963" y="0"/>
            <a:ext cx="5913438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C:\Users\Mayson\Desktop\تعلّم التجويد\الخلاصة السلسة لورش و قالون مورقة\image-00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8762" y="0"/>
            <a:ext cx="5837238" cy="73707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C:\Users\Mayson\Desktop\تعلّم التجويد\الخلاصة السلسة لورش و قالون مورقة\image-00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78475" cy="73707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C:\Users\Mayson\Desktop\تعلّم التجويد\الخلاصة السلسة لورش و قالون مورقة\image-00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6157912" cy="73707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C:\Users\Mayson\Desktop\تعلّم التجويد\الخلاصة السلسة لورش و قالون مورقة\image-00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78476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C:\Users\Mayson\Desktop\تعلّم التجويد\الخلاصة السلسة لورش و قالون مورقة\image-00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2562" y="0"/>
            <a:ext cx="5761038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C:\Users\Mayson\Desktop\تعلّم التجويد\الخلاصة السلسة لورش و قالون مورقة\image-00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578475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C:\Users\Mayson\Desktop\تعلّم التجويد\الخلاصة السلسة لورش و قالون مورقة\image-00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2563" y="0"/>
            <a:ext cx="5761039" cy="7370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C:\Users\Mayson\Desktop\تعلّم التجويد\الخلاصة السلسة لورش و قالون مورقة\image-00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4962" y="0"/>
            <a:ext cx="5913438" cy="73707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C:\Users\Mayson\Desktop\تعلّم التجويد\الخلاصة السلسة لورش و قالون مورقة\image-00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4962" y="0"/>
            <a:ext cx="5913438" cy="73707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C:\Users\Mayson\Desktop\تعلّم التجويد\الخلاصة السلسة لورش و قالون مورقة\image-00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5578475" cy="73001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C:\Users\Mayson\Desktop\012de93247e97bde203ae8d713f191b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5623719" cy="6675439"/>
          </a:xfrm>
          <a:prstGeom prst="rect">
            <a:avLst/>
          </a:prstGeom>
          <a:noFill/>
        </p:spPr>
      </p:pic>
      <p:sp>
        <p:nvSpPr>
          <p:cNvPr id="3" name="مربع نص 2"/>
          <p:cNvSpPr txBox="1"/>
          <p:nvPr/>
        </p:nvSpPr>
        <p:spPr>
          <a:xfrm>
            <a:off x="884237" y="1356519"/>
            <a:ext cx="38862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4000" b="1" dirty="0" smtClean="0">
                <a:solidFill>
                  <a:srgbClr val="7030A0"/>
                </a:solidFill>
                <a:cs typeface="Akhbar MT" pitchFamily="2" charset="-78"/>
              </a:rPr>
              <a:t>نسألكم الدعاء لنا بظهر الغيب</a:t>
            </a:r>
          </a:p>
          <a:p>
            <a:pPr algn="ctr"/>
            <a:r>
              <a:rPr lang="ar-SY" sz="4000" b="1" dirty="0" smtClean="0">
                <a:solidFill>
                  <a:srgbClr val="7030A0"/>
                </a:solidFill>
                <a:cs typeface="Akhbar MT" pitchFamily="2" charset="-78"/>
              </a:rPr>
              <a:t>اللهم إنا نسألك الإخلاص في القول و العمل</a:t>
            </a:r>
            <a:endParaRPr lang="ar-SY" sz="4000" b="1" dirty="0" smtClean="0">
              <a:solidFill>
                <a:srgbClr val="7030A0"/>
              </a:solidFill>
              <a:cs typeface="Akhbar MT" pitchFamily="2" charset="-78"/>
            </a:endParaRPr>
          </a:p>
          <a:p>
            <a:pPr algn="ctr"/>
            <a:r>
              <a:rPr lang="en-US" sz="4000" b="1" dirty="0" smtClean="0">
                <a:solidFill>
                  <a:srgbClr val="7030A0"/>
                </a:solidFill>
                <a:cs typeface="Akhbar MT" pitchFamily="2" charset="-78"/>
              </a:rPr>
              <a:t>sahbaa77@gmail.com</a:t>
            </a:r>
            <a:endParaRPr lang="en-US" sz="4000" b="1" dirty="0">
              <a:solidFill>
                <a:srgbClr val="7030A0"/>
              </a:solidFill>
              <a:cs typeface="Akhbar MT" pitchFamily="2" charset="-7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14</Words>
  <Application>Microsoft Office PowerPoint</Application>
  <PresentationFormat>مخصص</PresentationFormat>
  <Paragraphs>3</Paragraphs>
  <Slides>98</Slides>
  <Notes>0</Notes>
  <HiddenSlides>0</HiddenSlides>
  <MMClips>0</MMClips>
  <ScaleCrop>false</ScaleCrop>
  <HeadingPairs>
    <vt:vector size="4" baseType="variant">
      <vt:variant>
        <vt:lpstr>سمة</vt:lpstr>
      </vt:variant>
      <vt:variant>
        <vt:i4>1</vt:i4>
      </vt:variant>
      <vt:variant>
        <vt:lpstr>عناوين الشرائح</vt:lpstr>
      </vt:variant>
      <vt:variant>
        <vt:i4>98</vt:i4>
      </vt:variant>
    </vt:vector>
  </HeadingPairs>
  <TitlesOfParts>
    <vt:vector size="99" baseType="lpstr">
      <vt:lpstr>سمة Office</vt:lpstr>
      <vt:lpstr>الشريحة 1</vt:lpstr>
      <vt:lpstr>الشريحة 2</vt:lpstr>
      <vt:lpstr>الشريحة 3</vt:lpstr>
      <vt:lpstr>الشريحة 4</vt:lpstr>
      <vt:lpstr>الشريحة 5</vt:lpstr>
      <vt:lpstr>الشريحة 6</vt:lpstr>
      <vt:lpstr>الشريحة 7</vt:lpstr>
      <vt:lpstr>الشريحة 8</vt:lpstr>
      <vt:lpstr>الشريحة 9</vt:lpstr>
      <vt:lpstr>الشريحة 10</vt:lpstr>
      <vt:lpstr>الشريحة 11</vt:lpstr>
      <vt:lpstr>الشريحة 12</vt:lpstr>
      <vt:lpstr>الشريحة 13</vt:lpstr>
      <vt:lpstr>الشريحة 14</vt:lpstr>
      <vt:lpstr>الشريحة 15</vt:lpstr>
      <vt:lpstr>الشريحة 16</vt:lpstr>
      <vt:lpstr>الشريحة 17</vt:lpstr>
      <vt:lpstr>الشريحة 18</vt:lpstr>
      <vt:lpstr>الشريحة 19</vt:lpstr>
      <vt:lpstr>الشريحة 20</vt:lpstr>
      <vt:lpstr>الشريحة 21</vt:lpstr>
      <vt:lpstr>الشريحة 22</vt:lpstr>
      <vt:lpstr>الشريحة 23</vt:lpstr>
      <vt:lpstr>الشريحة 24</vt:lpstr>
      <vt:lpstr>الشريحة 25</vt:lpstr>
      <vt:lpstr>الشريحة 26</vt:lpstr>
      <vt:lpstr>الشريحة 27</vt:lpstr>
      <vt:lpstr>الشريحة 28</vt:lpstr>
      <vt:lpstr>الشريحة 29</vt:lpstr>
      <vt:lpstr>الشريحة 30</vt:lpstr>
      <vt:lpstr>الشريحة 31</vt:lpstr>
      <vt:lpstr>الشريحة 32</vt:lpstr>
      <vt:lpstr>الشريحة 33</vt:lpstr>
      <vt:lpstr>الشريحة 34</vt:lpstr>
      <vt:lpstr>الشريحة 35</vt:lpstr>
      <vt:lpstr>الشريحة 36</vt:lpstr>
      <vt:lpstr>الشريحة 37</vt:lpstr>
      <vt:lpstr>الشريحة 38</vt:lpstr>
      <vt:lpstr>الشريحة 39</vt:lpstr>
      <vt:lpstr>الشريحة 40</vt:lpstr>
      <vt:lpstr>الشريحة 41</vt:lpstr>
      <vt:lpstr>الشريحة 42</vt:lpstr>
      <vt:lpstr>الشريحة 43</vt:lpstr>
      <vt:lpstr>الشريحة 44</vt:lpstr>
      <vt:lpstr>الشريحة 45</vt:lpstr>
      <vt:lpstr>الشريحة 46</vt:lpstr>
      <vt:lpstr>الشريحة 47</vt:lpstr>
      <vt:lpstr>الشريحة 48</vt:lpstr>
      <vt:lpstr>الشريحة 49</vt:lpstr>
      <vt:lpstr>الشريحة 50</vt:lpstr>
      <vt:lpstr>الشريحة 51</vt:lpstr>
      <vt:lpstr>الشريحة 52</vt:lpstr>
      <vt:lpstr>الشريحة 53</vt:lpstr>
      <vt:lpstr>الشريحة 54</vt:lpstr>
      <vt:lpstr>الشريحة 55</vt:lpstr>
      <vt:lpstr>الشريحة 56</vt:lpstr>
      <vt:lpstr>الشريحة 57</vt:lpstr>
      <vt:lpstr>الشريحة 58</vt:lpstr>
      <vt:lpstr>الشريحة 59</vt:lpstr>
      <vt:lpstr>الشريحة 60</vt:lpstr>
      <vt:lpstr>الشريحة 61</vt:lpstr>
      <vt:lpstr>الشريحة 62</vt:lpstr>
      <vt:lpstr>الشريحة 63</vt:lpstr>
      <vt:lpstr>الشريحة 64</vt:lpstr>
      <vt:lpstr>الشريحة 65</vt:lpstr>
      <vt:lpstr>الشريحة 66</vt:lpstr>
      <vt:lpstr>الشريحة 67</vt:lpstr>
      <vt:lpstr>الشريحة 68</vt:lpstr>
      <vt:lpstr>الشريحة 69</vt:lpstr>
      <vt:lpstr>الشريحة 70</vt:lpstr>
      <vt:lpstr>الشريحة 71</vt:lpstr>
      <vt:lpstr>الشريحة 72</vt:lpstr>
      <vt:lpstr>الشريحة 73</vt:lpstr>
      <vt:lpstr>الشريحة 74</vt:lpstr>
      <vt:lpstr>الشريحة 75</vt:lpstr>
      <vt:lpstr>الشريحة 76</vt:lpstr>
      <vt:lpstr>الشريحة 77</vt:lpstr>
      <vt:lpstr>الشريحة 78</vt:lpstr>
      <vt:lpstr>الشريحة 79</vt:lpstr>
      <vt:lpstr>الشريحة 80</vt:lpstr>
      <vt:lpstr>الشريحة 81</vt:lpstr>
      <vt:lpstr>الشريحة 82</vt:lpstr>
      <vt:lpstr>الشريحة 83</vt:lpstr>
      <vt:lpstr>الشريحة 84</vt:lpstr>
      <vt:lpstr>الشريحة 85</vt:lpstr>
      <vt:lpstr>الشريحة 86</vt:lpstr>
      <vt:lpstr>الشريحة 87</vt:lpstr>
      <vt:lpstr>الشريحة 88</vt:lpstr>
      <vt:lpstr>الشريحة 89</vt:lpstr>
      <vt:lpstr>الشريحة 90</vt:lpstr>
      <vt:lpstr>الشريحة 91</vt:lpstr>
      <vt:lpstr>الشريحة 92</vt:lpstr>
      <vt:lpstr>الشريحة 93</vt:lpstr>
      <vt:lpstr>الشريحة 94</vt:lpstr>
      <vt:lpstr>الشريحة 95</vt:lpstr>
      <vt:lpstr>الشريحة 96</vt:lpstr>
      <vt:lpstr>الشريحة 97</vt:lpstr>
      <vt:lpstr>الشريحة 98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Mayson</dc:creator>
  <cp:lastModifiedBy>Mayson</cp:lastModifiedBy>
  <cp:revision>10</cp:revision>
  <dcterms:created xsi:type="dcterms:W3CDTF">2015-06-05T07:06:43Z</dcterms:created>
  <dcterms:modified xsi:type="dcterms:W3CDTF">2015-09-18T19:20:28Z</dcterms:modified>
</cp:coreProperties>
</file>