
<file path=[Content_Types].xml><?xml version="1.0" encoding="utf-8"?>
<Types xmlns="http://schemas.openxmlformats.org/package/2006/content-types">
  <Override PartName="/ppt/slides/slide47.xml" ContentType="application/vnd.openxmlformats-officedocument.presentationml.slide+xml"/>
  <Override PartName="/ppt/slides/slide94.xml" ContentType="application/vnd.openxmlformats-officedocument.presentationml.slide+xml"/>
  <Override PartName="/ppt/diagrams/colors102.xml" ContentType="application/vnd.openxmlformats-officedocument.drawingml.diagramColors+xml"/>
  <Override PartName="/ppt/slides/slide120.xml" ContentType="application/vnd.openxmlformats-officedocument.presentationml.slide+xml"/>
  <Override PartName="/ppt/diagrams/colors11.xml" ContentType="application/vnd.openxmlformats-officedocument.drawingml.diagramColors+xml"/>
  <Override PartName="/ppt/diagrams/data24.xml" ContentType="application/vnd.openxmlformats-officedocument.drawingml.diagramData+xml"/>
  <Override PartName="/ppt/diagrams/data71.xml" ContentType="application/vnd.openxmlformats-officedocument.drawingml.diagramData+xml"/>
  <Override PartName="/ppt/diagrams/quickStyle97.xml" ContentType="application/vnd.openxmlformats-officedocument.drawingml.diagramStyl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quickStyle28.xml" ContentType="application/vnd.openxmlformats-officedocument.drawingml.diagramStyle+xml"/>
  <Override PartName="/ppt/diagrams/quickStyle75.xml" ContentType="application/vnd.openxmlformats-officedocument.drawingml.diagramStyle+xml"/>
  <Override PartName="/ppt/diagrams/data100.xml" ContentType="application/vnd.openxmlformats-officedocument.drawingml.diagramData+xml"/>
  <Default Extension="xml" ContentType="application/xml"/>
  <Override PartName="/ppt/slides/slide50.xml" ContentType="application/vnd.openxmlformats-officedocument.presentationml.slide+xml"/>
  <Override PartName="/ppt/diagrams/layout39.xml" ContentType="application/vnd.openxmlformats-officedocument.drawingml.diagramLayout+xml"/>
  <Override PartName="/ppt/diagrams/layout86.xml" ContentType="application/vnd.openxmlformats-officedocument.drawingml.diagramLayout+xml"/>
  <Override PartName="/ppt/diagrams/layout103.xml" ContentType="application/vnd.openxmlformats-officedocument.drawingml.diagramLayout+xml"/>
  <Override PartName="/ppt/diagrams/layout17.xml" ContentType="application/vnd.openxmlformats-officedocument.drawingml.diagramLayout+xml"/>
  <Override PartName="/ppt/diagrams/colors49.xml" ContentType="application/vnd.openxmlformats-officedocument.drawingml.diagramColors+xml"/>
  <Override PartName="/ppt/diagrams/quickStyle53.xml" ContentType="application/vnd.openxmlformats-officedocument.drawingml.diagramStyle+xml"/>
  <Override PartName="/ppt/diagrams/layout64.xml" ContentType="application/vnd.openxmlformats-officedocument.drawingml.diagramLayout+xml"/>
  <Override PartName="/ppt/diagrams/colors96.xml" ContentType="application/vnd.openxmlformats-officedocument.drawingml.diagramColors+xml"/>
  <Override PartName="/ppt/diagrams/quickStyle31.xml" ContentType="application/vnd.openxmlformats-officedocument.drawingml.diagramStyle+xml"/>
  <Override PartName="/ppt/diagrams/data2.xml" ContentType="application/vnd.openxmlformats-officedocument.drawingml.diagramData+xml"/>
  <Override PartName="/ppt/diagrams/colors27.xml" ContentType="application/vnd.openxmlformats-officedocument.drawingml.diagramColors+xml"/>
  <Override PartName="/ppt/diagrams/layout42.xml" ContentType="application/vnd.openxmlformats-officedocument.drawingml.diagramLayout+xml"/>
  <Override PartName="/ppt/diagrams/colors74.xml" ContentType="application/vnd.openxmlformats-officedocument.drawingml.diagramColors+xml"/>
  <Override PartName="/ppt/diagrams/data87.xml" ContentType="application/vnd.openxmlformats-officedocument.drawingml.diagramData+xml"/>
  <Override PartName="/ppt/slides/slide88.xml" ContentType="application/vnd.openxmlformats-officedocument.presentationml.slide+xml"/>
  <Override PartName="/ppt/diagrams/colors4.xml" ContentType="application/vnd.openxmlformats-officedocument.drawingml.diagramColors+xml"/>
  <Override PartName="/ppt/diagrams/data18.xml" ContentType="application/vnd.openxmlformats-officedocument.drawingml.diagramData+xml"/>
  <Override PartName="/ppt/diagrams/colors52.xml" ContentType="application/vnd.openxmlformats-officedocument.drawingml.diagramColors+xml"/>
  <Override PartName="/ppt/diagrams/data65.xml" ContentType="application/vnd.openxmlformats-officedocument.drawingml.diagramData+xml"/>
  <Override PartName="/ppt/diagrams/quickStyle102.xml" ContentType="application/vnd.openxmlformats-officedocument.drawingml.diagramStyle+xml"/>
  <Override PartName="/ppt/slides/slide19.xml" ContentType="application/vnd.openxmlformats-officedocument.presentationml.slide+xml"/>
  <Override PartName="/ppt/slides/slide66.xml" ContentType="application/vnd.openxmlformats-officedocument.presentationml.slide+xml"/>
  <Override PartName="/ppt/slides/slide114.xml" ContentType="application/vnd.openxmlformats-officedocument.presentationml.slide+xml"/>
  <Override PartName="/ppt/diagrams/layout20.xml" ContentType="application/vnd.openxmlformats-officedocument.drawingml.diagramLayout+xml"/>
  <Override PartName="/ppt/theme/theme2.xml" ContentType="application/vnd.openxmlformats-officedocument.theme+xml"/>
  <Override PartName="/ppt/diagrams/quickStyle3.xml" ContentType="application/vnd.openxmlformats-officedocument.drawingml.diagramStyle+xml"/>
  <Override PartName="/ppt/diagrams/colors30.xml" ContentType="application/vnd.openxmlformats-officedocument.drawingml.diagramColors+xml"/>
  <Override PartName="/ppt/diagrams/data43.xml" ContentType="application/vnd.openxmlformats-officedocument.drawingml.diagramData+xml"/>
  <Override PartName="/ppt/diagrams/quickStyle69.xml" ContentType="application/vnd.openxmlformats-officedocument.drawingml.diagramStyle+xml"/>
  <Override PartName="/ppt/diagrams/data90.xml" ContentType="application/vnd.openxmlformats-officedocument.drawingml.diagramData+xml"/>
  <Override PartName="/ppt/slides/slide44.xml" ContentType="application/vnd.openxmlformats-officedocument.presentationml.slide+xml"/>
  <Override PartName="/ppt/slides/slide91.xml" ContentType="application/vnd.openxmlformats-officedocument.presentationml.slide+xml"/>
  <Override PartName="/ppt/diagrams/data21.xml" ContentType="application/vnd.openxmlformats-officedocument.drawingml.diagramData+xml"/>
  <Override PartName="/ppt/diagrams/quickStyle47.xml" ContentType="application/vnd.openxmlformats-officedocument.drawingml.diagramStyle+xml"/>
  <Override PartName="/ppt/diagrams/quickStyle94.xml" ContentType="application/vnd.openxmlformats-officedocument.drawingml.diagramStyle+xml"/>
  <Override PartName="/ppt/slides/slide22.xml" ContentType="application/vnd.openxmlformats-officedocument.presentationml.slide+xml"/>
  <Override PartName="/ppt/diagrams/layout6.xml" ContentType="application/vnd.openxmlformats-officedocument.drawingml.diagramLayout+xml"/>
  <Override PartName="/ppt/diagrams/layout58.xml" ContentType="application/vnd.openxmlformats-officedocument.drawingml.diagramLayout+xml"/>
  <Override PartName="/ppt/diagrams/quickStyle25.xml" ContentType="application/vnd.openxmlformats-officedocument.drawingml.diagramStyle+xml"/>
  <Override PartName="/ppt/diagrams/layout36.xml" ContentType="application/vnd.openxmlformats-officedocument.drawingml.diagramLayout+xml"/>
  <Override PartName="/ppt/diagrams/colors68.xml" ContentType="application/vnd.openxmlformats-officedocument.drawingml.diagramColors+xml"/>
  <Override PartName="/ppt/diagrams/quickStyle72.xml" ContentType="application/vnd.openxmlformats-officedocument.drawingml.diagramStyle+xml"/>
  <Override PartName="/ppt/diagrams/layout83.xml" ContentType="application/vnd.openxmlformats-officedocument.drawingml.diagramLayout+xml"/>
  <Override PartName="/ppt/diagrams/quickStyle50.xml" ContentType="application/vnd.openxmlformats-officedocument.drawingml.diagramStyle+xml"/>
  <Override PartName="/ppt/diagrams/layout100.xml" ContentType="application/vnd.openxmlformats-officedocument.drawingml.diagramLayout+xml"/>
  <Override PartName="/ppt/slides/slide108.xml" ContentType="application/vnd.openxmlformats-officedocument.presentationml.slide+xml"/>
  <Override PartName="/ppt/diagrams/layout14.xml" ContentType="application/vnd.openxmlformats-officedocument.drawingml.diagramLayout+xml"/>
  <Override PartName="/ppt/diagrams/colors46.xml" ContentType="application/vnd.openxmlformats-officedocument.drawingml.diagramColors+xml"/>
  <Override PartName="/ppt/diagrams/data59.xml" ContentType="application/vnd.openxmlformats-officedocument.drawingml.diagramData+xml"/>
  <Override PartName="/ppt/diagrams/layout61.xml" ContentType="application/vnd.openxmlformats-officedocument.drawingml.diagramLayout+xml"/>
  <Override PartName="/ppt/diagrams/colors93.xml" ContentType="application/vnd.openxmlformats-officedocument.drawingml.diagramColors+xml"/>
  <Override PartName="/ppt/diagrams/colors24.xml" ContentType="application/vnd.openxmlformats-officedocument.drawingml.diagramColors+xml"/>
  <Override PartName="/ppt/diagrams/data37.xml" ContentType="application/vnd.openxmlformats-officedocument.drawingml.diagramData+xml"/>
  <Override PartName="/ppt/diagrams/colors71.xml" ContentType="application/vnd.openxmlformats-officedocument.drawingml.diagramColors+xml"/>
  <Override PartName="/ppt/diagrams/data84.xml" ContentType="application/vnd.openxmlformats-officedocument.drawingml.diagramData+xml"/>
  <Override PartName="/ppt/slides/slide38.xml" ContentType="application/vnd.openxmlformats-officedocument.presentationml.slide+xml"/>
  <Override PartName="/ppt/slides/slide85.xml" ContentType="application/vnd.openxmlformats-officedocument.presentationml.slide+xml"/>
  <Override PartName="/ppt/diagrams/colors1.xml" ContentType="application/vnd.openxmlformats-officedocument.drawingml.diagramColors+xml"/>
  <Override PartName="/ppt/slides/slide111.xml" ContentType="application/vnd.openxmlformats-officedocument.presentationml.slide+xml"/>
  <Override PartName="/ppt/diagrams/data15.xml" ContentType="application/vnd.openxmlformats-officedocument.drawingml.diagramData+xml"/>
  <Override PartName="/ppt/diagrams/data62.xml" ContentType="application/vnd.openxmlformats-officedocument.drawingml.diagramData+xml"/>
  <Override PartName="/ppt/diagrams/quickStyle88.xml" ContentType="application/vnd.openxmlformats-officedocument.drawingml.diagramStyle+xml"/>
  <Override PartName="/ppt/diagrams/layout99.xml" ContentType="application/vnd.openxmlformats-officedocument.drawingml.diagramLayout+xml"/>
  <Override PartName="/ppt/slides/slide16.xml" ContentType="application/vnd.openxmlformats-officedocument.presentationml.slide+xml"/>
  <Override PartName="/ppt/slides/slide63.xml" ContentType="application/vnd.openxmlformats-officedocument.presentationml.slide+xml"/>
  <Override PartName="/ppt/diagrams/quickStyle19.xml" ContentType="application/vnd.openxmlformats-officedocument.drawingml.diagramStyle+xml"/>
  <Override PartName="/ppt/diagrams/data40.xml" ContentType="application/vnd.openxmlformats-officedocument.drawingml.diagramData+xml"/>
  <Override PartName="/ppt/diagrams/quickStyle66.xml" ContentType="application/vnd.openxmlformats-officedocument.drawingml.diagramStyle+xml"/>
  <Override PartName="/ppt/slides/slide41.xml" ContentType="application/vnd.openxmlformats-officedocument.presentationml.slide+xml"/>
  <Override PartName="/ppt/diagrams/layout77.xml" ContentType="application/vnd.openxmlformats-officedocument.drawingml.diagramLayout+xml"/>
  <Override PartName="/ppt/diagrams/quickStyle44.xml" ContentType="application/vnd.openxmlformats-officedocument.drawingml.diagramStyle+xml"/>
  <Override PartName="/ppt/diagrams/layout55.xml" ContentType="application/vnd.openxmlformats-officedocument.drawingml.diagramLayout+xml"/>
  <Override PartName="/ppt/diagrams/colors87.xml" ContentType="application/vnd.openxmlformats-officedocument.drawingml.diagramColors+xml"/>
  <Override PartName="/ppt/diagrams/quickStyle91.xml" ContentType="application/vnd.openxmlformats-officedocument.drawingml.diagramStyle+xml"/>
  <Override PartName="/ppt/diagrams/colors109.xml" ContentType="application/vnd.openxmlformats-officedocument.drawingml.diagramColors+xml"/>
  <Override PartName="/ppt/diagrams/layout3.xml" ContentType="application/vnd.openxmlformats-officedocument.drawingml.diagramLayout+xml"/>
  <Override PartName="/ppt/diagrams/quickStyle22.xml" ContentType="application/vnd.openxmlformats-officedocument.drawingml.diagramStyle+xml"/>
  <Override PartName="/ppt/diagrams/data78.xml" ContentType="application/vnd.openxmlformats-officedocument.drawingml.diagramData+xml"/>
  <Override PartName="/ppt/slides/slide79.xml" ContentType="application/vnd.openxmlformats-officedocument.presentationml.slide+xml"/>
  <Override PartName="/ppt/diagrams/colors18.xml" ContentType="application/vnd.openxmlformats-officedocument.drawingml.diagramColors+xml"/>
  <Override PartName="/ppt/diagrams/layout33.xml" ContentType="application/vnd.openxmlformats-officedocument.drawingml.diagramLayout+xml"/>
  <Override PartName="/ppt/diagrams/colors65.xml" ContentType="application/vnd.openxmlformats-officedocument.drawingml.diagramColors+xml"/>
  <Override PartName="/ppt/diagrams/layout80.xml" ContentType="application/vnd.openxmlformats-officedocument.drawingml.diagramLayout+xml"/>
  <Override PartName="/ppt/slides/slide7.xml" ContentType="application/vnd.openxmlformats-officedocument.presentationml.slide+xml"/>
  <Override PartName="/ppt/slideLayouts/slideLayout9.xml" ContentType="application/vnd.openxmlformats-officedocument.presentationml.slideLayout+xml"/>
  <Override PartName="/ppt/diagrams/layout11.xml" ContentType="application/vnd.openxmlformats-officedocument.drawingml.diagramLayout+xml"/>
  <Override PartName="/ppt/diagrams/colors43.xml" ContentType="application/vnd.openxmlformats-officedocument.drawingml.diagramColors+xml"/>
  <Override PartName="/ppt/diagrams/data56.xml" ContentType="application/vnd.openxmlformats-officedocument.drawingml.diagramData+xml"/>
  <Override PartName="/ppt/diagrams/colors90.xml" ContentType="application/vnd.openxmlformats-officedocument.drawingml.diagramColors+xml"/>
  <Override PartName="/ppt/diagrams/data107.xml" ContentType="application/vnd.openxmlformats-officedocument.drawingml.diagramData+xml"/>
  <Override PartName="/ppt/diagrams/colors112.xml" ContentType="application/vnd.openxmlformats-officedocument.drawingml.diagramColors+xml"/>
  <Override PartName="/ppt/slides/slide57.xml" ContentType="application/vnd.openxmlformats-officedocument.presentationml.slide+xml"/>
  <Override PartName="/ppt/slides/slide105.xml" ContentType="application/vnd.openxmlformats-officedocument.presentationml.slide+xml"/>
  <Override PartName="/ppt/notesSlides/notesSlide1.xml" ContentType="application/vnd.openxmlformats-officedocument.presentationml.notesSlide+xml"/>
  <Override PartName="/ppt/diagrams/data34.xml" ContentType="application/vnd.openxmlformats-officedocument.drawingml.diagramData+xml"/>
  <Override PartName="/ppt/diagrams/data81.xml" ContentType="application/vnd.openxmlformats-officedocument.drawingml.diagramData+xml"/>
  <Override PartName="/ppt/diagrams/colors21.xml" ContentType="application/vnd.openxmlformats-officedocument.drawingml.diagramColors+xml"/>
  <Override PartName="/ppt/slides/slide35.xml" ContentType="application/vnd.openxmlformats-officedocument.presentationml.slide+xml"/>
  <Override PartName="/ppt/slides/slide82.xml" ContentType="application/vnd.openxmlformats-officedocument.presentationml.slide+xml"/>
  <Override PartName="/ppt/diagrams/data12.xml" ContentType="application/vnd.openxmlformats-officedocument.drawingml.diagramData+xml"/>
  <Override PartName="/ppt/diagrams/quickStyle38.xml" ContentType="application/vnd.openxmlformats-officedocument.drawingml.diagramStyle+xml"/>
  <Override PartName="/ppt/diagrams/quickStyle85.xml" ContentType="application/vnd.openxmlformats-officedocument.drawingml.diagramStyle+xml"/>
  <Override PartName="/ppt/diagrams/data110.xml" ContentType="application/vnd.openxmlformats-officedocument.drawingml.diagramData+xml"/>
  <Override PartName="/ppt/slides/slide13.xml" ContentType="application/vnd.openxmlformats-officedocument.presentationml.slide+xml"/>
  <Override PartName="/ppt/slides/slide60.xml" ContentType="application/vnd.openxmlformats-officedocument.presentationml.slide+xml"/>
  <Override PartName="/ppt/diagrams/data9.xml" ContentType="application/vnd.openxmlformats-officedocument.drawingml.diagramData+xml"/>
  <Override PartName="/ppt/diagrams/quickStyle16.xml" ContentType="application/vnd.openxmlformats-officedocument.drawingml.diagramStyle+xml"/>
  <Override PartName="/ppt/diagrams/layout49.xml" ContentType="application/vnd.openxmlformats-officedocument.drawingml.diagramLayout+xml"/>
  <Override PartName="/ppt/diagrams/layout96.xml" ContentType="application/vnd.openxmlformats-officedocument.drawingml.diagramLayout+xml"/>
  <Override PartName="/ppt/diagrams/layout27.xml" ContentType="application/vnd.openxmlformats-officedocument.drawingml.diagramLayout+xml"/>
  <Override PartName="/ppt/diagrams/colors59.xml" ContentType="application/vnd.openxmlformats-officedocument.drawingml.diagramColors+xml"/>
  <Override PartName="/ppt/diagrams/quickStyle63.xml" ContentType="application/vnd.openxmlformats-officedocument.drawingml.diagramStyle+xml"/>
  <Override PartName="/ppt/diagrams/layout74.xml" ContentType="application/vnd.openxmlformats-officedocument.drawingml.diagramLayout+xml"/>
  <Override PartName="/ppt/diagrams/quickStyle109.xml" ContentType="application/vnd.openxmlformats-officedocument.drawingml.diagramStyle+xml"/>
  <Override PartName="/ppt/diagrams/colors37.xml" ContentType="application/vnd.openxmlformats-officedocument.drawingml.diagramColors+xml"/>
  <Override PartName="/ppt/diagrams/quickStyle41.xml" ContentType="application/vnd.openxmlformats-officedocument.drawingml.diagramStyle+xml"/>
  <Override PartName="/ppt/diagrams/colors84.xml" ContentType="application/vnd.openxmlformats-officedocument.drawingml.diagramColors+xml"/>
  <Override PartName="/ppt/diagrams/data97.xml" ContentType="application/vnd.openxmlformats-officedocument.drawingml.diagramData+xml"/>
  <Override PartName="/ppt/slides/slide98.xml" ContentType="application/vnd.openxmlformats-officedocument.presentationml.slide+xml"/>
  <Override PartName="/ppt/diagrams/layout52.xml" ContentType="application/vnd.openxmlformats-officedocument.drawingml.diagramLayout+xml"/>
  <Override PartName="/ppt/diagrams/colors106.xml" ContentType="application/vnd.openxmlformats-officedocument.drawingml.diagramColors+xml"/>
  <Override PartName="/ppt/slides/slide124.xml" ContentType="application/vnd.openxmlformats-officedocument.presentationml.slide+xml"/>
  <Override PartName="/ppt/diagrams/colors15.xml" ContentType="application/vnd.openxmlformats-officedocument.drawingml.diagramColors+xml"/>
  <Override PartName="/ppt/diagrams/data28.xml" ContentType="application/vnd.openxmlformats-officedocument.drawingml.diagramData+xml"/>
  <Override PartName="/ppt/diagrams/layout30.xml" ContentType="application/vnd.openxmlformats-officedocument.drawingml.diagramLayout+xml"/>
  <Override PartName="/ppt/diagrams/colors62.xml" ContentType="application/vnd.openxmlformats-officedocument.drawingml.diagramColors+xml"/>
  <Override PartName="/ppt/diagrams/data75.xml" ContentType="application/vnd.openxmlformats-officedocument.drawingml.diagramData+xml"/>
  <Override PartName="/ppt/diagrams/quickStyle112.xml" ContentType="application/vnd.openxmlformats-officedocument.drawingml.diagramStyle+xml"/>
  <Override PartName="/ppt/slides/slide29.xml" ContentType="application/vnd.openxmlformats-officedocument.presentationml.slide+xml"/>
  <Override PartName="/ppt/slides/slide76.xml" ContentType="application/vnd.openxmlformats-officedocument.presentationml.slide+xml"/>
  <Override PartName="/ppt/diagrams/data53.xml" ContentType="application/vnd.openxmlformats-officedocument.drawingml.diagramData+xml"/>
  <Override PartName="/ppt/diagrams/quickStyle79.xml" ContentType="application/vnd.openxmlformats-officedocument.drawingml.diagramStyle+xml"/>
  <Override PartName="/ppt/diagrams/data104.xml" ContentType="application/vnd.openxmlformats-officedocument.drawingml.diagramData+xml"/>
  <Override PartName="/ppt/slides/slide4.xml" ContentType="application/vnd.openxmlformats-officedocument.presentationml.slide+xml"/>
  <Override PartName="/ppt/slides/slide54.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diagrams/colors40.xml" ContentType="application/vnd.openxmlformats-officedocument.drawingml.diagramColors+xml"/>
  <Override PartName="/ppt/diagrams/layout107.xml" ContentType="application/vnd.openxmlformats-officedocument.drawingml.diagramLayout+xml"/>
  <Override PartName="/ppt/diagrams/data31.xml" ContentType="application/vnd.openxmlformats-officedocument.drawingml.diagramData+xml"/>
  <Override PartName="/ppt/diagrams/quickStyle57.xml" ContentType="application/vnd.openxmlformats-officedocument.drawingml.diagramStyle+xml"/>
  <Override PartName="/ppt/slides/slide32.xml" ContentType="application/vnd.openxmlformats-officedocument.presentationml.slide+xml"/>
  <Override PartName="/ppt/diagrams/quickStyle35.xml" ContentType="application/vnd.openxmlformats-officedocument.drawingml.diagramStyle+xml"/>
  <Override PartName="/ppt/diagrams/layout68.xml" ContentType="application/vnd.openxmlformats-officedocument.drawingml.diagramLayout+xml"/>
  <Override PartName="/ppt/diagrams/quickStyle82.xml" ContentType="application/vnd.openxmlformats-officedocument.drawingml.diagramStyle+xml"/>
  <Override PartName="/ppt/slides/slide10.xml" ContentType="application/vnd.openxmlformats-officedocument.presentationml.slide+xml"/>
  <Override PartName="/ppt/slides/slide21.xml" ContentType="application/vnd.openxmlformats-officedocument.presentationml.slide+xml"/>
  <Override PartName="/ppt/diagrams/layout5.xml" ContentType="application/vnd.openxmlformats-officedocument.drawingml.diagramLayout+xml"/>
  <Override PartName="/ppt/diagrams/data6.xml" ContentType="application/vnd.openxmlformats-officedocument.drawingml.diagramData+xml"/>
  <Override PartName="/ppt/diagrams/quickStyle24.xml" ContentType="application/vnd.openxmlformats-officedocument.drawingml.diagramStyle+xml"/>
  <Override PartName="/ppt/diagrams/layout46.xml" ContentType="application/vnd.openxmlformats-officedocument.drawingml.diagramLayout+xml"/>
  <Override PartName="/ppt/diagrams/quickStyle71.xml" ContentType="application/vnd.openxmlformats-officedocument.drawingml.diagramStyle+xml"/>
  <Override PartName="/ppt/diagrams/colors78.xml" ContentType="application/vnd.openxmlformats-officedocument.drawingml.diagramColors+xml"/>
  <Override PartName="/ppt/diagrams/layout93.xml" ContentType="application/vnd.openxmlformats-officedocument.drawingml.diagramLayout+xml"/>
  <Override PartName="/ppt/diagrams/layout110.xml" ContentType="application/vnd.openxmlformats-officedocument.drawingml.diagramLayout+xml"/>
  <Override PartName="/ppt/diagrams/colors8.xml" ContentType="application/vnd.openxmlformats-officedocument.drawingml.diagramColors+xml"/>
  <Override PartName="/ppt/diagrams/quickStyle13.xml" ContentType="application/vnd.openxmlformats-officedocument.drawingml.diagramStyle+xml"/>
  <Override PartName="/ppt/diagrams/layout35.xml" ContentType="application/vnd.openxmlformats-officedocument.drawingml.diagramLayout+xml"/>
  <Override PartName="/ppt/diagrams/colors56.xml" ContentType="application/vnd.openxmlformats-officedocument.drawingml.diagramColors+xml"/>
  <Override PartName="/ppt/diagrams/quickStyle60.xml" ContentType="application/vnd.openxmlformats-officedocument.drawingml.diagramStyle+xml"/>
  <Override PartName="/ppt/diagrams/colors67.xml" ContentType="application/vnd.openxmlformats-officedocument.drawingml.diagramColors+xml"/>
  <Override PartName="/ppt/diagrams/data69.xml" ContentType="application/vnd.openxmlformats-officedocument.drawingml.diagramData+xml"/>
  <Override PartName="/ppt/diagrams/layout82.xml" ContentType="application/vnd.openxmlformats-officedocument.drawingml.diagramLayout+xml"/>
  <Override PartName="/ppt/slides/slide118.xml" ContentType="application/vnd.openxmlformats-officedocument.presentationml.slide+xml"/>
  <Override PartName="/ppt/diagrams/layout13.xml" ContentType="application/vnd.openxmlformats-officedocument.drawingml.diagramLayout+xml"/>
  <Override PartName="/ppt/diagrams/layout24.xml" ContentType="application/vnd.openxmlformats-officedocument.drawingml.diagramLayout+xml"/>
  <Override PartName="/ppt/diagrams/colors45.xml" ContentType="application/vnd.openxmlformats-officedocument.drawingml.diagramColors+xml"/>
  <Override PartName="/ppt/diagrams/data58.xml" ContentType="application/vnd.openxmlformats-officedocument.drawingml.diagramData+xml"/>
  <Override PartName="/ppt/diagrams/layout60.xml" ContentType="application/vnd.openxmlformats-officedocument.drawingml.diagramLayout+xml"/>
  <Override PartName="/ppt/diagrams/layout71.xml" ContentType="application/vnd.openxmlformats-officedocument.drawingml.diagramLayout+xml"/>
  <Override PartName="/ppt/diagrams/colors92.xml" ContentType="application/vnd.openxmlformats-officedocument.drawingml.diagramColors+xml"/>
  <Override PartName="/ppt/diagrams/quickStyle106.xml" ContentType="application/vnd.openxmlformats-officedocument.drawingml.diagramStyle+xml"/>
  <Override PartName="/ppt/diagrams/data109.xml" ContentType="application/vnd.openxmlformats-officedocument.drawingml.diagramData+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diagrams/quickStyle7.xml" ContentType="application/vnd.openxmlformats-officedocument.drawingml.diagramStyle+xml"/>
  <Override PartName="/ppt/diagrams/colors34.xml" ContentType="application/vnd.openxmlformats-officedocument.drawingml.diagramColors+xml"/>
  <Override PartName="/ppt/diagrams/data47.xml" ContentType="application/vnd.openxmlformats-officedocument.drawingml.diagramData+xml"/>
  <Override PartName="/ppt/diagrams/colors81.xml" ContentType="application/vnd.openxmlformats-officedocument.drawingml.diagramColors+xml"/>
  <Override PartName="/ppt/diagrams/data94.xml" ContentType="application/vnd.openxmlformats-officedocument.drawingml.diagramData+xml"/>
  <Override PartName="/ppt/diagrams/colors103.xml" ContentType="application/vnd.openxmlformats-officedocument.drawingml.diagramColors+xml"/>
  <Override PartName="/ppt/slides/slide48.xml" ContentType="application/vnd.openxmlformats-officedocument.presentationml.slide+xml"/>
  <Override PartName="/ppt/slides/slide95.xml" ContentType="application/vnd.openxmlformats-officedocument.presentationml.slide+xml"/>
  <Override PartName="/ppt/diagrams/colors12.xml" ContentType="application/vnd.openxmlformats-officedocument.drawingml.diagramColors+xml"/>
  <Override PartName="/ppt/diagrams/colors23.xml" ContentType="application/vnd.openxmlformats-officedocument.drawingml.diagramColors+xml"/>
  <Override PartName="/ppt/diagrams/data25.xml" ContentType="application/vnd.openxmlformats-officedocument.drawingml.diagramData+xml"/>
  <Override PartName="/ppt/diagrams/data36.xml" ContentType="application/vnd.openxmlformats-officedocument.drawingml.diagramData+xml"/>
  <Override PartName="/ppt/diagrams/colors70.xml" ContentType="application/vnd.openxmlformats-officedocument.drawingml.diagramColors+xml"/>
  <Override PartName="/ppt/diagrams/data72.xml" ContentType="application/vnd.openxmlformats-officedocument.drawingml.diagramData+xml"/>
  <Override PartName="/ppt/diagrams/data83.xml" ContentType="application/vnd.openxmlformats-officedocument.drawingml.diagramData+xml"/>
  <Override PartName="/ppt/diagrams/quickStyle98.xml" ContentType="application/vnd.openxmlformats-officedocument.drawingml.diagramStyle+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diagrams/data14.xml" ContentType="application/vnd.openxmlformats-officedocument.drawingml.diagramData+xml"/>
  <Override PartName="/ppt/diagrams/data61.xml" ContentType="application/vnd.openxmlformats-officedocument.drawingml.diagramData+xml"/>
  <Override PartName="/ppt/diagrams/quickStyle87.xml" ContentType="application/vnd.openxmlformats-officedocument.drawingml.diagramStyle+xml"/>
  <Override PartName="/ppt/diagrams/data112.xml" ContentType="application/vnd.openxmlformats-officedocument.drawingml.diagramData+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diagrams/quickStyle29.xml" ContentType="application/vnd.openxmlformats-officedocument.drawingml.diagramStyle+xml"/>
  <Override PartName="/ppt/diagrams/data50.xml" ContentType="application/vnd.openxmlformats-officedocument.drawingml.diagramData+xml"/>
  <Override PartName="/ppt/diagrams/quickStyle76.xml" ContentType="application/vnd.openxmlformats-officedocument.drawingml.diagramStyle+xml"/>
  <Override PartName="/ppt/diagrams/layout87.xml" ContentType="application/vnd.openxmlformats-officedocument.drawingml.diagramLayout+xml"/>
  <Override PartName="/ppt/diagrams/layout98.xml" ContentType="application/vnd.openxmlformats-officedocument.drawingml.diagramLayout+xml"/>
  <Override PartName="/ppt/diagrams/data101.xml" ContentType="application/vnd.openxmlformats-officedocument.drawingml.diagramData+xml"/>
  <Override PartName="/ppt/slides/slide51.xml" ContentType="application/vnd.openxmlformats-officedocument.presentationml.slide+xml"/>
  <Override PartName="/ppt/diagrams/quickStyle18.xml" ContentType="application/vnd.openxmlformats-officedocument.drawingml.diagramStyle+xml"/>
  <Override PartName="/ppt/diagrams/layout29.xml" ContentType="application/vnd.openxmlformats-officedocument.drawingml.diagramLayout+xml"/>
  <Override PartName="/ppt/diagrams/quickStyle54.xml" ContentType="application/vnd.openxmlformats-officedocument.drawingml.diagramStyle+xml"/>
  <Override PartName="/ppt/diagrams/quickStyle65.xml" ContentType="application/vnd.openxmlformats-officedocument.drawingml.diagramStyle+xml"/>
  <Override PartName="/ppt/diagrams/layout76.xml" ContentType="application/vnd.openxmlformats-officedocument.drawingml.diagramLayout+xml"/>
  <Override PartName="/ppt/diagrams/layout104.xml" ContentType="application/vnd.openxmlformats-officedocument.drawingml.diagramLayout+xml"/>
  <Override PartName="/ppt/slides/slide40.xml" ContentType="application/vnd.openxmlformats-officedocument.presentationml.slide+xml"/>
  <Override PartName="/ppt/diagrams/layout18.xml" ContentType="application/vnd.openxmlformats-officedocument.drawingml.diagramLayout+xml"/>
  <Override PartName="/ppt/diagrams/quickStyle43.xml" ContentType="application/vnd.openxmlformats-officedocument.drawingml.diagramStyle+xml"/>
  <Override PartName="/ppt/diagrams/layout65.xml" ContentType="application/vnd.openxmlformats-officedocument.drawingml.diagramLayout+xml"/>
  <Override PartName="/ppt/diagrams/quickStyle90.xml" ContentType="application/vnd.openxmlformats-officedocument.drawingml.diagramStyle+xml"/>
  <Override PartName="/ppt/diagrams/colors97.xml" ContentType="application/vnd.openxmlformats-officedocument.drawingml.diagramColors+xml"/>
  <Override PartName="/ppt/diagrams/data99.xml" ContentType="application/vnd.openxmlformats-officedocument.drawingml.diagramData+xml"/>
  <Override PartName="/ppt/diagrams/layout2.xml" ContentType="application/vnd.openxmlformats-officedocument.drawingml.diagramLayout+xml"/>
  <Override PartName="/ppt/diagrams/colors28.xml" ContentType="application/vnd.openxmlformats-officedocument.drawingml.diagramColors+xml"/>
  <Override PartName="/ppt/diagrams/quickStyle32.xml" ContentType="application/vnd.openxmlformats-officedocument.drawingml.diagramStyle+xml"/>
  <Override PartName="/ppt/diagrams/colors39.xml" ContentType="application/vnd.openxmlformats-officedocument.drawingml.diagramColors+xml"/>
  <Override PartName="/ppt/diagrams/layout54.xml" ContentType="application/vnd.openxmlformats-officedocument.drawingml.diagramLayout+xml"/>
  <Override PartName="/ppt/diagrams/colors75.xml" ContentType="application/vnd.openxmlformats-officedocument.drawingml.diagramColors+xml"/>
  <Override PartName="/ppt/diagrams/colors86.xml" ContentType="application/vnd.openxmlformats-officedocument.drawingml.diagramColors+xml"/>
  <Override PartName="/ppt/diagrams/data88.xml" ContentType="application/vnd.openxmlformats-officedocument.drawingml.diagramData+xml"/>
  <Override PartName="/ppt/diagrams/colors108.xml" ContentType="application/vnd.openxmlformats-officedocument.drawingml.diagramColors+xml"/>
  <Override PartName="/ppt/slides/slide89.xml" ContentType="application/vnd.openxmlformats-officedocument.presentationml.slide+xml"/>
  <Override PartName="/ppt/diagrams/data3.xml" ContentType="application/vnd.openxmlformats-officedocument.drawingml.diagramData+xml"/>
  <Override PartName="/ppt/diagrams/colors5.xml" ContentType="application/vnd.openxmlformats-officedocument.drawingml.diagramColors+xml"/>
  <Override PartName="/ppt/diagrams/quickStyle10.xml" ContentType="application/vnd.openxmlformats-officedocument.drawingml.diagramStyle+xml"/>
  <Override PartName="/ppt/diagrams/colors17.xml" ContentType="application/vnd.openxmlformats-officedocument.drawingml.diagramColors+xml"/>
  <Override PartName="/ppt/diagrams/quickStyle21.xml" ContentType="application/vnd.openxmlformats-officedocument.drawingml.diagramStyle+xml"/>
  <Override PartName="/ppt/diagrams/layout32.xml" ContentType="application/vnd.openxmlformats-officedocument.drawingml.diagramLayout+xml"/>
  <Override PartName="/ppt/diagrams/layout43.xml" ContentType="application/vnd.openxmlformats-officedocument.drawingml.diagramLayout+xml"/>
  <Override PartName="/ppt/diagrams/colors64.xml" ContentType="application/vnd.openxmlformats-officedocument.drawingml.diagramColors+xml"/>
  <Override PartName="/ppt/diagrams/data77.xml" ContentType="application/vnd.openxmlformats-officedocument.drawingml.diagramData+xml"/>
  <Override PartName="/ppt/diagrams/layout90.xml" ContentType="application/vnd.openxmlformats-officedocument.drawingml.diagramLayout+xml"/>
  <Override PartName="/ppt/slides/slide78.xml" ContentType="application/vnd.openxmlformats-officedocument.presentationml.slide+xml"/>
  <Override PartName="/ppt/slides/slide115.xml" ContentType="application/vnd.openxmlformats-officedocument.presentationml.slide+xml"/>
  <Override PartName="/ppt/diagrams/data19.xml" ContentType="application/vnd.openxmlformats-officedocument.drawingml.diagramData+xml"/>
  <Override PartName="/ppt/diagrams/layout21.xml" ContentType="application/vnd.openxmlformats-officedocument.drawingml.diagramLayout+xml"/>
  <Override PartName="/ppt/diagrams/colors53.xml" ContentType="application/vnd.openxmlformats-officedocument.drawingml.diagramColors+xml"/>
  <Override PartName="/ppt/diagrams/data55.xml" ContentType="application/vnd.openxmlformats-officedocument.drawingml.diagramData+xml"/>
  <Override PartName="/ppt/diagrams/data66.xml" ContentType="application/vnd.openxmlformats-officedocument.drawingml.diagramData+xml"/>
  <Override PartName="/ppt/diagrams/quickStyle103.xml" ContentType="application/vnd.openxmlformats-officedocument.drawingml.diagramStyle+xml"/>
  <Override PartName="/ppt/diagrams/data106.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diagrams/quickStyle4.xml" ContentType="application/vnd.openxmlformats-officedocument.drawingml.diagramStyle+xml"/>
  <Override PartName="/ppt/diagrams/layout10.xml" ContentType="application/vnd.openxmlformats-officedocument.drawingml.diagramLayout+xml"/>
  <Override PartName="/ppt/diagrams/colors31.xml" ContentType="application/vnd.openxmlformats-officedocument.drawingml.diagramColors+xml"/>
  <Override PartName="/ppt/diagrams/colors42.xml" ContentType="application/vnd.openxmlformats-officedocument.drawingml.diagramColors+xml"/>
  <Override PartName="/ppt/diagrams/data44.xml" ContentType="application/vnd.openxmlformats-officedocument.drawingml.diagramData+xml"/>
  <Override PartName="/ppt/diagrams/data91.xml" ContentType="application/vnd.openxmlformats-officedocument.drawingml.diagramData+xml"/>
  <Override PartName="/ppt/diagrams/colors100.xml" ContentType="application/vnd.openxmlformats-officedocument.drawingml.diagramColors+xml"/>
  <Override PartName="/ppt/diagrams/layout109.xml" ContentType="application/vnd.openxmlformats-officedocument.drawingml.diagramLayout+xml"/>
  <Override PartName="/ppt/diagrams/colors111.xml" ContentType="application/vnd.openxmlformats-officedocument.drawingml.diagramColors+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diagrams/colors20.xml" ContentType="application/vnd.openxmlformats-officedocument.drawingml.diagramColors+xml"/>
  <Override PartName="/ppt/diagrams/data33.xml" ContentType="application/vnd.openxmlformats-officedocument.drawingml.diagramData+xml"/>
  <Override PartName="/ppt/diagrams/quickStyle59.xml" ContentType="application/vnd.openxmlformats-officedocument.drawingml.diagramStyle+xml"/>
  <Override PartName="/ppt/diagrams/data80.xml" ContentType="application/vnd.openxmlformats-officedocument.drawingml.diagramData+xml"/>
  <Override PartName="/ppt/slides/slide34.xml" ContentType="application/vnd.openxmlformats-officedocument.presentationml.slide+xml"/>
  <Override PartName="/ppt/slides/slide81.xml" ContentType="application/vnd.openxmlformats-officedocument.presentationml.slide+xml"/>
  <Override PartName="/ppt/diagrams/data11.xml" ContentType="application/vnd.openxmlformats-officedocument.drawingml.diagramData+xml"/>
  <Override PartName="/ppt/diagrams/data22.xml" ContentType="application/vnd.openxmlformats-officedocument.drawingml.diagramData+xml"/>
  <Override PartName="/ppt/diagrams/quickStyle37.xml" ContentType="application/vnd.openxmlformats-officedocument.drawingml.diagramStyle+xml"/>
  <Override PartName="/ppt/diagrams/quickStyle48.xml" ContentType="application/vnd.openxmlformats-officedocument.drawingml.diagramStyle+xml"/>
  <Override PartName="/ppt/diagrams/layout59.xml" ContentType="application/vnd.openxmlformats-officedocument.drawingml.diagramLayout+xml"/>
  <Override PartName="/ppt/diagrams/quickStyle84.xml" ContentType="application/vnd.openxmlformats-officedocument.drawingml.diagramStyle+xml"/>
  <Override PartName="/ppt/diagrams/quickStyle95.xml" ContentType="application/vnd.openxmlformats-officedocument.drawingml.diagramStyle+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diagrams/quickStyle26.xml" ContentType="application/vnd.openxmlformats-officedocument.drawingml.diagramStyle+xml"/>
  <Override PartName="/ppt/diagrams/layout48.xml" ContentType="application/vnd.openxmlformats-officedocument.drawingml.diagramLayout+xml"/>
  <Override PartName="/ppt/diagrams/quickStyle73.xml" ContentType="application/vnd.openxmlformats-officedocument.drawingml.diagramStyle+xml"/>
  <Override PartName="/ppt/diagrams/layout95.xml" ContentType="application/vnd.openxmlformats-officedocument.drawingml.diagramLayout+xml"/>
  <Override PartName="/ppt/diagrams/layout112.xml" ContentType="application/vnd.openxmlformats-officedocument.drawingml.diagramLayout+xml"/>
  <Override PartName="/ppt/slides/slide12.xml" ContentType="application/vnd.openxmlformats-officedocument.presentationml.slide+xml"/>
  <Override PartName="/ppt/slideLayouts/slideLayout11.xml" ContentType="application/vnd.openxmlformats-officedocument.presentationml.slideLayout+xml"/>
  <Override PartName="/ppt/diagrams/quickStyle15.xml" ContentType="application/vnd.openxmlformats-officedocument.drawingml.diagramStyle+xml"/>
  <Override PartName="/ppt/diagrams/layout37.xml" ContentType="application/vnd.openxmlformats-officedocument.drawingml.diagramLayout+xml"/>
  <Override PartName="/ppt/diagrams/colors58.xml" ContentType="application/vnd.openxmlformats-officedocument.drawingml.diagramColors+xml"/>
  <Override PartName="/ppt/diagrams/quickStyle62.xml" ContentType="application/vnd.openxmlformats-officedocument.drawingml.diagramStyle+xml"/>
  <Override PartName="/ppt/diagrams/colors69.xml" ContentType="application/vnd.openxmlformats-officedocument.drawingml.diagramColors+xml"/>
  <Override PartName="/ppt/diagrams/layout84.xml" ContentType="application/vnd.openxmlformats-officedocument.drawingml.diagramLayout+xml"/>
  <Override PartName="/ppt/diagrams/layout101.xml" ContentType="application/vnd.openxmlformats-officedocument.drawingml.diagramLayout+xml"/>
  <Override PartName="/ppt/diagrams/layout15.xml" ContentType="application/vnd.openxmlformats-officedocument.drawingml.diagramLayout+xml"/>
  <Override PartName="/ppt/diagrams/layout26.xml" ContentType="application/vnd.openxmlformats-officedocument.drawingml.diagramLayout+xml"/>
  <Override PartName="/ppt/diagrams/colors47.xml" ContentType="application/vnd.openxmlformats-officedocument.drawingml.diagramColors+xml"/>
  <Override PartName="/ppt/diagrams/quickStyle51.xml" ContentType="application/vnd.openxmlformats-officedocument.drawingml.diagramStyle+xml"/>
  <Override PartName="/ppt/diagrams/layout62.xml" ContentType="application/vnd.openxmlformats-officedocument.drawingml.diagramLayout+xml"/>
  <Override PartName="/ppt/diagrams/layout73.xml" ContentType="application/vnd.openxmlformats-officedocument.drawingml.diagramLayout+xml"/>
  <Override PartName="/ppt/diagrams/colors94.xml" ContentType="application/vnd.openxmlformats-officedocument.drawingml.diagramColors+xml"/>
  <Override PartName="/ppt/diagrams/quickStyle108.xml" ContentType="application/vnd.openxmlformats-officedocument.drawingml.diagramStyle+xml"/>
  <Override PartName="/ppt/slides/slide109.xml" ContentType="application/vnd.openxmlformats-officedocument.presentationml.slide+xml"/>
  <Override PartName="/ppt/diagrams/quickStyle9.xml" ContentType="application/vnd.openxmlformats-officedocument.drawingml.diagramStyle+xml"/>
  <Override PartName="/ppt/diagrams/colors36.xml" ContentType="application/vnd.openxmlformats-officedocument.drawingml.diagramColors+xml"/>
  <Override PartName="/ppt/diagrams/quickStyle40.xml" ContentType="application/vnd.openxmlformats-officedocument.drawingml.diagramStyle+xml"/>
  <Override PartName="/ppt/diagrams/data49.xml" ContentType="application/vnd.openxmlformats-officedocument.drawingml.diagramData+xml"/>
  <Override PartName="/ppt/diagrams/layout51.xml" ContentType="application/vnd.openxmlformats-officedocument.drawingml.diagramLayout+xml"/>
  <Override PartName="/ppt/diagrams/colors83.xml" ContentType="application/vnd.openxmlformats-officedocument.drawingml.diagramColors+xml"/>
  <Override PartName="/ppt/diagrams/data96.xml" ContentType="application/vnd.openxmlformats-officedocument.drawingml.diagramData+xml"/>
  <Override PartName="/ppt/diagrams/colors105.xml" ContentType="application/vnd.openxmlformats-officedocument.drawingml.diagramColors+xml"/>
  <Override PartName="/ppt/slides/slide97.xml" ContentType="application/vnd.openxmlformats-officedocument.presentationml.slide+xml"/>
  <Override PartName="/ppt/diagrams/colors14.xml" ContentType="application/vnd.openxmlformats-officedocument.drawingml.diagramColors+xml"/>
  <Override PartName="/ppt/diagrams/colors25.xml" ContentType="application/vnd.openxmlformats-officedocument.drawingml.diagramColors+xml"/>
  <Override PartName="/ppt/diagrams/data27.xml" ContentType="application/vnd.openxmlformats-officedocument.drawingml.diagramData+xml"/>
  <Override PartName="/ppt/diagrams/data38.xml" ContentType="application/vnd.openxmlformats-officedocument.drawingml.diagramData+xml"/>
  <Override PartName="/ppt/diagrams/layout40.xml" ContentType="application/vnd.openxmlformats-officedocument.drawingml.diagramLayout+xml"/>
  <Override PartName="/ppt/diagrams/colors61.xml" ContentType="application/vnd.openxmlformats-officedocument.drawingml.diagramColors+xml"/>
  <Override PartName="/ppt/diagrams/colors72.xml" ContentType="application/vnd.openxmlformats-officedocument.drawingml.diagramColors+xml"/>
  <Override PartName="/ppt/diagrams/data74.xml" ContentType="application/vnd.openxmlformats-officedocument.drawingml.diagramData+xml"/>
  <Override PartName="/ppt/diagrams/data85.xml" ContentType="application/vnd.openxmlformats-officedocument.drawingml.diagramData+xml"/>
  <Override PartName="/ppt/slides/slide28.xml" ContentType="application/vnd.openxmlformats-officedocument.presentationml.slide+xml"/>
  <Override PartName="/ppt/slides/slide39.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23.xml" ContentType="application/vnd.openxmlformats-officedocument.presentationml.slide+xml"/>
  <Override PartName="/ppt/diagrams/colors2.xml" ContentType="application/vnd.openxmlformats-officedocument.drawingml.diagramColors+xml"/>
  <Override PartName="/ppt/diagrams/data16.xml" ContentType="application/vnd.openxmlformats-officedocument.drawingml.diagramData+xml"/>
  <Override PartName="/ppt/diagrams/colors50.xml" ContentType="application/vnd.openxmlformats-officedocument.drawingml.diagramColors+xml"/>
  <Override PartName="/ppt/diagrams/data63.xml" ContentType="application/vnd.openxmlformats-officedocument.drawingml.diagramData+xml"/>
  <Override PartName="/ppt/diagrams/quickStyle89.xml" ContentType="application/vnd.openxmlformats-officedocument.drawingml.diagramStyle+xml"/>
  <Override PartName="/ppt/diagrams/quickStyle100.xml" ContentType="application/vnd.openxmlformats-officedocument.drawingml.diagramStyle+xml"/>
  <Override PartName="/ppt/diagrams/quickStyle111.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64.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diagrams/data52.xml" ContentType="application/vnd.openxmlformats-officedocument.drawingml.diagramData+xml"/>
  <Override PartName="/ppt/diagrams/quickStyle78.xml" ContentType="application/vnd.openxmlformats-officedocument.drawingml.diagramStyle+xml"/>
  <Override PartName="/ppt/diagrams/data103.xml" ContentType="application/vnd.openxmlformats-officedocument.drawingml.diagramData+xml"/>
  <Override PartName="/ppt/slides/slide53.xml" ContentType="application/vnd.openxmlformats-officedocument.presentationml.slide+xml"/>
  <Override PartName="/ppt/diagrams/quickStyle1.xml" ContentType="application/vnd.openxmlformats-officedocument.drawingml.diagramStyle+xml"/>
  <Override PartName="/ppt/diagrams/data30.xml" ContentType="application/vnd.openxmlformats-officedocument.drawingml.diagramData+xml"/>
  <Override PartName="/ppt/diagrams/data41.xml" ContentType="application/vnd.openxmlformats-officedocument.drawingml.diagramData+xml"/>
  <Override PartName="/ppt/diagrams/quickStyle56.xml" ContentType="application/vnd.openxmlformats-officedocument.drawingml.diagramStyle+xml"/>
  <Override PartName="/ppt/diagrams/quickStyle67.xml" ContentType="application/vnd.openxmlformats-officedocument.drawingml.diagramStyle+xml"/>
  <Override PartName="/ppt/diagrams/layout78.xml" ContentType="application/vnd.openxmlformats-officedocument.drawingml.diagramLayout+xml"/>
  <Override PartName="/ppt/diagrams/layout89.xml" ContentType="application/vnd.openxmlformats-officedocument.drawingml.diagramLayout+xml"/>
  <Override PartName="/ppt/diagrams/layout106.xml" ContentType="application/vnd.openxmlformats-officedocument.drawingml.diagramLayout+xml"/>
  <Default Extension="jpeg" ContentType="image/jpeg"/>
  <Override PartName="/ppt/slides/slide31.xml" ContentType="application/vnd.openxmlformats-officedocument.presentationml.slide+xml"/>
  <Override PartName="/ppt/slides/slide42.xml" ContentType="application/vnd.openxmlformats-officedocument.presentationml.slide+xml"/>
  <Override PartName="/ppt/diagrams/quickStyle45.xml" ContentType="application/vnd.openxmlformats-officedocument.drawingml.diagramStyle+xml"/>
  <Override PartName="/ppt/diagrams/layout67.xml" ContentType="application/vnd.openxmlformats-officedocument.drawingml.diagramLayout+xml"/>
  <Override PartName="/ppt/diagrams/quickStyle92.xml" ContentType="application/vnd.openxmlformats-officedocument.drawingml.diagramStyle+xml"/>
  <Override PartName="/ppt/diagrams/colors99.xml" ContentType="application/vnd.openxmlformats-officedocument.drawingml.diagramColors+xml"/>
  <Override PartName="/ppt/slides/slide20.xml" ContentType="application/vnd.openxmlformats-officedocument.presentationml.slide+xml"/>
  <Override PartName="/ppt/diagrams/layout4.xml" ContentType="application/vnd.openxmlformats-officedocument.drawingml.diagramLayout+xml"/>
  <Override PartName="/ppt/diagrams/quickStyle34.xml" ContentType="application/vnd.openxmlformats-officedocument.drawingml.diagramStyle+xml"/>
  <Override PartName="/ppt/diagrams/layout56.xml" ContentType="application/vnd.openxmlformats-officedocument.drawingml.diagramLayout+xml"/>
  <Override PartName="/ppt/diagrams/colors77.xml" ContentType="application/vnd.openxmlformats-officedocument.drawingml.diagramColors+xml"/>
  <Override PartName="/ppt/diagrams/quickStyle81.xml" ContentType="application/vnd.openxmlformats-officedocument.drawingml.diagramStyle+xml"/>
  <Override PartName="/ppt/diagrams/colors88.xml" ContentType="application/vnd.openxmlformats-officedocument.drawingml.diagramColors+xml"/>
  <Override PartName="/ppt/diagrams/data5.xml" ContentType="application/vnd.openxmlformats-officedocument.drawingml.diagramData+xml"/>
  <Override PartName="/ppt/diagrams/colors7.xml" ContentType="application/vnd.openxmlformats-officedocument.drawingml.diagramColors+xml"/>
  <Override PartName="/ppt/diagrams/quickStyle12.xml" ContentType="application/vnd.openxmlformats-officedocument.drawingml.diagramStyle+xml"/>
  <Override PartName="/ppt/diagrams/colors19.xml" ContentType="application/vnd.openxmlformats-officedocument.drawingml.diagramColors+xml"/>
  <Override PartName="/ppt/diagrams/quickStyle23.xml" ContentType="application/vnd.openxmlformats-officedocument.drawingml.diagramStyle+xml"/>
  <Override PartName="/ppt/diagrams/layout34.xml" ContentType="application/vnd.openxmlformats-officedocument.drawingml.diagramLayout+xml"/>
  <Override PartName="/ppt/diagrams/layout45.xml" ContentType="application/vnd.openxmlformats-officedocument.drawingml.diagramLayout+xml"/>
  <Override PartName="/ppt/diagrams/colors66.xml" ContentType="application/vnd.openxmlformats-officedocument.drawingml.diagramColors+xml"/>
  <Override PartName="/ppt/diagrams/quickStyle70.xml" ContentType="application/vnd.openxmlformats-officedocument.drawingml.diagramStyle+xml"/>
  <Override PartName="/ppt/diagrams/data79.xml" ContentType="application/vnd.openxmlformats-officedocument.drawingml.diagramData+xml"/>
  <Override PartName="/ppt/diagrams/layout81.xml" ContentType="application/vnd.openxmlformats-officedocument.drawingml.diagramLayout+xml"/>
  <Override PartName="/ppt/diagrams/layout92.xml" ContentType="application/vnd.openxmlformats-officedocument.drawingml.diagramLayout+xml"/>
  <Override PartName="/ppt/slides/slide117.xml" ContentType="application/vnd.openxmlformats-officedocument.presentationml.slide+xml"/>
  <Override PartName="/ppt/diagrams/layout23.xml" ContentType="application/vnd.openxmlformats-officedocument.drawingml.diagramLayout+xml"/>
  <Override PartName="/ppt/diagrams/colors55.xml" ContentType="application/vnd.openxmlformats-officedocument.drawingml.diagramColors+xml"/>
  <Override PartName="/ppt/diagrams/data57.xml" ContentType="application/vnd.openxmlformats-officedocument.drawingml.diagramData+xml"/>
  <Override PartName="/ppt/diagrams/data68.xml" ContentType="application/vnd.openxmlformats-officedocument.drawingml.diagramData+xml"/>
  <Override PartName="/ppt/diagrams/layout70.xml" ContentType="application/vnd.openxmlformats-officedocument.drawingml.diagramLayout+xml"/>
  <Override PartName="/ppt/diagrams/quickStyle105.xml" ContentType="application/vnd.openxmlformats-officedocument.drawingml.diagramStyle+xml"/>
  <Override PartName="/ppt/diagrams/data108.xml" ContentType="application/vnd.openxmlformats-officedocument.drawingml.diagramData+xml"/>
  <Override PartName="/ppt/slides/slide8.xml" ContentType="application/vnd.openxmlformats-officedocument.presentationml.slide+xml"/>
  <Override PartName="/ppt/slides/slide69.xml" ContentType="application/vnd.openxmlformats-officedocument.presentationml.slide+xml"/>
  <Override PartName="/ppt/slides/slide106.xml" ContentType="application/vnd.openxmlformats-officedocument.presentationml.slide+xml"/>
  <Override PartName="/ppt/diagrams/quickStyle6.xml" ContentType="application/vnd.openxmlformats-officedocument.drawingml.diagramStyle+xml"/>
  <Override PartName="/ppt/diagrams/layout12.xml" ContentType="application/vnd.openxmlformats-officedocument.drawingml.diagramLayout+xml"/>
  <Override PartName="/ppt/diagrams/colors33.xml" ContentType="application/vnd.openxmlformats-officedocument.drawingml.diagramColors+xml"/>
  <Override PartName="/ppt/diagrams/colors44.xml" ContentType="application/vnd.openxmlformats-officedocument.drawingml.diagramColors+xml"/>
  <Override PartName="/ppt/diagrams/data46.xml" ContentType="application/vnd.openxmlformats-officedocument.drawingml.diagramData+xml"/>
  <Override PartName="/ppt/diagrams/colors80.xml" ContentType="application/vnd.openxmlformats-officedocument.drawingml.diagramColors+xml"/>
  <Override PartName="/ppt/diagrams/colors91.xml" ContentType="application/vnd.openxmlformats-officedocument.drawingml.diagramColors+xml"/>
  <Override PartName="/ppt/diagrams/data93.xml" ContentType="application/vnd.openxmlformats-officedocument.drawingml.diagramData+xml"/>
  <Override PartName="/ppt/slides/slide58.xml" ContentType="application/vnd.openxmlformats-officedocument.presentationml.slide+xml"/>
  <Override PartName="/ppt/diagrams/colors22.xml" ContentType="application/vnd.openxmlformats-officedocument.drawingml.diagramColors+xml"/>
  <Override PartName="/ppt/notesSlides/notesSlide2.xml" ContentType="application/vnd.openxmlformats-officedocument.presentationml.notesSlide+xml"/>
  <Override PartName="/ppt/diagrams/data35.xml" ContentType="application/vnd.openxmlformats-officedocument.drawingml.diagramData+xml"/>
  <Override PartName="/ppt/diagrams/data82.xml" ContentType="application/vnd.openxmlformats-officedocument.drawingml.diagramData+xml"/>
  <Override PartName="/ppt/slides/slide36.xml" ContentType="application/vnd.openxmlformats-officedocument.presentationml.slide+xml"/>
  <Override PartName="/ppt/slides/slide83.xml" ContentType="application/vnd.openxmlformats-officedocument.presentationml.slide+xml"/>
  <Override PartName="/ppt/diagrams/quickStyle39.xml" ContentType="application/vnd.openxmlformats-officedocument.drawingml.diagramStyle+xml"/>
  <Override PartName="/ppt/diagrams/quickStyle86.xml" ContentType="application/vnd.openxmlformats-officedocument.drawingml.diagramStyle+xml"/>
  <Override PartName="/ppt/diagrams/data111.xml" ContentType="application/vnd.openxmlformats-officedocument.drawingml.diagramData+xml"/>
  <Override PartName="/ppt/diagrams/data13.xml" ContentType="application/vnd.openxmlformats-officedocument.drawingml.diagramData+xml"/>
  <Override PartName="/ppt/diagrams/data60.xml" ContentType="application/vnd.openxmlformats-officedocument.drawingml.diagramData+xml"/>
  <Override PartName="/ppt/diagrams/layout97.xml" ContentType="application/vnd.openxmlformats-officedocument.drawingml.diagramLayout+xml"/>
  <Override PartName="/ppt/slides/slide14.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diagrams/quickStyle17.xml" ContentType="application/vnd.openxmlformats-officedocument.drawingml.diagramStyle+xml"/>
  <Override PartName="/ppt/diagrams/quickStyle64.xml" ContentType="application/vnd.openxmlformats-officedocument.drawingml.diagramStyle+xml"/>
  <Override PartName="/ppt/tableStyles.xml" ContentType="application/vnd.openxmlformats-officedocument.presentationml.tableStyles+xml"/>
  <Override PartName="/ppt/diagrams/layout28.xml" ContentType="application/vnd.openxmlformats-officedocument.drawingml.diagramLayout+xml"/>
  <Override PartName="/ppt/diagrams/layout75.xml" ContentType="application/vnd.openxmlformats-officedocument.drawingml.diagramLayout+xml"/>
  <Override PartName="/ppt/diagrams/colors38.xml" ContentType="application/vnd.openxmlformats-officedocument.drawingml.diagramColors+xml"/>
  <Override PartName="/ppt/diagrams/quickStyle42.xml" ContentType="application/vnd.openxmlformats-officedocument.drawingml.diagramStyle+xml"/>
  <Override PartName="/ppt/diagrams/layout53.xml" ContentType="application/vnd.openxmlformats-officedocument.drawingml.diagramLayout+xml"/>
  <Override PartName="/ppt/diagrams/colors85.xml" ContentType="application/vnd.openxmlformats-officedocument.drawingml.diagramColors+xml"/>
  <Override PartName="/ppt/diagrams/data98.xml" ContentType="application/vnd.openxmlformats-officedocument.drawingml.diagramData+xml"/>
  <Override PartName="/ppt/diagrams/colors107.xml" ContentType="application/vnd.openxmlformats-officedocument.drawingml.diagramColors+xml"/>
  <Override PartName="/ppt/slides/slide99.xml" ContentType="application/vnd.openxmlformats-officedocument.presentationml.slide+xml"/>
  <Override PartName="/ppt/diagrams/layout1.xml" ContentType="application/vnd.openxmlformats-officedocument.drawingml.diagramLayout+xml"/>
  <Override PartName="/ppt/diagrams/quickStyle20.xml" ContentType="application/vnd.openxmlformats-officedocument.drawingml.diagramStyle+xml"/>
  <Override PartName="/ppt/diagrams/data29.xml" ContentType="application/vnd.openxmlformats-officedocument.drawingml.diagramData+xml"/>
  <Override PartName="/ppt/diagrams/data76.xml" ContentType="application/vnd.openxmlformats-officedocument.drawingml.diagramData+xml"/>
  <Override PartName="/ppt/slides/slide77.xml" ContentType="application/vnd.openxmlformats-officedocument.presentationml.slide+xml"/>
  <Override PartName="/ppt/diagrams/colors16.xml" ContentType="application/vnd.openxmlformats-officedocument.drawingml.diagramColors+xml"/>
  <Override PartName="/ppt/diagrams/layout31.xml" ContentType="application/vnd.openxmlformats-officedocument.drawingml.diagramLayout+xml"/>
  <Override PartName="/ppt/diagrams/colors63.xml" ContentType="application/vnd.openxmlformats-officedocument.drawingml.diagramColors+xml"/>
  <Override PartName="/ppt/slides/slide5.xml" ContentType="application/vnd.openxmlformats-officedocument.presentationml.slide+xml"/>
  <Override PartName="/ppt/slides/slide103.xml" ContentType="application/vnd.openxmlformats-officedocument.presentationml.slide+xml"/>
  <Override PartName="/ppt/slideLayouts/slideLayout7.xml" ContentType="application/vnd.openxmlformats-officedocument.presentationml.slideLayout+xml"/>
  <Override PartName="/ppt/diagrams/colors41.xml" ContentType="application/vnd.openxmlformats-officedocument.drawingml.diagramColors+xml"/>
  <Override PartName="/ppt/diagrams/data54.xml" ContentType="application/vnd.openxmlformats-officedocument.drawingml.diagramData+xml"/>
  <Override PartName="/ppt/diagrams/data105.xml" ContentType="application/vnd.openxmlformats-officedocument.drawingml.diagramData+xml"/>
  <Override PartName="/ppt/diagrams/colors110.xml" ContentType="application/vnd.openxmlformats-officedocument.drawingml.diagramColors+xml"/>
  <Override PartName="/ppt/slides/slide55.xml" ContentType="application/vnd.openxmlformats-officedocument.presentationml.slide+xml"/>
  <Override PartName="/ppt/diagrams/data32.xml" ContentType="application/vnd.openxmlformats-officedocument.drawingml.diagramData+xml"/>
  <Override PartName="/ppt/diagrams/quickStyle58.xml" ContentType="application/vnd.openxmlformats-officedocument.drawingml.diagramStyle+xml"/>
  <Override PartName="/ppt/diagrams/layout108.xml" ContentType="application/vnd.openxmlformats-officedocument.drawingml.diagramLayout+xml"/>
  <Override PartName="/ppt/slides/slide33.xml" ContentType="application/vnd.openxmlformats-officedocument.presentationml.slide+xml"/>
  <Override PartName="/ppt/slides/slide80.xml" ContentType="application/vnd.openxmlformats-officedocument.presentationml.slide+xml"/>
  <Override PartName="/ppt/diagrams/layout69.xml" ContentType="application/vnd.openxmlformats-officedocument.drawingml.diagramLayout+xml"/>
  <Override PartName="/ppt/presentation.xml" ContentType="application/vnd.openxmlformats-officedocument.presentationml.presentation.main+xml"/>
  <Override PartName="/ppt/diagrams/data10.xml" ContentType="application/vnd.openxmlformats-officedocument.drawingml.diagramData+xml"/>
  <Override PartName="/ppt/diagrams/quickStyle36.xml" ContentType="application/vnd.openxmlformats-officedocument.drawingml.diagramStyle+xml"/>
  <Override PartName="/ppt/diagrams/colors79.xml" ContentType="application/vnd.openxmlformats-officedocument.drawingml.diagramColors+xml"/>
  <Override PartName="/ppt/diagrams/quickStyle83.xml" ContentType="application/vnd.openxmlformats-officedocument.drawingml.diagramStyle+xml"/>
  <Override PartName="/docProps/app.xml" ContentType="application/vnd.openxmlformats-officedocument.extended-properties+xml"/>
  <Override PartName="/ppt/slides/slide11.xml" ContentType="application/vnd.openxmlformats-officedocument.presentationml.slide+xml"/>
  <Override PartName="/ppt/diagrams/data7.xml" ContentType="application/vnd.openxmlformats-officedocument.drawingml.diagramData+xml"/>
  <Override PartName="/ppt/diagrams/colors9.xml" ContentType="application/vnd.openxmlformats-officedocument.drawingml.diagramColors+xml"/>
  <Override PartName="/ppt/diagrams/quickStyle14.xml" ContentType="application/vnd.openxmlformats-officedocument.drawingml.diagramStyle+xml"/>
  <Override PartName="/ppt/diagrams/layout47.xml" ContentType="application/vnd.openxmlformats-officedocument.drawingml.diagramLayout+xml"/>
  <Override PartName="/ppt/diagrams/quickStyle61.xml" ContentType="application/vnd.openxmlformats-officedocument.drawingml.diagramStyle+xml"/>
  <Override PartName="/ppt/diagrams/layout94.xml" ContentType="application/vnd.openxmlformats-officedocument.drawingml.diagramLayout+xml"/>
  <Override PartName="/ppt/diagrams/layout111.xml" ContentType="application/vnd.openxmlformats-officedocument.drawingml.diagramLayout+xml"/>
  <Override PartName="/ppt/slides/slide119.xml" ContentType="application/vnd.openxmlformats-officedocument.presentationml.slide+xml"/>
  <Override PartName="/ppt/slideLayouts/slideLayout10.xml" ContentType="application/vnd.openxmlformats-officedocument.presentationml.slideLayout+xml"/>
  <Override PartName="/ppt/diagrams/layout25.xml" ContentType="application/vnd.openxmlformats-officedocument.drawingml.diagramLayout+xml"/>
  <Override PartName="/ppt/diagrams/colors57.xml" ContentType="application/vnd.openxmlformats-officedocument.drawingml.diagramColors+xml"/>
  <Override PartName="/ppt/diagrams/layout72.xml" ContentType="application/vnd.openxmlformats-officedocument.drawingml.diagramLayout+xml"/>
  <Override PartName="/ppt/diagrams/quickStyle107.xml" ContentType="application/vnd.openxmlformats-officedocument.drawingml.diagramStyle+xml"/>
  <Override PartName="/ppt/diagrams/quickStyle8.xml" ContentType="application/vnd.openxmlformats-officedocument.drawingml.diagramStyle+xml"/>
  <Override PartName="/ppt/diagrams/colors35.xml" ContentType="application/vnd.openxmlformats-officedocument.drawingml.diagramColors+xml"/>
  <Override PartName="/ppt/diagrams/data48.xml" ContentType="application/vnd.openxmlformats-officedocument.drawingml.diagramData+xml"/>
  <Override PartName="/ppt/diagrams/colors82.xml" ContentType="application/vnd.openxmlformats-officedocument.drawingml.diagramColors+xml"/>
  <Override PartName="/ppt/diagrams/data95.xml" ContentType="application/vnd.openxmlformats-officedocument.drawingml.diagramData+xml"/>
  <Override PartName="/ppt/slides/slide49.xml" ContentType="application/vnd.openxmlformats-officedocument.presentationml.slide+xml"/>
  <Override PartName="/ppt/slides/slide96.xml" ContentType="application/vnd.openxmlformats-officedocument.presentationml.slide+xml"/>
  <Override PartName="/ppt/diagrams/layout50.xml" ContentType="application/vnd.openxmlformats-officedocument.drawingml.diagramLayout+xml"/>
  <Override PartName="/ppt/diagrams/colors104.xml" ContentType="application/vnd.openxmlformats-officedocument.drawingml.diagramColors+xml"/>
  <Override PartName="/ppt/slides/slide122.xml" ContentType="application/vnd.openxmlformats-officedocument.presentationml.slide+xml"/>
  <Override PartName="/ppt/diagrams/colors13.xml" ContentType="application/vnd.openxmlformats-officedocument.drawingml.diagramColors+xml"/>
  <Override PartName="/ppt/diagrams/data26.xml" ContentType="application/vnd.openxmlformats-officedocument.drawingml.diagramData+xml"/>
  <Override PartName="/ppt/diagrams/colors60.xml" ContentType="application/vnd.openxmlformats-officedocument.drawingml.diagramColors+xml"/>
  <Override PartName="/ppt/diagrams/data73.xml" ContentType="application/vnd.openxmlformats-officedocument.drawingml.diagramData+xml"/>
  <Override PartName="/ppt/diagrams/quickStyle99.xml" ContentType="application/vnd.openxmlformats-officedocument.drawingml.diagramStyle+xml"/>
  <Override PartName="/ppt/diagrams/quickStyle110.xml" ContentType="application/vnd.openxmlformats-officedocument.drawingml.diagramStyle+xml"/>
  <Override PartName="/ppt/slides/slide27.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diagrams/data51.xml" ContentType="application/vnd.openxmlformats-officedocument.drawingml.diagramData+xml"/>
  <Override PartName="/ppt/diagrams/quickStyle77.xml" ContentType="application/vnd.openxmlformats-officedocument.drawingml.diagramStyle+xml"/>
  <Override PartName="/ppt/diagrams/data102.xml" ContentType="application/vnd.openxmlformats-officedocument.drawingml.diagramData+xml"/>
  <Override PartName="/ppt/slides/slide2.xml" ContentType="application/vnd.openxmlformats-officedocument.presentationml.slide+xml"/>
  <Override PartName="/ppt/slides/slide52.xml" ContentType="application/vnd.openxmlformats-officedocument.presentationml.slide+xml"/>
  <Override PartName="/ppt/slides/slide100.xml" ContentType="application/vnd.openxmlformats-officedocument.presentationml.slide+xml"/>
  <Override PartName="/ppt/diagrams/layout88.xml" ContentType="application/vnd.openxmlformats-officedocument.drawingml.diagramLayout+xml"/>
  <Override PartName="/ppt/diagrams/layout105.xml" ContentType="application/vnd.openxmlformats-officedocument.drawingml.diagramLayout+xml"/>
  <Override PartName="/ppt/diagrams/quickStyle55.xml" ContentType="application/vnd.openxmlformats-officedocument.drawingml.diagramStyle+xml"/>
  <Override PartName="/ppt/diagrams/colors98.xml" ContentType="application/vnd.openxmlformats-officedocument.drawingml.diagramColors+xml"/>
  <Override PartName="/ppt/slides/slide30.xml" ContentType="application/vnd.openxmlformats-officedocument.presentationml.slide+xml"/>
  <Override PartName="/ppt/diagrams/layout19.xml" ContentType="application/vnd.openxmlformats-officedocument.drawingml.diagramLayout+xml"/>
  <Override PartName="/ppt/diagrams/quickStyle33.xml" ContentType="application/vnd.openxmlformats-officedocument.drawingml.diagramStyle+xml"/>
  <Override PartName="/ppt/diagrams/layout66.xml" ContentType="application/vnd.openxmlformats-officedocument.drawingml.diagramLayout+xml"/>
  <Override PartName="/ppt/diagrams/quickStyle80.xml" ContentType="application/vnd.openxmlformats-officedocument.drawingml.diagramStyle+xml"/>
  <Override PartName="/ppt/diagrams/data4.xml" ContentType="application/vnd.openxmlformats-officedocument.drawingml.diagramData+xml"/>
  <Override PartName="/ppt/diagrams/colors29.xml" ContentType="application/vnd.openxmlformats-officedocument.drawingml.diagramColors+xml"/>
  <Override PartName="/ppt/diagrams/layout44.xml" ContentType="application/vnd.openxmlformats-officedocument.drawingml.diagramLayout+xml"/>
  <Override PartName="/ppt/diagrams/colors76.xml" ContentType="application/vnd.openxmlformats-officedocument.drawingml.diagramColors+xml"/>
  <Override PartName="/ppt/diagrams/data89.xml" ContentType="application/vnd.openxmlformats-officedocument.drawingml.diagramData+xml"/>
  <Override PartName="/ppt/diagrams/layout91.xml" ContentType="application/vnd.openxmlformats-officedocument.drawingml.diagramLayout+xml"/>
  <Override PartName="/ppt/diagrams/colors6.xml" ContentType="application/vnd.openxmlformats-officedocument.drawingml.diagramColors+xml"/>
  <Override PartName="/ppt/diagrams/quickStyle11.xml" ContentType="application/vnd.openxmlformats-officedocument.drawingml.diagramStyle+xml"/>
  <Override PartName="/ppt/diagrams/colors54.xml" ContentType="application/vnd.openxmlformats-officedocument.drawingml.diagramColors+xml"/>
  <Override PartName="/ppt/diagrams/data67.xml" ContentType="application/vnd.openxmlformats-officedocument.drawingml.diagramData+xml"/>
  <Override PartName="/ppt/diagrams/quickStyle104.xml" ContentType="application/vnd.openxmlformats-officedocument.drawingml.diagramStyle+xml"/>
  <Override PartName="/ppt/slides/slide68.xml" ContentType="application/vnd.openxmlformats-officedocument.presentationml.slide+xml"/>
  <Override PartName="/ppt/slides/slide116.xml" ContentType="application/vnd.openxmlformats-officedocument.presentationml.slide+xml"/>
  <Override PartName="/ppt/diagrams/layout22.xml" ContentType="application/vnd.openxmlformats-officedocument.drawingml.diagramLayout+xml"/>
  <Override PartName="/ppt/diagrams/quickStyle5.xml" ContentType="application/vnd.openxmlformats-officedocument.drawingml.diagramStyle+xml"/>
  <Override PartName="/ppt/diagrams/colors32.xml" ContentType="application/vnd.openxmlformats-officedocument.drawingml.diagramColors+xml"/>
  <Override PartName="/ppt/diagrams/data45.xml" ContentType="application/vnd.openxmlformats-officedocument.drawingml.diagramData+xml"/>
  <Override PartName="/ppt/diagrams/data92.xml" ContentType="application/vnd.openxmlformats-officedocument.drawingml.diagramData+xml"/>
  <Override PartName="/ppt/diagrams/colors101.xml" ContentType="application/vnd.openxmlformats-officedocument.drawingml.diagramColors+xml"/>
  <Override PartName="/ppt/slides/slide46.xml" ContentType="application/vnd.openxmlformats-officedocument.presentationml.slide+xml"/>
  <Override PartName="/ppt/slides/slide93.xml" ContentType="application/vnd.openxmlformats-officedocument.presentationml.slide+xml"/>
  <Override PartName="/ppt/diagrams/colors10.xml" ContentType="application/vnd.openxmlformats-officedocument.drawingml.diagramColors+xml"/>
  <Override PartName="/ppt/diagrams/data23.xml" ContentType="application/vnd.openxmlformats-officedocument.drawingml.diagramData+xml"/>
  <Override PartName="/ppt/diagrams/quickStyle49.xml" ContentType="application/vnd.openxmlformats-officedocument.drawingml.diagramStyle+xml"/>
  <Override PartName="/ppt/diagrams/data70.xml" ContentType="application/vnd.openxmlformats-officedocument.drawingml.diagramData+xml"/>
  <Override PartName="/ppt/diagrams/quickStyle96.xml" ContentType="application/vnd.openxmlformats-officedocument.drawingml.diagramStyle+xml"/>
  <Override PartName="/ppt/slides/slide24.xml" ContentType="application/vnd.openxmlformats-officedocument.presentationml.slide+xml"/>
  <Override PartName="/ppt/slides/slide71.xml" ContentType="application/vnd.openxmlformats-officedocument.presentationml.slide+xml"/>
  <Override PartName="/ppt/diagrams/layout8.xml" ContentType="application/vnd.openxmlformats-officedocument.drawingml.diagramLayout+xml"/>
  <Override PartName="/ppt/slideLayouts/slideLayout1.xml" ContentType="application/vnd.openxmlformats-officedocument.presentationml.slideLayout+xml"/>
  <Override PartName="/ppt/diagrams/quickStyle27.xml" ContentType="application/vnd.openxmlformats-officedocument.drawingml.diagramStyle+xml"/>
  <Override PartName="/ppt/diagrams/layout38.xml" ContentType="application/vnd.openxmlformats-officedocument.drawingml.diagramLayout+xml"/>
  <Override PartName="/ppt/diagrams/quickStyle74.xml" ContentType="application/vnd.openxmlformats-officedocument.drawingml.diagramStyle+xml"/>
  <Override PartName="/ppt/diagrams/layout85.xml" ContentType="application/vnd.openxmlformats-officedocument.drawingml.diagramLayout+xml"/>
  <Override PartName="/ppt/diagrams/quickStyle52.xml" ContentType="application/vnd.openxmlformats-officedocument.drawingml.diagramStyle+xml"/>
  <Override PartName="/ppt/diagrams/layout102.xml" ContentType="application/vnd.openxmlformats-officedocument.drawingml.diagramLayout+xml"/>
  <Override PartName="/ppt/diagrams/layout16.xml" ContentType="application/vnd.openxmlformats-officedocument.drawingml.diagramLayout+xml"/>
  <Override PartName="/ppt/diagrams/colors48.xml" ContentType="application/vnd.openxmlformats-officedocument.drawingml.diagramColors+xml"/>
  <Override PartName="/ppt/diagrams/layout63.xml" ContentType="application/vnd.openxmlformats-officedocument.drawingml.diagramLayout+xml"/>
  <Override PartName="/ppt/diagrams/colors95.xml" ContentType="application/vnd.openxmlformats-officedocument.drawingml.diagramColors+xml"/>
  <Override PartName="/ppt/diagrams/colors26.xml" ContentType="application/vnd.openxmlformats-officedocument.drawingml.diagramColors+xml"/>
  <Override PartName="/ppt/diagrams/quickStyle30.xml" ContentType="application/vnd.openxmlformats-officedocument.drawingml.diagramStyle+xml"/>
  <Override PartName="/ppt/diagrams/data39.xml" ContentType="application/vnd.openxmlformats-officedocument.drawingml.diagramData+xml"/>
  <Override PartName="/ppt/diagrams/layout41.xml" ContentType="application/vnd.openxmlformats-officedocument.drawingml.diagramLayout+xml"/>
  <Override PartName="/ppt/diagrams/colors73.xml" ContentType="application/vnd.openxmlformats-officedocument.drawingml.diagramColors+xml"/>
  <Override PartName="/ppt/diagrams/data86.xml" ContentType="application/vnd.openxmlformats-officedocument.drawingml.diagramData+xml"/>
  <Override PartName="/ppt/slides/slide87.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slides/slide113.xml" ContentType="application/vnd.openxmlformats-officedocument.presentationml.slide+xml"/>
  <Override PartName="/ppt/diagrams/data17.xml" ContentType="application/vnd.openxmlformats-officedocument.drawingml.diagramData+xml"/>
  <Override PartName="/ppt/diagrams/colors51.xml" ContentType="application/vnd.openxmlformats-officedocument.drawingml.diagramColors+xml"/>
  <Override PartName="/ppt/diagrams/data64.xml" ContentType="application/vnd.openxmlformats-officedocument.drawingml.diagramData+xml"/>
  <Override PartName="/ppt/diagrams/quickStyle101.xml" ContentType="application/vnd.openxmlformats-officedocument.drawingml.diagramStyle+xml"/>
  <Override PartName="/ppt/slides/slide18.xml" ContentType="application/vnd.openxmlformats-officedocument.presentationml.slide+xml"/>
  <Override PartName="/ppt/slides/slide65.xml" ContentType="application/vnd.openxmlformats-officedocument.presentationml.slide+xml"/>
  <Override PartName="/ppt/diagrams/quickStyle2.xml" ContentType="application/vnd.openxmlformats-officedocument.drawingml.diagramStyle+xml"/>
  <Override PartName="/ppt/diagrams/data42.xml" ContentType="application/vnd.openxmlformats-officedocument.drawingml.diagramData+xml"/>
  <Override PartName="/ppt/diagrams/quickStyle68.xml" ContentType="application/vnd.openxmlformats-officedocument.drawingml.diagramStyl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diagrams/layout79.xml" ContentType="application/vnd.openxmlformats-officedocument.drawingml.diagramLayout+xml"/>
  <Override PartName="/ppt/diagrams/data20.xml" ContentType="application/vnd.openxmlformats-officedocument.drawingml.diagramData+xml"/>
  <Override PartName="/ppt/diagrams/quickStyle46.xml" ContentType="application/vnd.openxmlformats-officedocument.drawingml.diagramStyle+xml"/>
  <Override PartName="/ppt/diagrams/layout57.xml" ContentType="application/vnd.openxmlformats-officedocument.drawingml.diagramLayout+xml"/>
  <Override PartName="/ppt/diagrams/colors89.xml" ContentType="application/vnd.openxmlformats-officedocument.drawingml.diagramColors+xml"/>
  <Override PartName="/ppt/diagrams/quickStyle93.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6"/>
  </p:notesMasterIdLst>
  <p:sldIdLst>
    <p:sldId id="335" r:id="rId2"/>
    <p:sldId id="537" r:id="rId3"/>
    <p:sldId id="538" r:id="rId4"/>
    <p:sldId id="539" r:id="rId5"/>
    <p:sldId id="540" r:id="rId6"/>
    <p:sldId id="541" r:id="rId7"/>
    <p:sldId id="542" r:id="rId8"/>
    <p:sldId id="543" r:id="rId9"/>
    <p:sldId id="259" r:id="rId10"/>
    <p:sldId id="260" r:id="rId11"/>
    <p:sldId id="318" r:id="rId12"/>
    <p:sldId id="261" r:id="rId13"/>
    <p:sldId id="263" r:id="rId14"/>
    <p:sldId id="319" r:id="rId15"/>
    <p:sldId id="558" r:id="rId16"/>
    <p:sldId id="544" r:id="rId17"/>
    <p:sldId id="264" r:id="rId18"/>
    <p:sldId id="545" r:id="rId19"/>
    <p:sldId id="310" r:id="rId20"/>
    <p:sldId id="546" r:id="rId21"/>
    <p:sldId id="322" r:id="rId22"/>
    <p:sldId id="547" r:id="rId23"/>
    <p:sldId id="267" r:id="rId24"/>
    <p:sldId id="548" r:id="rId25"/>
    <p:sldId id="268" r:id="rId26"/>
    <p:sldId id="549" r:id="rId27"/>
    <p:sldId id="331" r:id="rId28"/>
    <p:sldId id="270" r:id="rId29"/>
    <p:sldId id="332" r:id="rId30"/>
    <p:sldId id="272" r:id="rId31"/>
    <p:sldId id="550" r:id="rId32"/>
    <p:sldId id="314" r:id="rId33"/>
    <p:sldId id="276" r:id="rId34"/>
    <p:sldId id="551" r:id="rId35"/>
    <p:sldId id="280" r:id="rId36"/>
    <p:sldId id="552" r:id="rId37"/>
    <p:sldId id="284" r:id="rId38"/>
    <p:sldId id="553" r:id="rId39"/>
    <p:sldId id="290" r:id="rId40"/>
    <p:sldId id="554" r:id="rId41"/>
    <p:sldId id="294" r:id="rId42"/>
    <p:sldId id="555" r:id="rId43"/>
    <p:sldId id="298" r:id="rId44"/>
    <p:sldId id="299" r:id="rId45"/>
    <p:sldId id="301" r:id="rId46"/>
    <p:sldId id="556" r:id="rId47"/>
    <p:sldId id="315" r:id="rId48"/>
    <p:sldId id="557" r:id="rId49"/>
    <p:sldId id="305" r:id="rId50"/>
    <p:sldId id="307" r:id="rId51"/>
    <p:sldId id="309" r:id="rId52"/>
    <p:sldId id="559" r:id="rId53"/>
    <p:sldId id="338" r:id="rId54"/>
    <p:sldId id="339" r:id="rId55"/>
    <p:sldId id="560" r:id="rId56"/>
    <p:sldId id="340" r:id="rId57"/>
    <p:sldId id="561" r:id="rId58"/>
    <p:sldId id="562" r:id="rId59"/>
    <p:sldId id="563" r:id="rId60"/>
    <p:sldId id="564" r:id="rId61"/>
    <p:sldId id="565" r:id="rId62"/>
    <p:sldId id="566" r:id="rId63"/>
    <p:sldId id="567" r:id="rId64"/>
    <p:sldId id="344" r:id="rId65"/>
    <p:sldId id="568" r:id="rId66"/>
    <p:sldId id="345" r:id="rId67"/>
    <p:sldId id="569" r:id="rId68"/>
    <p:sldId id="346" r:id="rId69"/>
    <p:sldId id="570" r:id="rId70"/>
    <p:sldId id="576" r:id="rId71"/>
    <p:sldId id="577" r:id="rId72"/>
    <p:sldId id="571" r:id="rId73"/>
    <p:sldId id="580" r:id="rId74"/>
    <p:sldId id="581" r:id="rId75"/>
    <p:sldId id="572" r:id="rId76"/>
    <p:sldId id="582" r:id="rId77"/>
    <p:sldId id="583" r:id="rId78"/>
    <p:sldId id="573" r:id="rId79"/>
    <p:sldId id="584" r:id="rId80"/>
    <p:sldId id="585" r:id="rId81"/>
    <p:sldId id="574" r:id="rId82"/>
    <p:sldId id="586" r:id="rId83"/>
    <p:sldId id="588" r:id="rId84"/>
    <p:sldId id="587" r:id="rId85"/>
    <p:sldId id="589" r:id="rId86"/>
    <p:sldId id="590" r:id="rId87"/>
    <p:sldId id="591" r:id="rId88"/>
    <p:sldId id="592" r:id="rId89"/>
    <p:sldId id="593" r:id="rId90"/>
    <p:sldId id="595" r:id="rId91"/>
    <p:sldId id="597" r:id="rId92"/>
    <p:sldId id="598" r:id="rId93"/>
    <p:sldId id="357" r:id="rId94"/>
    <p:sldId id="363" r:id="rId95"/>
    <p:sldId id="364" r:id="rId96"/>
    <p:sldId id="365" r:id="rId97"/>
    <p:sldId id="599" r:id="rId98"/>
    <p:sldId id="367" r:id="rId99"/>
    <p:sldId id="600" r:id="rId100"/>
    <p:sldId id="606" r:id="rId101"/>
    <p:sldId id="601" r:id="rId102"/>
    <p:sldId id="368" r:id="rId103"/>
    <p:sldId id="602" r:id="rId104"/>
    <p:sldId id="370" r:id="rId105"/>
    <p:sldId id="371" r:id="rId106"/>
    <p:sldId id="603" r:id="rId107"/>
    <p:sldId id="372" r:id="rId108"/>
    <p:sldId id="373" r:id="rId109"/>
    <p:sldId id="604" r:id="rId110"/>
    <p:sldId id="374" r:id="rId111"/>
    <p:sldId id="375" r:id="rId112"/>
    <p:sldId id="605" r:id="rId113"/>
    <p:sldId id="378" r:id="rId114"/>
    <p:sldId id="379" r:id="rId115"/>
    <p:sldId id="380" r:id="rId116"/>
    <p:sldId id="610" r:id="rId117"/>
    <p:sldId id="611" r:id="rId118"/>
    <p:sldId id="386" r:id="rId119"/>
    <p:sldId id="387" r:id="rId120"/>
    <p:sldId id="388" r:id="rId121"/>
    <p:sldId id="389" r:id="rId122"/>
    <p:sldId id="390" r:id="rId123"/>
    <p:sldId id="607" r:id="rId124"/>
    <p:sldId id="392" r:id="rId125"/>
  </p:sldIdLst>
  <p:sldSz cx="9144000" cy="6858000" type="screen4x3"/>
  <p:notesSz cx="7099300" cy="10234613"/>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6" d="100"/>
          <a:sy n="66" d="100"/>
        </p:scale>
        <p:origin x="-1506"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viewProps" Target="view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colorful1#1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colorful1#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0.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8.xml><?xml version="1.0" encoding="utf-8"?>
<dgm:colorsDef xmlns:dgm="http://schemas.openxmlformats.org/drawingml/2006/diagram" xmlns:a="http://schemas.openxmlformats.org/drawingml/2006/main" uniqueId="urn:microsoft.com/office/officeart/2005/8/colors/colorful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0.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0.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E2D2BB-8B29-431F-A8E4-7CBB0A169E34}" type="doc">
      <dgm:prSet loTypeId="urn:microsoft.com/office/officeart/2005/8/layout/list1" loCatId="list" qsTypeId="urn:microsoft.com/office/officeart/2005/8/quickstyle/simple3" qsCatId="simple" csTypeId="urn:microsoft.com/office/officeart/2005/8/colors/colorful5" csCatId="colorful" phldr="1"/>
      <dgm:spPr/>
      <dgm:t>
        <a:bodyPr/>
        <a:lstStyle/>
        <a:p>
          <a:endParaRPr lang="fr-FR"/>
        </a:p>
      </dgm:t>
    </dgm:pt>
    <dgm:pt modelId="{5962C92E-B0F1-44B5-8937-598A89D98662}">
      <dgm:prSet phldrT="[Texte]" custT="1"/>
      <dgm:spPr>
        <a:solidFill>
          <a:srgbClr val="00B0F0"/>
        </a:solidFill>
        <a:ln w="76200">
          <a:solidFill>
            <a:srgbClr val="00B0F0"/>
          </a:solidFill>
        </a:ln>
      </dgm:spPr>
      <dgm:t>
        <a:bodyPr/>
        <a:lstStyle/>
        <a:p>
          <a:pPr algn="ctr" rtl="1"/>
          <a:r>
            <a:rPr lang="ar-TN" sz="4000" b="1" dirty="0" smtClean="0"/>
            <a:t>دروس في أصول الفقه</a:t>
          </a:r>
          <a:endParaRPr lang="fr-FR" sz="4000" b="1" dirty="0"/>
        </a:p>
      </dgm:t>
    </dgm:pt>
    <dgm:pt modelId="{DCED89F1-70AE-41C3-8952-522C9C716A0A}" type="parTrans" cxnId="{C447E3D1-034A-474A-AF49-86FDD2E68F9C}">
      <dgm:prSet/>
      <dgm:spPr/>
      <dgm:t>
        <a:bodyPr/>
        <a:lstStyle/>
        <a:p>
          <a:endParaRPr lang="fr-FR"/>
        </a:p>
      </dgm:t>
    </dgm:pt>
    <dgm:pt modelId="{8800DC74-BE02-4985-A9CC-773BC6DD1876}" type="sibTrans" cxnId="{C447E3D1-034A-474A-AF49-86FDD2E68F9C}">
      <dgm:prSet/>
      <dgm:spPr/>
      <dgm:t>
        <a:bodyPr/>
        <a:lstStyle/>
        <a:p>
          <a:endParaRPr lang="fr-FR"/>
        </a:p>
      </dgm:t>
    </dgm:pt>
    <dgm:pt modelId="{3B9F0D65-7E22-4C0B-B75D-46733E918B61}">
      <dgm:prSet phldrT="[Texte]" custT="1"/>
      <dgm:spPr>
        <a:solidFill>
          <a:srgbClr val="00B0F0"/>
        </a:solidFill>
        <a:ln w="76200">
          <a:solidFill>
            <a:srgbClr val="00B0F0"/>
          </a:solidFill>
        </a:ln>
      </dgm:spPr>
      <dgm:t>
        <a:bodyPr/>
        <a:lstStyle/>
        <a:p>
          <a:pPr algn="ctr" rtl="1"/>
          <a:r>
            <a:rPr lang="ar-TN" sz="2400" b="1" dirty="0" smtClean="0"/>
            <a:t>د. عبد المجيد </a:t>
          </a:r>
          <a:r>
            <a:rPr lang="ar-TN" sz="2400" b="1" dirty="0" err="1" smtClean="0"/>
            <a:t>الزّرّوقي</a:t>
          </a:r>
          <a:endParaRPr lang="fr-FR" sz="2400" b="1" dirty="0"/>
        </a:p>
      </dgm:t>
    </dgm:pt>
    <dgm:pt modelId="{72C7D390-BD79-4251-A706-55E33CEE3B8B}" type="parTrans" cxnId="{25E8BA7A-E146-4F28-881C-AE1AE15BBED5}">
      <dgm:prSet/>
      <dgm:spPr/>
      <dgm:t>
        <a:bodyPr/>
        <a:lstStyle/>
        <a:p>
          <a:endParaRPr lang="fr-FR"/>
        </a:p>
      </dgm:t>
    </dgm:pt>
    <dgm:pt modelId="{92655CDA-8E6A-415C-B81B-E316D3E76BDB}" type="sibTrans" cxnId="{25E8BA7A-E146-4F28-881C-AE1AE15BBED5}">
      <dgm:prSet/>
      <dgm:spPr/>
      <dgm:t>
        <a:bodyPr/>
        <a:lstStyle/>
        <a:p>
          <a:endParaRPr lang="fr-FR"/>
        </a:p>
      </dgm:t>
    </dgm:pt>
    <dgm:pt modelId="{274AF558-ABA5-4FAA-9DCD-956161C96F1B}">
      <dgm:prSet phldrT="[Texte]" custT="1"/>
      <dgm:spPr>
        <a:solidFill>
          <a:srgbClr val="00B0F0"/>
        </a:solidFill>
        <a:ln w="76200">
          <a:solidFill>
            <a:srgbClr val="00B0F0"/>
          </a:solidFill>
        </a:ln>
      </dgm:spPr>
      <dgm:t>
        <a:bodyPr/>
        <a:lstStyle/>
        <a:p>
          <a:pPr algn="ctr" rtl="1"/>
          <a:r>
            <a:rPr lang="ar-TN" sz="2400" b="1" dirty="0" smtClean="0"/>
            <a:t>شرائح محاضرات السّنة الأولى من الإجازة الأساسيّة في العلوم </a:t>
          </a:r>
          <a:r>
            <a:rPr lang="ar-TN" sz="2400" b="1" dirty="0" smtClean="0"/>
            <a:t>القانونيّة</a:t>
          </a:r>
        </a:p>
        <a:p>
          <a:pPr algn="ctr" rtl="1"/>
          <a:r>
            <a:rPr lang="ar-TN" sz="2400" b="1" dirty="0" smtClean="0"/>
            <a:t>(من المحاضرة 1 إلى المحاضرة 13)</a:t>
          </a:r>
          <a:endParaRPr lang="ar-TN" sz="2400" b="1" dirty="0" smtClean="0"/>
        </a:p>
      </dgm:t>
    </dgm:pt>
    <dgm:pt modelId="{D0F352F5-10F7-4FD2-966D-C17DEB435015}" type="parTrans" cxnId="{B22605DB-38AA-4D43-8E26-513AD721C682}">
      <dgm:prSet/>
      <dgm:spPr/>
      <dgm:t>
        <a:bodyPr/>
        <a:lstStyle/>
        <a:p>
          <a:endParaRPr lang="fr-FR"/>
        </a:p>
      </dgm:t>
    </dgm:pt>
    <dgm:pt modelId="{4638BBAA-91A5-4F0C-B476-0718D149175B}" type="sibTrans" cxnId="{B22605DB-38AA-4D43-8E26-513AD721C682}">
      <dgm:prSet/>
      <dgm:spPr/>
      <dgm:t>
        <a:bodyPr/>
        <a:lstStyle/>
        <a:p>
          <a:endParaRPr lang="fr-FR"/>
        </a:p>
      </dgm:t>
    </dgm:pt>
    <dgm:pt modelId="{931EED44-79D9-41A5-A82E-02F1AD50DBD2}">
      <dgm:prSet custT="1"/>
      <dgm:spPr>
        <a:solidFill>
          <a:srgbClr val="00B0F0"/>
        </a:solidFill>
      </dgm:spPr>
      <dgm:t>
        <a:bodyPr/>
        <a:lstStyle/>
        <a:p>
          <a:pPr algn="ctr" rtl="1"/>
          <a:r>
            <a:rPr lang="ar-TN" sz="2400" b="1" dirty="0" smtClean="0"/>
            <a:t>كلّيّة العلوم القانونيّة والسّياسيّة والاجتماعيّة بتونس (2013/ 2014)</a:t>
          </a:r>
          <a:endParaRPr lang="fr-FR" sz="2400" b="1" dirty="0"/>
        </a:p>
      </dgm:t>
    </dgm:pt>
    <dgm:pt modelId="{9D65C6D4-2220-4B1C-93F3-00FDCF864753}" type="parTrans" cxnId="{3EDCBD05-9E77-49B6-997D-F74D62103633}">
      <dgm:prSet/>
      <dgm:spPr/>
      <dgm:t>
        <a:bodyPr/>
        <a:lstStyle/>
        <a:p>
          <a:endParaRPr lang="fr-FR"/>
        </a:p>
      </dgm:t>
    </dgm:pt>
    <dgm:pt modelId="{6804C0EF-2098-4124-A07C-EDF8A1ADB6E4}" type="sibTrans" cxnId="{3EDCBD05-9E77-49B6-997D-F74D62103633}">
      <dgm:prSet/>
      <dgm:spPr/>
      <dgm:t>
        <a:bodyPr/>
        <a:lstStyle/>
        <a:p>
          <a:endParaRPr lang="fr-FR"/>
        </a:p>
      </dgm:t>
    </dgm:pt>
    <dgm:pt modelId="{BFC0E96B-B3A2-4C92-B9F8-75034C67864C}" type="pres">
      <dgm:prSet presAssocID="{CAE2D2BB-8B29-431F-A8E4-7CBB0A169E34}" presName="linear" presStyleCnt="0">
        <dgm:presLayoutVars>
          <dgm:dir val="rev"/>
          <dgm:animLvl val="lvl"/>
          <dgm:resizeHandles val="exact"/>
        </dgm:presLayoutVars>
      </dgm:prSet>
      <dgm:spPr/>
      <dgm:t>
        <a:bodyPr/>
        <a:lstStyle/>
        <a:p>
          <a:endParaRPr lang="fr-FR"/>
        </a:p>
      </dgm:t>
    </dgm:pt>
    <dgm:pt modelId="{9D083707-BD57-4C46-93B3-C08A5AF00D3B}" type="pres">
      <dgm:prSet presAssocID="{5962C92E-B0F1-44B5-8937-598A89D98662}" presName="parentLin" presStyleCnt="0"/>
      <dgm:spPr/>
    </dgm:pt>
    <dgm:pt modelId="{C1448E6A-1CDC-44D5-BEFE-1FB899F94C64}" type="pres">
      <dgm:prSet presAssocID="{5962C92E-B0F1-44B5-8937-598A89D98662}" presName="parentLeftMargin" presStyleLbl="node1" presStyleIdx="0" presStyleCnt="4"/>
      <dgm:spPr/>
      <dgm:t>
        <a:bodyPr/>
        <a:lstStyle/>
        <a:p>
          <a:endParaRPr lang="fr-FR"/>
        </a:p>
      </dgm:t>
    </dgm:pt>
    <dgm:pt modelId="{81C4B719-84D7-4991-897B-BBA7AD80CD2F}" type="pres">
      <dgm:prSet presAssocID="{5962C92E-B0F1-44B5-8937-598A89D98662}" presName="parentText" presStyleLbl="node1" presStyleIdx="0" presStyleCnt="4" custScaleX="83357" custScaleY="250874" custLinFactX="0" custLinFactNeighborX="100000" custLinFactNeighborY="-12226">
        <dgm:presLayoutVars>
          <dgm:chMax val="0"/>
          <dgm:bulletEnabled val="1"/>
        </dgm:presLayoutVars>
      </dgm:prSet>
      <dgm:spPr/>
      <dgm:t>
        <a:bodyPr/>
        <a:lstStyle/>
        <a:p>
          <a:endParaRPr lang="fr-FR"/>
        </a:p>
      </dgm:t>
    </dgm:pt>
    <dgm:pt modelId="{31794165-C629-42C2-A323-8F06306A3E63}" type="pres">
      <dgm:prSet presAssocID="{5962C92E-B0F1-44B5-8937-598A89D98662}" presName="negativeSpace" presStyleCnt="0"/>
      <dgm:spPr/>
    </dgm:pt>
    <dgm:pt modelId="{FB1A5F42-53E4-40A1-9005-8394FDA62810}" type="pres">
      <dgm:prSet presAssocID="{5962C92E-B0F1-44B5-8937-598A89D98662}" presName="childText" presStyleLbl="conFgAcc1" presStyleIdx="0" presStyleCnt="4">
        <dgm:presLayoutVars>
          <dgm:bulletEnabled val="1"/>
        </dgm:presLayoutVars>
      </dgm:prSet>
      <dgm:spPr>
        <a:solidFill>
          <a:schemeClr val="accent5">
            <a:lumMod val="75000"/>
            <a:alpha val="90000"/>
          </a:schemeClr>
        </a:solidFill>
      </dgm:spPr>
      <dgm:t>
        <a:bodyPr/>
        <a:lstStyle/>
        <a:p>
          <a:endParaRPr lang="fr-FR"/>
        </a:p>
      </dgm:t>
    </dgm:pt>
    <dgm:pt modelId="{6CB9F791-63DC-473F-91A8-E05A6CACB48E}" type="pres">
      <dgm:prSet presAssocID="{8800DC74-BE02-4985-A9CC-773BC6DD1876}" presName="spaceBetweenRectangles" presStyleCnt="0"/>
      <dgm:spPr/>
    </dgm:pt>
    <dgm:pt modelId="{CD52FF3C-02B4-4264-BB4F-FE71EB4195BA}" type="pres">
      <dgm:prSet presAssocID="{3B9F0D65-7E22-4C0B-B75D-46733E918B61}" presName="parentLin" presStyleCnt="0"/>
      <dgm:spPr/>
    </dgm:pt>
    <dgm:pt modelId="{5B7AB69C-5A99-440E-9E76-9AB00AD6DBD4}" type="pres">
      <dgm:prSet presAssocID="{3B9F0D65-7E22-4C0B-B75D-46733E918B61}" presName="parentLeftMargin" presStyleLbl="node1" presStyleIdx="0" presStyleCnt="4"/>
      <dgm:spPr/>
      <dgm:t>
        <a:bodyPr/>
        <a:lstStyle/>
        <a:p>
          <a:endParaRPr lang="fr-FR"/>
        </a:p>
      </dgm:t>
    </dgm:pt>
    <dgm:pt modelId="{6D702176-8BF6-41FC-8E07-E745D6B6FF07}" type="pres">
      <dgm:prSet presAssocID="{3B9F0D65-7E22-4C0B-B75D-46733E918B61}" presName="parentText" presStyleLbl="node1" presStyleIdx="1" presStyleCnt="4" custScaleX="52751" custScaleY="107594" custLinFactX="-75820" custLinFactNeighborX="-100000" custLinFactNeighborY="-38089">
        <dgm:presLayoutVars>
          <dgm:chMax val="0"/>
          <dgm:bulletEnabled val="1"/>
        </dgm:presLayoutVars>
      </dgm:prSet>
      <dgm:spPr/>
      <dgm:t>
        <a:bodyPr/>
        <a:lstStyle/>
        <a:p>
          <a:endParaRPr lang="fr-FR"/>
        </a:p>
      </dgm:t>
    </dgm:pt>
    <dgm:pt modelId="{AD2CACB5-6529-4FBC-8A7F-3ED64E233B0B}" type="pres">
      <dgm:prSet presAssocID="{3B9F0D65-7E22-4C0B-B75D-46733E918B61}" presName="negativeSpace" presStyleCnt="0"/>
      <dgm:spPr/>
    </dgm:pt>
    <dgm:pt modelId="{25D8E2CB-5ACB-4C88-8C38-A74C174F2AD0}" type="pres">
      <dgm:prSet presAssocID="{3B9F0D65-7E22-4C0B-B75D-46733E918B61}" presName="childText" presStyleLbl="conFgAcc1" presStyleIdx="1" presStyleCnt="4">
        <dgm:presLayoutVars>
          <dgm:bulletEnabled val="1"/>
        </dgm:presLayoutVars>
      </dgm:prSet>
      <dgm:spPr>
        <a:solidFill>
          <a:schemeClr val="accent5">
            <a:lumMod val="75000"/>
            <a:alpha val="90000"/>
          </a:schemeClr>
        </a:solidFill>
      </dgm:spPr>
      <dgm:t>
        <a:bodyPr/>
        <a:lstStyle/>
        <a:p>
          <a:endParaRPr lang="fr-FR"/>
        </a:p>
      </dgm:t>
    </dgm:pt>
    <dgm:pt modelId="{B33DE9A3-C71A-4883-AAE8-B0E7EF2550D6}" type="pres">
      <dgm:prSet presAssocID="{92655CDA-8E6A-415C-B81B-E316D3E76BDB}" presName="spaceBetweenRectangles" presStyleCnt="0"/>
      <dgm:spPr/>
    </dgm:pt>
    <dgm:pt modelId="{A258E97F-A7AB-4D9D-A682-2DBB74D65816}" type="pres">
      <dgm:prSet presAssocID="{274AF558-ABA5-4FAA-9DCD-956161C96F1B}" presName="parentLin" presStyleCnt="0"/>
      <dgm:spPr/>
    </dgm:pt>
    <dgm:pt modelId="{EAB62971-8967-4003-BE72-115E644DFB61}" type="pres">
      <dgm:prSet presAssocID="{274AF558-ABA5-4FAA-9DCD-956161C96F1B}" presName="parentLeftMargin" presStyleLbl="node1" presStyleIdx="1" presStyleCnt="4"/>
      <dgm:spPr/>
      <dgm:t>
        <a:bodyPr/>
        <a:lstStyle/>
        <a:p>
          <a:endParaRPr lang="fr-FR"/>
        </a:p>
      </dgm:t>
    </dgm:pt>
    <dgm:pt modelId="{BE4A45AD-A91E-4D37-9FFF-34530F610062}" type="pres">
      <dgm:prSet presAssocID="{274AF558-ABA5-4FAA-9DCD-956161C96F1B}" presName="parentText" presStyleLbl="node1" presStyleIdx="2" presStyleCnt="4" custScaleX="116320" custScaleY="140669" custLinFactX="0" custLinFactNeighborX="100000" custLinFactNeighborY="-18362">
        <dgm:presLayoutVars>
          <dgm:chMax val="0"/>
          <dgm:bulletEnabled val="1"/>
        </dgm:presLayoutVars>
      </dgm:prSet>
      <dgm:spPr/>
      <dgm:t>
        <a:bodyPr/>
        <a:lstStyle/>
        <a:p>
          <a:endParaRPr lang="fr-FR"/>
        </a:p>
      </dgm:t>
    </dgm:pt>
    <dgm:pt modelId="{B026808E-C0CF-4803-9F79-750C318ED571}" type="pres">
      <dgm:prSet presAssocID="{274AF558-ABA5-4FAA-9DCD-956161C96F1B}" presName="negativeSpace" presStyleCnt="0"/>
      <dgm:spPr/>
    </dgm:pt>
    <dgm:pt modelId="{CC182348-C8D3-47C3-B062-1A8551BDDF44}" type="pres">
      <dgm:prSet presAssocID="{274AF558-ABA5-4FAA-9DCD-956161C96F1B}" presName="childText" presStyleLbl="conFgAcc1" presStyleIdx="2" presStyleCnt="4">
        <dgm:presLayoutVars>
          <dgm:bulletEnabled val="1"/>
        </dgm:presLayoutVars>
      </dgm:prSet>
      <dgm:spPr>
        <a:solidFill>
          <a:schemeClr val="accent5">
            <a:lumMod val="75000"/>
            <a:alpha val="90000"/>
          </a:schemeClr>
        </a:solidFill>
      </dgm:spPr>
      <dgm:t>
        <a:bodyPr/>
        <a:lstStyle/>
        <a:p>
          <a:endParaRPr lang="fr-FR"/>
        </a:p>
      </dgm:t>
    </dgm:pt>
    <dgm:pt modelId="{11988FA6-9749-41AD-AE9A-FA9D33585B5D}" type="pres">
      <dgm:prSet presAssocID="{4638BBAA-91A5-4F0C-B476-0718D149175B}" presName="spaceBetweenRectangles" presStyleCnt="0"/>
      <dgm:spPr/>
    </dgm:pt>
    <dgm:pt modelId="{DCCBEDEF-15E9-47F8-B081-3B4F325101DC}" type="pres">
      <dgm:prSet presAssocID="{931EED44-79D9-41A5-A82E-02F1AD50DBD2}" presName="parentLin" presStyleCnt="0"/>
      <dgm:spPr/>
    </dgm:pt>
    <dgm:pt modelId="{68A4CDAE-D609-4E83-A39D-941CA4541723}" type="pres">
      <dgm:prSet presAssocID="{931EED44-79D9-41A5-A82E-02F1AD50DBD2}" presName="parentLeftMargin" presStyleLbl="node1" presStyleIdx="2" presStyleCnt="4"/>
      <dgm:spPr/>
      <dgm:t>
        <a:bodyPr/>
        <a:lstStyle/>
        <a:p>
          <a:endParaRPr lang="fr-FR"/>
        </a:p>
      </dgm:t>
    </dgm:pt>
    <dgm:pt modelId="{1231D9C3-F11D-4FE1-9B11-BAD685436A04}" type="pres">
      <dgm:prSet presAssocID="{931EED44-79D9-41A5-A82E-02F1AD50DBD2}" presName="parentText" presStyleLbl="node1" presStyleIdx="3" presStyleCnt="4" custScaleX="84783" custScaleY="101796" custLinFactX="-65490" custLinFactNeighborX="-100000" custLinFactNeighborY="20224">
        <dgm:presLayoutVars>
          <dgm:chMax val="0"/>
          <dgm:bulletEnabled val="1"/>
        </dgm:presLayoutVars>
      </dgm:prSet>
      <dgm:spPr/>
      <dgm:t>
        <a:bodyPr/>
        <a:lstStyle/>
        <a:p>
          <a:endParaRPr lang="fr-FR"/>
        </a:p>
      </dgm:t>
    </dgm:pt>
    <dgm:pt modelId="{78439820-5233-4735-9451-F98644258B09}" type="pres">
      <dgm:prSet presAssocID="{931EED44-79D9-41A5-A82E-02F1AD50DBD2}" presName="negativeSpace" presStyleCnt="0"/>
      <dgm:spPr/>
    </dgm:pt>
    <dgm:pt modelId="{5FD36589-9964-415A-BD33-1D728610BC8D}" type="pres">
      <dgm:prSet presAssocID="{931EED44-79D9-41A5-A82E-02F1AD50DBD2}" presName="childText" presStyleLbl="conFgAcc1" presStyleIdx="3" presStyleCnt="4">
        <dgm:presLayoutVars>
          <dgm:bulletEnabled val="1"/>
        </dgm:presLayoutVars>
      </dgm:prSet>
      <dgm:spPr>
        <a:solidFill>
          <a:schemeClr val="accent5">
            <a:lumMod val="75000"/>
            <a:alpha val="90000"/>
          </a:schemeClr>
        </a:solidFill>
      </dgm:spPr>
      <dgm:t>
        <a:bodyPr/>
        <a:lstStyle/>
        <a:p>
          <a:endParaRPr lang="fr-FR"/>
        </a:p>
      </dgm:t>
    </dgm:pt>
  </dgm:ptLst>
  <dgm:cxnLst>
    <dgm:cxn modelId="{3EDCBD05-9E77-49B6-997D-F74D62103633}" srcId="{CAE2D2BB-8B29-431F-A8E4-7CBB0A169E34}" destId="{931EED44-79D9-41A5-A82E-02F1AD50DBD2}" srcOrd="3" destOrd="0" parTransId="{9D65C6D4-2220-4B1C-93F3-00FDCF864753}" sibTransId="{6804C0EF-2098-4124-A07C-EDF8A1ADB6E4}"/>
    <dgm:cxn modelId="{C447E3D1-034A-474A-AF49-86FDD2E68F9C}" srcId="{CAE2D2BB-8B29-431F-A8E4-7CBB0A169E34}" destId="{5962C92E-B0F1-44B5-8937-598A89D98662}" srcOrd="0" destOrd="0" parTransId="{DCED89F1-70AE-41C3-8952-522C9C716A0A}" sibTransId="{8800DC74-BE02-4985-A9CC-773BC6DD1876}"/>
    <dgm:cxn modelId="{6086C803-B19D-4127-816E-C933C2F55B21}" type="presOf" srcId="{931EED44-79D9-41A5-A82E-02F1AD50DBD2}" destId="{1231D9C3-F11D-4FE1-9B11-BAD685436A04}" srcOrd="1" destOrd="0" presId="urn:microsoft.com/office/officeart/2005/8/layout/list1"/>
    <dgm:cxn modelId="{537881BD-B35E-4160-9677-627D1187713B}" type="presOf" srcId="{5962C92E-B0F1-44B5-8937-598A89D98662}" destId="{81C4B719-84D7-4991-897B-BBA7AD80CD2F}" srcOrd="1" destOrd="0" presId="urn:microsoft.com/office/officeart/2005/8/layout/list1"/>
    <dgm:cxn modelId="{C08DB27A-1001-4B4A-83D1-7838C9814C1C}" type="presOf" srcId="{931EED44-79D9-41A5-A82E-02F1AD50DBD2}" destId="{68A4CDAE-D609-4E83-A39D-941CA4541723}" srcOrd="0" destOrd="0" presId="urn:microsoft.com/office/officeart/2005/8/layout/list1"/>
    <dgm:cxn modelId="{909AD49B-B8A8-4ACE-A606-AB80D39A0623}" type="presOf" srcId="{CAE2D2BB-8B29-431F-A8E4-7CBB0A169E34}" destId="{BFC0E96B-B3A2-4C92-B9F8-75034C67864C}" srcOrd="0" destOrd="0" presId="urn:microsoft.com/office/officeart/2005/8/layout/list1"/>
    <dgm:cxn modelId="{ABC44A18-B2BF-41D8-AECE-BC0EA85CDCB0}" type="presOf" srcId="{3B9F0D65-7E22-4C0B-B75D-46733E918B61}" destId="{5B7AB69C-5A99-440E-9E76-9AB00AD6DBD4}" srcOrd="0" destOrd="0" presId="urn:microsoft.com/office/officeart/2005/8/layout/list1"/>
    <dgm:cxn modelId="{1C5CE4E3-58BB-440D-B469-8B32DD252D6A}" type="presOf" srcId="{274AF558-ABA5-4FAA-9DCD-956161C96F1B}" destId="{EAB62971-8967-4003-BE72-115E644DFB61}" srcOrd="0" destOrd="0" presId="urn:microsoft.com/office/officeart/2005/8/layout/list1"/>
    <dgm:cxn modelId="{25E8BA7A-E146-4F28-881C-AE1AE15BBED5}" srcId="{CAE2D2BB-8B29-431F-A8E4-7CBB0A169E34}" destId="{3B9F0D65-7E22-4C0B-B75D-46733E918B61}" srcOrd="1" destOrd="0" parTransId="{72C7D390-BD79-4251-A706-55E33CEE3B8B}" sibTransId="{92655CDA-8E6A-415C-B81B-E316D3E76BDB}"/>
    <dgm:cxn modelId="{B22605DB-38AA-4D43-8E26-513AD721C682}" srcId="{CAE2D2BB-8B29-431F-A8E4-7CBB0A169E34}" destId="{274AF558-ABA5-4FAA-9DCD-956161C96F1B}" srcOrd="2" destOrd="0" parTransId="{D0F352F5-10F7-4FD2-966D-C17DEB435015}" sibTransId="{4638BBAA-91A5-4F0C-B476-0718D149175B}"/>
    <dgm:cxn modelId="{8A5BD766-3DFE-4DEE-B88E-0FE83B3C8445}" type="presOf" srcId="{3B9F0D65-7E22-4C0B-B75D-46733E918B61}" destId="{6D702176-8BF6-41FC-8E07-E745D6B6FF07}" srcOrd="1" destOrd="0" presId="urn:microsoft.com/office/officeart/2005/8/layout/list1"/>
    <dgm:cxn modelId="{AAEBB24A-534B-43E8-89D5-6C5CEA4B47F6}" type="presOf" srcId="{274AF558-ABA5-4FAA-9DCD-956161C96F1B}" destId="{BE4A45AD-A91E-4D37-9FFF-34530F610062}" srcOrd="1" destOrd="0" presId="urn:microsoft.com/office/officeart/2005/8/layout/list1"/>
    <dgm:cxn modelId="{D6742AD7-B600-4BCA-B4EF-0320D79491C7}" type="presOf" srcId="{5962C92E-B0F1-44B5-8937-598A89D98662}" destId="{C1448E6A-1CDC-44D5-BEFE-1FB899F94C64}" srcOrd="0" destOrd="0" presId="urn:microsoft.com/office/officeart/2005/8/layout/list1"/>
    <dgm:cxn modelId="{908F0688-AA08-4086-AF2C-98B8600FC7A5}" type="presParOf" srcId="{BFC0E96B-B3A2-4C92-B9F8-75034C67864C}" destId="{9D083707-BD57-4C46-93B3-C08A5AF00D3B}" srcOrd="0" destOrd="0" presId="urn:microsoft.com/office/officeart/2005/8/layout/list1"/>
    <dgm:cxn modelId="{BED3F11B-19A5-42E1-AB81-F7D94E366302}" type="presParOf" srcId="{9D083707-BD57-4C46-93B3-C08A5AF00D3B}" destId="{C1448E6A-1CDC-44D5-BEFE-1FB899F94C64}" srcOrd="0" destOrd="0" presId="urn:microsoft.com/office/officeart/2005/8/layout/list1"/>
    <dgm:cxn modelId="{E0121B43-9A12-44A0-908B-E4F27D25E6F2}" type="presParOf" srcId="{9D083707-BD57-4C46-93B3-C08A5AF00D3B}" destId="{81C4B719-84D7-4991-897B-BBA7AD80CD2F}" srcOrd="1" destOrd="0" presId="urn:microsoft.com/office/officeart/2005/8/layout/list1"/>
    <dgm:cxn modelId="{709D0868-684C-4884-BB3F-55B781FAD40D}" type="presParOf" srcId="{BFC0E96B-B3A2-4C92-B9F8-75034C67864C}" destId="{31794165-C629-42C2-A323-8F06306A3E63}" srcOrd="1" destOrd="0" presId="urn:microsoft.com/office/officeart/2005/8/layout/list1"/>
    <dgm:cxn modelId="{FE1B994D-90EB-4862-B031-5AD48277C564}" type="presParOf" srcId="{BFC0E96B-B3A2-4C92-B9F8-75034C67864C}" destId="{FB1A5F42-53E4-40A1-9005-8394FDA62810}" srcOrd="2" destOrd="0" presId="urn:microsoft.com/office/officeart/2005/8/layout/list1"/>
    <dgm:cxn modelId="{90EF64AC-5B3C-4D1D-805F-6427CC645816}" type="presParOf" srcId="{BFC0E96B-B3A2-4C92-B9F8-75034C67864C}" destId="{6CB9F791-63DC-473F-91A8-E05A6CACB48E}" srcOrd="3" destOrd="0" presId="urn:microsoft.com/office/officeart/2005/8/layout/list1"/>
    <dgm:cxn modelId="{6987096D-6625-4A7E-9933-76DBF8B9565C}" type="presParOf" srcId="{BFC0E96B-B3A2-4C92-B9F8-75034C67864C}" destId="{CD52FF3C-02B4-4264-BB4F-FE71EB4195BA}" srcOrd="4" destOrd="0" presId="urn:microsoft.com/office/officeart/2005/8/layout/list1"/>
    <dgm:cxn modelId="{97C468F3-DF61-420D-9293-013BBF9FC561}" type="presParOf" srcId="{CD52FF3C-02B4-4264-BB4F-FE71EB4195BA}" destId="{5B7AB69C-5A99-440E-9E76-9AB00AD6DBD4}" srcOrd="0" destOrd="0" presId="urn:microsoft.com/office/officeart/2005/8/layout/list1"/>
    <dgm:cxn modelId="{C72F66B8-5018-4FFB-BA9D-66B363111631}" type="presParOf" srcId="{CD52FF3C-02B4-4264-BB4F-FE71EB4195BA}" destId="{6D702176-8BF6-41FC-8E07-E745D6B6FF07}" srcOrd="1" destOrd="0" presId="urn:microsoft.com/office/officeart/2005/8/layout/list1"/>
    <dgm:cxn modelId="{8C643495-5440-41C2-8A86-1514AA654D68}" type="presParOf" srcId="{BFC0E96B-B3A2-4C92-B9F8-75034C67864C}" destId="{AD2CACB5-6529-4FBC-8A7F-3ED64E233B0B}" srcOrd="5" destOrd="0" presId="urn:microsoft.com/office/officeart/2005/8/layout/list1"/>
    <dgm:cxn modelId="{D7E069CE-FEB2-4FDC-ADCD-2BAD7F8A83FD}" type="presParOf" srcId="{BFC0E96B-B3A2-4C92-B9F8-75034C67864C}" destId="{25D8E2CB-5ACB-4C88-8C38-A74C174F2AD0}" srcOrd="6" destOrd="0" presId="urn:microsoft.com/office/officeart/2005/8/layout/list1"/>
    <dgm:cxn modelId="{109DED05-0430-4FFA-B434-6CB6BEDAC59C}" type="presParOf" srcId="{BFC0E96B-B3A2-4C92-B9F8-75034C67864C}" destId="{B33DE9A3-C71A-4883-AAE8-B0E7EF2550D6}" srcOrd="7" destOrd="0" presId="urn:microsoft.com/office/officeart/2005/8/layout/list1"/>
    <dgm:cxn modelId="{4C3FEDD9-13D9-412E-AACC-9EDAF300AE1C}" type="presParOf" srcId="{BFC0E96B-B3A2-4C92-B9F8-75034C67864C}" destId="{A258E97F-A7AB-4D9D-A682-2DBB74D65816}" srcOrd="8" destOrd="0" presId="urn:microsoft.com/office/officeart/2005/8/layout/list1"/>
    <dgm:cxn modelId="{B084BC95-3EA5-4F9E-A8E5-A600978E99A5}" type="presParOf" srcId="{A258E97F-A7AB-4D9D-A682-2DBB74D65816}" destId="{EAB62971-8967-4003-BE72-115E644DFB61}" srcOrd="0" destOrd="0" presId="urn:microsoft.com/office/officeart/2005/8/layout/list1"/>
    <dgm:cxn modelId="{524B5E66-0790-46CC-A5DA-004457B4B16F}" type="presParOf" srcId="{A258E97F-A7AB-4D9D-A682-2DBB74D65816}" destId="{BE4A45AD-A91E-4D37-9FFF-34530F610062}" srcOrd="1" destOrd="0" presId="urn:microsoft.com/office/officeart/2005/8/layout/list1"/>
    <dgm:cxn modelId="{503B237F-9E71-47B2-BAF9-4149339B4277}" type="presParOf" srcId="{BFC0E96B-B3A2-4C92-B9F8-75034C67864C}" destId="{B026808E-C0CF-4803-9F79-750C318ED571}" srcOrd="9" destOrd="0" presId="urn:microsoft.com/office/officeart/2005/8/layout/list1"/>
    <dgm:cxn modelId="{85442B9F-39D3-40D3-9A20-56007677C655}" type="presParOf" srcId="{BFC0E96B-B3A2-4C92-B9F8-75034C67864C}" destId="{CC182348-C8D3-47C3-B062-1A8551BDDF44}" srcOrd="10" destOrd="0" presId="urn:microsoft.com/office/officeart/2005/8/layout/list1"/>
    <dgm:cxn modelId="{6B2C50BF-4EBC-4FDC-AD1D-EB08349DD885}" type="presParOf" srcId="{BFC0E96B-B3A2-4C92-B9F8-75034C67864C}" destId="{11988FA6-9749-41AD-AE9A-FA9D33585B5D}" srcOrd="11" destOrd="0" presId="urn:microsoft.com/office/officeart/2005/8/layout/list1"/>
    <dgm:cxn modelId="{2F26EB4D-214D-4833-A5B6-8AE642FFEDB8}" type="presParOf" srcId="{BFC0E96B-B3A2-4C92-B9F8-75034C67864C}" destId="{DCCBEDEF-15E9-47F8-B081-3B4F325101DC}" srcOrd="12" destOrd="0" presId="urn:microsoft.com/office/officeart/2005/8/layout/list1"/>
    <dgm:cxn modelId="{D3617880-29E4-492A-BD39-3A4AC1D091D9}" type="presParOf" srcId="{DCCBEDEF-15E9-47F8-B081-3B4F325101DC}" destId="{68A4CDAE-D609-4E83-A39D-941CA4541723}" srcOrd="0" destOrd="0" presId="urn:microsoft.com/office/officeart/2005/8/layout/list1"/>
    <dgm:cxn modelId="{A037A6B7-6DEC-4E70-83C6-47CD428A090D}" type="presParOf" srcId="{DCCBEDEF-15E9-47F8-B081-3B4F325101DC}" destId="{1231D9C3-F11D-4FE1-9B11-BAD685436A04}" srcOrd="1" destOrd="0" presId="urn:microsoft.com/office/officeart/2005/8/layout/list1"/>
    <dgm:cxn modelId="{6CC7730E-F644-4380-B4BF-CFD7E88BFDDD}" type="presParOf" srcId="{BFC0E96B-B3A2-4C92-B9F8-75034C67864C}" destId="{78439820-5233-4735-9451-F98644258B09}" srcOrd="13" destOrd="0" presId="urn:microsoft.com/office/officeart/2005/8/layout/list1"/>
    <dgm:cxn modelId="{05187617-FAB5-468A-9552-57E832137037}" type="presParOf" srcId="{BFC0E96B-B3A2-4C92-B9F8-75034C67864C}" destId="{5FD36589-9964-415A-BD33-1D728610BC8D}" srcOrd="14" destOrd="0" presId="urn:microsoft.com/office/officeart/2005/8/layout/list1"/>
  </dgm:cxnLst>
  <dgm:bg>
    <a:solidFill>
      <a:srgbClr val="002060"/>
    </a:solidFill>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58E334-D298-4A31-B2BB-E3A98621BF69}" type="doc">
      <dgm:prSet loTypeId="urn:microsoft.com/office/officeart/2008/layout/HorizontalMultiLevelHierarchy" loCatId="hierarchy" qsTypeId="urn:microsoft.com/office/officeart/2005/8/quickstyle/simple1" qsCatId="simple" csTypeId="urn:microsoft.com/office/officeart/2005/8/colors/colorful5" csCatId="colorful" phldr="1"/>
      <dgm:spPr/>
      <dgm:t>
        <a:bodyPr/>
        <a:lstStyle/>
        <a:p>
          <a:endParaRPr lang="fr-FR"/>
        </a:p>
      </dgm:t>
    </dgm:pt>
    <dgm:pt modelId="{8C8F5239-D151-4D82-820A-7E4529F5AC62}">
      <dgm:prSet phldrT="[Texte]" phldr="1" custT="1"/>
      <dgm:spPr>
        <a:solidFill>
          <a:schemeClr val="bg1"/>
        </a:solidFill>
        <a:ln>
          <a:solidFill>
            <a:schemeClr val="bg1"/>
          </a:solidFill>
        </a:ln>
      </dgm:spPr>
      <dgm:t>
        <a:bodyPr/>
        <a:lstStyle/>
        <a:p>
          <a:pPr rtl="1"/>
          <a:endParaRPr lang="fr-FR" sz="3200" b="1" dirty="0"/>
        </a:p>
      </dgm:t>
    </dgm:pt>
    <dgm:pt modelId="{D7AE3942-8894-45A7-986E-BA141F80AACE}" type="parTrans" cxnId="{42B91787-5135-49EE-B039-1C8BA35DC57A}">
      <dgm:prSet/>
      <dgm:spPr/>
      <dgm:t>
        <a:bodyPr/>
        <a:lstStyle/>
        <a:p>
          <a:endParaRPr lang="fr-FR"/>
        </a:p>
      </dgm:t>
    </dgm:pt>
    <dgm:pt modelId="{344B2E70-265D-465D-AB86-3DA30A3E2DBA}" type="sibTrans" cxnId="{42B91787-5135-49EE-B039-1C8BA35DC57A}">
      <dgm:prSet/>
      <dgm:spPr/>
      <dgm:t>
        <a:bodyPr/>
        <a:lstStyle/>
        <a:p>
          <a:endParaRPr lang="fr-FR"/>
        </a:p>
      </dgm:t>
    </dgm:pt>
    <dgm:pt modelId="{5DCC7BB8-4F7F-4E67-B65E-F928622C306F}">
      <dgm:prSet phldrT="[Texte]" custT="1"/>
      <dgm:spPr>
        <a:solidFill>
          <a:srgbClr val="FFC000"/>
        </a:solidFill>
      </dgm:spPr>
      <dgm:t>
        <a:bodyPr/>
        <a:lstStyle/>
        <a:p>
          <a:pPr rtl="1"/>
          <a:r>
            <a:rPr lang="ar-TN" sz="3200" b="1" dirty="0" smtClean="0">
              <a:solidFill>
                <a:schemeClr val="tx1"/>
              </a:solidFill>
            </a:rPr>
            <a:t>السّداسي 1</a:t>
          </a:r>
          <a:endParaRPr lang="fr-FR" sz="3200" b="1" dirty="0">
            <a:solidFill>
              <a:schemeClr val="tx1"/>
            </a:solidFill>
          </a:endParaRPr>
        </a:p>
      </dgm:t>
    </dgm:pt>
    <dgm:pt modelId="{551D2987-5A82-40F1-A0AA-C67CB1BCF914}" type="parTrans" cxnId="{BE107A84-9E4D-42E3-9F04-414925916F0E}">
      <dgm:prSet custT="1"/>
      <dgm:spPr>
        <a:solidFill>
          <a:schemeClr val="bg1"/>
        </a:solidFill>
        <a:ln>
          <a:solidFill>
            <a:schemeClr val="bg1"/>
          </a:solidFill>
        </a:ln>
      </dgm:spPr>
      <dgm:t>
        <a:bodyPr/>
        <a:lstStyle/>
        <a:p>
          <a:pPr rtl="1"/>
          <a:endParaRPr lang="fr-FR" sz="3200" b="1"/>
        </a:p>
      </dgm:t>
    </dgm:pt>
    <dgm:pt modelId="{5CBF1C8C-0AD0-4DAB-9821-9B51E21DF808}" type="sibTrans" cxnId="{BE107A84-9E4D-42E3-9F04-414925916F0E}">
      <dgm:prSet/>
      <dgm:spPr/>
      <dgm:t>
        <a:bodyPr/>
        <a:lstStyle/>
        <a:p>
          <a:endParaRPr lang="fr-FR"/>
        </a:p>
      </dgm:t>
    </dgm:pt>
    <dgm:pt modelId="{EF43E262-968F-40A4-9391-557771A99B88}">
      <dgm:prSet phldrT="[Texte]" custT="1"/>
      <dgm:spPr>
        <a:solidFill>
          <a:srgbClr val="FFC000"/>
        </a:solidFill>
      </dgm:spPr>
      <dgm:t>
        <a:bodyPr/>
        <a:lstStyle/>
        <a:p>
          <a:pPr rtl="1"/>
          <a:r>
            <a:rPr lang="ar-TN" sz="3200" b="1" dirty="0" smtClean="0">
              <a:solidFill>
                <a:schemeClr val="tx1"/>
              </a:solidFill>
            </a:rPr>
            <a:t>السّداسي 2</a:t>
          </a:r>
          <a:endParaRPr lang="fr-FR" sz="3200" b="1" dirty="0">
            <a:solidFill>
              <a:schemeClr val="tx1"/>
            </a:solidFill>
          </a:endParaRPr>
        </a:p>
      </dgm:t>
    </dgm:pt>
    <dgm:pt modelId="{05E521F9-586B-41FA-ABE7-A44B9A11F5EE}" type="parTrans" cxnId="{82D78EA2-A444-4BBB-A593-CA89ADC5DAF1}">
      <dgm:prSet custT="1"/>
      <dgm:spPr>
        <a:solidFill>
          <a:schemeClr val="bg1"/>
        </a:solidFill>
        <a:ln>
          <a:solidFill>
            <a:schemeClr val="bg1"/>
          </a:solidFill>
        </a:ln>
      </dgm:spPr>
      <dgm:t>
        <a:bodyPr/>
        <a:lstStyle/>
        <a:p>
          <a:pPr rtl="1"/>
          <a:endParaRPr lang="fr-FR" sz="3200" b="1"/>
        </a:p>
      </dgm:t>
    </dgm:pt>
    <dgm:pt modelId="{B9DAA5F5-787E-4DF5-B67F-CB278C53C6F2}" type="sibTrans" cxnId="{82D78EA2-A444-4BBB-A593-CA89ADC5DAF1}">
      <dgm:prSet/>
      <dgm:spPr/>
      <dgm:t>
        <a:bodyPr/>
        <a:lstStyle/>
        <a:p>
          <a:endParaRPr lang="fr-FR"/>
        </a:p>
      </dgm:t>
    </dgm:pt>
    <dgm:pt modelId="{97A8FEA1-A788-4D97-84CB-F2EA09891CEE}">
      <dgm:prSet custT="1"/>
      <dgm:spPr>
        <a:solidFill>
          <a:srgbClr val="92D050"/>
        </a:solidFill>
      </dgm:spPr>
      <dgm:t>
        <a:bodyPr/>
        <a:lstStyle/>
        <a:p>
          <a:pPr rtl="1"/>
          <a:r>
            <a:rPr lang="ar-TN" sz="3200" b="1" dirty="0" smtClean="0">
              <a:solidFill>
                <a:schemeClr val="tx1"/>
              </a:solidFill>
            </a:rPr>
            <a:t>التّشريع الإسلاميّ</a:t>
          </a:r>
        </a:p>
        <a:p>
          <a:pPr rtl="1"/>
          <a:r>
            <a:rPr lang="ar-TN" sz="3200" b="1" dirty="0" smtClean="0">
              <a:solidFill>
                <a:schemeClr val="tx1"/>
              </a:solidFill>
            </a:rPr>
            <a:t>(الضّارب: 2)</a:t>
          </a:r>
          <a:endParaRPr lang="fr-FR" sz="3200" b="1" dirty="0">
            <a:solidFill>
              <a:schemeClr val="tx1"/>
            </a:solidFill>
          </a:endParaRPr>
        </a:p>
      </dgm:t>
    </dgm:pt>
    <dgm:pt modelId="{A6079923-1A05-4246-84D4-11E9D6A64050}" type="parTrans" cxnId="{681CEEC1-6544-4529-BFD8-4C04EF016259}">
      <dgm:prSet custT="1"/>
      <dgm:spPr/>
      <dgm:t>
        <a:bodyPr/>
        <a:lstStyle/>
        <a:p>
          <a:pPr rtl="1"/>
          <a:endParaRPr lang="fr-FR" sz="3200" b="1"/>
        </a:p>
      </dgm:t>
    </dgm:pt>
    <dgm:pt modelId="{E6B13FC6-4D29-4301-B0B0-1DF48EADEF71}" type="sibTrans" cxnId="{681CEEC1-6544-4529-BFD8-4C04EF016259}">
      <dgm:prSet/>
      <dgm:spPr/>
      <dgm:t>
        <a:bodyPr/>
        <a:lstStyle/>
        <a:p>
          <a:endParaRPr lang="fr-FR"/>
        </a:p>
      </dgm:t>
    </dgm:pt>
    <dgm:pt modelId="{5958BB11-90E1-4135-9A75-BB6492E9AD9C}">
      <dgm:prSet custT="1"/>
      <dgm:spPr>
        <a:solidFill>
          <a:srgbClr val="92D050"/>
        </a:solidFill>
      </dgm:spPr>
      <dgm:t>
        <a:bodyPr/>
        <a:lstStyle/>
        <a:p>
          <a:pPr rtl="1"/>
          <a:r>
            <a:rPr lang="ar-TN" sz="3200" b="1" dirty="0" smtClean="0">
              <a:solidFill>
                <a:schemeClr val="tx1"/>
              </a:solidFill>
            </a:rPr>
            <a:t>قانون الأموال، أي القانون المنظّم لحقّ الملكيّة</a:t>
          </a:r>
        </a:p>
        <a:p>
          <a:pPr rtl="1"/>
          <a:r>
            <a:rPr lang="ar-TN" sz="3200" b="1" dirty="0" smtClean="0">
              <a:solidFill>
                <a:schemeClr val="tx1"/>
              </a:solidFill>
            </a:rPr>
            <a:t>(الضّارب 3)</a:t>
          </a:r>
          <a:endParaRPr lang="fr-FR" sz="3200" b="1" dirty="0">
            <a:solidFill>
              <a:schemeClr val="tx1"/>
            </a:solidFill>
          </a:endParaRPr>
        </a:p>
      </dgm:t>
    </dgm:pt>
    <dgm:pt modelId="{5CC57165-E98D-42BE-A742-9E1258F2219F}" type="parTrans" cxnId="{1F5393FB-218E-4A37-8B7F-6D05A7CB009D}">
      <dgm:prSet custT="1"/>
      <dgm:spPr/>
      <dgm:t>
        <a:bodyPr/>
        <a:lstStyle/>
        <a:p>
          <a:pPr rtl="1"/>
          <a:endParaRPr lang="fr-FR" sz="3200" b="1"/>
        </a:p>
      </dgm:t>
    </dgm:pt>
    <dgm:pt modelId="{BED3D27B-FFD5-47EB-9EF8-A9FE4C2E47F9}" type="sibTrans" cxnId="{1F5393FB-218E-4A37-8B7F-6D05A7CB009D}">
      <dgm:prSet/>
      <dgm:spPr/>
      <dgm:t>
        <a:bodyPr/>
        <a:lstStyle/>
        <a:p>
          <a:endParaRPr lang="fr-FR"/>
        </a:p>
      </dgm:t>
    </dgm:pt>
    <dgm:pt modelId="{849137C9-B856-48D3-A7D8-86B9B13F4A64}" type="pres">
      <dgm:prSet presAssocID="{3A58E334-D298-4A31-B2BB-E3A98621BF69}" presName="Name0" presStyleCnt="0">
        <dgm:presLayoutVars>
          <dgm:chPref val="1"/>
          <dgm:dir val="rev"/>
          <dgm:animOne val="branch"/>
          <dgm:animLvl val="lvl"/>
          <dgm:resizeHandles val="exact"/>
        </dgm:presLayoutVars>
      </dgm:prSet>
      <dgm:spPr/>
      <dgm:t>
        <a:bodyPr/>
        <a:lstStyle/>
        <a:p>
          <a:endParaRPr lang="fr-FR"/>
        </a:p>
      </dgm:t>
    </dgm:pt>
    <dgm:pt modelId="{A8ED5567-07CF-4944-8A88-44835D699F7F}" type="pres">
      <dgm:prSet presAssocID="{8C8F5239-D151-4D82-820A-7E4529F5AC62}" presName="root1" presStyleCnt="0"/>
      <dgm:spPr/>
    </dgm:pt>
    <dgm:pt modelId="{857CEB8D-851F-490C-9B0A-7D87EB19F74C}" type="pres">
      <dgm:prSet presAssocID="{8C8F5239-D151-4D82-820A-7E4529F5AC62}" presName="LevelOneTextNode" presStyleLbl="node0" presStyleIdx="0" presStyleCnt="1">
        <dgm:presLayoutVars>
          <dgm:chPref val="3"/>
        </dgm:presLayoutVars>
      </dgm:prSet>
      <dgm:spPr/>
      <dgm:t>
        <a:bodyPr/>
        <a:lstStyle/>
        <a:p>
          <a:endParaRPr lang="fr-FR"/>
        </a:p>
      </dgm:t>
    </dgm:pt>
    <dgm:pt modelId="{AF5C733C-8B81-4FE7-81A1-FFC1F48AD455}" type="pres">
      <dgm:prSet presAssocID="{8C8F5239-D151-4D82-820A-7E4529F5AC62}" presName="level2hierChild" presStyleCnt="0"/>
      <dgm:spPr/>
    </dgm:pt>
    <dgm:pt modelId="{891B5768-4319-4670-8336-ACB4BD90D918}" type="pres">
      <dgm:prSet presAssocID="{551D2987-5A82-40F1-A0AA-C67CB1BCF914}" presName="conn2-1" presStyleLbl="parChTrans1D2" presStyleIdx="0" presStyleCnt="2"/>
      <dgm:spPr/>
      <dgm:t>
        <a:bodyPr/>
        <a:lstStyle/>
        <a:p>
          <a:endParaRPr lang="fr-FR"/>
        </a:p>
      </dgm:t>
    </dgm:pt>
    <dgm:pt modelId="{366A06E3-39C0-409E-940F-B176517ED7BA}" type="pres">
      <dgm:prSet presAssocID="{551D2987-5A82-40F1-A0AA-C67CB1BCF914}" presName="connTx" presStyleLbl="parChTrans1D2" presStyleIdx="0" presStyleCnt="2"/>
      <dgm:spPr/>
      <dgm:t>
        <a:bodyPr/>
        <a:lstStyle/>
        <a:p>
          <a:endParaRPr lang="fr-FR"/>
        </a:p>
      </dgm:t>
    </dgm:pt>
    <dgm:pt modelId="{E9B867C5-A83E-454F-8415-A9E1C90B2B2C}" type="pres">
      <dgm:prSet presAssocID="{5DCC7BB8-4F7F-4E67-B65E-F928622C306F}" presName="root2" presStyleCnt="0"/>
      <dgm:spPr/>
    </dgm:pt>
    <dgm:pt modelId="{F2413478-3ACA-4009-878B-D8D62B9803EC}" type="pres">
      <dgm:prSet presAssocID="{5DCC7BB8-4F7F-4E67-B65E-F928622C306F}" presName="LevelTwoTextNode" presStyleLbl="node2" presStyleIdx="0" presStyleCnt="2" custScaleX="52968" custScaleY="175024">
        <dgm:presLayoutVars>
          <dgm:chPref val="3"/>
        </dgm:presLayoutVars>
      </dgm:prSet>
      <dgm:spPr>
        <a:prstGeom prst="ellipse">
          <a:avLst/>
        </a:prstGeom>
      </dgm:spPr>
      <dgm:t>
        <a:bodyPr/>
        <a:lstStyle/>
        <a:p>
          <a:endParaRPr lang="fr-FR"/>
        </a:p>
      </dgm:t>
    </dgm:pt>
    <dgm:pt modelId="{E15E6443-465D-4737-836C-C2AA322784E3}" type="pres">
      <dgm:prSet presAssocID="{5DCC7BB8-4F7F-4E67-B65E-F928622C306F}" presName="level3hierChild" presStyleCnt="0"/>
      <dgm:spPr/>
    </dgm:pt>
    <dgm:pt modelId="{4A5A40D6-C725-4446-B94C-6B4D346393A5}" type="pres">
      <dgm:prSet presAssocID="{A6079923-1A05-4246-84D4-11E9D6A64050}" presName="conn2-1" presStyleLbl="parChTrans1D3" presStyleIdx="0" presStyleCnt="2"/>
      <dgm:spPr/>
      <dgm:t>
        <a:bodyPr/>
        <a:lstStyle/>
        <a:p>
          <a:endParaRPr lang="fr-FR"/>
        </a:p>
      </dgm:t>
    </dgm:pt>
    <dgm:pt modelId="{96BDE8D8-162E-41B0-A27F-72367ADB8A42}" type="pres">
      <dgm:prSet presAssocID="{A6079923-1A05-4246-84D4-11E9D6A64050}" presName="connTx" presStyleLbl="parChTrans1D3" presStyleIdx="0" presStyleCnt="2"/>
      <dgm:spPr/>
      <dgm:t>
        <a:bodyPr/>
        <a:lstStyle/>
        <a:p>
          <a:endParaRPr lang="fr-FR"/>
        </a:p>
      </dgm:t>
    </dgm:pt>
    <dgm:pt modelId="{349D3DCB-4458-4CFB-8DFC-6535A1A3C3C3}" type="pres">
      <dgm:prSet presAssocID="{97A8FEA1-A788-4D97-84CB-F2EA09891CEE}" presName="root2" presStyleCnt="0"/>
      <dgm:spPr/>
    </dgm:pt>
    <dgm:pt modelId="{A653DFC7-5F10-4570-A63F-627CCCBA019F}" type="pres">
      <dgm:prSet presAssocID="{97A8FEA1-A788-4D97-84CB-F2EA09891CEE}" presName="LevelTwoTextNode" presStyleLbl="node3" presStyleIdx="0" presStyleCnt="2" custScaleY="225991">
        <dgm:presLayoutVars>
          <dgm:chPref val="3"/>
        </dgm:presLayoutVars>
      </dgm:prSet>
      <dgm:spPr/>
      <dgm:t>
        <a:bodyPr/>
        <a:lstStyle/>
        <a:p>
          <a:endParaRPr lang="fr-FR"/>
        </a:p>
      </dgm:t>
    </dgm:pt>
    <dgm:pt modelId="{2D9CDC85-392D-4A91-8AF2-1CC1B442B6B5}" type="pres">
      <dgm:prSet presAssocID="{97A8FEA1-A788-4D97-84CB-F2EA09891CEE}" presName="level3hierChild" presStyleCnt="0"/>
      <dgm:spPr/>
    </dgm:pt>
    <dgm:pt modelId="{2845BCDD-44E2-4DD5-9C78-8860B7F12F2E}" type="pres">
      <dgm:prSet presAssocID="{05E521F9-586B-41FA-ABE7-A44B9A11F5EE}" presName="conn2-1" presStyleLbl="parChTrans1D2" presStyleIdx="1" presStyleCnt="2"/>
      <dgm:spPr/>
      <dgm:t>
        <a:bodyPr/>
        <a:lstStyle/>
        <a:p>
          <a:endParaRPr lang="fr-FR"/>
        </a:p>
      </dgm:t>
    </dgm:pt>
    <dgm:pt modelId="{6916CC10-D58F-4FC8-BBD2-CDCC089536D2}" type="pres">
      <dgm:prSet presAssocID="{05E521F9-586B-41FA-ABE7-A44B9A11F5EE}" presName="connTx" presStyleLbl="parChTrans1D2" presStyleIdx="1" presStyleCnt="2"/>
      <dgm:spPr/>
      <dgm:t>
        <a:bodyPr/>
        <a:lstStyle/>
        <a:p>
          <a:endParaRPr lang="fr-FR"/>
        </a:p>
      </dgm:t>
    </dgm:pt>
    <dgm:pt modelId="{E1911EA3-1F19-4601-9B00-367358EA10B1}" type="pres">
      <dgm:prSet presAssocID="{EF43E262-968F-40A4-9391-557771A99B88}" presName="root2" presStyleCnt="0"/>
      <dgm:spPr/>
    </dgm:pt>
    <dgm:pt modelId="{9AE1C2EA-8833-45C8-AC63-DCFDCB82E1A4}" type="pres">
      <dgm:prSet presAssocID="{EF43E262-968F-40A4-9391-557771A99B88}" presName="LevelTwoTextNode" presStyleLbl="node2" presStyleIdx="1" presStyleCnt="2" custScaleX="53361" custScaleY="175024">
        <dgm:presLayoutVars>
          <dgm:chPref val="3"/>
        </dgm:presLayoutVars>
      </dgm:prSet>
      <dgm:spPr>
        <a:prstGeom prst="ellipse">
          <a:avLst/>
        </a:prstGeom>
      </dgm:spPr>
      <dgm:t>
        <a:bodyPr/>
        <a:lstStyle/>
        <a:p>
          <a:endParaRPr lang="fr-FR"/>
        </a:p>
      </dgm:t>
    </dgm:pt>
    <dgm:pt modelId="{AA4E8A02-C2AB-47CA-B0DE-EB22CBB83D45}" type="pres">
      <dgm:prSet presAssocID="{EF43E262-968F-40A4-9391-557771A99B88}" presName="level3hierChild" presStyleCnt="0"/>
      <dgm:spPr/>
    </dgm:pt>
    <dgm:pt modelId="{7230868F-5DC7-43FA-8D87-1CA94AD8CCC7}" type="pres">
      <dgm:prSet presAssocID="{5CC57165-E98D-42BE-A742-9E1258F2219F}" presName="conn2-1" presStyleLbl="parChTrans1D3" presStyleIdx="1" presStyleCnt="2"/>
      <dgm:spPr/>
      <dgm:t>
        <a:bodyPr/>
        <a:lstStyle/>
        <a:p>
          <a:endParaRPr lang="fr-FR"/>
        </a:p>
      </dgm:t>
    </dgm:pt>
    <dgm:pt modelId="{3E1C1AFF-7CA8-43A2-BEB8-F8CBB4B82708}" type="pres">
      <dgm:prSet presAssocID="{5CC57165-E98D-42BE-A742-9E1258F2219F}" presName="connTx" presStyleLbl="parChTrans1D3" presStyleIdx="1" presStyleCnt="2"/>
      <dgm:spPr/>
      <dgm:t>
        <a:bodyPr/>
        <a:lstStyle/>
        <a:p>
          <a:endParaRPr lang="fr-FR"/>
        </a:p>
      </dgm:t>
    </dgm:pt>
    <dgm:pt modelId="{9F30B6B0-F075-4978-A017-EA5892018F7F}" type="pres">
      <dgm:prSet presAssocID="{5958BB11-90E1-4135-9A75-BB6492E9AD9C}" presName="root2" presStyleCnt="0"/>
      <dgm:spPr/>
    </dgm:pt>
    <dgm:pt modelId="{73D38387-CE15-41D4-951D-DA04BAD6BDF5}" type="pres">
      <dgm:prSet presAssocID="{5958BB11-90E1-4135-9A75-BB6492E9AD9C}" presName="LevelTwoTextNode" presStyleLbl="node3" presStyleIdx="1" presStyleCnt="2" custScaleY="218151">
        <dgm:presLayoutVars>
          <dgm:chPref val="3"/>
        </dgm:presLayoutVars>
      </dgm:prSet>
      <dgm:spPr/>
      <dgm:t>
        <a:bodyPr/>
        <a:lstStyle/>
        <a:p>
          <a:endParaRPr lang="fr-FR"/>
        </a:p>
      </dgm:t>
    </dgm:pt>
    <dgm:pt modelId="{56549BBC-BB65-49A8-9AC0-83F41A9AC6D0}" type="pres">
      <dgm:prSet presAssocID="{5958BB11-90E1-4135-9A75-BB6492E9AD9C}" presName="level3hierChild" presStyleCnt="0"/>
      <dgm:spPr/>
    </dgm:pt>
  </dgm:ptLst>
  <dgm:cxnLst>
    <dgm:cxn modelId="{5AAC630E-BE5B-4179-8309-6A2F2FE79FD2}" type="presOf" srcId="{551D2987-5A82-40F1-A0AA-C67CB1BCF914}" destId="{891B5768-4319-4670-8336-ACB4BD90D918}" srcOrd="0" destOrd="0" presId="urn:microsoft.com/office/officeart/2008/layout/HorizontalMultiLevelHierarchy"/>
    <dgm:cxn modelId="{2D8474B2-D807-4FA9-8BC4-EE4ECC69DBA5}" type="presOf" srcId="{551D2987-5A82-40F1-A0AA-C67CB1BCF914}" destId="{366A06E3-39C0-409E-940F-B176517ED7BA}" srcOrd="1" destOrd="0" presId="urn:microsoft.com/office/officeart/2008/layout/HorizontalMultiLevelHierarchy"/>
    <dgm:cxn modelId="{BE107A84-9E4D-42E3-9F04-414925916F0E}" srcId="{8C8F5239-D151-4D82-820A-7E4529F5AC62}" destId="{5DCC7BB8-4F7F-4E67-B65E-F928622C306F}" srcOrd="0" destOrd="0" parTransId="{551D2987-5A82-40F1-A0AA-C67CB1BCF914}" sibTransId="{5CBF1C8C-0AD0-4DAB-9821-9B51E21DF808}"/>
    <dgm:cxn modelId="{2C1AAF53-C988-4FDE-9B50-904DBF2D6C19}" type="presOf" srcId="{3A58E334-D298-4A31-B2BB-E3A98621BF69}" destId="{849137C9-B856-48D3-A7D8-86B9B13F4A64}" srcOrd="0" destOrd="0" presId="urn:microsoft.com/office/officeart/2008/layout/HorizontalMultiLevelHierarchy"/>
    <dgm:cxn modelId="{4478FE2E-77E2-4696-8397-B56B32C4DE5F}" type="presOf" srcId="{05E521F9-586B-41FA-ABE7-A44B9A11F5EE}" destId="{2845BCDD-44E2-4DD5-9C78-8860B7F12F2E}" srcOrd="0" destOrd="0" presId="urn:microsoft.com/office/officeart/2008/layout/HorizontalMultiLevelHierarchy"/>
    <dgm:cxn modelId="{6B0A295F-C82C-424E-81AA-4F87EE2EBB65}" type="presOf" srcId="{05E521F9-586B-41FA-ABE7-A44B9A11F5EE}" destId="{6916CC10-D58F-4FC8-BBD2-CDCC089536D2}" srcOrd="1" destOrd="0" presId="urn:microsoft.com/office/officeart/2008/layout/HorizontalMultiLevelHierarchy"/>
    <dgm:cxn modelId="{47A456ED-9E73-4ECB-9CFB-E44D26FB5AAD}" type="presOf" srcId="{8C8F5239-D151-4D82-820A-7E4529F5AC62}" destId="{857CEB8D-851F-490C-9B0A-7D87EB19F74C}" srcOrd="0" destOrd="0" presId="urn:microsoft.com/office/officeart/2008/layout/HorizontalMultiLevelHierarchy"/>
    <dgm:cxn modelId="{1F5393FB-218E-4A37-8B7F-6D05A7CB009D}" srcId="{EF43E262-968F-40A4-9391-557771A99B88}" destId="{5958BB11-90E1-4135-9A75-BB6492E9AD9C}" srcOrd="0" destOrd="0" parTransId="{5CC57165-E98D-42BE-A742-9E1258F2219F}" sibTransId="{BED3D27B-FFD5-47EB-9EF8-A9FE4C2E47F9}"/>
    <dgm:cxn modelId="{657E977A-6F0B-4026-9159-20CBCC6A5D2C}" type="presOf" srcId="{5DCC7BB8-4F7F-4E67-B65E-F928622C306F}" destId="{F2413478-3ACA-4009-878B-D8D62B9803EC}" srcOrd="0" destOrd="0" presId="urn:microsoft.com/office/officeart/2008/layout/HorizontalMultiLevelHierarchy"/>
    <dgm:cxn modelId="{328A3473-A589-41BE-B0A1-C4C6C267C519}" type="presOf" srcId="{5958BB11-90E1-4135-9A75-BB6492E9AD9C}" destId="{73D38387-CE15-41D4-951D-DA04BAD6BDF5}" srcOrd="0" destOrd="0" presId="urn:microsoft.com/office/officeart/2008/layout/HorizontalMultiLevelHierarchy"/>
    <dgm:cxn modelId="{681CEEC1-6544-4529-BFD8-4C04EF016259}" srcId="{5DCC7BB8-4F7F-4E67-B65E-F928622C306F}" destId="{97A8FEA1-A788-4D97-84CB-F2EA09891CEE}" srcOrd="0" destOrd="0" parTransId="{A6079923-1A05-4246-84D4-11E9D6A64050}" sibTransId="{E6B13FC6-4D29-4301-B0B0-1DF48EADEF71}"/>
    <dgm:cxn modelId="{269D9FFC-623D-4343-9477-988B322AC79B}" type="presOf" srcId="{97A8FEA1-A788-4D97-84CB-F2EA09891CEE}" destId="{A653DFC7-5F10-4570-A63F-627CCCBA019F}" srcOrd="0" destOrd="0" presId="urn:microsoft.com/office/officeart/2008/layout/HorizontalMultiLevelHierarchy"/>
    <dgm:cxn modelId="{82D78EA2-A444-4BBB-A593-CA89ADC5DAF1}" srcId="{8C8F5239-D151-4D82-820A-7E4529F5AC62}" destId="{EF43E262-968F-40A4-9391-557771A99B88}" srcOrd="1" destOrd="0" parTransId="{05E521F9-586B-41FA-ABE7-A44B9A11F5EE}" sibTransId="{B9DAA5F5-787E-4DF5-B67F-CB278C53C6F2}"/>
    <dgm:cxn modelId="{B750176B-DC97-419F-9246-5FF6C18AFCEB}" type="presOf" srcId="{A6079923-1A05-4246-84D4-11E9D6A64050}" destId="{4A5A40D6-C725-4446-B94C-6B4D346393A5}" srcOrd="0" destOrd="0" presId="urn:microsoft.com/office/officeart/2008/layout/HorizontalMultiLevelHierarchy"/>
    <dgm:cxn modelId="{42B91787-5135-49EE-B039-1C8BA35DC57A}" srcId="{3A58E334-D298-4A31-B2BB-E3A98621BF69}" destId="{8C8F5239-D151-4D82-820A-7E4529F5AC62}" srcOrd="0" destOrd="0" parTransId="{D7AE3942-8894-45A7-986E-BA141F80AACE}" sibTransId="{344B2E70-265D-465D-AB86-3DA30A3E2DBA}"/>
    <dgm:cxn modelId="{C341F65E-A789-4BE8-8D0C-2A792DD0AC20}" type="presOf" srcId="{5CC57165-E98D-42BE-A742-9E1258F2219F}" destId="{7230868F-5DC7-43FA-8D87-1CA94AD8CCC7}" srcOrd="0" destOrd="0" presId="urn:microsoft.com/office/officeart/2008/layout/HorizontalMultiLevelHierarchy"/>
    <dgm:cxn modelId="{3687AF25-F646-4FE2-956B-2258B07BA59A}" type="presOf" srcId="{A6079923-1A05-4246-84D4-11E9D6A64050}" destId="{96BDE8D8-162E-41B0-A27F-72367ADB8A42}" srcOrd="1" destOrd="0" presId="urn:microsoft.com/office/officeart/2008/layout/HorizontalMultiLevelHierarchy"/>
    <dgm:cxn modelId="{6F1DBCF9-9981-4B22-AD86-99A5FA8F7927}" type="presOf" srcId="{EF43E262-968F-40A4-9391-557771A99B88}" destId="{9AE1C2EA-8833-45C8-AC63-DCFDCB82E1A4}" srcOrd="0" destOrd="0" presId="urn:microsoft.com/office/officeart/2008/layout/HorizontalMultiLevelHierarchy"/>
    <dgm:cxn modelId="{2DA35E4F-C64F-4126-8A73-C7BB99BC2A0E}" type="presOf" srcId="{5CC57165-E98D-42BE-A742-9E1258F2219F}" destId="{3E1C1AFF-7CA8-43A2-BEB8-F8CBB4B82708}" srcOrd="1" destOrd="0" presId="urn:microsoft.com/office/officeart/2008/layout/HorizontalMultiLevelHierarchy"/>
    <dgm:cxn modelId="{7EAD7AC6-964C-4909-AD77-2CB458EE037C}" type="presParOf" srcId="{849137C9-B856-48D3-A7D8-86B9B13F4A64}" destId="{A8ED5567-07CF-4944-8A88-44835D699F7F}" srcOrd="0" destOrd="0" presId="urn:microsoft.com/office/officeart/2008/layout/HorizontalMultiLevelHierarchy"/>
    <dgm:cxn modelId="{72AB8961-1B70-48DF-9483-AB736E6F2B73}" type="presParOf" srcId="{A8ED5567-07CF-4944-8A88-44835D699F7F}" destId="{857CEB8D-851F-490C-9B0A-7D87EB19F74C}" srcOrd="0" destOrd="0" presId="urn:microsoft.com/office/officeart/2008/layout/HorizontalMultiLevelHierarchy"/>
    <dgm:cxn modelId="{573C8859-9F7B-458B-B5FE-A33C787781C5}" type="presParOf" srcId="{A8ED5567-07CF-4944-8A88-44835D699F7F}" destId="{AF5C733C-8B81-4FE7-81A1-FFC1F48AD455}" srcOrd="1" destOrd="0" presId="urn:microsoft.com/office/officeart/2008/layout/HorizontalMultiLevelHierarchy"/>
    <dgm:cxn modelId="{829DFAD4-039D-4515-A0A2-F5B8AFCD0B9F}" type="presParOf" srcId="{AF5C733C-8B81-4FE7-81A1-FFC1F48AD455}" destId="{891B5768-4319-4670-8336-ACB4BD90D918}" srcOrd="0" destOrd="0" presId="urn:microsoft.com/office/officeart/2008/layout/HorizontalMultiLevelHierarchy"/>
    <dgm:cxn modelId="{F9661998-1ED7-4E76-8237-0727CDAE661D}" type="presParOf" srcId="{891B5768-4319-4670-8336-ACB4BD90D918}" destId="{366A06E3-39C0-409E-940F-B176517ED7BA}" srcOrd="0" destOrd="0" presId="urn:microsoft.com/office/officeart/2008/layout/HorizontalMultiLevelHierarchy"/>
    <dgm:cxn modelId="{0E5355C4-1F39-4EA4-8435-E43E6F10E5AC}" type="presParOf" srcId="{AF5C733C-8B81-4FE7-81A1-FFC1F48AD455}" destId="{E9B867C5-A83E-454F-8415-A9E1C90B2B2C}" srcOrd="1" destOrd="0" presId="urn:microsoft.com/office/officeart/2008/layout/HorizontalMultiLevelHierarchy"/>
    <dgm:cxn modelId="{62E25D9C-6C24-4C11-B3C5-13C90BF7A679}" type="presParOf" srcId="{E9B867C5-A83E-454F-8415-A9E1C90B2B2C}" destId="{F2413478-3ACA-4009-878B-D8D62B9803EC}" srcOrd="0" destOrd="0" presId="urn:microsoft.com/office/officeart/2008/layout/HorizontalMultiLevelHierarchy"/>
    <dgm:cxn modelId="{58546BDD-7A0E-4054-8EAB-6D419DE38197}" type="presParOf" srcId="{E9B867C5-A83E-454F-8415-A9E1C90B2B2C}" destId="{E15E6443-465D-4737-836C-C2AA322784E3}" srcOrd="1" destOrd="0" presId="urn:microsoft.com/office/officeart/2008/layout/HorizontalMultiLevelHierarchy"/>
    <dgm:cxn modelId="{52F6F4F1-4A8A-4255-B430-50218539F48A}" type="presParOf" srcId="{E15E6443-465D-4737-836C-C2AA322784E3}" destId="{4A5A40D6-C725-4446-B94C-6B4D346393A5}" srcOrd="0" destOrd="0" presId="urn:microsoft.com/office/officeart/2008/layout/HorizontalMultiLevelHierarchy"/>
    <dgm:cxn modelId="{61AB60D9-C1E6-4D47-B231-24C75FD6C865}" type="presParOf" srcId="{4A5A40D6-C725-4446-B94C-6B4D346393A5}" destId="{96BDE8D8-162E-41B0-A27F-72367ADB8A42}" srcOrd="0" destOrd="0" presId="urn:microsoft.com/office/officeart/2008/layout/HorizontalMultiLevelHierarchy"/>
    <dgm:cxn modelId="{300CF830-ADA2-4285-9B23-474D6FFE845A}" type="presParOf" srcId="{E15E6443-465D-4737-836C-C2AA322784E3}" destId="{349D3DCB-4458-4CFB-8DFC-6535A1A3C3C3}" srcOrd="1" destOrd="0" presId="urn:microsoft.com/office/officeart/2008/layout/HorizontalMultiLevelHierarchy"/>
    <dgm:cxn modelId="{3987E9CA-0CA9-49B8-98F7-D40D85E67BAF}" type="presParOf" srcId="{349D3DCB-4458-4CFB-8DFC-6535A1A3C3C3}" destId="{A653DFC7-5F10-4570-A63F-627CCCBA019F}" srcOrd="0" destOrd="0" presId="urn:microsoft.com/office/officeart/2008/layout/HorizontalMultiLevelHierarchy"/>
    <dgm:cxn modelId="{174AF9CA-FABA-468C-B034-976C7A1C1DD2}" type="presParOf" srcId="{349D3DCB-4458-4CFB-8DFC-6535A1A3C3C3}" destId="{2D9CDC85-392D-4A91-8AF2-1CC1B442B6B5}" srcOrd="1" destOrd="0" presId="urn:microsoft.com/office/officeart/2008/layout/HorizontalMultiLevelHierarchy"/>
    <dgm:cxn modelId="{75E5D5F1-C09B-4D4B-94FF-48C763DC78CA}" type="presParOf" srcId="{AF5C733C-8B81-4FE7-81A1-FFC1F48AD455}" destId="{2845BCDD-44E2-4DD5-9C78-8860B7F12F2E}" srcOrd="2" destOrd="0" presId="urn:microsoft.com/office/officeart/2008/layout/HorizontalMultiLevelHierarchy"/>
    <dgm:cxn modelId="{AE25A51C-7114-4DF7-96C2-01E27B326BFA}" type="presParOf" srcId="{2845BCDD-44E2-4DD5-9C78-8860B7F12F2E}" destId="{6916CC10-D58F-4FC8-BBD2-CDCC089536D2}" srcOrd="0" destOrd="0" presId="urn:microsoft.com/office/officeart/2008/layout/HorizontalMultiLevelHierarchy"/>
    <dgm:cxn modelId="{97FF38C5-E3C3-476C-BB61-83FD186B16EA}" type="presParOf" srcId="{AF5C733C-8B81-4FE7-81A1-FFC1F48AD455}" destId="{E1911EA3-1F19-4601-9B00-367358EA10B1}" srcOrd="3" destOrd="0" presId="urn:microsoft.com/office/officeart/2008/layout/HorizontalMultiLevelHierarchy"/>
    <dgm:cxn modelId="{596FD5B0-EB94-43D2-846E-CEA56532BFBF}" type="presParOf" srcId="{E1911EA3-1F19-4601-9B00-367358EA10B1}" destId="{9AE1C2EA-8833-45C8-AC63-DCFDCB82E1A4}" srcOrd="0" destOrd="0" presId="urn:microsoft.com/office/officeart/2008/layout/HorizontalMultiLevelHierarchy"/>
    <dgm:cxn modelId="{B1E2A595-D4F8-4E7C-A3F9-6CF5EE3BE685}" type="presParOf" srcId="{E1911EA3-1F19-4601-9B00-367358EA10B1}" destId="{AA4E8A02-C2AB-47CA-B0DE-EB22CBB83D45}" srcOrd="1" destOrd="0" presId="urn:microsoft.com/office/officeart/2008/layout/HorizontalMultiLevelHierarchy"/>
    <dgm:cxn modelId="{80855AF1-67FB-4BE7-BB62-E6302D14307B}" type="presParOf" srcId="{AA4E8A02-C2AB-47CA-B0DE-EB22CBB83D45}" destId="{7230868F-5DC7-43FA-8D87-1CA94AD8CCC7}" srcOrd="0" destOrd="0" presId="urn:microsoft.com/office/officeart/2008/layout/HorizontalMultiLevelHierarchy"/>
    <dgm:cxn modelId="{8D10DA60-8EE5-4EDA-A416-09BD1D84A591}" type="presParOf" srcId="{7230868F-5DC7-43FA-8D87-1CA94AD8CCC7}" destId="{3E1C1AFF-7CA8-43A2-BEB8-F8CBB4B82708}" srcOrd="0" destOrd="0" presId="urn:microsoft.com/office/officeart/2008/layout/HorizontalMultiLevelHierarchy"/>
    <dgm:cxn modelId="{5AD93055-2448-48F7-9EB5-39EBA4B16D83}" type="presParOf" srcId="{AA4E8A02-C2AB-47CA-B0DE-EB22CBB83D45}" destId="{9F30B6B0-F075-4978-A017-EA5892018F7F}" srcOrd="1" destOrd="0" presId="urn:microsoft.com/office/officeart/2008/layout/HorizontalMultiLevelHierarchy"/>
    <dgm:cxn modelId="{93EBEFCF-2929-4335-AD62-CA32B5317284}" type="presParOf" srcId="{9F30B6B0-F075-4978-A017-EA5892018F7F}" destId="{73D38387-CE15-41D4-951D-DA04BAD6BDF5}" srcOrd="0" destOrd="0" presId="urn:microsoft.com/office/officeart/2008/layout/HorizontalMultiLevelHierarchy"/>
    <dgm:cxn modelId="{EACA4528-293F-4661-88B1-E758C262FA20}" type="presParOf" srcId="{9F30B6B0-F075-4978-A017-EA5892018F7F}" destId="{56549BBC-BB65-49A8-9AC0-83F41A9AC6D0}" srcOrd="1" destOrd="0" presId="urn:microsoft.com/office/officeart/2008/layout/HorizontalMultiLevelHierarchy"/>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81C566C-1740-42EA-8E68-CB26634157A6}"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8E16DB63-9E14-47C2-92DF-4637FC26B2D9}">
      <dgm:prSet phldrT="[Texte]" custT="1"/>
      <dgm:spPr/>
      <dgm:t>
        <a:bodyPr/>
        <a:lstStyle/>
        <a:p>
          <a:pPr rtl="1"/>
          <a:r>
            <a:rPr lang="ar-TN" sz="2400" b="1" dirty="0" smtClean="0"/>
            <a:t>التّشريع الإسلاميّ</a:t>
          </a:r>
        </a:p>
        <a:p>
          <a:pPr rtl="1"/>
          <a:r>
            <a:rPr lang="ar-TN" sz="2400" b="1" dirty="0" smtClean="0"/>
            <a:t>(الفقه الإسلاميّ)</a:t>
          </a:r>
        </a:p>
        <a:p>
          <a:r>
            <a:rPr lang="fr-FR" sz="2400" b="1" dirty="0" smtClean="0"/>
            <a:t>Droit musulman</a:t>
          </a:r>
          <a:endParaRPr lang="fr-FR" sz="2400" b="1" dirty="0"/>
        </a:p>
      </dgm:t>
    </dgm:pt>
    <dgm:pt modelId="{B00D8642-7FA4-419F-AE84-71018886FFBE}" type="parTrans" cxnId="{DF67E354-9C76-4BC9-A6B0-A776E4FED4C7}">
      <dgm:prSet/>
      <dgm:spPr/>
      <dgm:t>
        <a:bodyPr/>
        <a:lstStyle/>
        <a:p>
          <a:endParaRPr lang="fr-FR"/>
        </a:p>
      </dgm:t>
    </dgm:pt>
    <dgm:pt modelId="{44638E99-EBD3-4C7E-A45D-7946E5682DC5}" type="sibTrans" cxnId="{DF67E354-9C76-4BC9-A6B0-A776E4FED4C7}">
      <dgm:prSet/>
      <dgm:spPr/>
      <dgm:t>
        <a:bodyPr/>
        <a:lstStyle/>
        <a:p>
          <a:endParaRPr lang="fr-FR"/>
        </a:p>
      </dgm:t>
    </dgm:pt>
    <dgm:pt modelId="{5EADB082-8659-42FC-86C1-D5081CB3C69D}">
      <dgm:prSet phldrT="[Texte]" custT="1"/>
      <dgm:spPr/>
      <dgm:t>
        <a:bodyPr/>
        <a:lstStyle/>
        <a:p>
          <a:pPr rtl="1"/>
          <a:r>
            <a:rPr lang="ar-TN" sz="2400" b="1" dirty="0" smtClean="0"/>
            <a:t>تاريخه </a:t>
          </a:r>
          <a:endParaRPr lang="fr-FR" sz="2400" b="1" dirty="0"/>
        </a:p>
      </dgm:t>
    </dgm:pt>
    <dgm:pt modelId="{454A69DF-EC1B-4E93-82D3-DE000F90E228}" type="parTrans" cxnId="{C7156E23-B743-423E-8543-297DB036B3D1}">
      <dgm:prSet/>
      <dgm:spPr/>
      <dgm:t>
        <a:bodyPr/>
        <a:lstStyle/>
        <a:p>
          <a:endParaRPr lang="fr-FR"/>
        </a:p>
      </dgm:t>
    </dgm:pt>
    <dgm:pt modelId="{404B808D-1792-4E6A-ABBB-752A561CEBA1}" type="sibTrans" cxnId="{C7156E23-B743-423E-8543-297DB036B3D1}">
      <dgm:prSet/>
      <dgm:spPr/>
      <dgm:t>
        <a:bodyPr/>
        <a:lstStyle/>
        <a:p>
          <a:endParaRPr lang="fr-FR"/>
        </a:p>
      </dgm:t>
    </dgm:pt>
    <dgm:pt modelId="{CC69E8FF-4E8F-4C63-AAD7-997D3AE8D267}">
      <dgm:prSet phldrT="[Texte]" custT="1"/>
      <dgm:spPr/>
      <dgm:t>
        <a:bodyPr/>
        <a:lstStyle/>
        <a:p>
          <a:r>
            <a:rPr lang="ar-TN" sz="2400" b="1" dirty="0" smtClean="0"/>
            <a:t>مضمونه</a:t>
          </a:r>
          <a:endParaRPr lang="fr-FR" sz="2400" b="1" dirty="0"/>
        </a:p>
      </dgm:t>
    </dgm:pt>
    <dgm:pt modelId="{50358CF4-37AC-4481-85C8-BBFDAFCCA08D}" type="parTrans" cxnId="{7EB91894-2D89-4D2C-BE41-67077B55B6D7}">
      <dgm:prSet/>
      <dgm:spPr/>
      <dgm:t>
        <a:bodyPr/>
        <a:lstStyle/>
        <a:p>
          <a:endParaRPr lang="fr-FR"/>
        </a:p>
      </dgm:t>
    </dgm:pt>
    <dgm:pt modelId="{8C8897D4-386A-46E2-A211-9B7DADFA5F8A}" type="sibTrans" cxnId="{7EB91894-2D89-4D2C-BE41-67077B55B6D7}">
      <dgm:prSet/>
      <dgm:spPr/>
      <dgm:t>
        <a:bodyPr/>
        <a:lstStyle/>
        <a:p>
          <a:endParaRPr lang="fr-FR"/>
        </a:p>
      </dgm:t>
    </dgm:pt>
    <dgm:pt modelId="{598F0141-7C64-4665-836E-C73139BA215A}">
      <dgm:prSet phldrT="[Texte]" custT="1"/>
      <dgm:spPr>
        <a:solidFill>
          <a:srgbClr val="FFFF00"/>
        </a:solidFill>
        <a:ln>
          <a:solidFill>
            <a:srgbClr val="FFFF00"/>
          </a:solidFill>
        </a:ln>
      </dgm:spPr>
      <dgm:t>
        <a:bodyPr/>
        <a:lstStyle/>
        <a:p>
          <a:r>
            <a:rPr lang="ar-TN" sz="2400" b="1" dirty="0" smtClean="0"/>
            <a:t>أصوله</a:t>
          </a:r>
          <a:endParaRPr lang="fr-FR" sz="2400" b="1" dirty="0"/>
        </a:p>
      </dgm:t>
    </dgm:pt>
    <dgm:pt modelId="{129607DC-9980-43F4-A1D8-E1F963B54F2C}" type="parTrans" cxnId="{50488370-3139-4B3F-AEF7-EF72D9E876E5}">
      <dgm:prSet/>
      <dgm:spPr/>
      <dgm:t>
        <a:bodyPr/>
        <a:lstStyle/>
        <a:p>
          <a:endParaRPr lang="fr-FR"/>
        </a:p>
      </dgm:t>
    </dgm:pt>
    <dgm:pt modelId="{8C5B58A1-2331-483D-8756-3ACF4FD56537}" type="sibTrans" cxnId="{50488370-3139-4B3F-AEF7-EF72D9E876E5}">
      <dgm:prSet/>
      <dgm:spPr/>
      <dgm:t>
        <a:bodyPr/>
        <a:lstStyle/>
        <a:p>
          <a:endParaRPr lang="fr-FR"/>
        </a:p>
      </dgm:t>
    </dgm:pt>
    <dgm:pt modelId="{71BE1CD4-066E-41CA-9D03-5547FADC218D}">
      <dgm:prSet custT="1"/>
      <dgm:spPr/>
      <dgm:t>
        <a:bodyPr/>
        <a:lstStyle/>
        <a:p>
          <a:r>
            <a:rPr lang="ar-TN" sz="2400" b="1" dirty="0" smtClean="0"/>
            <a:t>عبادات</a:t>
          </a:r>
          <a:endParaRPr lang="fr-FR" sz="2400" b="1" dirty="0"/>
        </a:p>
      </dgm:t>
    </dgm:pt>
    <dgm:pt modelId="{8BAE9867-2111-43F2-9F21-6EF215ED95BF}" type="parTrans" cxnId="{A4F4FD71-7647-4DC8-9CA7-C53CC2CD2D1E}">
      <dgm:prSet/>
      <dgm:spPr/>
      <dgm:t>
        <a:bodyPr/>
        <a:lstStyle/>
        <a:p>
          <a:endParaRPr lang="fr-FR"/>
        </a:p>
      </dgm:t>
    </dgm:pt>
    <dgm:pt modelId="{5DE713E0-F9FC-4362-BFEA-28A67CB0B99E}" type="sibTrans" cxnId="{A4F4FD71-7647-4DC8-9CA7-C53CC2CD2D1E}">
      <dgm:prSet/>
      <dgm:spPr/>
      <dgm:t>
        <a:bodyPr/>
        <a:lstStyle/>
        <a:p>
          <a:endParaRPr lang="fr-FR"/>
        </a:p>
      </dgm:t>
    </dgm:pt>
    <dgm:pt modelId="{A4E3C376-38D6-4849-B69D-CAE3FBA95BF2}">
      <dgm:prSet custT="1"/>
      <dgm:spPr/>
      <dgm:t>
        <a:bodyPr/>
        <a:lstStyle/>
        <a:p>
          <a:r>
            <a:rPr lang="ar-TN" sz="2400" b="1" dirty="0" smtClean="0"/>
            <a:t>وضوء</a:t>
          </a:r>
          <a:endParaRPr lang="fr-FR" sz="2400" b="1" dirty="0"/>
        </a:p>
      </dgm:t>
    </dgm:pt>
    <dgm:pt modelId="{B0AC75A8-E725-4773-81F1-C1108F07E0F9}" type="parTrans" cxnId="{9BAFAF1B-3E53-4B3F-BF57-DAC8114CFEF4}">
      <dgm:prSet/>
      <dgm:spPr/>
      <dgm:t>
        <a:bodyPr/>
        <a:lstStyle/>
        <a:p>
          <a:endParaRPr lang="fr-FR"/>
        </a:p>
      </dgm:t>
    </dgm:pt>
    <dgm:pt modelId="{8CAA8BCF-56A8-4BF2-BBC9-CCF031C7F88E}" type="sibTrans" cxnId="{9BAFAF1B-3E53-4B3F-BF57-DAC8114CFEF4}">
      <dgm:prSet/>
      <dgm:spPr/>
      <dgm:t>
        <a:bodyPr/>
        <a:lstStyle/>
        <a:p>
          <a:endParaRPr lang="fr-FR"/>
        </a:p>
      </dgm:t>
    </dgm:pt>
    <dgm:pt modelId="{8C285133-1CB8-42B9-9ACA-932727037295}">
      <dgm:prSet custT="1"/>
      <dgm:spPr/>
      <dgm:t>
        <a:bodyPr/>
        <a:lstStyle/>
        <a:p>
          <a:r>
            <a:rPr lang="ar-TN" sz="2400" b="1" dirty="0" smtClean="0"/>
            <a:t>صلاة</a:t>
          </a:r>
          <a:endParaRPr lang="fr-FR" sz="2400" b="1" dirty="0"/>
        </a:p>
      </dgm:t>
    </dgm:pt>
    <dgm:pt modelId="{AB63B2EC-F3D7-4490-A514-1846260B8951}" type="parTrans" cxnId="{B522554A-61AB-46E3-A8FF-8EF9E3A925C3}">
      <dgm:prSet/>
      <dgm:spPr/>
      <dgm:t>
        <a:bodyPr/>
        <a:lstStyle/>
        <a:p>
          <a:endParaRPr lang="fr-FR"/>
        </a:p>
      </dgm:t>
    </dgm:pt>
    <dgm:pt modelId="{CDBC5702-34E3-478C-AEF1-4A2E83F3928B}" type="sibTrans" cxnId="{B522554A-61AB-46E3-A8FF-8EF9E3A925C3}">
      <dgm:prSet/>
      <dgm:spPr/>
      <dgm:t>
        <a:bodyPr/>
        <a:lstStyle/>
        <a:p>
          <a:endParaRPr lang="fr-FR"/>
        </a:p>
      </dgm:t>
    </dgm:pt>
    <dgm:pt modelId="{10191AE6-1E79-4941-B59C-02E3ADC8CD74}">
      <dgm:prSet custT="1"/>
      <dgm:spPr/>
      <dgm:t>
        <a:bodyPr/>
        <a:lstStyle/>
        <a:p>
          <a:r>
            <a:rPr lang="ar-TN" sz="2400" b="1" dirty="0" smtClean="0"/>
            <a:t>إلخ</a:t>
          </a:r>
          <a:endParaRPr lang="fr-FR" sz="2400" b="1" dirty="0"/>
        </a:p>
      </dgm:t>
    </dgm:pt>
    <dgm:pt modelId="{AFC85C59-1788-4119-90E9-3C197B1B2AEC}" type="parTrans" cxnId="{2E429622-BEAC-475F-AED5-D419E974B264}">
      <dgm:prSet/>
      <dgm:spPr/>
      <dgm:t>
        <a:bodyPr/>
        <a:lstStyle/>
        <a:p>
          <a:endParaRPr lang="fr-FR"/>
        </a:p>
      </dgm:t>
    </dgm:pt>
    <dgm:pt modelId="{63F80A15-D901-4D3F-8493-48C94B738C67}" type="sibTrans" cxnId="{2E429622-BEAC-475F-AED5-D419E974B264}">
      <dgm:prSet/>
      <dgm:spPr/>
      <dgm:t>
        <a:bodyPr/>
        <a:lstStyle/>
        <a:p>
          <a:endParaRPr lang="fr-FR"/>
        </a:p>
      </dgm:t>
    </dgm:pt>
    <dgm:pt modelId="{6BB299E2-D679-4B6A-9CB7-3302A074EC4C}">
      <dgm:prSet custT="1"/>
      <dgm:spPr>
        <a:solidFill>
          <a:srgbClr val="FFFF00"/>
        </a:solidFill>
        <a:ln>
          <a:solidFill>
            <a:srgbClr val="FFFF00"/>
          </a:solidFill>
        </a:ln>
      </dgm:spPr>
      <dgm:t>
        <a:bodyPr/>
        <a:lstStyle/>
        <a:p>
          <a:r>
            <a:rPr lang="ar-TN" sz="2400" b="1" dirty="0" smtClean="0"/>
            <a:t>معاملات</a:t>
          </a:r>
          <a:endParaRPr lang="fr-FR" sz="2400" b="1" dirty="0"/>
        </a:p>
      </dgm:t>
    </dgm:pt>
    <dgm:pt modelId="{F29858BE-EC31-40F9-8A02-D525A8EEF286}" type="parTrans" cxnId="{804F6410-6718-45F0-ABA0-199491517FD7}">
      <dgm:prSet/>
      <dgm:spPr/>
      <dgm:t>
        <a:bodyPr/>
        <a:lstStyle/>
        <a:p>
          <a:endParaRPr lang="fr-FR"/>
        </a:p>
      </dgm:t>
    </dgm:pt>
    <dgm:pt modelId="{04CFF4AF-BE1E-4AEA-9100-AA0D1840B4F9}" type="sibTrans" cxnId="{804F6410-6718-45F0-ABA0-199491517FD7}">
      <dgm:prSet/>
      <dgm:spPr/>
      <dgm:t>
        <a:bodyPr/>
        <a:lstStyle/>
        <a:p>
          <a:endParaRPr lang="fr-FR"/>
        </a:p>
      </dgm:t>
    </dgm:pt>
    <dgm:pt modelId="{DBB80F6B-5A74-43AC-BC34-BAF63E911616}">
      <dgm:prSet custT="1"/>
      <dgm:spPr>
        <a:solidFill>
          <a:srgbClr val="FFFF00"/>
        </a:solidFill>
      </dgm:spPr>
      <dgm:t>
        <a:bodyPr/>
        <a:lstStyle/>
        <a:p>
          <a:r>
            <a:rPr lang="ar-TN" sz="2400" b="1" dirty="0" smtClean="0"/>
            <a:t>بيع</a:t>
          </a:r>
          <a:endParaRPr lang="fr-FR" sz="2400" b="1" dirty="0"/>
        </a:p>
      </dgm:t>
    </dgm:pt>
    <dgm:pt modelId="{AFC9358E-0A76-4EBB-9878-8635C9FED055}" type="parTrans" cxnId="{175C364C-24C2-4F2D-82D6-7C28F9C78C84}">
      <dgm:prSet/>
      <dgm:spPr/>
      <dgm:t>
        <a:bodyPr/>
        <a:lstStyle/>
        <a:p>
          <a:endParaRPr lang="fr-FR"/>
        </a:p>
      </dgm:t>
    </dgm:pt>
    <dgm:pt modelId="{206CAD82-8C94-42B8-8109-D8310C93CF00}" type="sibTrans" cxnId="{175C364C-24C2-4F2D-82D6-7C28F9C78C84}">
      <dgm:prSet/>
      <dgm:spPr/>
      <dgm:t>
        <a:bodyPr/>
        <a:lstStyle/>
        <a:p>
          <a:endParaRPr lang="fr-FR"/>
        </a:p>
      </dgm:t>
    </dgm:pt>
    <dgm:pt modelId="{EE5F5AC4-C9BB-4563-A86D-E7A9CD05D13E}">
      <dgm:prSet custT="1"/>
      <dgm:spPr>
        <a:solidFill>
          <a:srgbClr val="FFFF00"/>
        </a:solidFill>
      </dgm:spPr>
      <dgm:t>
        <a:bodyPr/>
        <a:lstStyle/>
        <a:p>
          <a:r>
            <a:rPr lang="ar-TN" sz="2400" b="1" dirty="0" smtClean="0"/>
            <a:t>ميراث</a:t>
          </a:r>
          <a:endParaRPr lang="fr-FR" sz="2400" b="1" dirty="0"/>
        </a:p>
      </dgm:t>
    </dgm:pt>
    <dgm:pt modelId="{FADD3124-EB80-4305-8C49-416B360E3DD6}" type="parTrans" cxnId="{41EF2AA9-48AA-4A32-90F8-DAE7B7FBDEA6}">
      <dgm:prSet/>
      <dgm:spPr/>
      <dgm:t>
        <a:bodyPr/>
        <a:lstStyle/>
        <a:p>
          <a:endParaRPr lang="fr-FR"/>
        </a:p>
      </dgm:t>
    </dgm:pt>
    <dgm:pt modelId="{5DC45364-74D0-49F0-AD70-6097402A5B18}" type="sibTrans" cxnId="{41EF2AA9-48AA-4A32-90F8-DAE7B7FBDEA6}">
      <dgm:prSet/>
      <dgm:spPr/>
      <dgm:t>
        <a:bodyPr/>
        <a:lstStyle/>
        <a:p>
          <a:endParaRPr lang="fr-FR"/>
        </a:p>
      </dgm:t>
    </dgm:pt>
    <dgm:pt modelId="{E125E9A0-3BB7-4960-80E0-7AD40A089F81}">
      <dgm:prSet custT="1"/>
      <dgm:spPr>
        <a:solidFill>
          <a:srgbClr val="FFFF00"/>
        </a:solidFill>
      </dgm:spPr>
      <dgm:t>
        <a:bodyPr/>
        <a:lstStyle/>
        <a:p>
          <a:r>
            <a:rPr lang="ar-TN" sz="2400" b="1" dirty="0" smtClean="0"/>
            <a:t>إلخ</a:t>
          </a:r>
          <a:endParaRPr lang="fr-FR" sz="2400" b="1" dirty="0"/>
        </a:p>
      </dgm:t>
    </dgm:pt>
    <dgm:pt modelId="{F69BABC8-BEA8-4482-93E5-1D2ADBBB5B04}" type="parTrans" cxnId="{BDE7836D-CF65-43EE-9985-95938CE20E35}">
      <dgm:prSet/>
      <dgm:spPr/>
      <dgm:t>
        <a:bodyPr/>
        <a:lstStyle/>
        <a:p>
          <a:endParaRPr lang="fr-FR"/>
        </a:p>
      </dgm:t>
    </dgm:pt>
    <dgm:pt modelId="{02181178-DF18-428F-97F4-BA88B5A145A2}" type="sibTrans" cxnId="{BDE7836D-CF65-43EE-9985-95938CE20E35}">
      <dgm:prSet/>
      <dgm:spPr/>
      <dgm:t>
        <a:bodyPr/>
        <a:lstStyle/>
        <a:p>
          <a:endParaRPr lang="fr-FR"/>
        </a:p>
      </dgm:t>
    </dgm:pt>
    <dgm:pt modelId="{E15597D5-2BA9-4C5F-BCFE-0D383D432703}">
      <dgm:prSet custT="1"/>
      <dgm:spPr/>
      <dgm:t>
        <a:bodyPr/>
        <a:lstStyle/>
        <a:p>
          <a:r>
            <a:rPr lang="ar-TN" sz="2400" b="1" dirty="0" smtClean="0"/>
            <a:t>إلخ</a:t>
          </a:r>
          <a:endParaRPr lang="fr-FR" sz="2400" b="1" dirty="0"/>
        </a:p>
      </dgm:t>
    </dgm:pt>
    <dgm:pt modelId="{846C7622-40CC-4177-A1C5-55BB80AA7BC2}" type="parTrans" cxnId="{7D40F561-DEBE-454F-8787-44C756E2999B}">
      <dgm:prSet/>
      <dgm:spPr/>
      <dgm:t>
        <a:bodyPr/>
        <a:lstStyle/>
        <a:p>
          <a:endParaRPr lang="fr-FR"/>
        </a:p>
      </dgm:t>
    </dgm:pt>
    <dgm:pt modelId="{630FD3B8-89FA-47CF-996E-25141BC16854}" type="sibTrans" cxnId="{7D40F561-DEBE-454F-8787-44C756E2999B}">
      <dgm:prSet/>
      <dgm:spPr/>
      <dgm:t>
        <a:bodyPr/>
        <a:lstStyle/>
        <a:p>
          <a:endParaRPr lang="fr-FR"/>
        </a:p>
      </dgm:t>
    </dgm:pt>
    <dgm:pt modelId="{152BC58C-FE0C-4397-9EEC-7813386AD3C8}">
      <dgm:prSet custT="1"/>
      <dgm:spPr>
        <a:solidFill>
          <a:srgbClr val="FFFF00"/>
        </a:solidFill>
      </dgm:spPr>
      <dgm:t>
        <a:bodyPr/>
        <a:lstStyle/>
        <a:p>
          <a:r>
            <a:rPr lang="ar-TN" sz="2400" b="1" dirty="0" smtClean="0"/>
            <a:t>حقّ الملكيّة</a:t>
          </a:r>
          <a:endParaRPr lang="fr-FR" sz="2400" b="1" dirty="0"/>
        </a:p>
      </dgm:t>
    </dgm:pt>
    <dgm:pt modelId="{213C60EA-B1BB-42F8-8BDF-E30D4D77A91C}" type="parTrans" cxnId="{DC0ED4D9-DD9A-4FD6-BD68-34ECE0EA7109}">
      <dgm:prSet/>
      <dgm:spPr/>
      <dgm:t>
        <a:bodyPr/>
        <a:lstStyle/>
        <a:p>
          <a:endParaRPr lang="fr-FR"/>
        </a:p>
      </dgm:t>
    </dgm:pt>
    <dgm:pt modelId="{CEA799D8-CDD9-4639-900D-3AFE6246D98A}" type="sibTrans" cxnId="{DC0ED4D9-DD9A-4FD6-BD68-34ECE0EA7109}">
      <dgm:prSet/>
      <dgm:spPr/>
      <dgm:t>
        <a:bodyPr/>
        <a:lstStyle/>
        <a:p>
          <a:endParaRPr lang="fr-FR"/>
        </a:p>
      </dgm:t>
    </dgm:pt>
    <dgm:pt modelId="{4153D81A-15F2-47FA-8FD6-DF702C63328A}" type="pres">
      <dgm:prSet presAssocID="{281C566C-1740-42EA-8E68-CB26634157A6}" presName="hierChild1" presStyleCnt="0">
        <dgm:presLayoutVars>
          <dgm:orgChart val="1"/>
          <dgm:chPref val="1"/>
          <dgm:dir val="rev"/>
          <dgm:animOne val="branch"/>
          <dgm:animLvl val="lvl"/>
          <dgm:resizeHandles/>
        </dgm:presLayoutVars>
      </dgm:prSet>
      <dgm:spPr/>
      <dgm:t>
        <a:bodyPr/>
        <a:lstStyle/>
        <a:p>
          <a:endParaRPr lang="fr-FR"/>
        </a:p>
      </dgm:t>
    </dgm:pt>
    <dgm:pt modelId="{E5DABE65-EA9A-4978-948D-8F3BF9DC2314}" type="pres">
      <dgm:prSet presAssocID="{8E16DB63-9E14-47C2-92DF-4637FC26B2D9}" presName="hierRoot1" presStyleCnt="0">
        <dgm:presLayoutVars>
          <dgm:hierBranch val="init"/>
        </dgm:presLayoutVars>
      </dgm:prSet>
      <dgm:spPr/>
    </dgm:pt>
    <dgm:pt modelId="{C004B72C-A49F-47AB-AC92-54D5B571B3C5}" type="pres">
      <dgm:prSet presAssocID="{8E16DB63-9E14-47C2-92DF-4637FC26B2D9}" presName="rootComposite1" presStyleCnt="0"/>
      <dgm:spPr/>
    </dgm:pt>
    <dgm:pt modelId="{CFD09C3B-C677-4A5D-B5CB-8C0CB53330AB}" type="pres">
      <dgm:prSet presAssocID="{8E16DB63-9E14-47C2-92DF-4637FC26B2D9}" presName="rootText1" presStyleLbl="node0" presStyleIdx="0" presStyleCnt="1" custScaleY="460219">
        <dgm:presLayoutVars>
          <dgm:chPref val="3"/>
        </dgm:presLayoutVars>
      </dgm:prSet>
      <dgm:spPr/>
      <dgm:t>
        <a:bodyPr/>
        <a:lstStyle/>
        <a:p>
          <a:endParaRPr lang="fr-FR"/>
        </a:p>
      </dgm:t>
    </dgm:pt>
    <dgm:pt modelId="{DAED04EF-20A8-42A2-8DA7-D01FCA033BD7}" type="pres">
      <dgm:prSet presAssocID="{8E16DB63-9E14-47C2-92DF-4637FC26B2D9}" presName="rootConnector1" presStyleLbl="node1" presStyleIdx="0" presStyleCnt="0"/>
      <dgm:spPr/>
      <dgm:t>
        <a:bodyPr/>
        <a:lstStyle/>
        <a:p>
          <a:endParaRPr lang="fr-FR"/>
        </a:p>
      </dgm:t>
    </dgm:pt>
    <dgm:pt modelId="{52A21ABB-6DE6-4F02-BD32-A29F51853679}" type="pres">
      <dgm:prSet presAssocID="{8E16DB63-9E14-47C2-92DF-4637FC26B2D9}" presName="hierChild2" presStyleCnt="0"/>
      <dgm:spPr/>
    </dgm:pt>
    <dgm:pt modelId="{EEB99E12-2F79-4309-9D3E-F610F4DC258C}" type="pres">
      <dgm:prSet presAssocID="{454A69DF-EC1B-4E93-82D3-DE000F90E228}" presName="Name66" presStyleLbl="parChTrans1D2" presStyleIdx="0" presStyleCnt="4"/>
      <dgm:spPr/>
      <dgm:t>
        <a:bodyPr/>
        <a:lstStyle/>
        <a:p>
          <a:endParaRPr lang="fr-FR"/>
        </a:p>
      </dgm:t>
    </dgm:pt>
    <dgm:pt modelId="{36469668-05A2-46E9-AED2-B7DFD19C9452}" type="pres">
      <dgm:prSet presAssocID="{5EADB082-8659-42FC-86C1-D5081CB3C69D}" presName="hierRoot2" presStyleCnt="0">
        <dgm:presLayoutVars>
          <dgm:hierBranch val="init"/>
        </dgm:presLayoutVars>
      </dgm:prSet>
      <dgm:spPr/>
    </dgm:pt>
    <dgm:pt modelId="{E955B105-3E37-464B-9C5E-A0464EBBB377}" type="pres">
      <dgm:prSet presAssocID="{5EADB082-8659-42FC-86C1-D5081CB3C69D}" presName="rootComposite" presStyleCnt="0"/>
      <dgm:spPr/>
    </dgm:pt>
    <dgm:pt modelId="{719B943F-2671-45EB-B2A1-BC9EF960A5E7}" type="pres">
      <dgm:prSet presAssocID="{5EADB082-8659-42FC-86C1-D5081CB3C69D}" presName="rootText" presStyleLbl="node2" presStyleIdx="0" presStyleCnt="4" custLinFactY="-162123" custLinFactNeighborX="3740" custLinFactNeighborY="-200000">
        <dgm:presLayoutVars>
          <dgm:chPref val="3"/>
        </dgm:presLayoutVars>
      </dgm:prSet>
      <dgm:spPr/>
      <dgm:t>
        <a:bodyPr/>
        <a:lstStyle/>
        <a:p>
          <a:endParaRPr lang="fr-FR"/>
        </a:p>
      </dgm:t>
    </dgm:pt>
    <dgm:pt modelId="{EF22D5B8-A0FB-4146-823B-B9EF13DD45EF}" type="pres">
      <dgm:prSet presAssocID="{5EADB082-8659-42FC-86C1-D5081CB3C69D}" presName="rootConnector" presStyleLbl="node2" presStyleIdx="0" presStyleCnt="4"/>
      <dgm:spPr/>
      <dgm:t>
        <a:bodyPr/>
        <a:lstStyle/>
        <a:p>
          <a:endParaRPr lang="fr-FR"/>
        </a:p>
      </dgm:t>
    </dgm:pt>
    <dgm:pt modelId="{9DE4C013-514F-47A1-B53B-F4F77498D691}" type="pres">
      <dgm:prSet presAssocID="{5EADB082-8659-42FC-86C1-D5081CB3C69D}" presName="hierChild4" presStyleCnt="0"/>
      <dgm:spPr/>
    </dgm:pt>
    <dgm:pt modelId="{B50F30CF-3AA8-4663-A3A8-FEE3CCA3C5BA}" type="pres">
      <dgm:prSet presAssocID="{5EADB082-8659-42FC-86C1-D5081CB3C69D}" presName="hierChild5" presStyleCnt="0"/>
      <dgm:spPr/>
    </dgm:pt>
    <dgm:pt modelId="{1F79DB82-A837-48E9-A5AF-6311D70C17C5}" type="pres">
      <dgm:prSet presAssocID="{50358CF4-37AC-4481-85C8-BBFDAFCCA08D}" presName="Name66" presStyleLbl="parChTrans1D2" presStyleIdx="1" presStyleCnt="4"/>
      <dgm:spPr/>
      <dgm:t>
        <a:bodyPr/>
        <a:lstStyle/>
        <a:p>
          <a:endParaRPr lang="fr-FR"/>
        </a:p>
      </dgm:t>
    </dgm:pt>
    <dgm:pt modelId="{34E42FFB-410D-4CE6-ABC5-9544460E75C0}" type="pres">
      <dgm:prSet presAssocID="{CC69E8FF-4E8F-4C63-AAD7-997D3AE8D267}" presName="hierRoot2" presStyleCnt="0">
        <dgm:presLayoutVars>
          <dgm:hierBranch val="init"/>
        </dgm:presLayoutVars>
      </dgm:prSet>
      <dgm:spPr/>
    </dgm:pt>
    <dgm:pt modelId="{5D162171-39F5-4183-8A12-C68B538E595E}" type="pres">
      <dgm:prSet presAssocID="{CC69E8FF-4E8F-4C63-AAD7-997D3AE8D267}" presName="rootComposite" presStyleCnt="0"/>
      <dgm:spPr/>
    </dgm:pt>
    <dgm:pt modelId="{0C92671A-C5EF-4240-BC84-02EB65C4A5B3}" type="pres">
      <dgm:prSet presAssocID="{CC69E8FF-4E8F-4C63-AAD7-997D3AE8D267}" presName="rootText" presStyleLbl="node2" presStyleIdx="1" presStyleCnt="4" custLinFactY="-100000" custLinFactNeighborX="7407" custLinFactNeighborY="-174649">
        <dgm:presLayoutVars>
          <dgm:chPref val="3"/>
        </dgm:presLayoutVars>
      </dgm:prSet>
      <dgm:spPr/>
      <dgm:t>
        <a:bodyPr/>
        <a:lstStyle/>
        <a:p>
          <a:endParaRPr lang="fr-FR"/>
        </a:p>
      </dgm:t>
    </dgm:pt>
    <dgm:pt modelId="{00D0F43A-6956-4AC7-A4F0-368A56C4DD1D}" type="pres">
      <dgm:prSet presAssocID="{CC69E8FF-4E8F-4C63-AAD7-997D3AE8D267}" presName="rootConnector" presStyleLbl="node2" presStyleIdx="1" presStyleCnt="4"/>
      <dgm:spPr/>
      <dgm:t>
        <a:bodyPr/>
        <a:lstStyle/>
        <a:p>
          <a:endParaRPr lang="fr-FR"/>
        </a:p>
      </dgm:t>
    </dgm:pt>
    <dgm:pt modelId="{47C50717-A3E2-4A9D-89DB-E7F9D7072666}" type="pres">
      <dgm:prSet presAssocID="{CC69E8FF-4E8F-4C63-AAD7-997D3AE8D267}" presName="hierChild4" presStyleCnt="0"/>
      <dgm:spPr/>
    </dgm:pt>
    <dgm:pt modelId="{A6A6CF20-8C80-4230-9F07-ED271D6F4276}" type="pres">
      <dgm:prSet presAssocID="{8BAE9867-2111-43F2-9F21-6EF215ED95BF}" presName="Name66" presStyleLbl="parChTrans1D3" presStyleIdx="0" presStyleCnt="2"/>
      <dgm:spPr/>
      <dgm:t>
        <a:bodyPr/>
        <a:lstStyle/>
        <a:p>
          <a:endParaRPr lang="fr-FR"/>
        </a:p>
      </dgm:t>
    </dgm:pt>
    <dgm:pt modelId="{AA4A99D6-BE66-440D-984F-34F1FE8C1A5E}" type="pres">
      <dgm:prSet presAssocID="{71BE1CD4-066E-41CA-9D03-5547FADC218D}" presName="hierRoot2" presStyleCnt="0">
        <dgm:presLayoutVars>
          <dgm:hierBranch val="init"/>
        </dgm:presLayoutVars>
      </dgm:prSet>
      <dgm:spPr/>
    </dgm:pt>
    <dgm:pt modelId="{C0991730-B387-4525-BAFA-A665F1330298}" type="pres">
      <dgm:prSet presAssocID="{71BE1CD4-066E-41CA-9D03-5547FADC218D}" presName="rootComposite" presStyleCnt="0"/>
      <dgm:spPr/>
    </dgm:pt>
    <dgm:pt modelId="{1B2D7A26-49F1-450D-84F0-978AD2937BD0}" type="pres">
      <dgm:prSet presAssocID="{71BE1CD4-066E-41CA-9D03-5547FADC218D}" presName="rootText" presStyleLbl="node3" presStyleIdx="0" presStyleCnt="2" custLinFactY="-83414" custLinFactNeighborX="2718" custLinFactNeighborY="-100000">
        <dgm:presLayoutVars>
          <dgm:chPref val="3"/>
        </dgm:presLayoutVars>
      </dgm:prSet>
      <dgm:spPr/>
      <dgm:t>
        <a:bodyPr/>
        <a:lstStyle/>
        <a:p>
          <a:endParaRPr lang="fr-FR"/>
        </a:p>
      </dgm:t>
    </dgm:pt>
    <dgm:pt modelId="{CBB505C6-58CD-486B-98AB-72382907D778}" type="pres">
      <dgm:prSet presAssocID="{71BE1CD4-066E-41CA-9D03-5547FADC218D}" presName="rootConnector" presStyleLbl="node3" presStyleIdx="0" presStyleCnt="2"/>
      <dgm:spPr/>
      <dgm:t>
        <a:bodyPr/>
        <a:lstStyle/>
        <a:p>
          <a:endParaRPr lang="fr-FR"/>
        </a:p>
      </dgm:t>
    </dgm:pt>
    <dgm:pt modelId="{9979E5B1-448F-4E5A-94F2-28385561A7B9}" type="pres">
      <dgm:prSet presAssocID="{71BE1CD4-066E-41CA-9D03-5547FADC218D}" presName="hierChild4" presStyleCnt="0"/>
      <dgm:spPr/>
    </dgm:pt>
    <dgm:pt modelId="{215B1812-4AEA-4265-A386-60A822F03C66}" type="pres">
      <dgm:prSet presAssocID="{B0AC75A8-E725-4773-81F1-C1108F07E0F9}" presName="Name66" presStyleLbl="parChTrans1D4" presStyleIdx="0" presStyleCnt="7"/>
      <dgm:spPr/>
      <dgm:t>
        <a:bodyPr/>
        <a:lstStyle/>
        <a:p>
          <a:endParaRPr lang="fr-FR"/>
        </a:p>
      </dgm:t>
    </dgm:pt>
    <dgm:pt modelId="{0762C893-540E-4735-BBA5-8248260EA817}" type="pres">
      <dgm:prSet presAssocID="{A4E3C376-38D6-4849-B69D-CAE3FBA95BF2}" presName="hierRoot2" presStyleCnt="0">
        <dgm:presLayoutVars>
          <dgm:hierBranch val="init"/>
        </dgm:presLayoutVars>
      </dgm:prSet>
      <dgm:spPr/>
    </dgm:pt>
    <dgm:pt modelId="{D685013F-7D25-4D11-A3AB-DAC1F2DC17D2}" type="pres">
      <dgm:prSet presAssocID="{A4E3C376-38D6-4849-B69D-CAE3FBA95BF2}" presName="rootComposite" presStyleCnt="0"/>
      <dgm:spPr/>
    </dgm:pt>
    <dgm:pt modelId="{846DE676-6863-42A7-A32F-9927950B1691}" type="pres">
      <dgm:prSet presAssocID="{A4E3C376-38D6-4849-B69D-CAE3FBA95BF2}" presName="rootText" presStyleLbl="node4" presStyleIdx="0" presStyleCnt="7" custLinFactY="-38623" custLinFactNeighborX="-112" custLinFactNeighborY="-100000">
        <dgm:presLayoutVars>
          <dgm:chPref val="3"/>
        </dgm:presLayoutVars>
      </dgm:prSet>
      <dgm:spPr/>
      <dgm:t>
        <a:bodyPr/>
        <a:lstStyle/>
        <a:p>
          <a:endParaRPr lang="fr-FR"/>
        </a:p>
      </dgm:t>
    </dgm:pt>
    <dgm:pt modelId="{649F77AE-4553-4140-AB4F-FB124ED78A22}" type="pres">
      <dgm:prSet presAssocID="{A4E3C376-38D6-4849-B69D-CAE3FBA95BF2}" presName="rootConnector" presStyleLbl="node4" presStyleIdx="0" presStyleCnt="7"/>
      <dgm:spPr/>
      <dgm:t>
        <a:bodyPr/>
        <a:lstStyle/>
        <a:p>
          <a:endParaRPr lang="fr-FR"/>
        </a:p>
      </dgm:t>
    </dgm:pt>
    <dgm:pt modelId="{D791366A-C447-40B8-8D5D-AD4078E099A9}" type="pres">
      <dgm:prSet presAssocID="{A4E3C376-38D6-4849-B69D-CAE3FBA95BF2}" presName="hierChild4" presStyleCnt="0"/>
      <dgm:spPr/>
    </dgm:pt>
    <dgm:pt modelId="{747CCA60-3096-44B5-AEFB-DD23C7B16472}" type="pres">
      <dgm:prSet presAssocID="{A4E3C376-38D6-4849-B69D-CAE3FBA95BF2}" presName="hierChild5" presStyleCnt="0"/>
      <dgm:spPr/>
    </dgm:pt>
    <dgm:pt modelId="{D44B1995-22C6-4B02-B503-A1B49FB4BD6D}" type="pres">
      <dgm:prSet presAssocID="{AB63B2EC-F3D7-4490-A514-1846260B8951}" presName="Name66" presStyleLbl="parChTrans1D4" presStyleIdx="1" presStyleCnt="7"/>
      <dgm:spPr/>
      <dgm:t>
        <a:bodyPr/>
        <a:lstStyle/>
        <a:p>
          <a:endParaRPr lang="fr-FR"/>
        </a:p>
      </dgm:t>
    </dgm:pt>
    <dgm:pt modelId="{1ABC19A8-A1FB-4125-ACCC-A4C4FE81227F}" type="pres">
      <dgm:prSet presAssocID="{8C285133-1CB8-42B9-9ACA-932727037295}" presName="hierRoot2" presStyleCnt="0">
        <dgm:presLayoutVars>
          <dgm:hierBranch val="init"/>
        </dgm:presLayoutVars>
      </dgm:prSet>
      <dgm:spPr/>
    </dgm:pt>
    <dgm:pt modelId="{0C54E572-4558-4903-9822-F4EF50644AFD}" type="pres">
      <dgm:prSet presAssocID="{8C285133-1CB8-42B9-9ACA-932727037295}" presName="rootComposite" presStyleCnt="0"/>
      <dgm:spPr/>
    </dgm:pt>
    <dgm:pt modelId="{BC816593-AEBF-4C7E-BD32-230D07F1D7FB}" type="pres">
      <dgm:prSet presAssocID="{8C285133-1CB8-42B9-9ACA-932727037295}" presName="rootText" presStyleLbl="node4" presStyleIdx="1" presStyleCnt="7" custLinFactY="-35318" custLinFactNeighborX="-112" custLinFactNeighborY="-100000">
        <dgm:presLayoutVars>
          <dgm:chPref val="3"/>
        </dgm:presLayoutVars>
      </dgm:prSet>
      <dgm:spPr/>
      <dgm:t>
        <a:bodyPr/>
        <a:lstStyle/>
        <a:p>
          <a:endParaRPr lang="fr-FR"/>
        </a:p>
      </dgm:t>
    </dgm:pt>
    <dgm:pt modelId="{D914EE15-1C7F-4834-A1DB-2289D60BC736}" type="pres">
      <dgm:prSet presAssocID="{8C285133-1CB8-42B9-9ACA-932727037295}" presName="rootConnector" presStyleLbl="node4" presStyleIdx="1" presStyleCnt="7"/>
      <dgm:spPr/>
      <dgm:t>
        <a:bodyPr/>
        <a:lstStyle/>
        <a:p>
          <a:endParaRPr lang="fr-FR"/>
        </a:p>
      </dgm:t>
    </dgm:pt>
    <dgm:pt modelId="{08CA6A94-67CF-4F32-87D7-2394A1657501}" type="pres">
      <dgm:prSet presAssocID="{8C285133-1CB8-42B9-9ACA-932727037295}" presName="hierChild4" presStyleCnt="0"/>
      <dgm:spPr/>
    </dgm:pt>
    <dgm:pt modelId="{5EE87545-AFFB-4886-9B3D-17D26A9729B3}" type="pres">
      <dgm:prSet presAssocID="{8C285133-1CB8-42B9-9ACA-932727037295}" presName="hierChild5" presStyleCnt="0"/>
      <dgm:spPr/>
    </dgm:pt>
    <dgm:pt modelId="{F6A72964-ACB2-4899-B615-5DF0D5A3B9A5}" type="pres">
      <dgm:prSet presAssocID="{AFC85C59-1788-4119-90E9-3C197B1B2AEC}" presName="Name66" presStyleLbl="parChTrans1D4" presStyleIdx="2" presStyleCnt="7"/>
      <dgm:spPr/>
      <dgm:t>
        <a:bodyPr/>
        <a:lstStyle/>
        <a:p>
          <a:endParaRPr lang="fr-FR"/>
        </a:p>
      </dgm:t>
    </dgm:pt>
    <dgm:pt modelId="{ACB4AD7D-5902-4CEB-A669-7EAC07D873AB}" type="pres">
      <dgm:prSet presAssocID="{10191AE6-1E79-4941-B59C-02E3ADC8CD74}" presName="hierRoot2" presStyleCnt="0">
        <dgm:presLayoutVars>
          <dgm:hierBranch val="init"/>
        </dgm:presLayoutVars>
      </dgm:prSet>
      <dgm:spPr/>
    </dgm:pt>
    <dgm:pt modelId="{F31D17BB-A17E-4408-BFC3-35B51D8D8C5E}" type="pres">
      <dgm:prSet presAssocID="{10191AE6-1E79-4941-B59C-02E3ADC8CD74}" presName="rootComposite" presStyleCnt="0"/>
      <dgm:spPr/>
    </dgm:pt>
    <dgm:pt modelId="{DA61929F-AE8A-4D60-8A67-268EE1F74EE2}" type="pres">
      <dgm:prSet presAssocID="{10191AE6-1E79-4941-B59C-02E3ADC8CD74}" presName="rootText" presStyleLbl="node4" presStyleIdx="2" presStyleCnt="7" custLinFactY="-32013" custLinFactNeighborX="944" custLinFactNeighborY="-100000">
        <dgm:presLayoutVars>
          <dgm:chPref val="3"/>
        </dgm:presLayoutVars>
      </dgm:prSet>
      <dgm:spPr/>
      <dgm:t>
        <a:bodyPr/>
        <a:lstStyle/>
        <a:p>
          <a:endParaRPr lang="fr-FR"/>
        </a:p>
      </dgm:t>
    </dgm:pt>
    <dgm:pt modelId="{91976108-D450-46A3-9241-0BC870385B2F}" type="pres">
      <dgm:prSet presAssocID="{10191AE6-1E79-4941-B59C-02E3ADC8CD74}" presName="rootConnector" presStyleLbl="node4" presStyleIdx="2" presStyleCnt="7"/>
      <dgm:spPr/>
      <dgm:t>
        <a:bodyPr/>
        <a:lstStyle/>
        <a:p>
          <a:endParaRPr lang="fr-FR"/>
        </a:p>
      </dgm:t>
    </dgm:pt>
    <dgm:pt modelId="{0BD92802-45BA-42B3-B70D-08038B410CB7}" type="pres">
      <dgm:prSet presAssocID="{10191AE6-1E79-4941-B59C-02E3ADC8CD74}" presName="hierChild4" presStyleCnt="0"/>
      <dgm:spPr/>
    </dgm:pt>
    <dgm:pt modelId="{3C0D3B3B-FD65-456C-B21C-8C7C4DE409A9}" type="pres">
      <dgm:prSet presAssocID="{10191AE6-1E79-4941-B59C-02E3ADC8CD74}" presName="hierChild5" presStyleCnt="0"/>
      <dgm:spPr/>
    </dgm:pt>
    <dgm:pt modelId="{FC8AE831-AFF9-4ACF-A46E-2E06363BDDA4}" type="pres">
      <dgm:prSet presAssocID="{71BE1CD4-066E-41CA-9D03-5547FADC218D}" presName="hierChild5" presStyleCnt="0"/>
      <dgm:spPr/>
    </dgm:pt>
    <dgm:pt modelId="{8E641B7B-71D1-43EF-9CD3-3D434A628C77}" type="pres">
      <dgm:prSet presAssocID="{F29858BE-EC31-40F9-8A02-D525A8EEF286}" presName="Name66" presStyleLbl="parChTrans1D3" presStyleIdx="1" presStyleCnt="2"/>
      <dgm:spPr/>
      <dgm:t>
        <a:bodyPr/>
        <a:lstStyle/>
        <a:p>
          <a:endParaRPr lang="fr-FR"/>
        </a:p>
      </dgm:t>
    </dgm:pt>
    <dgm:pt modelId="{C3DE070E-385C-4B1D-AC07-0C9FD113AB02}" type="pres">
      <dgm:prSet presAssocID="{6BB299E2-D679-4B6A-9CB7-3302A074EC4C}" presName="hierRoot2" presStyleCnt="0">
        <dgm:presLayoutVars>
          <dgm:hierBranch val="init"/>
        </dgm:presLayoutVars>
      </dgm:prSet>
      <dgm:spPr/>
    </dgm:pt>
    <dgm:pt modelId="{0A737495-FE7A-45CE-885F-E5362622D7C8}" type="pres">
      <dgm:prSet presAssocID="{6BB299E2-D679-4B6A-9CB7-3302A074EC4C}" presName="rootComposite" presStyleCnt="0"/>
      <dgm:spPr/>
    </dgm:pt>
    <dgm:pt modelId="{F69F275E-8893-43DC-8836-2FF436414A4B}" type="pres">
      <dgm:prSet presAssocID="{6BB299E2-D679-4B6A-9CB7-3302A074EC4C}" presName="rootText" presStyleLbl="node3" presStyleIdx="1" presStyleCnt="2" custLinFactY="-141836" custLinFactNeighborX="10052" custLinFactNeighborY="-200000">
        <dgm:presLayoutVars>
          <dgm:chPref val="3"/>
        </dgm:presLayoutVars>
      </dgm:prSet>
      <dgm:spPr/>
      <dgm:t>
        <a:bodyPr/>
        <a:lstStyle/>
        <a:p>
          <a:endParaRPr lang="fr-FR"/>
        </a:p>
      </dgm:t>
    </dgm:pt>
    <dgm:pt modelId="{DF11822E-E580-4893-B13C-651CA64073E3}" type="pres">
      <dgm:prSet presAssocID="{6BB299E2-D679-4B6A-9CB7-3302A074EC4C}" presName="rootConnector" presStyleLbl="node3" presStyleIdx="1" presStyleCnt="2"/>
      <dgm:spPr/>
      <dgm:t>
        <a:bodyPr/>
        <a:lstStyle/>
        <a:p>
          <a:endParaRPr lang="fr-FR"/>
        </a:p>
      </dgm:t>
    </dgm:pt>
    <dgm:pt modelId="{9CF581BB-ED0D-4909-AE45-775E9C8662F8}" type="pres">
      <dgm:prSet presAssocID="{6BB299E2-D679-4B6A-9CB7-3302A074EC4C}" presName="hierChild4" presStyleCnt="0"/>
      <dgm:spPr/>
    </dgm:pt>
    <dgm:pt modelId="{774D4B50-9786-47D2-8941-9B64D3DE4B55}" type="pres">
      <dgm:prSet presAssocID="{213C60EA-B1BB-42F8-8BDF-E30D4D77A91C}" presName="Name66" presStyleLbl="parChTrans1D4" presStyleIdx="3" presStyleCnt="7"/>
      <dgm:spPr/>
      <dgm:t>
        <a:bodyPr/>
        <a:lstStyle/>
        <a:p>
          <a:endParaRPr lang="fr-FR"/>
        </a:p>
      </dgm:t>
    </dgm:pt>
    <dgm:pt modelId="{E0AF78A9-4195-4D1E-AE85-FDE38D7657C7}" type="pres">
      <dgm:prSet presAssocID="{152BC58C-FE0C-4397-9EEC-7813386AD3C8}" presName="hierRoot2" presStyleCnt="0">
        <dgm:presLayoutVars>
          <dgm:hierBranch val="init"/>
        </dgm:presLayoutVars>
      </dgm:prSet>
      <dgm:spPr/>
    </dgm:pt>
    <dgm:pt modelId="{5361A097-5AD0-4E40-9C2C-ABCBC231D67D}" type="pres">
      <dgm:prSet presAssocID="{152BC58C-FE0C-4397-9EEC-7813386AD3C8}" presName="rootComposite" presStyleCnt="0"/>
      <dgm:spPr/>
    </dgm:pt>
    <dgm:pt modelId="{CC324177-D977-4DEB-9FB6-B3D681CD1799}" type="pres">
      <dgm:prSet presAssocID="{152BC58C-FE0C-4397-9EEC-7813386AD3C8}" presName="rootText" presStyleLbl="node4" presStyleIdx="3" presStyleCnt="7" custLinFactY="-30361" custLinFactNeighborX="-1878" custLinFactNeighborY="-100000">
        <dgm:presLayoutVars>
          <dgm:chPref val="3"/>
        </dgm:presLayoutVars>
      </dgm:prSet>
      <dgm:spPr/>
      <dgm:t>
        <a:bodyPr/>
        <a:lstStyle/>
        <a:p>
          <a:endParaRPr lang="fr-FR"/>
        </a:p>
      </dgm:t>
    </dgm:pt>
    <dgm:pt modelId="{206FDDC1-3943-45D4-A5D7-4685468B659E}" type="pres">
      <dgm:prSet presAssocID="{152BC58C-FE0C-4397-9EEC-7813386AD3C8}" presName="rootConnector" presStyleLbl="node4" presStyleIdx="3" presStyleCnt="7"/>
      <dgm:spPr/>
      <dgm:t>
        <a:bodyPr/>
        <a:lstStyle/>
        <a:p>
          <a:endParaRPr lang="fr-FR"/>
        </a:p>
      </dgm:t>
    </dgm:pt>
    <dgm:pt modelId="{53C090D9-7CB5-45D2-A6AF-55C1F28DB888}" type="pres">
      <dgm:prSet presAssocID="{152BC58C-FE0C-4397-9EEC-7813386AD3C8}" presName="hierChild4" presStyleCnt="0"/>
      <dgm:spPr/>
    </dgm:pt>
    <dgm:pt modelId="{C8000541-E1A0-4162-AFCF-7313FBBA436F}" type="pres">
      <dgm:prSet presAssocID="{152BC58C-FE0C-4397-9EEC-7813386AD3C8}" presName="hierChild5" presStyleCnt="0"/>
      <dgm:spPr/>
    </dgm:pt>
    <dgm:pt modelId="{58A9126E-D19C-4D89-9E36-00434CFB12B0}" type="pres">
      <dgm:prSet presAssocID="{AFC9358E-0A76-4EBB-9878-8635C9FED055}" presName="Name66" presStyleLbl="parChTrans1D4" presStyleIdx="4" presStyleCnt="7"/>
      <dgm:spPr/>
      <dgm:t>
        <a:bodyPr/>
        <a:lstStyle/>
        <a:p>
          <a:endParaRPr lang="fr-FR"/>
        </a:p>
      </dgm:t>
    </dgm:pt>
    <dgm:pt modelId="{4A36D3A7-6E64-43A6-95A7-324B3503355B}" type="pres">
      <dgm:prSet presAssocID="{DBB80F6B-5A74-43AC-BC34-BAF63E911616}" presName="hierRoot2" presStyleCnt="0">
        <dgm:presLayoutVars>
          <dgm:hierBranch val="init"/>
        </dgm:presLayoutVars>
      </dgm:prSet>
      <dgm:spPr/>
    </dgm:pt>
    <dgm:pt modelId="{B6905ABD-2886-47C9-A8B4-DD0E521E1C08}" type="pres">
      <dgm:prSet presAssocID="{DBB80F6B-5A74-43AC-BC34-BAF63E911616}" presName="rootComposite" presStyleCnt="0"/>
      <dgm:spPr/>
    </dgm:pt>
    <dgm:pt modelId="{14112D8C-D4A0-47FD-B6B5-86C7F0177E87}" type="pres">
      <dgm:prSet presAssocID="{DBB80F6B-5A74-43AC-BC34-BAF63E911616}" presName="rootText" presStyleLbl="node4" presStyleIdx="4" presStyleCnt="7" custLinFactY="-28708" custLinFactNeighborX="-112" custLinFactNeighborY="-100000">
        <dgm:presLayoutVars>
          <dgm:chPref val="3"/>
        </dgm:presLayoutVars>
      </dgm:prSet>
      <dgm:spPr/>
      <dgm:t>
        <a:bodyPr/>
        <a:lstStyle/>
        <a:p>
          <a:endParaRPr lang="fr-FR"/>
        </a:p>
      </dgm:t>
    </dgm:pt>
    <dgm:pt modelId="{39E407AF-DA0E-413A-A3EE-D242E43D3C56}" type="pres">
      <dgm:prSet presAssocID="{DBB80F6B-5A74-43AC-BC34-BAF63E911616}" presName="rootConnector" presStyleLbl="node4" presStyleIdx="4" presStyleCnt="7"/>
      <dgm:spPr/>
      <dgm:t>
        <a:bodyPr/>
        <a:lstStyle/>
        <a:p>
          <a:endParaRPr lang="fr-FR"/>
        </a:p>
      </dgm:t>
    </dgm:pt>
    <dgm:pt modelId="{43E38D73-F7EA-4AF4-BFD3-373084F3C657}" type="pres">
      <dgm:prSet presAssocID="{DBB80F6B-5A74-43AC-BC34-BAF63E911616}" presName="hierChild4" presStyleCnt="0"/>
      <dgm:spPr/>
    </dgm:pt>
    <dgm:pt modelId="{64162EC7-0315-4FF3-845E-448FE8ECC6D7}" type="pres">
      <dgm:prSet presAssocID="{DBB80F6B-5A74-43AC-BC34-BAF63E911616}" presName="hierChild5" presStyleCnt="0"/>
      <dgm:spPr/>
    </dgm:pt>
    <dgm:pt modelId="{120ABA46-4CBB-44C6-859D-6CE1A0ED0E9A}" type="pres">
      <dgm:prSet presAssocID="{FADD3124-EB80-4305-8C49-416B360E3DD6}" presName="Name66" presStyleLbl="parChTrans1D4" presStyleIdx="5" presStyleCnt="7"/>
      <dgm:spPr/>
      <dgm:t>
        <a:bodyPr/>
        <a:lstStyle/>
        <a:p>
          <a:endParaRPr lang="fr-FR"/>
        </a:p>
      </dgm:t>
    </dgm:pt>
    <dgm:pt modelId="{127AF455-D6C0-4C16-8BEF-989245FD9508}" type="pres">
      <dgm:prSet presAssocID="{EE5F5AC4-C9BB-4563-A86D-E7A9CD05D13E}" presName="hierRoot2" presStyleCnt="0">
        <dgm:presLayoutVars>
          <dgm:hierBranch val="init"/>
        </dgm:presLayoutVars>
      </dgm:prSet>
      <dgm:spPr/>
    </dgm:pt>
    <dgm:pt modelId="{2801A243-EB28-4391-83DE-FE2C5F37376A}" type="pres">
      <dgm:prSet presAssocID="{EE5F5AC4-C9BB-4563-A86D-E7A9CD05D13E}" presName="rootComposite" presStyleCnt="0"/>
      <dgm:spPr/>
    </dgm:pt>
    <dgm:pt modelId="{9C60F171-4531-4781-9BCE-2650E08C3A2D}" type="pres">
      <dgm:prSet presAssocID="{EE5F5AC4-C9BB-4563-A86D-E7A9CD05D13E}" presName="rootText" presStyleLbl="node4" presStyleIdx="5" presStyleCnt="7" custLinFactY="-25403" custLinFactNeighborX="-112" custLinFactNeighborY="-100000">
        <dgm:presLayoutVars>
          <dgm:chPref val="3"/>
        </dgm:presLayoutVars>
      </dgm:prSet>
      <dgm:spPr/>
      <dgm:t>
        <a:bodyPr/>
        <a:lstStyle/>
        <a:p>
          <a:endParaRPr lang="fr-FR"/>
        </a:p>
      </dgm:t>
    </dgm:pt>
    <dgm:pt modelId="{77FCF5F1-F829-41ED-B8F4-4E9BC540407F}" type="pres">
      <dgm:prSet presAssocID="{EE5F5AC4-C9BB-4563-A86D-E7A9CD05D13E}" presName="rootConnector" presStyleLbl="node4" presStyleIdx="5" presStyleCnt="7"/>
      <dgm:spPr/>
      <dgm:t>
        <a:bodyPr/>
        <a:lstStyle/>
        <a:p>
          <a:endParaRPr lang="fr-FR"/>
        </a:p>
      </dgm:t>
    </dgm:pt>
    <dgm:pt modelId="{456A929A-68F0-4E51-B7EA-9A8163616A0C}" type="pres">
      <dgm:prSet presAssocID="{EE5F5AC4-C9BB-4563-A86D-E7A9CD05D13E}" presName="hierChild4" presStyleCnt="0"/>
      <dgm:spPr/>
    </dgm:pt>
    <dgm:pt modelId="{EE1B0DE2-BBB4-4565-A162-4D893A37AA1C}" type="pres">
      <dgm:prSet presAssocID="{EE5F5AC4-C9BB-4563-A86D-E7A9CD05D13E}" presName="hierChild5" presStyleCnt="0"/>
      <dgm:spPr/>
    </dgm:pt>
    <dgm:pt modelId="{022974C4-30E7-4CE3-B66D-300F3AE25649}" type="pres">
      <dgm:prSet presAssocID="{F69BABC8-BEA8-4482-93E5-1D2ADBBB5B04}" presName="Name66" presStyleLbl="parChTrans1D4" presStyleIdx="6" presStyleCnt="7"/>
      <dgm:spPr/>
      <dgm:t>
        <a:bodyPr/>
        <a:lstStyle/>
        <a:p>
          <a:endParaRPr lang="fr-FR"/>
        </a:p>
      </dgm:t>
    </dgm:pt>
    <dgm:pt modelId="{44339572-DF9B-4F08-A7DD-C4259327AF18}" type="pres">
      <dgm:prSet presAssocID="{E125E9A0-3BB7-4960-80E0-7AD40A089F81}" presName="hierRoot2" presStyleCnt="0">
        <dgm:presLayoutVars>
          <dgm:hierBranch val="init"/>
        </dgm:presLayoutVars>
      </dgm:prSet>
      <dgm:spPr/>
    </dgm:pt>
    <dgm:pt modelId="{28447B48-07FC-4FB6-A886-3113EB6FB07F}" type="pres">
      <dgm:prSet presAssocID="{E125E9A0-3BB7-4960-80E0-7AD40A089F81}" presName="rootComposite" presStyleCnt="0"/>
      <dgm:spPr/>
    </dgm:pt>
    <dgm:pt modelId="{7C9F4478-BE37-45B6-9A07-CF0F20E5B745}" type="pres">
      <dgm:prSet presAssocID="{E125E9A0-3BB7-4960-80E0-7AD40A089F81}" presName="rootText" presStyleLbl="node4" presStyleIdx="6" presStyleCnt="7" custLinFactY="-22098" custLinFactNeighborX="1511" custLinFactNeighborY="-100000">
        <dgm:presLayoutVars>
          <dgm:chPref val="3"/>
        </dgm:presLayoutVars>
      </dgm:prSet>
      <dgm:spPr/>
      <dgm:t>
        <a:bodyPr/>
        <a:lstStyle/>
        <a:p>
          <a:endParaRPr lang="fr-FR"/>
        </a:p>
      </dgm:t>
    </dgm:pt>
    <dgm:pt modelId="{89EA3241-EA57-4D56-9020-060908F2BD65}" type="pres">
      <dgm:prSet presAssocID="{E125E9A0-3BB7-4960-80E0-7AD40A089F81}" presName="rootConnector" presStyleLbl="node4" presStyleIdx="6" presStyleCnt="7"/>
      <dgm:spPr/>
      <dgm:t>
        <a:bodyPr/>
        <a:lstStyle/>
        <a:p>
          <a:endParaRPr lang="fr-FR"/>
        </a:p>
      </dgm:t>
    </dgm:pt>
    <dgm:pt modelId="{8B46F2C7-AD52-4755-A9F4-E7E405047B0A}" type="pres">
      <dgm:prSet presAssocID="{E125E9A0-3BB7-4960-80E0-7AD40A089F81}" presName="hierChild4" presStyleCnt="0"/>
      <dgm:spPr/>
    </dgm:pt>
    <dgm:pt modelId="{F22096B3-E914-4587-B7C2-F459D5755F46}" type="pres">
      <dgm:prSet presAssocID="{E125E9A0-3BB7-4960-80E0-7AD40A089F81}" presName="hierChild5" presStyleCnt="0"/>
      <dgm:spPr/>
    </dgm:pt>
    <dgm:pt modelId="{49A9192C-31EB-446D-AC39-DA6279306E92}" type="pres">
      <dgm:prSet presAssocID="{6BB299E2-D679-4B6A-9CB7-3302A074EC4C}" presName="hierChild5" presStyleCnt="0"/>
      <dgm:spPr/>
    </dgm:pt>
    <dgm:pt modelId="{9EBDDBD6-17DA-4E54-B120-2352720FEDEC}" type="pres">
      <dgm:prSet presAssocID="{CC69E8FF-4E8F-4C63-AAD7-997D3AE8D267}" presName="hierChild5" presStyleCnt="0"/>
      <dgm:spPr/>
    </dgm:pt>
    <dgm:pt modelId="{0C5FECE5-B024-47C7-B505-B93892E4E1E0}" type="pres">
      <dgm:prSet presAssocID="{129607DC-9980-43F4-A1D8-E1F963B54F2C}" presName="Name66" presStyleLbl="parChTrans1D2" presStyleIdx="2" presStyleCnt="4"/>
      <dgm:spPr/>
      <dgm:t>
        <a:bodyPr/>
        <a:lstStyle/>
        <a:p>
          <a:endParaRPr lang="fr-FR"/>
        </a:p>
      </dgm:t>
    </dgm:pt>
    <dgm:pt modelId="{06ADF7E9-EFA9-4EF3-9F1E-869204362607}" type="pres">
      <dgm:prSet presAssocID="{598F0141-7C64-4665-836E-C73139BA215A}" presName="hierRoot2" presStyleCnt="0">
        <dgm:presLayoutVars>
          <dgm:hierBranch val="init"/>
        </dgm:presLayoutVars>
      </dgm:prSet>
      <dgm:spPr/>
    </dgm:pt>
    <dgm:pt modelId="{7633495D-09B9-4E73-91E5-23176EDAD442}" type="pres">
      <dgm:prSet presAssocID="{598F0141-7C64-4665-836E-C73139BA215A}" presName="rootComposite" presStyleCnt="0"/>
      <dgm:spPr/>
    </dgm:pt>
    <dgm:pt modelId="{368EEC06-7DA7-4A5E-978A-4D442D7E09B2}" type="pres">
      <dgm:prSet presAssocID="{598F0141-7C64-4665-836E-C73139BA215A}" presName="rootText" presStyleLbl="node2" presStyleIdx="2" presStyleCnt="4" custLinFactNeighborX="72" custLinFactNeighborY="77353">
        <dgm:presLayoutVars>
          <dgm:chPref val="3"/>
        </dgm:presLayoutVars>
      </dgm:prSet>
      <dgm:spPr/>
      <dgm:t>
        <a:bodyPr/>
        <a:lstStyle/>
        <a:p>
          <a:endParaRPr lang="fr-FR"/>
        </a:p>
      </dgm:t>
    </dgm:pt>
    <dgm:pt modelId="{FFE4C9C3-C3C5-44FB-86D6-1103555E86DD}" type="pres">
      <dgm:prSet presAssocID="{598F0141-7C64-4665-836E-C73139BA215A}" presName="rootConnector" presStyleLbl="node2" presStyleIdx="2" presStyleCnt="4"/>
      <dgm:spPr/>
      <dgm:t>
        <a:bodyPr/>
        <a:lstStyle/>
        <a:p>
          <a:endParaRPr lang="fr-FR"/>
        </a:p>
      </dgm:t>
    </dgm:pt>
    <dgm:pt modelId="{3FCEECFB-E797-4D38-BA53-9181F1A942EF}" type="pres">
      <dgm:prSet presAssocID="{598F0141-7C64-4665-836E-C73139BA215A}" presName="hierChild4" presStyleCnt="0"/>
      <dgm:spPr/>
    </dgm:pt>
    <dgm:pt modelId="{1772AE7E-F32A-4071-A8BD-F4E34A47A340}" type="pres">
      <dgm:prSet presAssocID="{598F0141-7C64-4665-836E-C73139BA215A}" presName="hierChild5" presStyleCnt="0"/>
      <dgm:spPr/>
    </dgm:pt>
    <dgm:pt modelId="{5AE7D9FE-7418-4FAF-94E1-5672ACFF739F}" type="pres">
      <dgm:prSet presAssocID="{846C7622-40CC-4177-A1C5-55BB80AA7BC2}" presName="Name66" presStyleLbl="parChTrans1D2" presStyleIdx="3" presStyleCnt="4"/>
      <dgm:spPr/>
      <dgm:t>
        <a:bodyPr/>
        <a:lstStyle/>
        <a:p>
          <a:endParaRPr lang="fr-FR"/>
        </a:p>
      </dgm:t>
    </dgm:pt>
    <dgm:pt modelId="{81AD5CE3-D35E-4983-8784-7816D6DE967D}" type="pres">
      <dgm:prSet presAssocID="{E15597D5-2BA9-4C5F-BCFE-0D383D432703}" presName="hierRoot2" presStyleCnt="0">
        <dgm:presLayoutVars>
          <dgm:hierBranch val="init"/>
        </dgm:presLayoutVars>
      </dgm:prSet>
      <dgm:spPr/>
    </dgm:pt>
    <dgm:pt modelId="{EC160BF1-0B9F-4E04-8E19-8731A2C3F979}" type="pres">
      <dgm:prSet presAssocID="{E15597D5-2BA9-4C5F-BCFE-0D383D432703}" presName="rootComposite" presStyleCnt="0"/>
      <dgm:spPr/>
    </dgm:pt>
    <dgm:pt modelId="{04009655-276A-4C60-A864-37DAC023E1C3}" type="pres">
      <dgm:prSet presAssocID="{E15597D5-2BA9-4C5F-BCFE-0D383D432703}" presName="rootText" presStyleLbl="node2" presStyleIdx="3" presStyleCnt="4" custLinFactY="100000" custLinFactNeighborX="72" custLinFactNeighborY="100899">
        <dgm:presLayoutVars>
          <dgm:chPref val="3"/>
        </dgm:presLayoutVars>
      </dgm:prSet>
      <dgm:spPr/>
      <dgm:t>
        <a:bodyPr/>
        <a:lstStyle/>
        <a:p>
          <a:endParaRPr lang="fr-FR"/>
        </a:p>
      </dgm:t>
    </dgm:pt>
    <dgm:pt modelId="{85D45FE3-083E-43DC-BA3C-A757C6EE01E6}" type="pres">
      <dgm:prSet presAssocID="{E15597D5-2BA9-4C5F-BCFE-0D383D432703}" presName="rootConnector" presStyleLbl="node2" presStyleIdx="3" presStyleCnt="4"/>
      <dgm:spPr/>
      <dgm:t>
        <a:bodyPr/>
        <a:lstStyle/>
        <a:p>
          <a:endParaRPr lang="fr-FR"/>
        </a:p>
      </dgm:t>
    </dgm:pt>
    <dgm:pt modelId="{8B90A272-9C2F-4D82-B31B-88FC843DAB56}" type="pres">
      <dgm:prSet presAssocID="{E15597D5-2BA9-4C5F-BCFE-0D383D432703}" presName="hierChild4" presStyleCnt="0"/>
      <dgm:spPr/>
    </dgm:pt>
    <dgm:pt modelId="{9D2FBA9F-1BCD-4882-AE2A-DE373D8B8F9C}" type="pres">
      <dgm:prSet presAssocID="{E15597D5-2BA9-4C5F-BCFE-0D383D432703}" presName="hierChild5" presStyleCnt="0"/>
      <dgm:spPr/>
    </dgm:pt>
    <dgm:pt modelId="{87736703-E970-4C9C-8278-07B06A5557CD}" type="pres">
      <dgm:prSet presAssocID="{8E16DB63-9E14-47C2-92DF-4637FC26B2D9}" presName="hierChild3" presStyleCnt="0"/>
      <dgm:spPr/>
    </dgm:pt>
  </dgm:ptLst>
  <dgm:cxnLst>
    <dgm:cxn modelId="{16F19570-92D9-43A8-959F-D26B0D30C33C}" type="presOf" srcId="{DBB80F6B-5A74-43AC-BC34-BAF63E911616}" destId="{39E407AF-DA0E-413A-A3EE-D242E43D3C56}" srcOrd="1" destOrd="0" presId="urn:microsoft.com/office/officeart/2009/3/layout/HorizontalOrganizationChart"/>
    <dgm:cxn modelId="{EA696FBE-E4A6-46A8-9117-F2EDD742FA50}" type="presOf" srcId="{CC69E8FF-4E8F-4C63-AAD7-997D3AE8D267}" destId="{00D0F43A-6956-4AC7-A4F0-368A56C4DD1D}" srcOrd="1" destOrd="0" presId="urn:microsoft.com/office/officeart/2009/3/layout/HorizontalOrganizationChart"/>
    <dgm:cxn modelId="{43447773-7B2F-4FFA-9D45-3888A5850592}" type="presOf" srcId="{10191AE6-1E79-4941-B59C-02E3ADC8CD74}" destId="{91976108-D450-46A3-9241-0BC870385B2F}" srcOrd="1" destOrd="0" presId="urn:microsoft.com/office/officeart/2009/3/layout/HorizontalOrganizationChart"/>
    <dgm:cxn modelId="{BE5185BD-914D-4278-851B-081A4BEFB3F2}" type="presOf" srcId="{A4E3C376-38D6-4849-B69D-CAE3FBA95BF2}" destId="{649F77AE-4553-4140-AB4F-FB124ED78A22}" srcOrd="1" destOrd="0" presId="urn:microsoft.com/office/officeart/2009/3/layout/HorizontalOrganizationChart"/>
    <dgm:cxn modelId="{7711E872-4126-4AEA-8404-C5E5FDA6C287}" type="presOf" srcId="{152BC58C-FE0C-4397-9EEC-7813386AD3C8}" destId="{CC324177-D977-4DEB-9FB6-B3D681CD1799}" srcOrd="0" destOrd="0" presId="urn:microsoft.com/office/officeart/2009/3/layout/HorizontalOrganizationChart"/>
    <dgm:cxn modelId="{8DD057C5-3AD3-4EEC-AC3B-2042C21C0151}" type="presOf" srcId="{6BB299E2-D679-4B6A-9CB7-3302A074EC4C}" destId="{F69F275E-8893-43DC-8836-2FF436414A4B}" srcOrd="0" destOrd="0" presId="urn:microsoft.com/office/officeart/2009/3/layout/HorizontalOrganizationChart"/>
    <dgm:cxn modelId="{9BAFAF1B-3E53-4B3F-BF57-DAC8114CFEF4}" srcId="{71BE1CD4-066E-41CA-9D03-5547FADC218D}" destId="{A4E3C376-38D6-4849-B69D-CAE3FBA95BF2}" srcOrd="0" destOrd="0" parTransId="{B0AC75A8-E725-4773-81F1-C1108F07E0F9}" sibTransId="{8CAA8BCF-56A8-4BF2-BBC9-CCF031C7F88E}"/>
    <dgm:cxn modelId="{110B64E8-754E-45E8-832A-03AF85B925AB}" type="presOf" srcId="{6BB299E2-D679-4B6A-9CB7-3302A074EC4C}" destId="{DF11822E-E580-4893-B13C-651CA64073E3}" srcOrd="1" destOrd="0" presId="urn:microsoft.com/office/officeart/2009/3/layout/HorizontalOrganizationChart"/>
    <dgm:cxn modelId="{175C364C-24C2-4F2D-82D6-7C28F9C78C84}" srcId="{6BB299E2-D679-4B6A-9CB7-3302A074EC4C}" destId="{DBB80F6B-5A74-43AC-BC34-BAF63E911616}" srcOrd="1" destOrd="0" parTransId="{AFC9358E-0A76-4EBB-9878-8635C9FED055}" sibTransId="{206CAD82-8C94-42B8-8109-D8310C93CF00}"/>
    <dgm:cxn modelId="{5C2C4F50-CB60-4407-823B-BC9BC458A8B6}" type="presOf" srcId="{E15597D5-2BA9-4C5F-BCFE-0D383D432703}" destId="{04009655-276A-4C60-A864-37DAC023E1C3}" srcOrd="0" destOrd="0" presId="urn:microsoft.com/office/officeart/2009/3/layout/HorizontalOrganizationChart"/>
    <dgm:cxn modelId="{7968596E-717C-4ED2-8BEF-1D7DC9CDBD7D}" type="presOf" srcId="{AB63B2EC-F3D7-4490-A514-1846260B8951}" destId="{D44B1995-22C6-4B02-B503-A1B49FB4BD6D}" srcOrd="0" destOrd="0" presId="urn:microsoft.com/office/officeart/2009/3/layout/HorizontalOrganizationChart"/>
    <dgm:cxn modelId="{2682869F-307A-41D2-A5B0-49550FDA78D7}" type="presOf" srcId="{E125E9A0-3BB7-4960-80E0-7AD40A089F81}" destId="{89EA3241-EA57-4D56-9020-060908F2BD65}" srcOrd="1" destOrd="0" presId="urn:microsoft.com/office/officeart/2009/3/layout/HorizontalOrganizationChart"/>
    <dgm:cxn modelId="{97F92CDD-2AC8-46AE-87F3-034B1BD2484A}" type="presOf" srcId="{8BAE9867-2111-43F2-9F21-6EF215ED95BF}" destId="{A6A6CF20-8C80-4230-9F07-ED271D6F4276}" srcOrd="0" destOrd="0" presId="urn:microsoft.com/office/officeart/2009/3/layout/HorizontalOrganizationChart"/>
    <dgm:cxn modelId="{B24B1C12-A555-4688-9D57-05172617F1A6}" type="presOf" srcId="{846C7622-40CC-4177-A1C5-55BB80AA7BC2}" destId="{5AE7D9FE-7418-4FAF-94E1-5672ACFF739F}" srcOrd="0" destOrd="0" presId="urn:microsoft.com/office/officeart/2009/3/layout/HorizontalOrganizationChart"/>
    <dgm:cxn modelId="{838C5E68-54A6-4FBF-8D29-F4E2AC13D12C}" type="presOf" srcId="{F29858BE-EC31-40F9-8A02-D525A8EEF286}" destId="{8E641B7B-71D1-43EF-9CD3-3D434A628C77}" srcOrd="0" destOrd="0" presId="urn:microsoft.com/office/officeart/2009/3/layout/HorizontalOrganizationChart"/>
    <dgm:cxn modelId="{DDD209DC-2FFE-410B-A017-CB2B68391FED}" type="presOf" srcId="{281C566C-1740-42EA-8E68-CB26634157A6}" destId="{4153D81A-15F2-47FA-8FD6-DF702C63328A}" srcOrd="0" destOrd="0" presId="urn:microsoft.com/office/officeart/2009/3/layout/HorizontalOrganizationChart"/>
    <dgm:cxn modelId="{50488370-3139-4B3F-AEF7-EF72D9E876E5}" srcId="{8E16DB63-9E14-47C2-92DF-4637FC26B2D9}" destId="{598F0141-7C64-4665-836E-C73139BA215A}" srcOrd="2" destOrd="0" parTransId="{129607DC-9980-43F4-A1D8-E1F963B54F2C}" sibTransId="{8C5B58A1-2331-483D-8756-3ACF4FD56537}"/>
    <dgm:cxn modelId="{2E429622-BEAC-475F-AED5-D419E974B264}" srcId="{71BE1CD4-066E-41CA-9D03-5547FADC218D}" destId="{10191AE6-1E79-4941-B59C-02E3ADC8CD74}" srcOrd="2" destOrd="0" parTransId="{AFC85C59-1788-4119-90E9-3C197B1B2AEC}" sibTransId="{63F80A15-D901-4D3F-8493-48C94B738C67}"/>
    <dgm:cxn modelId="{DF248449-5A00-46B5-BEBA-7B397225B613}" type="presOf" srcId="{8C285133-1CB8-42B9-9ACA-932727037295}" destId="{BC816593-AEBF-4C7E-BD32-230D07F1D7FB}" srcOrd="0" destOrd="0" presId="urn:microsoft.com/office/officeart/2009/3/layout/HorizontalOrganizationChart"/>
    <dgm:cxn modelId="{804F6410-6718-45F0-ABA0-199491517FD7}" srcId="{CC69E8FF-4E8F-4C63-AAD7-997D3AE8D267}" destId="{6BB299E2-D679-4B6A-9CB7-3302A074EC4C}" srcOrd="1" destOrd="0" parTransId="{F29858BE-EC31-40F9-8A02-D525A8EEF286}" sibTransId="{04CFF4AF-BE1E-4AEA-9100-AA0D1840B4F9}"/>
    <dgm:cxn modelId="{14F47A65-359C-469C-A2C0-EF1048C55A47}" type="presOf" srcId="{10191AE6-1E79-4941-B59C-02E3ADC8CD74}" destId="{DA61929F-AE8A-4D60-8A67-268EE1F74EE2}" srcOrd="0" destOrd="0" presId="urn:microsoft.com/office/officeart/2009/3/layout/HorizontalOrganizationChart"/>
    <dgm:cxn modelId="{39C49FDD-B0CF-4C84-9320-FDB666FC7501}" type="presOf" srcId="{50358CF4-37AC-4481-85C8-BBFDAFCCA08D}" destId="{1F79DB82-A837-48E9-A5AF-6311D70C17C5}" srcOrd="0" destOrd="0" presId="urn:microsoft.com/office/officeart/2009/3/layout/HorizontalOrganizationChart"/>
    <dgm:cxn modelId="{33ACE65F-537A-4184-A62A-C5386F3F1437}" type="presOf" srcId="{A4E3C376-38D6-4849-B69D-CAE3FBA95BF2}" destId="{846DE676-6863-42A7-A32F-9927950B1691}" srcOrd="0" destOrd="0" presId="urn:microsoft.com/office/officeart/2009/3/layout/HorizontalOrganizationChart"/>
    <dgm:cxn modelId="{DC0ED4D9-DD9A-4FD6-BD68-34ECE0EA7109}" srcId="{6BB299E2-D679-4B6A-9CB7-3302A074EC4C}" destId="{152BC58C-FE0C-4397-9EEC-7813386AD3C8}" srcOrd="0" destOrd="0" parTransId="{213C60EA-B1BB-42F8-8BDF-E30D4D77A91C}" sibTransId="{CEA799D8-CDD9-4639-900D-3AFE6246D98A}"/>
    <dgm:cxn modelId="{5283E9FE-EF0D-4487-968D-3CBA6E4D607E}" type="presOf" srcId="{71BE1CD4-066E-41CA-9D03-5547FADC218D}" destId="{1B2D7A26-49F1-450D-84F0-978AD2937BD0}" srcOrd="0" destOrd="0" presId="urn:microsoft.com/office/officeart/2009/3/layout/HorizontalOrganizationChart"/>
    <dgm:cxn modelId="{F5AAA6E4-6587-4580-8957-3B0DD323D804}" type="presOf" srcId="{E15597D5-2BA9-4C5F-BCFE-0D383D432703}" destId="{85D45FE3-083E-43DC-BA3C-A757C6EE01E6}" srcOrd="1" destOrd="0" presId="urn:microsoft.com/office/officeart/2009/3/layout/HorizontalOrganizationChart"/>
    <dgm:cxn modelId="{4EB5E37E-0388-45F8-9CC7-E72C807F2E78}" type="presOf" srcId="{213C60EA-B1BB-42F8-8BDF-E30D4D77A91C}" destId="{774D4B50-9786-47D2-8941-9B64D3DE4B55}" srcOrd="0" destOrd="0" presId="urn:microsoft.com/office/officeart/2009/3/layout/HorizontalOrganizationChart"/>
    <dgm:cxn modelId="{F13B2DB5-75FC-465E-A1C3-C3236CFE1C80}" type="presOf" srcId="{EE5F5AC4-C9BB-4563-A86D-E7A9CD05D13E}" destId="{9C60F171-4531-4781-9BCE-2650E08C3A2D}" srcOrd="0" destOrd="0" presId="urn:microsoft.com/office/officeart/2009/3/layout/HorizontalOrganizationChart"/>
    <dgm:cxn modelId="{DAB5EC95-3894-4E7A-A182-C21924725DEB}" type="presOf" srcId="{CC69E8FF-4E8F-4C63-AAD7-997D3AE8D267}" destId="{0C92671A-C5EF-4240-BC84-02EB65C4A5B3}" srcOrd="0" destOrd="0" presId="urn:microsoft.com/office/officeart/2009/3/layout/HorizontalOrganizationChart"/>
    <dgm:cxn modelId="{7D40F561-DEBE-454F-8787-44C756E2999B}" srcId="{8E16DB63-9E14-47C2-92DF-4637FC26B2D9}" destId="{E15597D5-2BA9-4C5F-BCFE-0D383D432703}" srcOrd="3" destOrd="0" parTransId="{846C7622-40CC-4177-A1C5-55BB80AA7BC2}" sibTransId="{630FD3B8-89FA-47CF-996E-25141BC16854}"/>
    <dgm:cxn modelId="{41EF2AA9-48AA-4A32-90F8-DAE7B7FBDEA6}" srcId="{6BB299E2-D679-4B6A-9CB7-3302A074EC4C}" destId="{EE5F5AC4-C9BB-4563-A86D-E7A9CD05D13E}" srcOrd="2" destOrd="0" parTransId="{FADD3124-EB80-4305-8C49-416B360E3DD6}" sibTransId="{5DC45364-74D0-49F0-AD70-6097402A5B18}"/>
    <dgm:cxn modelId="{075B38B7-E110-4C00-9416-A6E0E4631684}" type="presOf" srcId="{8C285133-1CB8-42B9-9ACA-932727037295}" destId="{D914EE15-1C7F-4834-A1DB-2289D60BC736}" srcOrd="1" destOrd="0" presId="urn:microsoft.com/office/officeart/2009/3/layout/HorizontalOrganizationChart"/>
    <dgm:cxn modelId="{A7FBA29A-B94D-45BB-B05C-93D4FD6DA243}" type="presOf" srcId="{EE5F5AC4-C9BB-4563-A86D-E7A9CD05D13E}" destId="{77FCF5F1-F829-41ED-B8F4-4E9BC540407F}" srcOrd="1" destOrd="0" presId="urn:microsoft.com/office/officeart/2009/3/layout/HorizontalOrganizationChart"/>
    <dgm:cxn modelId="{C66BEE5F-81BF-4C3E-B77A-EEB7AD744AF0}" type="presOf" srcId="{454A69DF-EC1B-4E93-82D3-DE000F90E228}" destId="{EEB99E12-2F79-4309-9D3E-F610F4DC258C}" srcOrd="0" destOrd="0" presId="urn:microsoft.com/office/officeart/2009/3/layout/HorizontalOrganizationChart"/>
    <dgm:cxn modelId="{C7156E23-B743-423E-8543-297DB036B3D1}" srcId="{8E16DB63-9E14-47C2-92DF-4637FC26B2D9}" destId="{5EADB082-8659-42FC-86C1-D5081CB3C69D}" srcOrd="0" destOrd="0" parTransId="{454A69DF-EC1B-4E93-82D3-DE000F90E228}" sibTransId="{404B808D-1792-4E6A-ABBB-752A561CEBA1}"/>
    <dgm:cxn modelId="{DF67E354-9C76-4BC9-A6B0-A776E4FED4C7}" srcId="{281C566C-1740-42EA-8E68-CB26634157A6}" destId="{8E16DB63-9E14-47C2-92DF-4637FC26B2D9}" srcOrd="0" destOrd="0" parTransId="{B00D8642-7FA4-419F-AE84-71018886FFBE}" sibTransId="{44638E99-EBD3-4C7E-A45D-7946E5682DC5}"/>
    <dgm:cxn modelId="{CB1099C5-57AF-4370-BD09-B9A966305E5C}" type="presOf" srcId="{598F0141-7C64-4665-836E-C73139BA215A}" destId="{FFE4C9C3-C3C5-44FB-86D6-1103555E86DD}" srcOrd="1" destOrd="0" presId="urn:microsoft.com/office/officeart/2009/3/layout/HorizontalOrganizationChart"/>
    <dgm:cxn modelId="{A4F4FD71-7647-4DC8-9CA7-C53CC2CD2D1E}" srcId="{CC69E8FF-4E8F-4C63-AAD7-997D3AE8D267}" destId="{71BE1CD4-066E-41CA-9D03-5547FADC218D}" srcOrd="0" destOrd="0" parTransId="{8BAE9867-2111-43F2-9F21-6EF215ED95BF}" sibTransId="{5DE713E0-F9FC-4362-BFEA-28A67CB0B99E}"/>
    <dgm:cxn modelId="{7CAD4B87-B61F-4D83-AB88-344B3E8FD2F3}" type="presOf" srcId="{129607DC-9980-43F4-A1D8-E1F963B54F2C}" destId="{0C5FECE5-B024-47C7-B505-B93892E4E1E0}" srcOrd="0" destOrd="0" presId="urn:microsoft.com/office/officeart/2009/3/layout/HorizontalOrganizationChart"/>
    <dgm:cxn modelId="{A410BA95-B1A5-4397-8DE9-16FB0E098DDB}" type="presOf" srcId="{DBB80F6B-5A74-43AC-BC34-BAF63E911616}" destId="{14112D8C-D4A0-47FD-B6B5-86C7F0177E87}" srcOrd="0" destOrd="0" presId="urn:microsoft.com/office/officeart/2009/3/layout/HorizontalOrganizationChart"/>
    <dgm:cxn modelId="{B522554A-61AB-46E3-A8FF-8EF9E3A925C3}" srcId="{71BE1CD4-066E-41CA-9D03-5547FADC218D}" destId="{8C285133-1CB8-42B9-9ACA-932727037295}" srcOrd="1" destOrd="0" parTransId="{AB63B2EC-F3D7-4490-A514-1846260B8951}" sibTransId="{CDBC5702-34E3-478C-AEF1-4A2E83F3928B}"/>
    <dgm:cxn modelId="{343784DF-F8ED-47F5-B34B-C8297746AB1A}" type="presOf" srcId="{71BE1CD4-066E-41CA-9D03-5547FADC218D}" destId="{CBB505C6-58CD-486B-98AB-72382907D778}" srcOrd="1" destOrd="0" presId="urn:microsoft.com/office/officeart/2009/3/layout/HorizontalOrganizationChart"/>
    <dgm:cxn modelId="{32D7171C-EC95-4E63-B9BA-47C7042AC163}" type="presOf" srcId="{B0AC75A8-E725-4773-81F1-C1108F07E0F9}" destId="{215B1812-4AEA-4265-A386-60A822F03C66}" srcOrd="0" destOrd="0" presId="urn:microsoft.com/office/officeart/2009/3/layout/HorizontalOrganizationChart"/>
    <dgm:cxn modelId="{D58996F9-611C-43FB-93D1-B5167B1FE9D4}" type="presOf" srcId="{8E16DB63-9E14-47C2-92DF-4637FC26B2D9}" destId="{CFD09C3B-C677-4A5D-B5CB-8C0CB53330AB}" srcOrd="0" destOrd="0" presId="urn:microsoft.com/office/officeart/2009/3/layout/HorizontalOrganizationChart"/>
    <dgm:cxn modelId="{7440FB89-CACD-4BAC-87EB-974A235304CA}" type="presOf" srcId="{F69BABC8-BEA8-4482-93E5-1D2ADBBB5B04}" destId="{022974C4-30E7-4CE3-B66D-300F3AE25649}" srcOrd="0" destOrd="0" presId="urn:microsoft.com/office/officeart/2009/3/layout/HorizontalOrganizationChart"/>
    <dgm:cxn modelId="{7EB91894-2D89-4D2C-BE41-67077B55B6D7}" srcId="{8E16DB63-9E14-47C2-92DF-4637FC26B2D9}" destId="{CC69E8FF-4E8F-4C63-AAD7-997D3AE8D267}" srcOrd="1" destOrd="0" parTransId="{50358CF4-37AC-4481-85C8-BBFDAFCCA08D}" sibTransId="{8C8897D4-386A-46E2-A211-9B7DADFA5F8A}"/>
    <dgm:cxn modelId="{90DBC68A-FB8C-409A-ADA4-605CA3C1BCCD}" type="presOf" srcId="{8E16DB63-9E14-47C2-92DF-4637FC26B2D9}" destId="{DAED04EF-20A8-42A2-8DA7-D01FCA033BD7}" srcOrd="1" destOrd="0" presId="urn:microsoft.com/office/officeart/2009/3/layout/HorizontalOrganizationChart"/>
    <dgm:cxn modelId="{EF2D7E5F-0D1D-4DAD-87DD-7253114AF618}" type="presOf" srcId="{5EADB082-8659-42FC-86C1-D5081CB3C69D}" destId="{719B943F-2671-45EB-B2A1-BC9EF960A5E7}" srcOrd="0" destOrd="0" presId="urn:microsoft.com/office/officeart/2009/3/layout/HorizontalOrganizationChart"/>
    <dgm:cxn modelId="{94EB44CC-CF5C-43BE-A552-276D176B60EF}" type="presOf" srcId="{5EADB082-8659-42FC-86C1-D5081CB3C69D}" destId="{EF22D5B8-A0FB-4146-823B-B9EF13DD45EF}" srcOrd="1" destOrd="0" presId="urn:microsoft.com/office/officeart/2009/3/layout/HorizontalOrganizationChart"/>
    <dgm:cxn modelId="{6500B7C7-2EE0-413E-AD69-452546A457A7}" type="presOf" srcId="{AFC9358E-0A76-4EBB-9878-8635C9FED055}" destId="{58A9126E-D19C-4D89-9E36-00434CFB12B0}" srcOrd="0" destOrd="0" presId="urn:microsoft.com/office/officeart/2009/3/layout/HorizontalOrganizationChart"/>
    <dgm:cxn modelId="{8A983B5D-E261-4071-95F1-6F5BA85C7879}" type="presOf" srcId="{FADD3124-EB80-4305-8C49-416B360E3DD6}" destId="{120ABA46-4CBB-44C6-859D-6CE1A0ED0E9A}" srcOrd="0" destOrd="0" presId="urn:microsoft.com/office/officeart/2009/3/layout/HorizontalOrganizationChart"/>
    <dgm:cxn modelId="{BDE7836D-CF65-43EE-9985-95938CE20E35}" srcId="{6BB299E2-D679-4B6A-9CB7-3302A074EC4C}" destId="{E125E9A0-3BB7-4960-80E0-7AD40A089F81}" srcOrd="3" destOrd="0" parTransId="{F69BABC8-BEA8-4482-93E5-1D2ADBBB5B04}" sibTransId="{02181178-DF18-428F-97F4-BA88B5A145A2}"/>
    <dgm:cxn modelId="{68A0DC23-344F-4716-9AEC-92390EE0403B}" type="presOf" srcId="{152BC58C-FE0C-4397-9EEC-7813386AD3C8}" destId="{206FDDC1-3943-45D4-A5D7-4685468B659E}" srcOrd="1" destOrd="0" presId="urn:microsoft.com/office/officeart/2009/3/layout/HorizontalOrganizationChart"/>
    <dgm:cxn modelId="{EBF8EAE6-ECD3-466A-B1A5-7ABE8D604346}" type="presOf" srcId="{AFC85C59-1788-4119-90E9-3C197B1B2AEC}" destId="{F6A72964-ACB2-4899-B615-5DF0D5A3B9A5}" srcOrd="0" destOrd="0" presId="urn:microsoft.com/office/officeart/2009/3/layout/HorizontalOrganizationChart"/>
    <dgm:cxn modelId="{5069A125-DB51-498B-9F22-43A3AE6311CE}" type="presOf" srcId="{598F0141-7C64-4665-836E-C73139BA215A}" destId="{368EEC06-7DA7-4A5E-978A-4D442D7E09B2}" srcOrd="0" destOrd="0" presId="urn:microsoft.com/office/officeart/2009/3/layout/HorizontalOrganizationChart"/>
    <dgm:cxn modelId="{0EF56878-CC33-448B-8089-830796DC1F3E}" type="presOf" srcId="{E125E9A0-3BB7-4960-80E0-7AD40A089F81}" destId="{7C9F4478-BE37-45B6-9A07-CF0F20E5B745}" srcOrd="0" destOrd="0" presId="urn:microsoft.com/office/officeart/2009/3/layout/HorizontalOrganizationChart"/>
    <dgm:cxn modelId="{E5ED1190-F2EE-4EB8-8AEF-E9F02F09A88C}" type="presParOf" srcId="{4153D81A-15F2-47FA-8FD6-DF702C63328A}" destId="{E5DABE65-EA9A-4978-948D-8F3BF9DC2314}" srcOrd="0" destOrd="0" presId="urn:microsoft.com/office/officeart/2009/3/layout/HorizontalOrganizationChart"/>
    <dgm:cxn modelId="{90BF18E6-C383-463D-BEDD-1E490F5E58F4}" type="presParOf" srcId="{E5DABE65-EA9A-4978-948D-8F3BF9DC2314}" destId="{C004B72C-A49F-47AB-AC92-54D5B571B3C5}" srcOrd="0" destOrd="0" presId="urn:microsoft.com/office/officeart/2009/3/layout/HorizontalOrganizationChart"/>
    <dgm:cxn modelId="{72D7A50F-F3C6-40D4-99ED-68CAE8739500}" type="presParOf" srcId="{C004B72C-A49F-47AB-AC92-54D5B571B3C5}" destId="{CFD09C3B-C677-4A5D-B5CB-8C0CB53330AB}" srcOrd="0" destOrd="0" presId="urn:microsoft.com/office/officeart/2009/3/layout/HorizontalOrganizationChart"/>
    <dgm:cxn modelId="{AB316CF0-B25B-4425-87FE-DD1DA60C1CBF}" type="presParOf" srcId="{C004B72C-A49F-47AB-AC92-54D5B571B3C5}" destId="{DAED04EF-20A8-42A2-8DA7-D01FCA033BD7}" srcOrd="1" destOrd="0" presId="urn:microsoft.com/office/officeart/2009/3/layout/HorizontalOrganizationChart"/>
    <dgm:cxn modelId="{62CAD2DC-74AF-4775-9032-38DACE30A544}" type="presParOf" srcId="{E5DABE65-EA9A-4978-948D-8F3BF9DC2314}" destId="{52A21ABB-6DE6-4F02-BD32-A29F51853679}" srcOrd="1" destOrd="0" presId="urn:microsoft.com/office/officeart/2009/3/layout/HorizontalOrganizationChart"/>
    <dgm:cxn modelId="{DE0040B9-130E-4959-8492-19F2F7B98C57}" type="presParOf" srcId="{52A21ABB-6DE6-4F02-BD32-A29F51853679}" destId="{EEB99E12-2F79-4309-9D3E-F610F4DC258C}" srcOrd="0" destOrd="0" presId="urn:microsoft.com/office/officeart/2009/3/layout/HorizontalOrganizationChart"/>
    <dgm:cxn modelId="{939D7788-11AB-4954-B8FF-D4D35415CC31}" type="presParOf" srcId="{52A21ABB-6DE6-4F02-BD32-A29F51853679}" destId="{36469668-05A2-46E9-AED2-B7DFD19C9452}" srcOrd="1" destOrd="0" presId="urn:microsoft.com/office/officeart/2009/3/layout/HorizontalOrganizationChart"/>
    <dgm:cxn modelId="{4CC81A34-5308-47BB-9E06-06E9D0CDA86E}" type="presParOf" srcId="{36469668-05A2-46E9-AED2-B7DFD19C9452}" destId="{E955B105-3E37-464B-9C5E-A0464EBBB377}" srcOrd="0" destOrd="0" presId="urn:microsoft.com/office/officeart/2009/3/layout/HorizontalOrganizationChart"/>
    <dgm:cxn modelId="{698818CD-E753-4514-B71E-4E3A558D8E32}" type="presParOf" srcId="{E955B105-3E37-464B-9C5E-A0464EBBB377}" destId="{719B943F-2671-45EB-B2A1-BC9EF960A5E7}" srcOrd="0" destOrd="0" presId="urn:microsoft.com/office/officeart/2009/3/layout/HorizontalOrganizationChart"/>
    <dgm:cxn modelId="{1E309308-DCF6-4433-A628-25D73B40DE8B}" type="presParOf" srcId="{E955B105-3E37-464B-9C5E-A0464EBBB377}" destId="{EF22D5B8-A0FB-4146-823B-B9EF13DD45EF}" srcOrd="1" destOrd="0" presId="urn:microsoft.com/office/officeart/2009/3/layout/HorizontalOrganizationChart"/>
    <dgm:cxn modelId="{4F40B540-A83D-43DF-BF03-608DC8482A83}" type="presParOf" srcId="{36469668-05A2-46E9-AED2-B7DFD19C9452}" destId="{9DE4C013-514F-47A1-B53B-F4F77498D691}" srcOrd="1" destOrd="0" presId="urn:microsoft.com/office/officeart/2009/3/layout/HorizontalOrganizationChart"/>
    <dgm:cxn modelId="{A027CF77-8FB9-4407-B8B0-897B1FFFB043}" type="presParOf" srcId="{36469668-05A2-46E9-AED2-B7DFD19C9452}" destId="{B50F30CF-3AA8-4663-A3A8-FEE3CCA3C5BA}" srcOrd="2" destOrd="0" presId="urn:microsoft.com/office/officeart/2009/3/layout/HorizontalOrganizationChart"/>
    <dgm:cxn modelId="{391AE29C-6500-45F5-8A83-4F50E3D8ABA0}" type="presParOf" srcId="{52A21ABB-6DE6-4F02-BD32-A29F51853679}" destId="{1F79DB82-A837-48E9-A5AF-6311D70C17C5}" srcOrd="2" destOrd="0" presId="urn:microsoft.com/office/officeart/2009/3/layout/HorizontalOrganizationChart"/>
    <dgm:cxn modelId="{32384E53-853C-4CA8-9ACD-41D04C03C91C}" type="presParOf" srcId="{52A21ABB-6DE6-4F02-BD32-A29F51853679}" destId="{34E42FFB-410D-4CE6-ABC5-9544460E75C0}" srcOrd="3" destOrd="0" presId="urn:microsoft.com/office/officeart/2009/3/layout/HorizontalOrganizationChart"/>
    <dgm:cxn modelId="{9ABEA7AB-B5A9-4D47-BE8B-10103F49910F}" type="presParOf" srcId="{34E42FFB-410D-4CE6-ABC5-9544460E75C0}" destId="{5D162171-39F5-4183-8A12-C68B538E595E}" srcOrd="0" destOrd="0" presId="urn:microsoft.com/office/officeart/2009/3/layout/HorizontalOrganizationChart"/>
    <dgm:cxn modelId="{B7CE791D-7870-469C-9491-E6B3CF15587C}" type="presParOf" srcId="{5D162171-39F5-4183-8A12-C68B538E595E}" destId="{0C92671A-C5EF-4240-BC84-02EB65C4A5B3}" srcOrd="0" destOrd="0" presId="urn:microsoft.com/office/officeart/2009/3/layout/HorizontalOrganizationChart"/>
    <dgm:cxn modelId="{4A0F21B3-6294-466F-9748-E82C3E5E5B6E}" type="presParOf" srcId="{5D162171-39F5-4183-8A12-C68B538E595E}" destId="{00D0F43A-6956-4AC7-A4F0-368A56C4DD1D}" srcOrd="1" destOrd="0" presId="urn:microsoft.com/office/officeart/2009/3/layout/HorizontalOrganizationChart"/>
    <dgm:cxn modelId="{86308B97-399C-4339-B5D8-BACEEBC5FC82}" type="presParOf" srcId="{34E42FFB-410D-4CE6-ABC5-9544460E75C0}" destId="{47C50717-A3E2-4A9D-89DB-E7F9D7072666}" srcOrd="1" destOrd="0" presId="urn:microsoft.com/office/officeart/2009/3/layout/HorizontalOrganizationChart"/>
    <dgm:cxn modelId="{B6564DDA-4885-4E70-80A3-38FB51B74BA0}" type="presParOf" srcId="{47C50717-A3E2-4A9D-89DB-E7F9D7072666}" destId="{A6A6CF20-8C80-4230-9F07-ED271D6F4276}" srcOrd="0" destOrd="0" presId="urn:microsoft.com/office/officeart/2009/3/layout/HorizontalOrganizationChart"/>
    <dgm:cxn modelId="{2DEE37BF-3D1D-42E8-BACE-EDB6F99FA2BF}" type="presParOf" srcId="{47C50717-A3E2-4A9D-89DB-E7F9D7072666}" destId="{AA4A99D6-BE66-440D-984F-34F1FE8C1A5E}" srcOrd="1" destOrd="0" presId="urn:microsoft.com/office/officeart/2009/3/layout/HorizontalOrganizationChart"/>
    <dgm:cxn modelId="{63CFA4C3-C130-4EB1-B773-BD4513FB03D5}" type="presParOf" srcId="{AA4A99D6-BE66-440D-984F-34F1FE8C1A5E}" destId="{C0991730-B387-4525-BAFA-A665F1330298}" srcOrd="0" destOrd="0" presId="urn:microsoft.com/office/officeart/2009/3/layout/HorizontalOrganizationChart"/>
    <dgm:cxn modelId="{6D53D7F9-65B0-4872-8898-FDF8070BA053}" type="presParOf" srcId="{C0991730-B387-4525-BAFA-A665F1330298}" destId="{1B2D7A26-49F1-450D-84F0-978AD2937BD0}" srcOrd="0" destOrd="0" presId="urn:microsoft.com/office/officeart/2009/3/layout/HorizontalOrganizationChart"/>
    <dgm:cxn modelId="{9F6D82DE-C4E8-404A-B98A-87163EFF8955}" type="presParOf" srcId="{C0991730-B387-4525-BAFA-A665F1330298}" destId="{CBB505C6-58CD-486B-98AB-72382907D778}" srcOrd="1" destOrd="0" presId="urn:microsoft.com/office/officeart/2009/3/layout/HorizontalOrganizationChart"/>
    <dgm:cxn modelId="{60BAD35A-6709-484C-85DF-FF5563A2C162}" type="presParOf" srcId="{AA4A99D6-BE66-440D-984F-34F1FE8C1A5E}" destId="{9979E5B1-448F-4E5A-94F2-28385561A7B9}" srcOrd="1" destOrd="0" presId="urn:microsoft.com/office/officeart/2009/3/layout/HorizontalOrganizationChart"/>
    <dgm:cxn modelId="{BD945B81-A0C0-4C02-988A-2CB96AD426BD}" type="presParOf" srcId="{9979E5B1-448F-4E5A-94F2-28385561A7B9}" destId="{215B1812-4AEA-4265-A386-60A822F03C66}" srcOrd="0" destOrd="0" presId="urn:microsoft.com/office/officeart/2009/3/layout/HorizontalOrganizationChart"/>
    <dgm:cxn modelId="{196F9A46-3C0C-468C-919C-8495918C9E10}" type="presParOf" srcId="{9979E5B1-448F-4E5A-94F2-28385561A7B9}" destId="{0762C893-540E-4735-BBA5-8248260EA817}" srcOrd="1" destOrd="0" presId="urn:microsoft.com/office/officeart/2009/3/layout/HorizontalOrganizationChart"/>
    <dgm:cxn modelId="{C6F788A2-E684-4B87-A983-80A2B0F8AB79}" type="presParOf" srcId="{0762C893-540E-4735-BBA5-8248260EA817}" destId="{D685013F-7D25-4D11-A3AB-DAC1F2DC17D2}" srcOrd="0" destOrd="0" presId="urn:microsoft.com/office/officeart/2009/3/layout/HorizontalOrganizationChart"/>
    <dgm:cxn modelId="{7443FE4D-FD0C-4212-8562-C40BA513732A}" type="presParOf" srcId="{D685013F-7D25-4D11-A3AB-DAC1F2DC17D2}" destId="{846DE676-6863-42A7-A32F-9927950B1691}" srcOrd="0" destOrd="0" presId="urn:microsoft.com/office/officeart/2009/3/layout/HorizontalOrganizationChart"/>
    <dgm:cxn modelId="{6A6CD6DD-3BC9-4175-8BA8-69FD6955BEAA}" type="presParOf" srcId="{D685013F-7D25-4D11-A3AB-DAC1F2DC17D2}" destId="{649F77AE-4553-4140-AB4F-FB124ED78A22}" srcOrd="1" destOrd="0" presId="urn:microsoft.com/office/officeart/2009/3/layout/HorizontalOrganizationChart"/>
    <dgm:cxn modelId="{5BEB505D-B037-45D5-99DC-905A563FC102}" type="presParOf" srcId="{0762C893-540E-4735-BBA5-8248260EA817}" destId="{D791366A-C447-40B8-8D5D-AD4078E099A9}" srcOrd="1" destOrd="0" presId="urn:microsoft.com/office/officeart/2009/3/layout/HorizontalOrganizationChart"/>
    <dgm:cxn modelId="{9FF74E08-7074-437D-A834-C6ED4B76A86B}" type="presParOf" srcId="{0762C893-540E-4735-BBA5-8248260EA817}" destId="{747CCA60-3096-44B5-AEFB-DD23C7B16472}" srcOrd="2" destOrd="0" presId="urn:microsoft.com/office/officeart/2009/3/layout/HorizontalOrganizationChart"/>
    <dgm:cxn modelId="{FF2F6007-66C5-4184-B9C5-BBBE4DF72F69}" type="presParOf" srcId="{9979E5B1-448F-4E5A-94F2-28385561A7B9}" destId="{D44B1995-22C6-4B02-B503-A1B49FB4BD6D}" srcOrd="2" destOrd="0" presId="urn:microsoft.com/office/officeart/2009/3/layout/HorizontalOrganizationChart"/>
    <dgm:cxn modelId="{616CED68-0CB1-4FFE-831B-2E6B2E87761B}" type="presParOf" srcId="{9979E5B1-448F-4E5A-94F2-28385561A7B9}" destId="{1ABC19A8-A1FB-4125-ACCC-A4C4FE81227F}" srcOrd="3" destOrd="0" presId="urn:microsoft.com/office/officeart/2009/3/layout/HorizontalOrganizationChart"/>
    <dgm:cxn modelId="{6CCE76A4-06B9-44AC-9049-39191A02C363}" type="presParOf" srcId="{1ABC19A8-A1FB-4125-ACCC-A4C4FE81227F}" destId="{0C54E572-4558-4903-9822-F4EF50644AFD}" srcOrd="0" destOrd="0" presId="urn:microsoft.com/office/officeart/2009/3/layout/HorizontalOrganizationChart"/>
    <dgm:cxn modelId="{923D3542-B5DA-439E-887B-9E0CB0C7D4C8}" type="presParOf" srcId="{0C54E572-4558-4903-9822-F4EF50644AFD}" destId="{BC816593-AEBF-4C7E-BD32-230D07F1D7FB}" srcOrd="0" destOrd="0" presId="urn:microsoft.com/office/officeart/2009/3/layout/HorizontalOrganizationChart"/>
    <dgm:cxn modelId="{06C11EFE-6568-470F-B4F3-5AA2CEAB9BA4}" type="presParOf" srcId="{0C54E572-4558-4903-9822-F4EF50644AFD}" destId="{D914EE15-1C7F-4834-A1DB-2289D60BC736}" srcOrd="1" destOrd="0" presId="urn:microsoft.com/office/officeart/2009/3/layout/HorizontalOrganizationChart"/>
    <dgm:cxn modelId="{6CF257F8-0E42-4B63-8553-00A9CC354723}" type="presParOf" srcId="{1ABC19A8-A1FB-4125-ACCC-A4C4FE81227F}" destId="{08CA6A94-67CF-4F32-87D7-2394A1657501}" srcOrd="1" destOrd="0" presId="urn:microsoft.com/office/officeart/2009/3/layout/HorizontalOrganizationChart"/>
    <dgm:cxn modelId="{AEBFD07A-655C-456C-82FD-36E28BDAD4B6}" type="presParOf" srcId="{1ABC19A8-A1FB-4125-ACCC-A4C4FE81227F}" destId="{5EE87545-AFFB-4886-9B3D-17D26A9729B3}" srcOrd="2" destOrd="0" presId="urn:microsoft.com/office/officeart/2009/3/layout/HorizontalOrganizationChart"/>
    <dgm:cxn modelId="{C11A21E7-1D5F-4961-AE0F-046473ADC86D}" type="presParOf" srcId="{9979E5B1-448F-4E5A-94F2-28385561A7B9}" destId="{F6A72964-ACB2-4899-B615-5DF0D5A3B9A5}" srcOrd="4" destOrd="0" presId="urn:microsoft.com/office/officeart/2009/3/layout/HorizontalOrganizationChart"/>
    <dgm:cxn modelId="{A0C2BF52-C169-41B5-9550-E460C448B44B}" type="presParOf" srcId="{9979E5B1-448F-4E5A-94F2-28385561A7B9}" destId="{ACB4AD7D-5902-4CEB-A669-7EAC07D873AB}" srcOrd="5" destOrd="0" presId="urn:microsoft.com/office/officeart/2009/3/layout/HorizontalOrganizationChart"/>
    <dgm:cxn modelId="{4C5A2F84-96E3-4E08-95A0-AA8894A07AFC}" type="presParOf" srcId="{ACB4AD7D-5902-4CEB-A669-7EAC07D873AB}" destId="{F31D17BB-A17E-4408-BFC3-35B51D8D8C5E}" srcOrd="0" destOrd="0" presId="urn:microsoft.com/office/officeart/2009/3/layout/HorizontalOrganizationChart"/>
    <dgm:cxn modelId="{ED1869F3-733D-416D-A197-3FD611835EDF}" type="presParOf" srcId="{F31D17BB-A17E-4408-BFC3-35B51D8D8C5E}" destId="{DA61929F-AE8A-4D60-8A67-268EE1F74EE2}" srcOrd="0" destOrd="0" presId="urn:microsoft.com/office/officeart/2009/3/layout/HorizontalOrganizationChart"/>
    <dgm:cxn modelId="{30625ECB-8609-4D63-AB91-E9BD93D28FB6}" type="presParOf" srcId="{F31D17BB-A17E-4408-BFC3-35B51D8D8C5E}" destId="{91976108-D450-46A3-9241-0BC870385B2F}" srcOrd="1" destOrd="0" presId="urn:microsoft.com/office/officeart/2009/3/layout/HorizontalOrganizationChart"/>
    <dgm:cxn modelId="{04900EE9-595C-4CD2-A966-3E4F314D352C}" type="presParOf" srcId="{ACB4AD7D-5902-4CEB-A669-7EAC07D873AB}" destId="{0BD92802-45BA-42B3-B70D-08038B410CB7}" srcOrd="1" destOrd="0" presId="urn:microsoft.com/office/officeart/2009/3/layout/HorizontalOrganizationChart"/>
    <dgm:cxn modelId="{CB3F0FDC-2262-4F15-8DD1-556FC54C8838}" type="presParOf" srcId="{ACB4AD7D-5902-4CEB-A669-7EAC07D873AB}" destId="{3C0D3B3B-FD65-456C-B21C-8C7C4DE409A9}" srcOrd="2" destOrd="0" presId="urn:microsoft.com/office/officeart/2009/3/layout/HorizontalOrganizationChart"/>
    <dgm:cxn modelId="{08378A83-6913-4F87-B429-9B6244901AC9}" type="presParOf" srcId="{AA4A99D6-BE66-440D-984F-34F1FE8C1A5E}" destId="{FC8AE831-AFF9-4ACF-A46E-2E06363BDDA4}" srcOrd="2" destOrd="0" presId="urn:microsoft.com/office/officeart/2009/3/layout/HorizontalOrganizationChart"/>
    <dgm:cxn modelId="{99E61793-2347-4AFE-ADE3-F1B28E4D6698}" type="presParOf" srcId="{47C50717-A3E2-4A9D-89DB-E7F9D7072666}" destId="{8E641B7B-71D1-43EF-9CD3-3D434A628C77}" srcOrd="2" destOrd="0" presId="urn:microsoft.com/office/officeart/2009/3/layout/HorizontalOrganizationChart"/>
    <dgm:cxn modelId="{B22B7EE3-9906-41C4-8C93-E96A93CEC3CA}" type="presParOf" srcId="{47C50717-A3E2-4A9D-89DB-E7F9D7072666}" destId="{C3DE070E-385C-4B1D-AC07-0C9FD113AB02}" srcOrd="3" destOrd="0" presId="urn:microsoft.com/office/officeart/2009/3/layout/HorizontalOrganizationChart"/>
    <dgm:cxn modelId="{7BA93677-F211-47F7-94C6-2D7E311BEA4F}" type="presParOf" srcId="{C3DE070E-385C-4B1D-AC07-0C9FD113AB02}" destId="{0A737495-FE7A-45CE-885F-E5362622D7C8}" srcOrd="0" destOrd="0" presId="urn:microsoft.com/office/officeart/2009/3/layout/HorizontalOrganizationChart"/>
    <dgm:cxn modelId="{266F2325-5954-4A86-B4F8-E349405626B3}" type="presParOf" srcId="{0A737495-FE7A-45CE-885F-E5362622D7C8}" destId="{F69F275E-8893-43DC-8836-2FF436414A4B}" srcOrd="0" destOrd="0" presId="urn:microsoft.com/office/officeart/2009/3/layout/HorizontalOrganizationChart"/>
    <dgm:cxn modelId="{9886DC75-6AB0-4311-9076-BBC9EE457C5D}" type="presParOf" srcId="{0A737495-FE7A-45CE-885F-E5362622D7C8}" destId="{DF11822E-E580-4893-B13C-651CA64073E3}" srcOrd="1" destOrd="0" presId="urn:microsoft.com/office/officeart/2009/3/layout/HorizontalOrganizationChart"/>
    <dgm:cxn modelId="{FD029FB3-DDE8-458E-89ED-2FB61809CD46}" type="presParOf" srcId="{C3DE070E-385C-4B1D-AC07-0C9FD113AB02}" destId="{9CF581BB-ED0D-4909-AE45-775E9C8662F8}" srcOrd="1" destOrd="0" presId="urn:microsoft.com/office/officeart/2009/3/layout/HorizontalOrganizationChart"/>
    <dgm:cxn modelId="{1AB32BE2-5DEE-4B0D-966A-CC89C0B3100C}" type="presParOf" srcId="{9CF581BB-ED0D-4909-AE45-775E9C8662F8}" destId="{774D4B50-9786-47D2-8941-9B64D3DE4B55}" srcOrd="0" destOrd="0" presId="urn:microsoft.com/office/officeart/2009/3/layout/HorizontalOrganizationChart"/>
    <dgm:cxn modelId="{BEE52987-6270-4E80-8A37-BCEF0BFE5726}" type="presParOf" srcId="{9CF581BB-ED0D-4909-AE45-775E9C8662F8}" destId="{E0AF78A9-4195-4D1E-AE85-FDE38D7657C7}" srcOrd="1" destOrd="0" presId="urn:microsoft.com/office/officeart/2009/3/layout/HorizontalOrganizationChart"/>
    <dgm:cxn modelId="{E3BFB5BC-A4A4-404C-8008-4BE3DC6C571D}" type="presParOf" srcId="{E0AF78A9-4195-4D1E-AE85-FDE38D7657C7}" destId="{5361A097-5AD0-4E40-9C2C-ABCBC231D67D}" srcOrd="0" destOrd="0" presId="urn:microsoft.com/office/officeart/2009/3/layout/HorizontalOrganizationChart"/>
    <dgm:cxn modelId="{41FDAF4A-EDA6-4762-865F-6BE256F1C4EF}" type="presParOf" srcId="{5361A097-5AD0-4E40-9C2C-ABCBC231D67D}" destId="{CC324177-D977-4DEB-9FB6-B3D681CD1799}" srcOrd="0" destOrd="0" presId="urn:microsoft.com/office/officeart/2009/3/layout/HorizontalOrganizationChart"/>
    <dgm:cxn modelId="{221FED35-0F1A-4694-93D7-BA1F04677CCA}" type="presParOf" srcId="{5361A097-5AD0-4E40-9C2C-ABCBC231D67D}" destId="{206FDDC1-3943-45D4-A5D7-4685468B659E}" srcOrd="1" destOrd="0" presId="urn:microsoft.com/office/officeart/2009/3/layout/HorizontalOrganizationChart"/>
    <dgm:cxn modelId="{2F173189-74F3-4A98-BA1F-693B5DDBC44D}" type="presParOf" srcId="{E0AF78A9-4195-4D1E-AE85-FDE38D7657C7}" destId="{53C090D9-7CB5-45D2-A6AF-55C1F28DB888}" srcOrd="1" destOrd="0" presId="urn:microsoft.com/office/officeart/2009/3/layout/HorizontalOrganizationChart"/>
    <dgm:cxn modelId="{DD81049D-7470-4141-B4E4-3BD5BB7F0176}" type="presParOf" srcId="{E0AF78A9-4195-4D1E-AE85-FDE38D7657C7}" destId="{C8000541-E1A0-4162-AFCF-7313FBBA436F}" srcOrd="2" destOrd="0" presId="urn:microsoft.com/office/officeart/2009/3/layout/HorizontalOrganizationChart"/>
    <dgm:cxn modelId="{9E9461BC-EE47-4E7F-9E6F-C753A7AF1A00}" type="presParOf" srcId="{9CF581BB-ED0D-4909-AE45-775E9C8662F8}" destId="{58A9126E-D19C-4D89-9E36-00434CFB12B0}" srcOrd="2" destOrd="0" presId="urn:microsoft.com/office/officeart/2009/3/layout/HorizontalOrganizationChart"/>
    <dgm:cxn modelId="{271E9D7A-8419-4F3F-A7E1-A4EE3918F83C}" type="presParOf" srcId="{9CF581BB-ED0D-4909-AE45-775E9C8662F8}" destId="{4A36D3A7-6E64-43A6-95A7-324B3503355B}" srcOrd="3" destOrd="0" presId="urn:microsoft.com/office/officeart/2009/3/layout/HorizontalOrganizationChart"/>
    <dgm:cxn modelId="{F2E6DDE9-42FE-4F25-8F7D-CBE152CE4C42}" type="presParOf" srcId="{4A36D3A7-6E64-43A6-95A7-324B3503355B}" destId="{B6905ABD-2886-47C9-A8B4-DD0E521E1C08}" srcOrd="0" destOrd="0" presId="urn:microsoft.com/office/officeart/2009/3/layout/HorizontalOrganizationChart"/>
    <dgm:cxn modelId="{28802BBA-C795-45B1-8594-D1ED6974B397}" type="presParOf" srcId="{B6905ABD-2886-47C9-A8B4-DD0E521E1C08}" destId="{14112D8C-D4A0-47FD-B6B5-86C7F0177E87}" srcOrd="0" destOrd="0" presId="urn:microsoft.com/office/officeart/2009/3/layout/HorizontalOrganizationChart"/>
    <dgm:cxn modelId="{9D0BF9A4-A481-4B70-B20C-BD94A9A028F8}" type="presParOf" srcId="{B6905ABD-2886-47C9-A8B4-DD0E521E1C08}" destId="{39E407AF-DA0E-413A-A3EE-D242E43D3C56}" srcOrd="1" destOrd="0" presId="urn:microsoft.com/office/officeart/2009/3/layout/HorizontalOrganizationChart"/>
    <dgm:cxn modelId="{D7C7F965-B350-4A06-84B6-63960A73885E}" type="presParOf" srcId="{4A36D3A7-6E64-43A6-95A7-324B3503355B}" destId="{43E38D73-F7EA-4AF4-BFD3-373084F3C657}" srcOrd="1" destOrd="0" presId="urn:microsoft.com/office/officeart/2009/3/layout/HorizontalOrganizationChart"/>
    <dgm:cxn modelId="{E3E3A042-A937-408A-813F-F5099F064A7A}" type="presParOf" srcId="{4A36D3A7-6E64-43A6-95A7-324B3503355B}" destId="{64162EC7-0315-4FF3-845E-448FE8ECC6D7}" srcOrd="2" destOrd="0" presId="urn:microsoft.com/office/officeart/2009/3/layout/HorizontalOrganizationChart"/>
    <dgm:cxn modelId="{70990EC2-988A-465E-861D-8C5EDE1F607A}" type="presParOf" srcId="{9CF581BB-ED0D-4909-AE45-775E9C8662F8}" destId="{120ABA46-4CBB-44C6-859D-6CE1A0ED0E9A}" srcOrd="4" destOrd="0" presId="urn:microsoft.com/office/officeart/2009/3/layout/HorizontalOrganizationChart"/>
    <dgm:cxn modelId="{947B1129-9A07-4DAA-ACC8-ACC97F112B87}" type="presParOf" srcId="{9CF581BB-ED0D-4909-AE45-775E9C8662F8}" destId="{127AF455-D6C0-4C16-8BEF-989245FD9508}" srcOrd="5" destOrd="0" presId="urn:microsoft.com/office/officeart/2009/3/layout/HorizontalOrganizationChart"/>
    <dgm:cxn modelId="{678FC82B-FF78-4F09-9236-9C271AD4F0D3}" type="presParOf" srcId="{127AF455-D6C0-4C16-8BEF-989245FD9508}" destId="{2801A243-EB28-4391-83DE-FE2C5F37376A}" srcOrd="0" destOrd="0" presId="urn:microsoft.com/office/officeart/2009/3/layout/HorizontalOrganizationChart"/>
    <dgm:cxn modelId="{E88FAC17-1E44-41DD-B267-53447348F36E}" type="presParOf" srcId="{2801A243-EB28-4391-83DE-FE2C5F37376A}" destId="{9C60F171-4531-4781-9BCE-2650E08C3A2D}" srcOrd="0" destOrd="0" presId="urn:microsoft.com/office/officeart/2009/3/layout/HorizontalOrganizationChart"/>
    <dgm:cxn modelId="{E03066A0-A384-413E-BF26-2520365DB214}" type="presParOf" srcId="{2801A243-EB28-4391-83DE-FE2C5F37376A}" destId="{77FCF5F1-F829-41ED-B8F4-4E9BC540407F}" srcOrd="1" destOrd="0" presId="urn:microsoft.com/office/officeart/2009/3/layout/HorizontalOrganizationChart"/>
    <dgm:cxn modelId="{449526A8-BCCE-4409-81B6-AFE4146EB8F9}" type="presParOf" srcId="{127AF455-D6C0-4C16-8BEF-989245FD9508}" destId="{456A929A-68F0-4E51-B7EA-9A8163616A0C}" srcOrd="1" destOrd="0" presId="urn:microsoft.com/office/officeart/2009/3/layout/HorizontalOrganizationChart"/>
    <dgm:cxn modelId="{F6035B06-732C-4F2F-85B6-7A60CCEA31D9}" type="presParOf" srcId="{127AF455-D6C0-4C16-8BEF-989245FD9508}" destId="{EE1B0DE2-BBB4-4565-A162-4D893A37AA1C}" srcOrd="2" destOrd="0" presId="urn:microsoft.com/office/officeart/2009/3/layout/HorizontalOrganizationChart"/>
    <dgm:cxn modelId="{F38E2901-F7B1-4D9D-9996-180EA815B30A}" type="presParOf" srcId="{9CF581BB-ED0D-4909-AE45-775E9C8662F8}" destId="{022974C4-30E7-4CE3-B66D-300F3AE25649}" srcOrd="6" destOrd="0" presId="urn:microsoft.com/office/officeart/2009/3/layout/HorizontalOrganizationChart"/>
    <dgm:cxn modelId="{0C1F9446-1E51-4C94-95B1-179307FF8D36}" type="presParOf" srcId="{9CF581BB-ED0D-4909-AE45-775E9C8662F8}" destId="{44339572-DF9B-4F08-A7DD-C4259327AF18}" srcOrd="7" destOrd="0" presId="urn:microsoft.com/office/officeart/2009/3/layout/HorizontalOrganizationChart"/>
    <dgm:cxn modelId="{A8C21F6F-F73A-47F0-9F56-5C4A23A2F5B3}" type="presParOf" srcId="{44339572-DF9B-4F08-A7DD-C4259327AF18}" destId="{28447B48-07FC-4FB6-A886-3113EB6FB07F}" srcOrd="0" destOrd="0" presId="urn:microsoft.com/office/officeart/2009/3/layout/HorizontalOrganizationChart"/>
    <dgm:cxn modelId="{EA576839-5E36-437D-B7A7-9366462F9275}" type="presParOf" srcId="{28447B48-07FC-4FB6-A886-3113EB6FB07F}" destId="{7C9F4478-BE37-45B6-9A07-CF0F20E5B745}" srcOrd="0" destOrd="0" presId="urn:microsoft.com/office/officeart/2009/3/layout/HorizontalOrganizationChart"/>
    <dgm:cxn modelId="{1C744FDA-4F46-405B-95EB-691E4DD40B06}" type="presParOf" srcId="{28447B48-07FC-4FB6-A886-3113EB6FB07F}" destId="{89EA3241-EA57-4D56-9020-060908F2BD65}" srcOrd="1" destOrd="0" presId="urn:microsoft.com/office/officeart/2009/3/layout/HorizontalOrganizationChart"/>
    <dgm:cxn modelId="{683FE437-30FF-4E63-B015-6D769118FA0E}" type="presParOf" srcId="{44339572-DF9B-4F08-A7DD-C4259327AF18}" destId="{8B46F2C7-AD52-4755-A9F4-E7E405047B0A}" srcOrd="1" destOrd="0" presId="urn:microsoft.com/office/officeart/2009/3/layout/HorizontalOrganizationChart"/>
    <dgm:cxn modelId="{48FFB06B-11D7-4EEA-B0D2-36E3397687A1}" type="presParOf" srcId="{44339572-DF9B-4F08-A7DD-C4259327AF18}" destId="{F22096B3-E914-4587-B7C2-F459D5755F46}" srcOrd="2" destOrd="0" presId="urn:microsoft.com/office/officeart/2009/3/layout/HorizontalOrganizationChart"/>
    <dgm:cxn modelId="{3BD26A7D-DF32-40D4-BD48-95A7D60A29F0}" type="presParOf" srcId="{C3DE070E-385C-4B1D-AC07-0C9FD113AB02}" destId="{49A9192C-31EB-446D-AC39-DA6279306E92}" srcOrd="2" destOrd="0" presId="urn:microsoft.com/office/officeart/2009/3/layout/HorizontalOrganizationChart"/>
    <dgm:cxn modelId="{03326049-ECC4-4102-AB5A-2D87B10D892A}" type="presParOf" srcId="{34E42FFB-410D-4CE6-ABC5-9544460E75C0}" destId="{9EBDDBD6-17DA-4E54-B120-2352720FEDEC}" srcOrd="2" destOrd="0" presId="urn:microsoft.com/office/officeart/2009/3/layout/HorizontalOrganizationChart"/>
    <dgm:cxn modelId="{5AEFAD06-95C2-42C8-95B3-731E6C431155}" type="presParOf" srcId="{52A21ABB-6DE6-4F02-BD32-A29F51853679}" destId="{0C5FECE5-B024-47C7-B505-B93892E4E1E0}" srcOrd="4" destOrd="0" presId="urn:microsoft.com/office/officeart/2009/3/layout/HorizontalOrganizationChart"/>
    <dgm:cxn modelId="{6B39A43F-B96A-4B22-BF32-B870ACB9581D}" type="presParOf" srcId="{52A21ABB-6DE6-4F02-BD32-A29F51853679}" destId="{06ADF7E9-EFA9-4EF3-9F1E-869204362607}" srcOrd="5" destOrd="0" presId="urn:microsoft.com/office/officeart/2009/3/layout/HorizontalOrganizationChart"/>
    <dgm:cxn modelId="{E033DDBA-F346-4B77-A3D6-737D7313CF99}" type="presParOf" srcId="{06ADF7E9-EFA9-4EF3-9F1E-869204362607}" destId="{7633495D-09B9-4E73-91E5-23176EDAD442}" srcOrd="0" destOrd="0" presId="urn:microsoft.com/office/officeart/2009/3/layout/HorizontalOrganizationChart"/>
    <dgm:cxn modelId="{7F351E0A-1B38-4A30-9DC5-57263CE0FDF4}" type="presParOf" srcId="{7633495D-09B9-4E73-91E5-23176EDAD442}" destId="{368EEC06-7DA7-4A5E-978A-4D442D7E09B2}" srcOrd="0" destOrd="0" presId="urn:microsoft.com/office/officeart/2009/3/layout/HorizontalOrganizationChart"/>
    <dgm:cxn modelId="{F1B10593-E805-48F1-ADE1-41A6D26A8902}" type="presParOf" srcId="{7633495D-09B9-4E73-91E5-23176EDAD442}" destId="{FFE4C9C3-C3C5-44FB-86D6-1103555E86DD}" srcOrd="1" destOrd="0" presId="urn:microsoft.com/office/officeart/2009/3/layout/HorizontalOrganizationChart"/>
    <dgm:cxn modelId="{904772D4-4CA2-4FFF-8930-68CB78A28D67}" type="presParOf" srcId="{06ADF7E9-EFA9-4EF3-9F1E-869204362607}" destId="{3FCEECFB-E797-4D38-BA53-9181F1A942EF}" srcOrd="1" destOrd="0" presId="urn:microsoft.com/office/officeart/2009/3/layout/HorizontalOrganizationChart"/>
    <dgm:cxn modelId="{4760105A-F49C-467F-B080-B03CDEAFE787}" type="presParOf" srcId="{06ADF7E9-EFA9-4EF3-9F1E-869204362607}" destId="{1772AE7E-F32A-4071-A8BD-F4E34A47A340}" srcOrd="2" destOrd="0" presId="urn:microsoft.com/office/officeart/2009/3/layout/HorizontalOrganizationChart"/>
    <dgm:cxn modelId="{0090660A-67AA-4241-9593-F9A5AA049509}" type="presParOf" srcId="{52A21ABB-6DE6-4F02-BD32-A29F51853679}" destId="{5AE7D9FE-7418-4FAF-94E1-5672ACFF739F}" srcOrd="6" destOrd="0" presId="urn:microsoft.com/office/officeart/2009/3/layout/HorizontalOrganizationChart"/>
    <dgm:cxn modelId="{E624E1A4-23FB-4726-BC62-EBC07E5AFDF6}" type="presParOf" srcId="{52A21ABB-6DE6-4F02-BD32-A29F51853679}" destId="{81AD5CE3-D35E-4983-8784-7816D6DE967D}" srcOrd="7" destOrd="0" presId="urn:microsoft.com/office/officeart/2009/3/layout/HorizontalOrganizationChart"/>
    <dgm:cxn modelId="{1B4CC6CB-BD05-4402-BC55-54BC30D85983}" type="presParOf" srcId="{81AD5CE3-D35E-4983-8784-7816D6DE967D}" destId="{EC160BF1-0B9F-4E04-8E19-8731A2C3F979}" srcOrd="0" destOrd="0" presId="urn:microsoft.com/office/officeart/2009/3/layout/HorizontalOrganizationChart"/>
    <dgm:cxn modelId="{F096798A-1554-4E53-A67C-CDE7183DEFF6}" type="presParOf" srcId="{EC160BF1-0B9F-4E04-8E19-8731A2C3F979}" destId="{04009655-276A-4C60-A864-37DAC023E1C3}" srcOrd="0" destOrd="0" presId="urn:microsoft.com/office/officeart/2009/3/layout/HorizontalOrganizationChart"/>
    <dgm:cxn modelId="{2013EBBB-4B95-40FB-AFE0-DF964B0280AE}" type="presParOf" srcId="{EC160BF1-0B9F-4E04-8E19-8731A2C3F979}" destId="{85D45FE3-083E-43DC-BA3C-A757C6EE01E6}" srcOrd="1" destOrd="0" presId="urn:microsoft.com/office/officeart/2009/3/layout/HorizontalOrganizationChart"/>
    <dgm:cxn modelId="{DCFC71FB-C1E0-4413-9B2A-CAB5649D18C4}" type="presParOf" srcId="{81AD5CE3-D35E-4983-8784-7816D6DE967D}" destId="{8B90A272-9C2F-4D82-B31B-88FC843DAB56}" srcOrd="1" destOrd="0" presId="urn:microsoft.com/office/officeart/2009/3/layout/HorizontalOrganizationChart"/>
    <dgm:cxn modelId="{C55F94D5-5000-4E4D-A000-FA94B0E1E793}" type="presParOf" srcId="{81AD5CE3-D35E-4983-8784-7816D6DE967D}" destId="{9D2FBA9F-1BCD-4882-AE2A-DE373D8B8F9C}" srcOrd="2" destOrd="0" presId="urn:microsoft.com/office/officeart/2009/3/layout/HorizontalOrganizationChart"/>
    <dgm:cxn modelId="{5C6F099A-5FB0-431B-A392-FE050130D8F7}" type="presParOf" srcId="{E5DABE65-EA9A-4978-948D-8F3BF9DC2314}" destId="{87736703-E970-4C9C-8278-07B06A5557CD}"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4F81589-DA5C-48E2-A161-82DDFF2D9733}" type="doc">
      <dgm:prSet loTypeId="urn:microsoft.com/office/officeart/2009/3/layout/HorizontalOrganizationChart" loCatId="hierarchy" qsTypeId="urn:microsoft.com/office/officeart/2005/8/quickstyle/simple3" qsCatId="simple" csTypeId="urn:microsoft.com/office/officeart/2005/8/colors/colorful4" csCatId="colorful" phldr="1"/>
      <dgm:spPr/>
      <dgm:t>
        <a:bodyPr/>
        <a:lstStyle/>
        <a:p>
          <a:endParaRPr lang="fr-FR"/>
        </a:p>
      </dgm:t>
    </dgm:pt>
    <dgm:pt modelId="{4D9E6137-3D45-4249-9CA3-126459829258}">
      <dgm:prSet phldrT="[Texte]" custT="1"/>
      <dgm:spPr/>
      <dgm:t>
        <a:bodyPr/>
        <a:lstStyle/>
        <a:p>
          <a:r>
            <a:rPr lang="ar-TN" sz="2800" b="1" dirty="0" smtClean="0"/>
            <a:t>دراسة الفقه الإسلاميّ</a:t>
          </a:r>
          <a:endParaRPr lang="fr-FR" sz="2800" b="1" dirty="0"/>
        </a:p>
      </dgm:t>
    </dgm:pt>
    <dgm:pt modelId="{5F1020EC-EDA7-4DAB-98C7-67496AC355DD}" type="parTrans" cxnId="{CA964BC1-E628-4569-8F94-D7395E910BE9}">
      <dgm:prSet/>
      <dgm:spPr/>
      <dgm:t>
        <a:bodyPr/>
        <a:lstStyle/>
        <a:p>
          <a:endParaRPr lang="fr-FR"/>
        </a:p>
      </dgm:t>
    </dgm:pt>
    <dgm:pt modelId="{B782C4EA-FEDB-4265-A937-ECD98CD1638B}" type="sibTrans" cxnId="{CA964BC1-E628-4569-8F94-D7395E910BE9}">
      <dgm:prSet/>
      <dgm:spPr/>
      <dgm:t>
        <a:bodyPr/>
        <a:lstStyle/>
        <a:p>
          <a:endParaRPr lang="fr-FR"/>
        </a:p>
      </dgm:t>
    </dgm:pt>
    <dgm:pt modelId="{2B2AEEAA-2FE3-470D-BFDF-C6F7CFC5E63C}">
      <dgm:prSet phldrT="[Texte]" custT="1"/>
      <dgm:spPr/>
      <dgm:t>
        <a:bodyPr/>
        <a:lstStyle/>
        <a:p>
          <a:r>
            <a:rPr lang="ar-TN" sz="2800" b="1" dirty="0" smtClean="0"/>
            <a:t>في كلّيّة شريعة</a:t>
          </a:r>
          <a:endParaRPr lang="fr-FR" sz="2800" b="1" dirty="0"/>
        </a:p>
      </dgm:t>
    </dgm:pt>
    <dgm:pt modelId="{98E5D87E-8091-456E-8362-C075E75BCF51}" type="parTrans" cxnId="{9A13FE31-045A-4DC7-8253-0EB63385CDD5}">
      <dgm:prSet/>
      <dgm:spPr/>
      <dgm:t>
        <a:bodyPr/>
        <a:lstStyle/>
        <a:p>
          <a:endParaRPr lang="fr-FR"/>
        </a:p>
      </dgm:t>
    </dgm:pt>
    <dgm:pt modelId="{631EDAE2-6D00-4D77-88F0-51369726B737}" type="sibTrans" cxnId="{9A13FE31-045A-4DC7-8253-0EB63385CDD5}">
      <dgm:prSet/>
      <dgm:spPr/>
      <dgm:t>
        <a:bodyPr/>
        <a:lstStyle/>
        <a:p>
          <a:endParaRPr lang="fr-FR"/>
        </a:p>
      </dgm:t>
    </dgm:pt>
    <dgm:pt modelId="{03FFE0FE-6956-4646-88F7-4A5F94A8FAC9}">
      <dgm:prSet phldrT="[Texte]" custT="1"/>
      <dgm:spPr/>
      <dgm:t>
        <a:bodyPr/>
        <a:lstStyle/>
        <a:p>
          <a:pPr rtl="1"/>
          <a:r>
            <a:rPr lang="ar-TN" sz="2800" b="1" dirty="0" smtClean="0"/>
            <a:t>في كلّيّة حقوق </a:t>
          </a:r>
          <a:endParaRPr lang="fr-FR" sz="2800" b="1" dirty="0"/>
        </a:p>
      </dgm:t>
    </dgm:pt>
    <dgm:pt modelId="{89F29665-00ED-4A03-A8AF-0A6D808D8B42}" type="parTrans" cxnId="{1E00E3A7-D923-4E18-A5A0-479C5CAC0674}">
      <dgm:prSet/>
      <dgm:spPr/>
      <dgm:t>
        <a:bodyPr/>
        <a:lstStyle/>
        <a:p>
          <a:endParaRPr lang="fr-FR"/>
        </a:p>
      </dgm:t>
    </dgm:pt>
    <dgm:pt modelId="{382FE1AC-1487-4866-8B21-4CF78928055C}" type="sibTrans" cxnId="{1E00E3A7-D923-4E18-A5A0-479C5CAC0674}">
      <dgm:prSet/>
      <dgm:spPr/>
      <dgm:t>
        <a:bodyPr/>
        <a:lstStyle/>
        <a:p>
          <a:endParaRPr lang="fr-FR"/>
        </a:p>
      </dgm:t>
    </dgm:pt>
    <dgm:pt modelId="{51DF2C2D-DCDF-4B24-B2D4-D74A4577F529}">
      <dgm:prSet custT="1"/>
      <dgm:spPr/>
      <dgm:t>
        <a:bodyPr/>
        <a:lstStyle/>
        <a:p>
          <a:r>
            <a:rPr lang="ar-TN" sz="2800" b="1" dirty="0" smtClean="0"/>
            <a:t>المعاملات</a:t>
          </a:r>
          <a:endParaRPr lang="fr-FR" sz="2800" b="1" dirty="0"/>
        </a:p>
      </dgm:t>
    </dgm:pt>
    <dgm:pt modelId="{19A33F0D-6940-42A3-85CD-1253B50E0F6C}" type="parTrans" cxnId="{65DD2DA9-2143-43E7-AAC5-632E2A65FCD2}">
      <dgm:prSet/>
      <dgm:spPr/>
      <dgm:t>
        <a:bodyPr/>
        <a:lstStyle/>
        <a:p>
          <a:endParaRPr lang="fr-FR"/>
        </a:p>
      </dgm:t>
    </dgm:pt>
    <dgm:pt modelId="{47D55F7E-EEA4-45F3-BAD8-21D4954024EA}" type="sibTrans" cxnId="{65DD2DA9-2143-43E7-AAC5-632E2A65FCD2}">
      <dgm:prSet/>
      <dgm:spPr/>
      <dgm:t>
        <a:bodyPr/>
        <a:lstStyle/>
        <a:p>
          <a:endParaRPr lang="fr-FR"/>
        </a:p>
      </dgm:t>
    </dgm:pt>
    <dgm:pt modelId="{1B81F980-C55D-47E1-831B-C79E3EACA60E}">
      <dgm:prSet custT="1"/>
      <dgm:spPr/>
      <dgm:t>
        <a:bodyPr/>
        <a:lstStyle/>
        <a:p>
          <a:r>
            <a:rPr lang="ar-TN" sz="2800" b="1" dirty="0" smtClean="0"/>
            <a:t>أصول الفقه</a:t>
          </a:r>
          <a:endParaRPr lang="fr-FR" sz="2800" b="1" dirty="0"/>
        </a:p>
      </dgm:t>
    </dgm:pt>
    <dgm:pt modelId="{C168D79C-788E-4C1F-906D-AEFA2D955698}" type="parTrans" cxnId="{A4DA4DB7-E861-4224-9A07-33CE46A50918}">
      <dgm:prSet/>
      <dgm:spPr/>
      <dgm:t>
        <a:bodyPr/>
        <a:lstStyle/>
        <a:p>
          <a:endParaRPr lang="fr-FR"/>
        </a:p>
      </dgm:t>
    </dgm:pt>
    <dgm:pt modelId="{71FF70E6-6DB3-4D33-9948-C31E4B9DB1E3}" type="sibTrans" cxnId="{A4DA4DB7-E861-4224-9A07-33CE46A50918}">
      <dgm:prSet/>
      <dgm:spPr/>
      <dgm:t>
        <a:bodyPr/>
        <a:lstStyle/>
        <a:p>
          <a:endParaRPr lang="fr-FR"/>
        </a:p>
      </dgm:t>
    </dgm:pt>
    <dgm:pt modelId="{A183804C-2AAF-4112-9840-33E4ECD64BF9}">
      <dgm:prSet custT="1"/>
      <dgm:spPr/>
      <dgm:t>
        <a:bodyPr/>
        <a:lstStyle/>
        <a:p>
          <a:r>
            <a:rPr lang="ar-TN" sz="2800" b="1" dirty="0" smtClean="0"/>
            <a:t>دراسة حقّ الملكيّة في الفقه لمقارنته بحقّ الملكيّة في القانون التّونسيّ</a:t>
          </a:r>
          <a:endParaRPr lang="fr-FR" sz="2800" b="1" dirty="0"/>
        </a:p>
      </dgm:t>
    </dgm:pt>
    <dgm:pt modelId="{FE92073C-CFB1-42CC-9BCE-4C91CCE261C4}" type="parTrans" cxnId="{03ECAED4-1913-4511-899B-7C05F0F41184}">
      <dgm:prSet/>
      <dgm:spPr/>
      <dgm:t>
        <a:bodyPr/>
        <a:lstStyle/>
        <a:p>
          <a:endParaRPr lang="fr-FR"/>
        </a:p>
      </dgm:t>
    </dgm:pt>
    <dgm:pt modelId="{E422989E-B602-4944-9043-A772588C5B45}" type="sibTrans" cxnId="{03ECAED4-1913-4511-899B-7C05F0F41184}">
      <dgm:prSet/>
      <dgm:spPr/>
      <dgm:t>
        <a:bodyPr/>
        <a:lstStyle/>
        <a:p>
          <a:endParaRPr lang="fr-FR"/>
        </a:p>
      </dgm:t>
    </dgm:pt>
    <dgm:pt modelId="{67BEEE4B-F687-4CA8-B886-E6BF8F0DD1DC}">
      <dgm:prSet custT="1"/>
      <dgm:spPr/>
      <dgm:t>
        <a:bodyPr/>
        <a:lstStyle/>
        <a:p>
          <a:r>
            <a:rPr lang="ar-TN" sz="2800" b="1" dirty="0" smtClean="0"/>
            <a:t>إلخ</a:t>
          </a:r>
          <a:endParaRPr lang="fr-FR" sz="2800" b="1" dirty="0"/>
        </a:p>
      </dgm:t>
    </dgm:pt>
    <dgm:pt modelId="{C9E02A4E-C583-42E1-AA59-03693803C524}" type="parTrans" cxnId="{A04C548D-E118-4369-BE07-F4CDE21F5F35}">
      <dgm:prSet/>
      <dgm:spPr/>
      <dgm:t>
        <a:bodyPr/>
        <a:lstStyle/>
        <a:p>
          <a:endParaRPr lang="fr-FR"/>
        </a:p>
      </dgm:t>
    </dgm:pt>
    <dgm:pt modelId="{E2201BD1-2DD1-4D3E-B99B-081813A23623}" type="sibTrans" cxnId="{A04C548D-E118-4369-BE07-F4CDE21F5F35}">
      <dgm:prSet/>
      <dgm:spPr/>
      <dgm:t>
        <a:bodyPr/>
        <a:lstStyle/>
        <a:p>
          <a:endParaRPr lang="fr-FR"/>
        </a:p>
      </dgm:t>
    </dgm:pt>
    <dgm:pt modelId="{86716603-CD84-41DE-9305-E7C25589E1D7}">
      <dgm:prSet custT="1"/>
      <dgm:spPr/>
      <dgm:t>
        <a:bodyPr/>
        <a:lstStyle/>
        <a:p>
          <a:pPr rtl="1"/>
          <a:r>
            <a:rPr lang="ar-TN" sz="2800" b="1" dirty="0" smtClean="0"/>
            <a:t>جميع المستويات (تاريخ، إلخ)</a:t>
          </a:r>
          <a:endParaRPr lang="fr-FR" sz="2800" b="1" dirty="0"/>
        </a:p>
      </dgm:t>
    </dgm:pt>
    <dgm:pt modelId="{090114FB-4B9F-46EC-8055-077A0380D5B0}" type="parTrans" cxnId="{D095D79F-C516-4ED1-AF69-1EDD4AE9CD7E}">
      <dgm:prSet/>
      <dgm:spPr/>
      <dgm:t>
        <a:bodyPr/>
        <a:lstStyle/>
        <a:p>
          <a:endParaRPr lang="fr-FR"/>
        </a:p>
      </dgm:t>
    </dgm:pt>
    <dgm:pt modelId="{7F5D03FD-3369-499A-88BE-F7DC528ABD65}" type="sibTrans" cxnId="{D095D79F-C516-4ED1-AF69-1EDD4AE9CD7E}">
      <dgm:prSet/>
      <dgm:spPr/>
      <dgm:t>
        <a:bodyPr/>
        <a:lstStyle/>
        <a:p>
          <a:endParaRPr lang="fr-FR"/>
        </a:p>
      </dgm:t>
    </dgm:pt>
    <dgm:pt modelId="{C837467F-ADC1-40A0-AFEA-E42FDDA320AC}" type="pres">
      <dgm:prSet presAssocID="{E4F81589-DA5C-48E2-A161-82DDFF2D9733}" presName="hierChild1" presStyleCnt="0">
        <dgm:presLayoutVars>
          <dgm:orgChart val="1"/>
          <dgm:chPref val="1"/>
          <dgm:dir val="rev"/>
          <dgm:animOne val="branch"/>
          <dgm:animLvl val="lvl"/>
          <dgm:resizeHandles/>
        </dgm:presLayoutVars>
      </dgm:prSet>
      <dgm:spPr/>
      <dgm:t>
        <a:bodyPr/>
        <a:lstStyle/>
        <a:p>
          <a:endParaRPr lang="fr-FR"/>
        </a:p>
      </dgm:t>
    </dgm:pt>
    <dgm:pt modelId="{E77508F7-9F37-49E0-BBC5-283351D015EB}" type="pres">
      <dgm:prSet presAssocID="{4D9E6137-3D45-4249-9CA3-126459829258}" presName="hierRoot1" presStyleCnt="0">
        <dgm:presLayoutVars>
          <dgm:hierBranch val="init"/>
        </dgm:presLayoutVars>
      </dgm:prSet>
      <dgm:spPr/>
    </dgm:pt>
    <dgm:pt modelId="{4AA65870-F6DE-4E3B-BB58-C5AB87F16C50}" type="pres">
      <dgm:prSet presAssocID="{4D9E6137-3D45-4249-9CA3-126459829258}" presName="rootComposite1" presStyleCnt="0"/>
      <dgm:spPr/>
    </dgm:pt>
    <dgm:pt modelId="{AF10116D-5B5D-457D-9A69-90F4530BFE7B}" type="pres">
      <dgm:prSet presAssocID="{4D9E6137-3D45-4249-9CA3-126459829258}" presName="rootText1" presStyleLbl="node0" presStyleIdx="0" presStyleCnt="1" custScaleY="145315">
        <dgm:presLayoutVars>
          <dgm:chPref val="3"/>
        </dgm:presLayoutVars>
      </dgm:prSet>
      <dgm:spPr/>
      <dgm:t>
        <a:bodyPr/>
        <a:lstStyle/>
        <a:p>
          <a:endParaRPr lang="fr-FR"/>
        </a:p>
      </dgm:t>
    </dgm:pt>
    <dgm:pt modelId="{5F80AA49-163D-4989-B500-5CECC75279ED}" type="pres">
      <dgm:prSet presAssocID="{4D9E6137-3D45-4249-9CA3-126459829258}" presName="rootConnector1" presStyleLbl="node1" presStyleIdx="0" presStyleCnt="0"/>
      <dgm:spPr/>
      <dgm:t>
        <a:bodyPr/>
        <a:lstStyle/>
        <a:p>
          <a:endParaRPr lang="fr-FR"/>
        </a:p>
      </dgm:t>
    </dgm:pt>
    <dgm:pt modelId="{65BD0627-C09C-478A-ACC9-29584311A25F}" type="pres">
      <dgm:prSet presAssocID="{4D9E6137-3D45-4249-9CA3-126459829258}" presName="hierChild2" presStyleCnt="0"/>
      <dgm:spPr/>
    </dgm:pt>
    <dgm:pt modelId="{340EA375-BD72-4BEB-B7FC-1BC1F4066D12}" type="pres">
      <dgm:prSet presAssocID="{98E5D87E-8091-456E-8362-C075E75BCF51}" presName="Name66" presStyleLbl="parChTrans1D2" presStyleIdx="0" presStyleCnt="2"/>
      <dgm:spPr/>
      <dgm:t>
        <a:bodyPr/>
        <a:lstStyle/>
        <a:p>
          <a:endParaRPr lang="fr-FR"/>
        </a:p>
      </dgm:t>
    </dgm:pt>
    <dgm:pt modelId="{10A81C8D-E29C-4AD8-8A0E-933BD8F7748B}" type="pres">
      <dgm:prSet presAssocID="{2B2AEEAA-2FE3-470D-BFDF-C6F7CFC5E63C}" presName="hierRoot2" presStyleCnt="0">
        <dgm:presLayoutVars>
          <dgm:hierBranch val="init"/>
        </dgm:presLayoutVars>
      </dgm:prSet>
      <dgm:spPr/>
    </dgm:pt>
    <dgm:pt modelId="{314B072A-8DDD-4FF2-8213-DE767EBB3925}" type="pres">
      <dgm:prSet presAssocID="{2B2AEEAA-2FE3-470D-BFDF-C6F7CFC5E63C}" presName="rootComposite" presStyleCnt="0"/>
      <dgm:spPr/>
    </dgm:pt>
    <dgm:pt modelId="{13283610-DF07-42FF-9FF6-CE89007C9EF3}" type="pres">
      <dgm:prSet presAssocID="{2B2AEEAA-2FE3-470D-BFDF-C6F7CFC5E63C}" presName="rootText" presStyleLbl="node2" presStyleIdx="0" presStyleCnt="2" custScaleY="145315">
        <dgm:presLayoutVars>
          <dgm:chPref val="3"/>
        </dgm:presLayoutVars>
      </dgm:prSet>
      <dgm:spPr/>
      <dgm:t>
        <a:bodyPr/>
        <a:lstStyle/>
        <a:p>
          <a:endParaRPr lang="fr-FR"/>
        </a:p>
      </dgm:t>
    </dgm:pt>
    <dgm:pt modelId="{EBF1366F-A8D5-46C3-BD97-DAC9F46F962B}" type="pres">
      <dgm:prSet presAssocID="{2B2AEEAA-2FE3-470D-BFDF-C6F7CFC5E63C}" presName="rootConnector" presStyleLbl="node2" presStyleIdx="0" presStyleCnt="2"/>
      <dgm:spPr/>
      <dgm:t>
        <a:bodyPr/>
        <a:lstStyle/>
        <a:p>
          <a:endParaRPr lang="fr-FR"/>
        </a:p>
      </dgm:t>
    </dgm:pt>
    <dgm:pt modelId="{3C4E8807-59FF-4B3C-A1AE-151E5405FC81}" type="pres">
      <dgm:prSet presAssocID="{2B2AEEAA-2FE3-470D-BFDF-C6F7CFC5E63C}" presName="hierChild4" presStyleCnt="0"/>
      <dgm:spPr/>
    </dgm:pt>
    <dgm:pt modelId="{F47371B5-7D94-4EBA-9A70-5DC5AE4054C2}" type="pres">
      <dgm:prSet presAssocID="{090114FB-4B9F-46EC-8055-077A0380D5B0}" presName="Name66" presStyleLbl="parChTrans1D3" presStyleIdx="0" presStyleCnt="3"/>
      <dgm:spPr/>
      <dgm:t>
        <a:bodyPr/>
        <a:lstStyle/>
        <a:p>
          <a:endParaRPr lang="fr-FR"/>
        </a:p>
      </dgm:t>
    </dgm:pt>
    <dgm:pt modelId="{A8857B12-06AE-44B9-B42B-003947E2BE51}" type="pres">
      <dgm:prSet presAssocID="{86716603-CD84-41DE-9305-E7C25589E1D7}" presName="hierRoot2" presStyleCnt="0">
        <dgm:presLayoutVars>
          <dgm:hierBranch val="init"/>
        </dgm:presLayoutVars>
      </dgm:prSet>
      <dgm:spPr/>
    </dgm:pt>
    <dgm:pt modelId="{D056BE57-BC78-4283-ABE9-97B536AEE329}" type="pres">
      <dgm:prSet presAssocID="{86716603-CD84-41DE-9305-E7C25589E1D7}" presName="rootComposite" presStyleCnt="0"/>
      <dgm:spPr/>
    </dgm:pt>
    <dgm:pt modelId="{1B5E46F6-2176-4256-BB5F-A9518EB5A207}" type="pres">
      <dgm:prSet presAssocID="{86716603-CD84-41DE-9305-E7C25589E1D7}" presName="rootText" presStyleLbl="node3" presStyleIdx="0" presStyleCnt="3" custScaleY="188276">
        <dgm:presLayoutVars>
          <dgm:chPref val="3"/>
        </dgm:presLayoutVars>
      </dgm:prSet>
      <dgm:spPr/>
      <dgm:t>
        <a:bodyPr/>
        <a:lstStyle/>
        <a:p>
          <a:endParaRPr lang="fr-FR"/>
        </a:p>
      </dgm:t>
    </dgm:pt>
    <dgm:pt modelId="{FBF291C4-9ABE-4BEE-AABB-FC6032B13707}" type="pres">
      <dgm:prSet presAssocID="{86716603-CD84-41DE-9305-E7C25589E1D7}" presName="rootConnector" presStyleLbl="node3" presStyleIdx="0" presStyleCnt="3"/>
      <dgm:spPr/>
      <dgm:t>
        <a:bodyPr/>
        <a:lstStyle/>
        <a:p>
          <a:endParaRPr lang="fr-FR"/>
        </a:p>
      </dgm:t>
    </dgm:pt>
    <dgm:pt modelId="{04EB9A25-060D-4652-9B0E-FA117F2088D4}" type="pres">
      <dgm:prSet presAssocID="{86716603-CD84-41DE-9305-E7C25589E1D7}" presName="hierChild4" presStyleCnt="0"/>
      <dgm:spPr/>
    </dgm:pt>
    <dgm:pt modelId="{03A9EEF4-ECA7-4FED-8466-5DCC9368FF01}" type="pres">
      <dgm:prSet presAssocID="{86716603-CD84-41DE-9305-E7C25589E1D7}" presName="hierChild5" presStyleCnt="0"/>
      <dgm:spPr/>
    </dgm:pt>
    <dgm:pt modelId="{47A05E0B-A391-4407-9C07-6DFAE27F9052}" type="pres">
      <dgm:prSet presAssocID="{2B2AEEAA-2FE3-470D-BFDF-C6F7CFC5E63C}" presName="hierChild5" presStyleCnt="0"/>
      <dgm:spPr/>
    </dgm:pt>
    <dgm:pt modelId="{13DED5DA-C809-4517-A269-291D2529A1D9}" type="pres">
      <dgm:prSet presAssocID="{89F29665-00ED-4A03-A8AF-0A6D808D8B42}" presName="Name66" presStyleLbl="parChTrans1D2" presStyleIdx="1" presStyleCnt="2"/>
      <dgm:spPr/>
      <dgm:t>
        <a:bodyPr/>
        <a:lstStyle/>
        <a:p>
          <a:endParaRPr lang="fr-FR"/>
        </a:p>
      </dgm:t>
    </dgm:pt>
    <dgm:pt modelId="{71C487DB-7EB3-43BD-A331-87E781E9837E}" type="pres">
      <dgm:prSet presAssocID="{03FFE0FE-6956-4646-88F7-4A5F94A8FAC9}" presName="hierRoot2" presStyleCnt="0">
        <dgm:presLayoutVars>
          <dgm:hierBranch val="init"/>
        </dgm:presLayoutVars>
      </dgm:prSet>
      <dgm:spPr/>
    </dgm:pt>
    <dgm:pt modelId="{4FDF62D4-76A2-4BA3-B4B1-6DEA7FDC6438}" type="pres">
      <dgm:prSet presAssocID="{03FFE0FE-6956-4646-88F7-4A5F94A8FAC9}" presName="rootComposite" presStyleCnt="0"/>
      <dgm:spPr/>
    </dgm:pt>
    <dgm:pt modelId="{654BCBA0-66DD-4644-81A3-F9A0CDD4C6B8}" type="pres">
      <dgm:prSet presAssocID="{03FFE0FE-6956-4646-88F7-4A5F94A8FAC9}" presName="rootText" presStyleLbl="node2" presStyleIdx="1" presStyleCnt="2" custScaleY="145315">
        <dgm:presLayoutVars>
          <dgm:chPref val="3"/>
        </dgm:presLayoutVars>
      </dgm:prSet>
      <dgm:spPr/>
      <dgm:t>
        <a:bodyPr/>
        <a:lstStyle/>
        <a:p>
          <a:endParaRPr lang="fr-FR"/>
        </a:p>
      </dgm:t>
    </dgm:pt>
    <dgm:pt modelId="{A10A0308-82BE-474C-8365-A995A0F285B8}" type="pres">
      <dgm:prSet presAssocID="{03FFE0FE-6956-4646-88F7-4A5F94A8FAC9}" presName="rootConnector" presStyleLbl="node2" presStyleIdx="1" presStyleCnt="2"/>
      <dgm:spPr/>
      <dgm:t>
        <a:bodyPr/>
        <a:lstStyle/>
        <a:p>
          <a:endParaRPr lang="fr-FR"/>
        </a:p>
      </dgm:t>
    </dgm:pt>
    <dgm:pt modelId="{9BB881A9-BA49-4F9F-B1AF-CF0C46299B13}" type="pres">
      <dgm:prSet presAssocID="{03FFE0FE-6956-4646-88F7-4A5F94A8FAC9}" presName="hierChild4" presStyleCnt="0"/>
      <dgm:spPr/>
    </dgm:pt>
    <dgm:pt modelId="{DCE0430F-7826-4C9A-BBB4-608FE624B608}" type="pres">
      <dgm:prSet presAssocID="{19A33F0D-6940-42A3-85CD-1253B50E0F6C}" presName="Name66" presStyleLbl="parChTrans1D3" presStyleIdx="1" presStyleCnt="3"/>
      <dgm:spPr/>
      <dgm:t>
        <a:bodyPr/>
        <a:lstStyle/>
        <a:p>
          <a:endParaRPr lang="fr-FR"/>
        </a:p>
      </dgm:t>
    </dgm:pt>
    <dgm:pt modelId="{4E3ADC97-AE3C-4122-852D-5C9CBFEE4EAB}" type="pres">
      <dgm:prSet presAssocID="{51DF2C2D-DCDF-4B24-B2D4-D74A4577F529}" presName="hierRoot2" presStyleCnt="0">
        <dgm:presLayoutVars>
          <dgm:hierBranch val="init"/>
        </dgm:presLayoutVars>
      </dgm:prSet>
      <dgm:spPr/>
    </dgm:pt>
    <dgm:pt modelId="{09DE1AA8-E69F-4391-A298-695D0F341FA9}" type="pres">
      <dgm:prSet presAssocID="{51DF2C2D-DCDF-4B24-B2D4-D74A4577F529}" presName="rootComposite" presStyleCnt="0"/>
      <dgm:spPr/>
    </dgm:pt>
    <dgm:pt modelId="{B943CFAA-7476-41E2-87D9-077F959B3385}" type="pres">
      <dgm:prSet presAssocID="{51DF2C2D-DCDF-4B24-B2D4-D74A4577F529}" presName="rootText" presStyleLbl="node3" presStyleIdx="1" presStyleCnt="3" custScaleY="145315">
        <dgm:presLayoutVars>
          <dgm:chPref val="3"/>
        </dgm:presLayoutVars>
      </dgm:prSet>
      <dgm:spPr/>
      <dgm:t>
        <a:bodyPr/>
        <a:lstStyle/>
        <a:p>
          <a:endParaRPr lang="fr-FR"/>
        </a:p>
      </dgm:t>
    </dgm:pt>
    <dgm:pt modelId="{475348C9-8170-43B1-AF32-36CBDF5500DB}" type="pres">
      <dgm:prSet presAssocID="{51DF2C2D-DCDF-4B24-B2D4-D74A4577F529}" presName="rootConnector" presStyleLbl="node3" presStyleIdx="1" presStyleCnt="3"/>
      <dgm:spPr/>
      <dgm:t>
        <a:bodyPr/>
        <a:lstStyle/>
        <a:p>
          <a:endParaRPr lang="fr-FR"/>
        </a:p>
      </dgm:t>
    </dgm:pt>
    <dgm:pt modelId="{81782092-4F50-4CBE-B00B-B0E5251B43CA}" type="pres">
      <dgm:prSet presAssocID="{51DF2C2D-DCDF-4B24-B2D4-D74A4577F529}" presName="hierChild4" presStyleCnt="0"/>
      <dgm:spPr/>
    </dgm:pt>
    <dgm:pt modelId="{B678509B-E9F0-49B3-82DF-867DD59B14EE}" type="pres">
      <dgm:prSet presAssocID="{FE92073C-CFB1-42CC-9BCE-4C91CCE261C4}" presName="Name66" presStyleLbl="parChTrans1D4" presStyleIdx="0" presStyleCnt="2"/>
      <dgm:spPr/>
      <dgm:t>
        <a:bodyPr/>
        <a:lstStyle/>
        <a:p>
          <a:endParaRPr lang="fr-FR"/>
        </a:p>
      </dgm:t>
    </dgm:pt>
    <dgm:pt modelId="{7809A939-E561-4896-B5A0-7A422F7F3B8C}" type="pres">
      <dgm:prSet presAssocID="{A183804C-2AAF-4112-9840-33E4ECD64BF9}" presName="hierRoot2" presStyleCnt="0">
        <dgm:presLayoutVars>
          <dgm:hierBranch val="init"/>
        </dgm:presLayoutVars>
      </dgm:prSet>
      <dgm:spPr/>
    </dgm:pt>
    <dgm:pt modelId="{AD373E20-8BC3-4589-833B-0A6F2468F26C}" type="pres">
      <dgm:prSet presAssocID="{A183804C-2AAF-4112-9840-33E4ECD64BF9}" presName="rootComposite" presStyleCnt="0"/>
      <dgm:spPr/>
    </dgm:pt>
    <dgm:pt modelId="{2C199F74-53F7-417D-A110-9C94FF58CD14}" type="pres">
      <dgm:prSet presAssocID="{A183804C-2AAF-4112-9840-33E4ECD64BF9}" presName="rootText" presStyleLbl="node4" presStyleIdx="0" presStyleCnt="2" custScaleY="337087">
        <dgm:presLayoutVars>
          <dgm:chPref val="3"/>
        </dgm:presLayoutVars>
      </dgm:prSet>
      <dgm:spPr/>
      <dgm:t>
        <a:bodyPr/>
        <a:lstStyle/>
        <a:p>
          <a:endParaRPr lang="fr-FR"/>
        </a:p>
      </dgm:t>
    </dgm:pt>
    <dgm:pt modelId="{ED252F23-76EE-49ED-980C-DE2517F54B4B}" type="pres">
      <dgm:prSet presAssocID="{A183804C-2AAF-4112-9840-33E4ECD64BF9}" presName="rootConnector" presStyleLbl="node4" presStyleIdx="0" presStyleCnt="2"/>
      <dgm:spPr/>
      <dgm:t>
        <a:bodyPr/>
        <a:lstStyle/>
        <a:p>
          <a:endParaRPr lang="fr-FR"/>
        </a:p>
      </dgm:t>
    </dgm:pt>
    <dgm:pt modelId="{0C8B60E0-DA42-4F2D-A313-82722E9F8FFB}" type="pres">
      <dgm:prSet presAssocID="{A183804C-2AAF-4112-9840-33E4ECD64BF9}" presName="hierChild4" presStyleCnt="0"/>
      <dgm:spPr/>
    </dgm:pt>
    <dgm:pt modelId="{0CCF8CB7-8C49-4C63-B190-D2225A02B879}" type="pres">
      <dgm:prSet presAssocID="{A183804C-2AAF-4112-9840-33E4ECD64BF9}" presName="hierChild5" presStyleCnt="0"/>
      <dgm:spPr/>
    </dgm:pt>
    <dgm:pt modelId="{3A79A4A7-7DBC-4860-B1F7-12D62F27602D}" type="pres">
      <dgm:prSet presAssocID="{C9E02A4E-C583-42E1-AA59-03693803C524}" presName="Name66" presStyleLbl="parChTrans1D4" presStyleIdx="1" presStyleCnt="2"/>
      <dgm:spPr/>
      <dgm:t>
        <a:bodyPr/>
        <a:lstStyle/>
        <a:p>
          <a:endParaRPr lang="fr-FR"/>
        </a:p>
      </dgm:t>
    </dgm:pt>
    <dgm:pt modelId="{55F53905-53D2-4C0C-BA06-50276AEC1E9C}" type="pres">
      <dgm:prSet presAssocID="{67BEEE4B-F687-4CA8-B886-E6BF8F0DD1DC}" presName="hierRoot2" presStyleCnt="0">
        <dgm:presLayoutVars>
          <dgm:hierBranch val="init"/>
        </dgm:presLayoutVars>
      </dgm:prSet>
      <dgm:spPr/>
    </dgm:pt>
    <dgm:pt modelId="{AC2A4F8A-16C5-4209-94D9-65127D19B507}" type="pres">
      <dgm:prSet presAssocID="{67BEEE4B-F687-4CA8-B886-E6BF8F0DD1DC}" presName="rootComposite" presStyleCnt="0"/>
      <dgm:spPr/>
    </dgm:pt>
    <dgm:pt modelId="{F3BB566B-7067-4E1F-8240-7DEE0901EA2D}" type="pres">
      <dgm:prSet presAssocID="{67BEEE4B-F687-4CA8-B886-E6BF8F0DD1DC}" presName="rootText" presStyleLbl="node4" presStyleIdx="1" presStyleCnt="2" custScaleY="145315">
        <dgm:presLayoutVars>
          <dgm:chPref val="3"/>
        </dgm:presLayoutVars>
      </dgm:prSet>
      <dgm:spPr/>
      <dgm:t>
        <a:bodyPr/>
        <a:lstStyle/>
        <a:p>
          <a:endParaRPr lang="fr-FR"/>
        </a:p>
      </dgm:t>
    </dgm:pt>
    <dgm:pt modelId="{5FDBE00D-38BD-4C6B-BFEE-3366D793C188}" type="pres">
      <dgm:prSet presAssocID="{67BEEE4B-F687-4CA8-B886-E6BF8F0DD1DC}" presName="rootConnector" presStyleLbl="node4" presStyleIdx="1" presStyleCnt="2"/>
      <dgm:spPr/>
      <dgm:t>
        <a:bodyPr/>
        <a:lstStyle/>
        <a:p>
          <a:endParaRPr lang="fr-FR"/>
        </a:p>
      </dgm:t>
    </dgm:pt>
    <dgm:pt modelId="{EA55EEDC-EFC3-4FAD-B70A-BFA9C40D4C38}" type="pres">
      <dgm:prSet presAssocID="{67BEEE4B-F687-4CA8-B886-E6BF8F0DD1DC}" presName="hierChild4" presStyleCnt="0"/>
      <dgm:spPr/>
    </dgm:pt>
    <dgm:pt modelId="{CF59A769-BDAD-4BB5-ADCF-420F65EFBA4D}" type="pres">
      <dgm:prSet presAssocID="{67BEEE4B-F687-4CA8-B886-E6BF8F0DD1DC}" presName="hierChild5" presStyleCnt="0"/>
      <dgm:spPr/>
    </dgm:pt>
    <dgm:pt modelId="{E1C61B83-4908-4B84-B352-35A520C0DA29}" type="pres">
      <dgm:prSet presAssocID="{51DF2C2D-DCDF-4B24-B2D4-D74A4577F529}" presName="hierChild5" presStyleCnt="0"/>
      <dgm:spPr/>
    </dgm:pt>
    <dgm:pt modelId="{79BBED00-9A4A-4E89-8F7E-0BDC30574FF0}" type="pres">
      <dgm:prSet presAssocID="{C168D79C-788E-4C1F-906D-AEFA2D955698}" presName="Name66" presStyleLbl="parChTrans1D3" presStyleIdx="2" presStyleCnt="3"/>
      <dgm:spPr/>
      <dgm:t>
        <a:bodyPr/>
        <a:lstStyle/>
        <a:p>
          <a:endParaRPr lang="fr-FR"/>
        </a:p>
      </dgm:t>
    </dgm:pt>
    <dgm:pt modelId="{662709B0-3E81-42D5-9341-F89B75152476}" type="pres">
      <dgm:prSet presAssocID="{1B81F980-C55D-47E1-831B-C79E3EACA60E}" presName="hierRoot2" presStyleCnt="0">
        <dgm:presLayoutVars>
          <dgm:hierBranch val="init"/>
        </dgm:presLayoutVars>
      </dgm:prSet>
      <dgm:spPr/>
    </dgm:pt>
    <dgm:pt modelId="{53A0BBFF-CA8C-4479-ADFC-62A5D205FB39}" type="pres">
      <dgm:prSet presAssocID="{1B81F980-C55D-47E1-831B-C79E3EACA60E}" presName="rootComposite" presStyleCnt="0"/>
      <dgm:spPr/>
    </dgm:pt>
    <dgm:pt modelId="{68B3D8DC-BC76-40E1-8DDB-762A815A39EB}" type="pres">
      <dgm:prSet presAssocID="{1B81F980-C55D-47E1-831B-C79E3EACA60E}" presName="rootText" presStyleLbl="node3" presStyleIdx="2" presStyleCnt="3" custScaleY="145315">
        <dgm:presLayoutVars>
          <dgm:chPref val="3"/>
        </dgm:presLayoutVars>
      </dgm:prSet>
      <dgm:spPr/>
      <dgm:t>
        <a:bodyPr/>
        <a:lstStyle/>
        <a:p>
          <a:endParaRPr lang="fr-FR"/>
        </a:p>
      </dgm:t>
    </dgm:pt>
    <dgm:pt modelId="{5F616A53-2F85-425E-B38B-5042782446A3}" type="pres">
      <dgm:prSet presAssocID="{1B81F980-C55D-47E1-831B-C79E3EACA60E}" presName="rootConnector" presStyleLbl="node3" presStyleIdx="2" presStyleCnt="3"/>
      <dgm:spPr/>
      <dgm:t>
        <a:bodyPr/>
        <a:lstStyle/>
        <a:p>
          <a:endParaRPr lang="fr-FR"/>
        </a:p>
      </dgm:t>
    </dgm:pt>
    <dgm:pt modelId="{9D0EA398-AFC5-46A6-94F9-6F213672719F}" type="pres">
      <dgm:prSet presAssocID="{1B81F980-C55D-47E1-831B-C79E3EACA60E}" presName="hierChild4" presStyleCnt="0"/>
      <dgm:spPr/>
    </dgm:pt>
    <dgm:pt modelId="{AABF0FFE-F1E4-4E85-BA38-D179815F389D}" type="pres">
      <dgm:prSet presAssocID="{1B81F980-C55D-47E1-831B-C79E3EACA60E}" presName="hierChild5" presStyleCnt="0"/>
      <dgm:spPr/>
    </dgm:pt>
    <dgm:pt modelId="{B3DD88EC-E0D4-4138-B7F0-6299C4DD4555}" type="pres">
      <dgm:prSet presAssocID="{03FFE0FE-6956-4646-88F7-4A5F94A8FAC9}" presName="hierChild5" presStyleCnt="0"/>
      <dgm:spPr/>
    </dgm:pt>
    <dgm:pt modelId="{07F78CEC-E0D6-49C1-961F-2253B97A1F55}" type="pres">
      <dgm:prSet presAssocID="{4D9E6137-3D45-4249-9CA3-126459829258}" presName="hierChild3" presStyleCnt="0"/>
      <dgm:spPr/>
    </dgm:pt>
  </dgm:ptLst>
  <dgm:cxnLst>
    <dgm:cxn modelId="{854A1FCB-8351-45DD-B15E-A5D0ECE7DD65}" type="presOf" srcId="{2B2AEEAA-2FE3-470D-BFDF-C6F7CFC5E63C}" destId="{EBF1366F-A8D5-46C3-BD97-DAC9F46F962B}" srcOrd="1" destOrd="0" presId="urn:microsoft.com/office/officeart/2009/3/layout/HorizontalOrganizationChart"/>
    <dgm:cxn modelId="{DC7D9F0E-32A6-49DB-8ED7-86467D91FDDC}" type="presOf" srcId="{090114FB-4B9F-46EC-8055-077A0380D5B0}" destId="{F47371B5-7D94-4EBA-9A70-5DC5AE4054C2}" srcOrd="0" destOrd="0" presId="urn:microsoft.com/office/officeart/2009/3/layout/HorizontalOrganizationChart"/>
    <dgm:cxn modelId="{D0F84391-9705-42BF-9EA2-F72815D670C0}" type="presOf" srcId="{86716603-CD84-41DE-9305-E7C25589E1D7}" destId="{1B5E46F6-2176-4256-BB5F-A9518EB5A207}" srcOrd="0" destOrd="0" presId="urn:microsoft.com/office/officeart/2009/3/layout/HorizontalOrganizationChart"/>
    <dgm:cxn modelId="{56E5344D-61B6-4772-89E7-12E3778E2BE5}" type="presOf" srcId="{67BEEE4B-F687-4CA8-B886-E6BF8F0DD1DC}" destId="{F3BB566B-7067-4E1F-8240-7DEE0901EA2D}" srcOrd="0" destOrd="0" presId="urn:microsoft.com/office/officeart/2009/3/layout/HorizontalOrganizationChart"/>
    <dgm:cxn modelId="{CA964BC1-E628-4569-8F94-D7395E910BE9}" srcId="{E4F81589-DA5C-48E2-A161-82DDFF2D9733}" destId="{4D9E6137-3D45-4249-9CA3-126459829258}" srcOrd="0" destOrd="0" parTransId="{5F1020EC-EDA7-4DAB-98C7-67496AC355DD}" sibTransId="{B782C4EA-FEDB-4265-A937-ECD98CD1638B}"/>
    <dgm:cxn modelId="{9A13FE31-045A-4DC7-8253-0EB63385CDD5}" srcId="{4D9E6137-3D45-4249-9CA3-126459829258}" destId="{2B2AEEAA-2FE3-470D-BFDF-C6F7CFC5E63C}" srcOrd="0" destOrd="0" parTransId="{98E5D87E-8091-456E-8362-C075E75BCF51}" sibTransId="{631EDAE2-6D00-4D77-88F0-51369726B737}"/>
    <dgm:cxn modelId="{EBF4518C-B9BC-440B-AD8D-A79D79C1C2C5}" type="presOf" srcId="{67BEEE4B-F687-4CA8-B886-E6BF8F0DD1DC}" destId="{5FDBE00D-38BD-4C6B-BFEE-3366D793C188}" srcOrd="1" destOrd="0" presId="urn:microsoft.com/office/officeart/2009/3/layout/HorizontalOrganizationChart"/>
    <dgm:cxn modelId="{A04C548D-E118-4369-BE07-F4CDE21F5F35}" srcId="{51DF2C2D-DCDF-4B24-B2D4-D74A4577F529}" destId="{67BEEE4B-F687-4CA8-B886-E6BF8F0DD1DC}" srcOrd="1" destOrd="0" parTransId="{C9E02A4E-C583-42E1-AA59-03693803C524}" sibTransId="{E2201BD1-2DD1-4D3E-B99B-081813A23623}"/>
    <dgm:cxn modelId="{D97FC11E-ABA1-4705-9428-EF322AFA17F7}" type="presOf" srcId="{E4F81589-DA5C-48E2-A161-82DDFF2D9733}" destId="{C837467F-ADC1-40A0-AFEA-E42FDDA320AC}" srcOrd="0" destOrd="0" presId="urn:microsoft.com/office/officeart/2009/3/layout/HorizontalOrganizationChart"/>
    <dgm:cxn modelId="{D625D44E-491C-4A4D-94D2-5746F83EE9F6}" type="presOf" srcId="{4D9E6137-3D45-4249-9CA3-126459829258}" destId="{5F80AA49-163D-4989-B500-5CECC75279ED}" srcOrd="1" destOrd="0" presId="urn:microsoft.com/office/officeart/2009/3/layout/HorizontalOrganizationChart"/>
    <dgm:cxn modelId="{0DDFB2F6-EC77-4115-97E7-C9DCB31EFC7A}" type="presOf" srcId="{2B2AEEAA-2FE3-470D-BFDF-C6F7CFC5E63C}" destId="{13283610-DF07-42FF-9FF6-CE89007C9EF3}" srcOrd="0" destOrd="0" presId="urn:microsoft.com/office/officeart/2009/3/layout/HorizontalOrganizationChart"/>
    <dgm:cxn modelId="{65DD2DA9-2143-43E7-AAC5-632E2A65FCD2}" srcId="{03FFE0FE-6956-4646-88F7-4A5F94A8FAC9}" destId="{51DF2C2D-DCDF-4B24-B2D4-D74A4577F529}" srcOrd="0" destOrd="0" parTransId="{19A33F0D-6940-42A3-85CD-1253B50E0F6C}" sibTransId="{47D55F7E-EEA4-45F3-BAD8-21D4954024EA}"/>
    <dgm:cxn modelId="{D37CF506-F978-40D5-933D-B6B7CB8AD407}" type="presOf" srcId="{51DF2C2D-DCDF-4B24-B2D4-D74A4577F529}" destId="{475348C9-8170-43B1-AF32-36CBDF5500DB}" srcOrd="1" destOrd="0" presId="urn:microsoft.com/office/officeart/2009/3/layout/HorizontalOrganizationChart"/>
    <dgm:cxn modelId="{1E00E3A7-D923-4E18-A5A0-479C5CAC0674}" srcId="{4D9E6137-3D45-4249-9CA3-126459829258}" destId="{03FFE0FE-6956-4646-88F7-4A5F94A8FAC9}" srcOrd="1" destOrd="0" parTransId="{89F29665-00ED-4A03-A8AF-0A6D808D8B42}" sibTransId="{382FE1AC-1487-4866-8B21-4CF78928055C}"/>
    <dgm:cxn modelId="{A4DA4DB7-E861-4224-9A07-33CE46A50918}" srcId="{03FFE0FE-6956-4646-88F7-4A5F94A8FAC9}" destId="{1B81F980-C55D-47E1-831B-C79E3EACA60E}" srcOrd="1" destOrd="0" parTransId="{C168D79C-788E-4C1F-906D-AEFA2D955698}" sibTransId="{71FF70E6-6DB3-4D33-9948-C31E4B9DB1E3}"/>
    <dgm:cxn modelId="{6286D997-CC5F-4EFD-825F-871C868E330A}" type="presOf" srcId="{A183804C-2AAF-4112-9840-33E4ECD64BF9}" destId="{ED252F23-76EE-49ED-980C-DE2517F54B4B}" srcOrd="1" destOrd="0" presId="urn:microsoft.com/office/officeart/2009/3/layout/HorizontalOrganizationChart"/>
    <dgm:cxn modelId="{D919C4AA-1F1A-4FD5-91F9-8FE1A05E103A}" type="presOf" srcId="{1B81F980-C55D-47E1-831B-C79E3EACA60E}" destId="{5F616A53-2F85-425E-B38B-5042782446A3}" srcOrd="1" destOrd="0" presId="urn:microsoft.com/office/officeart/2009/3/layout/HorizontalOrganizationChart"/>
    <dgm:cxn modelId="{56BFA064-9D4A-4F3A-ACA9-8E0AD4DE43AD}" type="presOf" srcId="{03FFE0FE-6956-4646-88F7-4A5F94A8FAC9}" destId="{A10A0308-82BE-474C-8365-A995A0F285B8}" srcOrd="1" destOrd="0" presId="urn:microsoft.com/office/officeart/2009/3/layout/HorizontalOrganizationChart"/>
    <dgm:cxn modelId="{BD209817-5B6C-4408-A07F-02627898CF66}" type="presOf" srcId="{1B81F980-C55D-47E1-831B-C79E3EACA60E}" destId="{68B3D8DC-BC76-40E1-8DDB-762A815A39EB}" srcOrd="0" destOrd="0" presId="urn:microsoft.com/office/officeart/2009/3/layout/HorizontalOrganizationChart"/>
    <dgm:cxn modelId="{DDB9F06E-DDAF-45E7-9106-2E3AAC8D04A8}" type="presOf" srcId="{A183804C-2AAF-4112-9840-33E4ECD64BF9}" destId="{2C199F74-53F7-417D-A110-9C94FF58CD14}" srcOrd="0" destOrd="0" presId="urn:microsoft.com/office/officeart/2009/3/layout/HorizontalOrganizationChart"/>
    <dgm:cxn modelId="{D095D79F-C516-4ED1-AF69-1EDD4AE9CD7E}" srcId="{2B2AEEAA-2FE3-470D-BFDF-C6F7CFC5E63C}" destId="{86716603-CD84-41DE-9305-E7C25589E1D7}" srcOrd="0" destOrd="0" parTransId="{090114FB-4B9F-46EC-8055-077A0380D5B0}" sibTransId="{7F5D03FD-3369-499A-88BE-F7DC528ABD65}"/>
    <dgm:cxn modelId="{A6E45784-1469-4DD8-9BE8-87C4B7C2A9E0}" type="presOf" srcId="{51DF2C2D-DCDF-4B24-B2D4-D74A4577F529}" destId="{B943CFAA-7476-41E2-87D9-077F959B3385}" srcOrd="0" destOrd="0" presId="urn:microsoft.com/office/officeart/2009/3/layout/HorizontalOrganizationChart"/>
    <dgm:cxn modelId="{459B2456-FB97-455B-AECB-5FECB19CCC69}" type="presOf" srcId="{C168D79C-788E-4C1F-906D-AEFA2D955698}" destId="{79BBED00-9A4A-4E89-8F7E-0BDC30574FF0}" srcOrd="0" destOrd="0" presId="urn:microsoft.com/office/officeart/2009/3/layout/HorizontalOrganizationChart"/>
    <dgm:cxn modelId="{4CF03E5A-E2FF-475C-9A3E-34EAE8100912}" type="presOf" srcId="{89F29665-00ED-4A03-A8AF-0A6D808D8B42}" destId="{13DED5DA-C809-4517-A269-291D2529A1D9}" srcOrd="0" destOrd="0" presId="urn:microsoft.com/office/officeart/2009/3/layout/HorizontalOrganizationChart"/>
    <dgm:cxn modelId="{7CB795A6-E9D6-46AF-9741-0C60D7D6414E}" type="presOf" srcId="{4D9E6137-3D45-4249-9CA3-126459829258}" destId="{AF10116D-5B5D-457D-9A69-90F4530BFE7B}" srcOrd="0" destOrd="0" presId="urn:microsoft.com/office/officeart/2009/3/layout/HorizontalOrganizationChart"/>
    <dgm:cxn modelId="{38C1714A-185B-4FC9-901F-13016AC7E586}" type="presOf" srcId="{86716603-CD84-41DE-9305-E7C25589E1D7}" destId="{FBF291C4-9ABE-4BEE-AABB-FC6032B13707}" srcOrd="1" destOrd="0" presId="urn:microsoft.com/office/officeart/2009/3/layout/HorizontalOrganizationChart"/>
    <dgm:cxn modelId="{03ECAED4-1913-4511-899B-7C05F0F41184}" srcId="{51DF2C2D-DCDF-4B24-B2D4-D74A4577F529}" destId="{A183804C-2AAF-4112-9840-33E4ECD64BF9}" srcOrd="0" destOrd="0" parTransId="{FE92073C-CFB1-42CC-9BCE-4C91CCE261C4}" sibTransId="{E422989E-B602-4944-9043-A772588C5B45}"/>
    <dgm:cxn modelId="{AA8CA931-6C41-4D32-9AE8-4DCE09B8C943}" type="presOf" srcId="{03FFE0FE-6956-4646-88F7-4A5F94A8FAC9}" destId="{654BCBA0-66DD-4644-81A3-F9A0CDD4C6B8}" srcOrd="0" destOrd="0" presId="urn:microsoft.com/office/officeart/2009/3/layout/HorizontalOrganizationChart"/>
    <dgm:cxn modelId="{625B5214-FE04-42E8-AF54-E6C1C52C5D20}" type="presOf" srcId="{98E5D87E-8091-456E-8362-C075E75BCF51}" destId="{340EA375-BD72-4BEB-B7FC-1BC1F4066D12}" srcOrd="0" destOrd="0" presId="urn:microsoft.com/office/officeart/2009/3/layout/HorizontalOrganizationChart"/>
    <dgm:cxn modelId="{248F0264-6009-4248-B38E-5EC17F51ABDD}" type="presOf" srcId="{FE92073C-CFB1-42CC-9BCE-4C91CCE261C4}" destId="{B678509B-E9F0-49B3-82DF-867DD59B14EE}" srcOrd="0" destOrd="0" presId="urn:microsoft.com/office/officeart/2009/3/layout/HorizontalOrganizationChart"/>
    <dgm:cxn modelId="{98507221-D120-48C3-82E3-7E1401117E67}" type="presOf" srcId="{C9E02A4E-C583-42E1-AA59-03693803C524}" destId="{3A79A4A7-7DBC-4860-B1F7-12D62F27602D}" srcOrd="0" destOrd="0" presId="urn:microsoft.com/office/officeart/2009/3/layout/HorizontalOrganizationChart"/>
    <dgm:cxn modelId="{30AB78D9-D542-41EE-883E-5C070D29E991}" type="presOf" srcId="{19A33F0D-6940-42A3-85CD-1253B50E0F6C}" destId="{DCE0430F-7826-4C9A-BBB4-608FE624B608}" srcOrd="0" destOrd="0" presId="urn:microsoft.com/office/officeart/2009/3/layout/HorizontalOrganizationChart"/>
    <dgm:cxn modelId="{A445884D-2D15-4EB0-B9E0-CC9BC097050F}" type="presParOf" srcId="{C837467F-ADC1-40A0-AFEA-E42FDDA320AC}" destId="{E77508F7-9F37-49E0-BBC5-283351D015EB}" srcOrd="0" destOrd="0" presId="urn:microsoft.com/office/officeart/2009/3/layout/HorizontalOrganizationChart"/>
    <dgm:cxn modelId="{A1B23714-A76C-40C3-B0EB-08695D2986A9}" type="presParOf" srcId="{E77508F7-9F37-49E0-BBC5-283351D015EB}" destId="{4AA65870-F6DE-4E3B-BB58-C5AB87F16C50}" srcOrd="0" destOrd="0" presId="urn:microsoft.com/office/officeart/2009/3/layout/HorizontalOrganizationChart"/>
    <dgm:cxn modelId="{48F9DD25-426C-4EF0-B357-7BD57127E442}" type="presParOf" srcId="{4AA65870-F6DE-4E3B-BB58-C5AB87F16C50}" destId="{AF10116D-5B5D-457D-9A69-90F4530BFE7B}" srcOrd="0" destOrd="0" presId="urn:microsoft.com/office/officeart/2009/3/layout/HorizontalOrganizationChart"/>
    <dgm:cxn modelId="{18C1FC34-E78A-4EC3-8405-A2BFDDF3455B}" type="presParOf" srcId="{4AA65870-F6DE-4E3B-BB58-C5AB87F16C50}" destId="{5F80AA49-163D-4989-B500-5CECC75279ED}" srcOrd="1" destOrd="0" presId="urn:microsoft.com/office/officeart/2009/3/layout/HorizontalOrganizationChart"/>
    <dgm:cxn modelId="{6163BADC-1FB6-41AA-BA34-F226E281131B}" type="presParOf" srcId="{E77508F7-9F37-49E0-BBC5-283351D015EB}" destId="{65BD0627-C09C-478A-ACC9-29584311A25F}" srcOrd="1" destOrd="0" presId="urn:microsoft.com/office/officeart/2009/3/layout/HorizontalOrganizationChart"/>
    <dgm:cxn modelId="{C5DA8D25-6EAF-42FC-9C6A-C1F34D855A41}" type="presParOf" srcId="{65BD0627-C09C-478A-ACC9-29584311A25F}" destId="{340EA375-BD72-4BEB-B7FC-1BC1F4066D12}" srcOrd="0" destOrd="0" presId="urn:microsoft.com/office/officeart/2009/3/layout/HorizontalOrganizationChart"/>
    <dgm:cxn modelId="{79530346-669D-4E2A-9E66-A10275F54123}" type="presParOf" srcId="{65BD0627-C09C-478A-ACC9-29584311A25F}" destId="{10A81C8D-E29C-4AD8-8A0E-933BD8F7748B}" srcOrd="1" destOrd="0" presId="urn:microsoft.com/office/officeart/2009/3/layout/HorizontalOrganizationChart"/>
    <dgm:cxn modelId="{2EB5D7B2-DCF6-4819-9171-0085D36D8FE0}" type="presParOf" srcId="{10A81C8D-E29C-4AD8-8A0E-933BD8F7748B}" destId="{314B072A-8DDD-4FF2-8213-DE767EBB3925}" srcOrd="0" destOrd="0" presId="urn:microsoft.com/office/officeart/2009/3/layout/HorizontalOrganizationChart"/>
    <dgm:cxn modelId="{ED7AB7AD-57CE-4A3A-87B5-A8AB4CF35082}" type="presParOf" srcId="{314B072A-8DDD-4FF2-8213-DE767EBB3925}" destId="{13283610-DF07-42FF-9FF6-CE89007C9EF3}" srcOrd="0" destOrd="0" presId="urn:microsoft.com/office/officeart/2009/3/layout/HorizontalOrganizationChart"/>
    <dgm:cxn modelId="{C46C8673-2F57-40DD-9887-17848BFB13A8}" type="presParOf" srcId="{314B072A-8DDD-4FF2-8213-DE767EBB3925}" destId="{EBF1366F-A8D5-46C3-BD97-DAC9F46F962B}" srcOrd="1" destOrd="0" presId="urn:microsoft.com/office/officeart/2009/3/layout/HorizontalOrganizationChart"/>
    <dgm:cxn modelId="{6D9D0818-C0E1-44D8-94B8-4A1FBDE47551}" type="presParOf" srcId="{10A81C8D-E29C-4AD8-8A0E-933BD8F7748B}" destId="{3C4E8807-59FF-4B3C-A1AE-151E5405FC81}" srcOrd="1" destOrd="0" presId="urn:microsoft.com/office/officeart/2009/3/layout/HorizontalOrganizationChart"/>
    <dgm:cxn modelId="{F6DF3E7D-3499-4E85-B35C-42BCAA9835A1}" type="presParOf" srcId="{3C4E8807-59FF-4B3C-A1AE-151E5405FC81}" destId="{F47371B5-7D94-4EBA-9A70-5DC5AE4054C2}" srcOrd="0" destOrd="0" presId="urn:microsoft.com/office/officeart/2009/3/layout/HorizontalOrganizationChart"/>
    <dgm:cxn modelId="{55E2EC65-E31E-4559-9110-8F320879933E}" type="presParOf" srcId="{3C4E8807-59FF-4B3C-A1AE-151E5405FC81}" destId="{A8857B12-06AE-44B9-B42B-003947E2BE51}" srcOrd="1" destOrd="0" presId="urn:microsoft.com/office/officeart/2009/3/layout/HorizontalOrganizationChart"/>
    <dgm:cxn modelId="{13AA0FC3-3358-44A0-AF88-4A66D53AA1BD}" type="presParOf" srcId="{A8857B12-06AE-44B9-B42B-003947E2BE51}" destId="{D056BE57-BC78-4283-ABE9-97B536AEE329}" srcOrd="0" destOrd="0" presId="urn:microsoft.com/office/officeart/2009/3/layout/HorizontalOrganizationChart"/>
    <dgm:cxn modelId="{5C2696CD-61DF-4BD0-91E0-0320C2203E26}" type="presParOf" srcId="{D056BE57-BC78-4283-ABE9-97B536AEE329}" destId="{1B5E46F6-2176-4256-BB5F-A9518EB5A207}" srcOrd="0" destOrd="0" presId="urn:microsoft.com/office/officeart/2009/3/layout/HorizontalOrganizationChart"/>
    <dgm:cxn modelId="{2642FB35-C672-46D0-B3D4-0279513E6C19}" type="presParOf" srcId="{D056BE57-BC78-4283-ABE9-97B536AEE329}" destId="{FBF291C4-9ABE-4BEE-AABB-FC6032B13707}" srcOrd="1" destOrd="0" presId="urn:microsoft.com/office/officeart/2009/3/layout/HorizontalOrganizationChart"/>
    <dgm:cxn modelId="{C97B997E-4F67-4406-BF67-51238886C4A6}" type="presParOf" srcId="{A8857B12-06AE-44B9-B42B-003947E2BE51}" destId="{04EB9A25-060D-4652-9B0E-FA117F2088D4}" srcOrd="1" destOrd="0" presId="urn:microsoft.com/office/officeart/2009/3/layout/HorizontalOrganizationChart"/>
    <dgm:cxn modelId="{84BDA78C-CF3C-4C9E-AF78-78E8FA152E1B}" type="presParOf" srcId="{A8857B12-06AE-44B9-B42B-003947E2BE51}" destId="{03A9EEF4-ECA7-4FED-8466-5DCC9368FF01}" srcOrd="2" destOrd="0" presId="urn:microsoft.com/office/officeart/2009/3/layout/HorizontalOrganizationChart"/>
    <dgm:cxn modelId="{70AF66F2-E106-47C9-A85C-E01BF7441C03}" type="presParOf" srcId="{10A81C8D-E29C-4AD8-8A0E-933BD8F7748B}" destId="{47A05E0B-A391-4407-9C07-6DFAE27F9052}" srcOrd="2" destOrd="0" presId="urn:microsoft.com/office/officeart/2009/3/layout/HorizontalOrganizationChart"/>
    <dgm:cxn modelId="{C09E0667-964A-4937-A149-2E6925720275}" type="presParOf" srcId="{65BD0627-C09C-478A-ACC9-29584311A25F}" destId="{13DED5DA-C809-4517-A269-291D2529A1D9}" srcOrd="2" destOrd="0" presId="urn:microsoft.com/office/officeart/2009/3/layout/HorizontalOrganizationChart"/>
    <dgm:cxn modelId="{BBBDC8C6-851D-47F8-B7E8-AF5E77BF3D0F}" type="presParOf" srcId="{65BD0627-C09C-478A-ACC9-29584311A25F}" destId="{71C487DB-7EB3-43BD-A331-87E781E9837E}" srcOrd="3" destOrd="0" presId="urn:microsoft.com/office/officeart/2009/3/layout/HorizontalOrganizationChart"/>
    <dgm:cxn modelId="{3F9F05DC-F179-486F-8E70-89C1775B7E3D}" type="presParOf" srcId="{71C487DB-7EB3-43BD-A331-87E781E9837E}" destId="{4FDF62D4-76A2-4BA3-B4B1-6DEA7FDC6438}" srcOrd="0" destOrd="0" presId="urn:microsoft.com/office/officeart/2009/3/layout/HorizontalOrganizationChart"/>
    <dgm:cxn modelId="{3660779A-7D1F-4756-9840-A44CC890139C}" type="presParOf" srcId="{4FDF62D4-76A2-4BA3-B4B1-6DEA7FDC6438}" destId="{654BCBA0-66DD-4644-81A3-F9A0CDD4C6B8}" srcOrd="0" destOrd="0" presId="urn:microsoft.com/office/officeart/2009/3/layout/HorizontalOrganizationChart"/>
    <dgm:cxn modelId="{22E8E986-C367-43B5-A75D-66CA90BF0BA8}" type="presParOf" srcId="{4FDF62D4-76A2-4BA3-B4B1-6DEA7FDC6438}" destId="{A10A0308-82BE-474C-8365-A995A0F285B8}" srcOrd="1" destOrd="0" presId="urn:microsoft.com/office/officeart/2009/3/layout/HorizontalOrganizationChart"/>
    <dgm:cxn modelId="{828A6EB1-67B9-4D59-BD87-6F7513A51C30}" type="presParOf" srcId="{71C487DB-7EB3-43BD-A331-87E781E9837E}" destId="{9BB881A9-BA49-4F9F-B1AF-CF0C46299B13}" srcOrd="1" destOrd="0" presId="urn:microsoft.com/office/officeart/2009/3/layout/HorizontalOrganizationChart"/>
    <dgm:cxn modelId="{8150BAD3-8135-4E18-80E9-166B2B466F73}" type="presParOf" srcId="{9BB881A9-BA49-4F9F-B1AF-CF0C46299B13}" destId="{DCE0430F-7826-4C9A-BBB4-608FE624B608}" srcOrd="0" destOrd="0" presId="urn:microsoft.com/office/officeart/2009/3/layout/HorizontalOrganizationChart"/>
    <dgm:cxn modelId="{AE17EBAD-B7F6-4FE1-8243-CBF23CE9DED8}" type="presParOf" srcId="{9BB881A9-BA49-4F9F-B1AF-CF0C46299B13}" destId="{4E3ADC97-AE3C-4122-852D-5C9CBFEE4EAB}" srcOrd="1" destOrd="0" presId="urn:microsoft.com/office/officeart/2009/3/layout/HorizontalOrganizationChart"/>
    <dgm:cxn modelId="{A487F7C7-B2DB-4A07-A2A1-EAFAC17C444C}" type="presParOf" srcId="{4E3ADC97-AE3C-4122-852D-5C9CBFEE4EAB}" destId="{09DE1AA8-E69F-4391-A298-695D0F341FA9}" srcOrd="0" destOrd="0" presId="urn:microsoft.com/office/officeart/2009/3/layout/HorizontalOrganizationChart"/>
    <dgm:cxn modelId="{0B7414FF-B2E1-4E95-BC0B-44E43AF4186B}" type="presParOf" srcId="{09DE1AA8-E69F-4391-A298-695D0F341FA9}" destId="{B943CFAA-7476-41E2-87D9-077F959B3385}" srcOrd="0" destOrd="0" presId="urn:microsoft.com/office/officeart/2009/3/layout/HorizontalOrganizationChart"/>
    <dgm:cxn modelId="{0934F5DD-AE9E-4464-B235-A04E85BE8181}" type="presParOf" srcId="{09DE1AA8-E69F-4391-A298-695D0F341FA9}" destId="{475348C9-8170-43B1-AF32-36CBDF5500DB}" srcOrd="1" destOrd="0" presId="urn:microsoft.com/office/officeart/2009/3/layout/HorizontalOrganizationChart"/>
    <dgm:cxn modelId="{A990829F-4581-4B54-9D43-B26B03557A48}" type="presParOf" srcId="{4E3ADC97-AE3C-4122-852D-5C9CBFEE4EAB}" destId="{81782092-4F50-4CBE-B00B-B0E5251B43CA}" srcOrd="1" destOrd="0" presId="urn:microsoft.com/office/officeart/2009/3/layout/HorizontalOrganizationChart"/>
    <dgm:cxn modelId="{112DC1EB-E191-48E1-A004-3A3B29403502}" type="presParOf" srcId="{81782092-4F50-4CBE-B00B-B0E5251B43CA}" destId="{B678509B-E9F0-49B3-82DF-867DD59B14EE}" srcOrd="0" destOrd="0" presId="urn:microsoft.com/office/officeart/2009/3/layout/HorizontalOrganizationChart"/>
    <dgm:cxn modelId="{5DD46052-C6B8-429F-9ED0-E36BFB471211}" type="presParOf" srcId="{81782092-4F50-4CBE-B00B-B0E5251B43CA}" destId="{7809A939-E561-4896-B5A0-7A422F7F3B8C}" srcOrd="1" destOrd="0" presId="urn:microsoft.com/office/officeart/2009/3/layout/HorizontalOrganizationChart"/>
    <dgm:cxn modelId="{70ECF02E-6C9F-421D-858C-0CA564A83F7A}" type="presParOf" srcId="{7809A939-E561-4896-B5A0-7A422F7F3B8C}" destId="{AD373E20-8BC3-4589-833B-0A6F2468F26C}" srcOrd="0" destOrd="0" presId="urn:microsoft.com/office/officeart/2009/3/layout/HorizontalOrganizationChart"/>
    <dgm:cxn modelId="{A0D48047-6448-477B-BD2F-CFBC121B4541}" type="presParOf" srcId="{AD373E20-8BC3-4589-833B-0A6F2468F26C}" destId="{2C199F74-53F7-417D-A110-9C94FF58CD14}" srcOrd="0" destOrd="0" presId="urn:microsoft.com/office/officeart/2009/3/layout/HorizontalOrganizationChart"/>
    <dgm:cxn modelId="{C6166E5F-2CB2-4E52-8023-C4B43EF35940}" type="presParOf" srcId="{AD373E20-8BC3-4589-833B-0A6F2468F26C}" destId="{ED252F23-76EE-49ED-980C-DE2517F54B4B}" srcOrd="1" destOrd="0" presId="urn:microsoft.com/office/officeart/2009/3/layout/HorizontalOrganizationChart"/>
    <dgm:cxn modelId="{1FF2A62F-C133-4CDC-9FDF-9C45A877D2E0}" type="presParOf" srcId="{7809A939-E561-4896-B5A0-7A422F7F3B8C}" destId="{0C8B60E0-DA42-4F2D-A313-82722E9F8FFB}" srcOrd="1" destOrd="0" presId="urn:microsoft.com/office/officeart/2009/3/layout/HorizontalOrganizationChart"/>
    <dgm:cxn modelId="{D6A7C633-DF31-4984-8BEC-950801F919A9}" type="presParOf" srcId="{7809A939-E561-4896-B5A0-7A422F7F3B8C}" destId="{0CCF8CB7-8C49-4C63-B190-D2225A02B879}" srcOrd="2" destOrd="0" presId="urn:microsoft.com/office/officeart/2009/3/layout/HorizontalOrganizationChart"/>
    <dgm:cxn modelId="{CD3AC491-0ED1-485B-8BDF-69FF3C2C8DEF}" type="presParOf" srcId="{81782092-4F50-4CBE-B00B-B0E5251B43CA}" destId="{3A79A4A7-7DBC-4860-B1F7-12D62F27602D}" srcOrd="2" destOrd="0" presId="urn:microsoft.com/office/officeart/2009/3/layout/HorizontalOrganizationChart"/>
    <dgm:cxn modelId="{96D2B3C3-CC9B-4371-8B5E-FDF5E5BEA4FC}" type="presParOf" srcId="{81782092-4F50-4CBE-B00B-B0E5251B43CA}" destId="{55F53905-53D2-4C0C-BA06-50276AEC1E9C}" srcOrd="3" destOrd="0" presId="urn:microsoft.com/office/officeart/2009/3/layout/HorizontalOrganizationChart"/>
    <dgm:cxn modelId="{1BD374C6-BE70-4758-9724-58420432F7A3}" type="presParOf" srcId="{55F53905-53D2-4C0C-BA06-50276AEC1E9C}" destId="{AC2A4F8A-16C5-4209-94D9-65127D19B507}" srcOrd="0" destOrd="0" presId="urn:microsoft.com/office/officeart/2009/3/layout/HorizontalOrganizationChart"/>
    <dgm:cxn modelId="{B6D3CBFB-AB42-4C7B-938C-40EE8F20C266}" type="presParOf" srcId="{AC2A4F8A-16C5-4209-94D9-65127D19B507}" destId="{F3BB566B-7067-4E1F-8240-7DEE0901EA2D}" srcOrd="0" destOrd="0" presId="urn:microsoft.com/office/officeart/2009/3/layout/HorizontalOrganizationChart"/>
    <dgm:cxn modelId="{B68CF13B-3D97-4A04-AE28-B5883319B41F}" type="presParOf" srcId="{AC2A4F8A-16C5-4209-94D9-65127D19B507}" destId="{5FDBE00D-38BD-4C6B-BFEE-3366D793C188}" srcOrd="1" destOrd="0" presId="urn:microsoft.com/office/officeart/2009/3/layout/HorizontalOrganizationChart"/>
    <dgm:cxn modelId="{FE546296-E76A-4F10-B22A-ED15708512AC}" type="presParOf" srcId="{55F53905-53D2-4C0C-BA06-50276AEC1E9C}" destId="{EA55EEDC-EFC3-4FAD-B70A-BFA9C40D4C38}" srcOrd="1" destOrd="0" presId="urn:microsoft.com/office/officeart/2009/3/layout/HorizontalOrganizationChart"/>
    <dgm:cxn modelId="{26A1CDFF-851A-407B-9B8B-553FBBF6A180}" type="presParOf" srcId="{55F53905-53D2-4C0C-BA06-50276AEC1E9C}" destId="{CF59A769-BDAD-4BB5-ADCF-420F65EFBA4D}" srcOrd="2" destOrd="0" presId="urn:microsoft.com/office/officeart/2009/3/layout/HorizontalOrganizationChart"/>
    <dgm:cxn modelId="{5240D798-F0AA-4665-AF5A-FF2AA2495CC9}" type="presParOf" srcId="{4E3ADC97-AE3C-4122-852D-5C9CBFEE4EAB}" destId="{E1C61B83-4908-4B84-B352-35A520C0DA29}" srcOrd="2" destOrd="0" presId="urn:microsoft.com/office/officeart/2009/3/layout/HorizontalOrganizationChart"/>
    <dgm:cxn modelId="{A6F7EC6C-69C0-49EB-BBE7-73C69631EA92}" type="presParOf" srcId="{9BB881A9-BA49-4F9F-B1AF-CF0C46299B13}" destId="{79BBED00-9A4A-4E89-8F7E-0BDC30574FF0}" srcOrd="2" destOrd="0" presId="urn:microsoft.com/office/officeart/2009/3/layout/HorizontalOrganizationChart"/>
    <dgm:cxn modelId="{E86C12D4-EE43-44A2-AFB8-3A55C2E08C9D}" type="presParOf" srcId="{9BB881A9-BA49-4F9F-B1AF-CF0C46299B13}" destId="{662709B0-3E81-42D5-9341-F89B75152476}" srcOrd="3" destOrd="0" presId="urn:microsoft.com/office/officeart/2009/3/layout/HorizontalOrganizationChart"/>
    <dgm:cxn modelId="{586B2EDA-9F76-437D-BBA7-36B9BDE1E0BE}" type="presParOf" srcId="{662709B0-3E81-42D5-9341-F89B75152476}" destId="{53A0BBFF-CA8C-4479-ADFC-62A5D205FB39}" srcOrd="0" destOrd="0" presId="urn:microsoft.com/office/officeart/2009/3/layout/HorizontalOrganizationChart"/>
    <dgm:cxn modelId="{92F075B8-FC85-4148-998F-6D2C48AC18DB}" type="presParOf" srcId="{53A0BBFF-CA8C-4479-ADFC-62A5D205FB39}" destId="{68B3D8DC-BC76-40E1-8DDB-762A815A39EB}" srcOrd="0" destOrd="0" presId="urn:microsoft.com/office/officeart/2009/3/layout/HorizontalOrganizationChart"/>
    <dgm:cxn modelId="{316F4CF5-2177-48D8-AB63-D67046A045B5}" type="presParOf" srcId="{53A0BBFF-CA8C-4479-ADFC-62A5D205FB39}" destId="{5F616A53-2F85-425E-B38B-5042782446A3}" srcOrd="1" destOrd="0" presId="urn:microsoft.com/office/officeart/2009/3/layout/HorizontalOrganizationChart"/>
    <dgm:cxn modelId="{73FDF621-0D23-4217-AA94-F7DA230999BB}" type="presParOf" srcId="{662709B0-3E81-42D5-9341-F89B75152476}" destId="{9D0EA398-AFC5-46A6-94F9-6F213672719F}" srcOrd="1" destOrd="0" presId="urn:microsoft.com/office/officeart/2009/3/layout/HorizontalOrganizationChart"/>
    <dgm:cxn modelId="{02F133B4-6BF4-4B87-B160-266ADD1EEDC9}" type="presParOf" srcId="{662709B0-3E81-42D5-9341-F89B75152476}" destId="{AABF0FFE-F1E4-4E85-BA38-D179815F389D}" srcOrd="2" destOrd="0" presId="urn:microsoft.com/office/officeart/2009/3/layout/HorizontalOrganizationChart"/>
    <dgm:cxn modelId="{36850008-9576-4D61-8236-3EA6DDA22E35}" type="presParOf" srcId="{71C487DB-7EB3-43BD-A331-87E781E9837E}" destId="{B3DD88EC-E0D4-4138-B7F0-6299C4DD4555}" srcOrd="2" destOrd="0" presId="urn:microsoft.com/office/officeart/2009/3/layout/HorizontalOrganizationChart"/>
    <dgm:cxn modelId="{CDDF4540-9B3C-4B4E-8695-08A834B6E6F3}" type="presParOf" srcId="{E77508F7-9F37-49E0-BBC5-283351D015EB}" destId="{07F78CEC-E0D6-49C1-961F-2253B97A1F55}"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070A7E7-CB02-4D31-8F0F-FF0BBD1211DA}" type="doc">
      <dgm:prSet loTypeId="urn:microsoft.com/office/officeart/2009/3/layout/HorizontalOrganizationChart" loCatId="hierarchy" qsTypeId="urn:microsoft.com/office/officeart/2005/8/quickstyle/simple3" qsCatId="simple" csTypeId="urn:microsoft.com/office/officeart/2005/8/colors/colorful2" csCatId="colorful" phldr="1"/>
      <dgm:spPr/>
      <dgm:t>
        <a:bodyPr/>
        <a:lstStyle/>
        <a:p>
          <a:endParaRPr lang="fr-FR"/>
        </a:p>
      </dgm:t>
    </dgm:pt>
    <dgm:pt modelId="{66217516-ABF3-4695-AEB5-E762A214F970}">
      <dgm:prSet phldrT="[Texte]" custT="1"/>
      <dgm:spPr/>
      <dgm:t>
        <a:bodyPr/>
        <a:lstStyle/>
        <a:p>
          <a:r>
            <a:rPr lang="ar-TN" sz="2800" b="1" dirty="0" smtClean="0"/>
            <a:t>دراسة</a:t>
          </a:r>
          <a:endParaRPr lang="fr-FR" sz="2800" b="1" dirty="0"/>
        </a:p>
      </dgm:t>
    </dgm:pt>
    <dgm:pt modelId="{10EA0102-7860-4A28-B653-D0D095E82C61}" type="parTrans" cxnId="{177C6C44-E322-4431-84F3-0DB1D7D0DF41}">
      <dgm:prSet/>
      <dgm:spPr/>
      <dgm:t>
        <a:bodyPr/>
        <a:lstStyle/>
        <a:p>
          <a:endParaRPr lang="fr-FR"/>
        </a:p>
      </dgm:t>
    </dgm:pt>
    <dgm:pt modelId="{9FE8154B-7FE6-4C01-8D2E-AE906E75FABE}" type="sibTrans" cxnId="{177C6C44-E322-4431-84F3-0DB1D7D0DF41}">
      <dgm:prSet/>
      <dgm:spPr/>
      <dgm:t>
        <a:bodyPr/>
        <a:lstStyle/>
        <a:p>
          <a:endParaRPr lang="fr-FR"/>
        </a:p>
      </dgm:t>
    </dgm:pt>
    <dgm:pt modelId="{6EB25080-0076-49B7-979A-B7E6FC75FF46}">
      <dgm:prSet phldrT="[Texte]" custT="1"/>
      <dgm:spPr/>
      <dgm:t>
        <a:bodyPr/>
        <a:lstStyle/>
        <a:p>
          <a:r>
            <a:rPr lang="ar-TN" sz="2800" b="1" dirty="0" smtClean="0"/>
            <a:t>المعاملات</a:t>
          </a:r>
          <a:endParaRPr lang="fr-FR" sz="2800" b="1" dirty="0"/>
        </a:p>
      </dgm:t>
    </dgm:pt>
    <dgm:pt modelId="{0F5C1B0E-B052-4395-9682-C465378BBA15}" type="parTrans" cxnId="{689BA779-CFE8-4464-9E58-0939997EC3FA}">
      <dgm:prSet/>
      <dgm:spPr/>
      <dgm:t>
        <a:bodyPr/>
        <a:lstStyle/>
        <a:p>
          <a:endParaRPr lang="fr-FR" sz="2800" b="1"/>
        </a:p>
      </dgm:t>
    </dgm:pt>
    <dgm:pt modelId="{6F714C8F-DF82-4844-BD96-658F78A38902}" type="sibTrans" cxnId="{689BA779-CFE8-4464-9E58-0939997EC3FA}">
      <dgm:prSet/>
      <dgm:spPr/>
      <dgm:t>
        <a:bodyPr/>
        <a:lstStyle/>
        <a:p>
          <a:endParaRPr lang="fr-FR"/>
        </a:p>
      </dgm:t>
    </dgm:pt>
    <dgm:pt modelId="{3B42E7D2-E087-4C5D-A859-59D73B2EBB4E}">
      <dgm:prSet phldrT="[Texte]" custT="1"/>
      <dgm:spPr/>
      <dgm:t>
        <a:bodyPr/>
        <a:lstStyle/>
        <a:p>
          <a:r>
            <a:rPr lang="ar-TN" sz="2800" b="1" dirty="0" smtClean="0"/>
            <a:t>الأصول</a:t>
          </a:r>
          <a:endParaRPr lang="fr-FR" sz="2800" b="1" dirty="0"/>
        </a:p>
      </dgm:t>
    </dgm:pt>
    <dgm:pt modelId="{F284FD80-8F7D-4707-9758-17FFA46A967A}" type="parTrans" cxnId="{5C73B7DC-4646-4A08-A262-212BB8664AFC}">
      <dgm:prSet/>
      <dgm:spPr/>
      <dgm:t>
        <a:bodyPr/>
        <a:lstStyle/>
        <a:p>
          <a:endParaRPr lang="fr-FR" sz="2800" b="1"/>
        </a:p>
      </dgm:t>
    </dgm:pt>
    <dgm:pt modelId="{BFF86FBF-A80E-4C41-AFEF-88C4D2383D51}" type="sibTrans" cxnId="{5C73B7DC-4646-4A08-A262-212BB8664AFC}">
      <dgm:prSet/>
      <dgm:spPr/>
      <dgm:t>
        <a:bodyPr/>
        <a:lstStyle/>
        <a:p>
          <a:endParaRPr lang="fr-FR"/>
        </a:p>
      </dgm:t>
    </dgm:pt>
    <dgm:pt modelId="{230A69C5-26D4-4A4A-9E72-68E83972596C}">
      <dgm:prSet custT="1"/>
      <dgm:spPr/>
      <dgm:t>
        <a:bodyPr/>
        <a:lstStyle/>
        <a:p>
          <a:pPr algn="ctr" rtl="1"/>
          <a:r>
            <a:rPr lang="ar-TN" sz="2800" b="1" dirty="0" smtClean="0"/>
            <a:t>يُؤتى بها في إطار درس خاصّ بقانون الأموال، إلخ</a:t>
          </a:r>
          <a:endParaRPr lang="fr-FR" sz="2800" b="1" dirty="0"/>
        </a:p>
      </dgm:t>
    </dgm:pt>
    <dgm:pt modelId="{C6E81C0B-A5EF-4541-9B07-8F977F65ECBD}" type="parTrans" cxnId="{8507980F-5BAA-4979-A8D4-6B93DD29CE70}">
      <dgm:prSet/>
      <dgm:spPr/>
      <dgm:t>
        <a:bodyPr/>
        <a:lstStyle/>
        <a:p>
          <a:endParaRPr lang="fr-FR" sz="2800" b="1"/>
        </a:p>
      </dgm:t>
    </dgm:pt>
    <dgm:pt modelId="{B7D359BF-7876-4038-824E-19726AE457BD}" type="sibTrans" cxnId="{8507980F-5BAA-4979-A8D4-6B93DD29CE70}">
      <dgm:prSet/>
      <dgm:spPr/>
      <dgm:t>
        <a:bodyPr/>
        <a:lstStyle/>
        <a:p>
          <a:endParaRPr lang="fr-FR"/>
        </a:p>
      </dgm:t>
    </dgm:pt>
    <dgm:pt modelId="{B87494FE-7AB4-4920-8E2D-0CAE1377B096}">
      <dgm:prSet custT="1"/>
      <dgm:spPr/>
      <dgm:t>
        <a:bodyPr/>
        <a:lstStyle/>
        <a:p>
          <a:pPr rtl="1"/>
          <a:r>
            <a:rPr lang="ar-TN" sz="2800" b="1" dirty="0" smtClean="0"/>
            <a:t>يؤتى بها في إطار درس مستقلّ</a:t>
          </a:r>
          <a:endParaRPr lang="fr-FR" sz="2800" b="1" dirty="0"/>
        </a:p>
      </dgm:t>
    </dgm:pt>
    <dgm:pt modelId="{BE5CB0E1-F3D7-4AF9-BE14-9B49CE2DB9B1}" type="parTrans" cxnId="{BD8BCBD8-5330-4EC1-88F4-A7FC37E348AC}">
      <dgm:prSet/>
      <dgm:spPr/>
      <dgm:t>
        <a:bodyPr/>
        <a:lstStyle/>
        <a:p>
          <a:endParaRPr lang="fr-FR" sz="2800" b="1"/>
        </a:p>
      </dgm:t>
    </dgm:pt>
    <dgm:pt modelId="{BB21E679-C463-47A1-9A93-1FF63C414625}" type="sibTrans" cxnId="{BD8BCBD8-5330-4EC1-88F4-A7FC37E348AC}">
      <dgm:prSet/>
      <dgm:spPr/>
      <dgm:t>
        <a:bodyPr/>
        <a:lstStyle/>
        <a:p>
          <a:endParaRPr lang="fr-FR"/>
        </a:p>
      </dgm:t>
    </dgm:pt>
    <dgm:pt modelId="{04C45979-14FC-4E09-AC80-59E3DFB95CF6}" type="pres">
      <dgm:prSet presAssocID="{3070A7E7-CB02-4D31-8F0F-FF0BBD1211DA}" presName="hierChild1" presStyleCnt="0">
        <dgm:presLayoutVars>
          <dgm:orgChart val="1"/>
          <dgm:chPref val="1"/>
          <dgm:dir val="rev"/>
          <dgm:animOne val="branch"/>
          <dgm:animLvl val="lvl"/>
          <dgm:resizeHandles/>
        </dgm:presLayoutVars>
      </dgm:prSet>
      <dgm:spPr/>
      <dgm:t>
        <a:bodyPr/>
        <a:lstStyle/>
        <a:p>
          <a:endParaRPr lang="fr-FR"/>
        </a:p>
      </dgm:t>
    </dgm:pt>
    <dgm:pt modelId="{54A758C6-271A-41F0-BF29-35ED745D9258}" type="pres">
      <dgm:prSet presAssocID="{66217516-ABF3-4695-AEB5-E762A214F970}" presName="hierRoot1" presStyleCnt="0">
        <dgm:presLayoutVars>
          <dgm:hierBranch val="init"/>
        </dgm:presLayoutVars>
      </dgm:prSet>
      <dgm:spPr/>
    </dgm:pt>
    <dgm:pt modelId="{F767646E-8CB0-424F-AC9E-68184011FDBF}" type="pres">
      <dgm:prSet presAssocID="{66217516-ABF3-4695-AEB5-E762A214F970}" presName="rootComposite1" presStyleCnt="0"/>
      <dgm:spPr/>
    </dgm:pt>
    <dgm:pt modelId="{BEFF52D7-9ABB-4455-97FF-FA2CC2D4384C}" type="pres">
      <dgm:prSet presAssocID="{66217516-ABF3-4695-AEB5-E762A214F970}" presName="rootText1" presStyleLbl="node0" presStyleIdx="0" presStyleCnt="1">
        <dgm:presLayoutVars>
          <dgm:chPref val="3"/>
        </dgm:presLayoutVars>
      </dgm:prSet>
      <dgm:spPr/>
      <dgm:t>
        <a:bodyPr/>
        <a:lstStyle/>
        <a:p>
          <a:endParaRPr lang="fr-FR"/>
        </a:p>
      </dgm:t>
    </dgm:pt>
    <dgm:pt modelId="{7A94A286-1B41-4FC6-9DB9-47FD8FC1D941}" type="pres">
      <dgm:prSet presAssocID="{66217516-ABF3-4695-AEB5-E762A214F970}" presName="rootConnector1" presStyleLbl="node1" presStyleIdx="0" presStyleCnt="0"/>
      <dgm:spPr/>
      <dgm:t>
        <a:bodyPr/>
        <a:lstStyle/>
        <a:p>
          <a:endParaRPr lang="fr-FR"/>
        </a:p>
      </dgm:t>
    </dgm:pt>
    <dgm:pt modelId="{7DBA6EC8-6986-49B2-9D88-4D8C160B3C20}" type="pres">
      <dgm:prSet presAssocID="{66217516-ABF3-4695-AEB5-E762A214F970}" presName="hierChild2" presStyleCnt="0"/>
      <dgm:spPr/>
    </dgm:pt>
    <dgm:pt modelId="{D8F4EF85-11FB-4E5C-AB60-3340C6B6E8C2}" type="pres">
      <dgm:prSet presAssocID="{0F5C1B0E-B052-4395-9682-C465378BBA15}" presName="Name66" presStyleLbl="parChTrans1D2" presStyleIdx="0" presStyleCnt="2"/>
      <dgm:spPr/>
      <dgm:t>
        <a:bodyPr/>
        <a:lstStyle/>
        <a:p>
          <a:endParaRPr lang="fr-FR"/>
        </a:p>
      </dgm:t>
    </dgm:pt>
    <dgm:pt modelId="{7EE09B01-23FB-4BB4-A9D8-96EDF325AFCB}" type="pres">
      <dgm:prSet presAssocID="{6EB25080-0076-49B7-979A-B7E6FC75FF46}" presName="hierRoot2" presStyleCnt="0">
        <dgm:presLayoutVars>
          <dgm:hierBranch val="init"/>
        </dgm:presLayoutVars>
      </dgm:prSet>
      <dgm:spPr/>
    </dgm:pt>
    <dgm:pt modelId="{DAFA0282-B165-4017-AF84-4F0D7A604799}" type="pres">
      <dgm:prSet presAssocID="{6EB25080-0076-49B7-979A-B7E6FC75FF46}" presName="rootComposite" presStyleCnt="0"/>
      <dgm:spPr/>
    </dgm:pt>
    <dgm:pt modelId="{6E38AA8E-F898-4325-9A8A-B9031F02725D}" type="pres">
      <dgm:prSet presAssocID="{6EB25080-0076-49B7-979A-B7E6FC75FF46}" presName="rootText" presStyleLbl="node2" presStyleIdx="0" presStyleCnt="2">
        <dgm:presLayoutVars>
          <dgm:chPref val="3"/>
        </dgm:presLayoutVars>
      </dgm:prSet>
      <dgm:spPr/>
      <dgm:t>
        <a:bodyPr/>
        <a:lstStyle/>
        <a:p>
          <a:endParaRPr lang="fr-FR"/>
        </a:p>
      </dgm:t>
    </dgm:pt>
    <dgm:pt modelId="{1EE44342-CFED-4A2B-904F-5EA54D4C5176}" type="pres">
      <dgm:prSet presAssocID="{6EB25080-0076-49B7-979A-B7E6FC75FF46}" presName="rootConnector" presStyleLbl="node2" presStyleIdx="0" presStyleCnt="2"/>
      <dgm:spPr/>
      <dgm:t>
        <a:bodyPr/>
        <a:lstStyle/>
        <a:p>
          <a:endParaRPr lang="fr-FR"/>
        </a:p>
      </dgm:t>
    </dgm:pt>
    <dgm:pt modelId="{4A5975D1-FC02-4D83-8990-74B836DE00D8}" type="pres">
      <dgm:prSet presAssocID="{6EB25080-0076-49B7-979A-B7E6FC75FF46}" presName="hierChild4" presStyleCnt="0"/>
      <dgm:spPr/>
    </dgm:pt>
    <dgm:pt modelId="{798B22DB-050D-440E-B6A7-1B69EE7034CE}" type="pres">
      <dgm:prSet presAssocID="{C6E81C0B-A5EF-4541-9B07-8F977F65ECBD}" presName="Name66" presStyleLbl="parChTrans1D3" presStyleIdx="0" presStyleCnt="2"/>
      <dgm:spPr/>
      <dgm:t>
        <a:bodyPr/>
        <a:lstStyle/>
        <a:p>
          <a:endParaRPr lang="fr-FR"/>
        </a:p>
      </dgm:t>
    </dgm:pt>
    <dgm:pt modelId="{7A8497BF-14E3-4CD0-A811-2E5C8F026ECB}" type="pres">
      <dgm:prSet presAssocID="{230A69C5-26D4-4A4A-9E72-68E83972596C}" presName="hierRoot2" presStyleCnt="0">
        <dgm:presLayoutVars>
          <dgm:hierBranch val="init"/>
        </dgm:presLayoutVars>
      </dgm:prSet>
      <dgm:spPr/>
    </dgm:pt>
    <dgm:pt modelId="{92D2E069-8022-4AA3-8610-7BCFC20143C7}" type="pres">
      <dgm:prSet presAssocID="{230A69C5-26D4-4A4A-9E72-68E83972596C}" presName="rootComposite" presStyleCnt="0"/>
      <dgm:spPr/>
    </dgm:pt>
    <dgm:pt modelId="{0A514D89-749E-4C2F-A417-BD6B8C7AE1DC}" type="pres">
      <dgm:prSet presAssocID="{230A69C5-26D4-4A4A-9E72-68E83972596C}" presName="rootText" presStyleLbl="node3" presStyleIdx="0" presStyleCnt="2" custScaleY="156284">
        <dgm:presLayoutVars>
          <dgm:chPref val="3"/>
        </dgm:presLayoutVars>
      </dgm:prSet>
      <dgm:spPr/>
      <dgm:t>
        <a:bodyPr/>
        <a:lstStyle/>
        <a:p>
          <a:endParaRPr lang="fr-FR"/>
        </a:p>
      </dgm:t>
    </dgm:pt>
    <dgm:pt modelId="{0003D584-9C5E-4324-8630-F85B91F1024C}" type="pres">
      <dgm:prSet presAssocID="{230A69C5-26D4-4A4A-9E72-68E83972596C}" presName="rootConnector" presStyleLbl="node3" presStyleIdx="0" presStyleCnt="2"/>
      <dgm:spPr/>
      <dgm:t>
        <a:bodyPr/>
        <a:lstStyle/>
        <a:p>
          <a:endParaRPr lang="fr-FR"/>
        </a:p>
      </dgm:t>
    </dgm:pt>
    <dgm:pt modelId="{C9D556BA-D5F9-4263-ADF1-19369D0F1A4C}" type="pres">
      <dgm:prSet presAssocID="{230A69C5-26D4-4A4A-9E72-68E83972596C}" presName="hierChild4" presStyleCnt="0"/>
      <dgm:spPr/>
    </dgm:pt>
    <dgm:pt modelId="{C8509D99-6BD8-480D-8935-5B5A50E7BEA0}" type="pres">
      <dgm:prSet presAssocID="{230A69C5-26D4-4A4A-9E72-68E83972596C}" presName="hierChild5" presStyleCnt="0"/>
      <dgm:spPr/>
    </dgm:pt>
    <dgm:pt modelId="{48EAF225-80B5-4FC8-A61E-C20FF7481C1E}" type="pres">
      <dgm:prSet presAssocID="{6EB25080-0076-49B7-979A-B7E6FC75FF46}" presName="hierChild5" presStyleCnt="0"/>
      <dgm:spPr/>
    </dgm:pt>
    <dgm:pt modelId="{A085030E-95C4-40A1-A561-D44149E40864}" type="pres">
      <dgm:prSet presAssocID="{F284FD80-8F7D-4707-9758-17FFA46A967A}" presName="Name66" presStyleLbl="parChTrans1D2" presStyleIdx="1" presStyleCnt="2"/>
      <dgm:spPr/>
      <dgm:t>
        <a:bodyPr/>
        <a:lstStyle/>
        <a:p>
          <a:endParaRPr lang="fr-FR"/>
        </a:p>
      </dgm:t>
    </dgm:pt>
    <dgm:pt modelId="{3FF11071-B092-4F7D-AD0E-0B695788C9C7}" type="pres">
      <dgm:prSet presAssocID="{3B42E7D2-E087-4C5D-A859-59D73B2EBB4E}" presName="hierRoot2" presStyleCnt="0">
        <dgm:presLayoutVars>
          <dgm:hierBranch val="init"/>
        </dgm:presLayoutVars>
      </dgm:prSet>
      <dgm:spPr/>
    </dgm:pt>
    <dgm:pt modelId="{47CAC6E1-5EFD-4EB6-A4AD-E90DCD7D5B28}" type="pres">
      <dgm:prSet presAssocID="{3B42E7D2-E087-4C5D-A859-59D73B2EBB4E}" presName="rootComposite" presStyleCnt="0"/>
      <dgm:spPr/>
    </dgm:pt>
    <dgm:pt modelId="{E1310E94-A4F7-468F-B988-1BC6CEFE3ABE}" type="pres">
      <dgm:prSet presAssocID="{3B42E7D2-E087-4C5D-A859-59D73B2EBB4E}" presName="rootText" presStyleLbl="node2" presStyleIdx="1" presStyleCnt="2">
        <dgm:presLayoutVars>
          <dgm:chPref val="3"/>
        </dgm:presLayoutVars>
      </dgm:prSet>
      <dgm:spPr/>
      <dgm:t>
        <a:bodyPr/>
        <a:lstStyle/>
        <a:p>
          <a:endParaRPr lang="fr-FR"/>
        </a:p>
      </dgm:t>
    </dgm:pt>
    <dgm:pt modelId="{63824E59-A661-4234-A07A-0583495C196A}" type="pres">
      <dgm:prSet presAssocID="{3B42E7D2-E087-4C5D-A859-59D73B2EBB4E}" presName="rootConnector" presStyleLbl="node2" presStyleIdx="1" presStyleCnt="2"/>
      <dgm:spPr/>
      <dgm:t>
        <a:bodyPr/>
        <a:lstStyle/>
        <a:p>
          <a:endParaRPr lang="fr-FR"/>
        </a:p>
      </dgm:t>
    </dgm:pt>
    <dgm:pt modelId="{EA45EB7D-749D-45DA-80CC-C2DB26D6B8A9}" type="pres">
      <dgm:prSet presAssocID="{3B42E7D2-E087-4C5D-A859-59D73B2EBB4E}" presName="hierChild4" presStyleCnt="0"/>
      <dgm:spPr/>
    </dgm:pt>
    <dgm:pt modelId="{F011A5F4-B2E8-4E53-819A-53239962F4DC}" type="pres">
      <dgm:prSet presAssocID="{BE5CB0E1-F3D7-4AF9-BE14-9B49CE2DB9B1}" presName="Name66" presStyleLbl="parChTrans1D3" presStyleIdx="1" presStyleCnt="2"/>
      <dgm:spPr/>
      <dgm:t>
        <a:bodyPr/>
        <a:lstStyle/>
        <a:p>
          <a:endParaRPr lang="fr-FR"/>
        </a:p>
      </dgm:t>
    </dgm:pt>
    <dgm:pt modelId="{FAB33C01-F8E2-4F41-A9BB-87C4B7C02606}" type="pres">
      <dgm:prSet presAssocID="{B87494FE-7AB4-4920-8E2D-0CAE1377B096}" presName="hierRoot2" presStyleCnt="0">
        <dgm:presLayoutVars>
          <dgm:hierBranch val="init"/>
        </dgm:presLayoutVars>
      </dgm:prSet>
      <dgm:spPr/>
    </dgm:pt>
    <dgm:pt modelId="{8BD8A28F-61A6-480B-820A-13C6CC718E11}" type="pres">
      <dgm:prSet presAssocID="{B87494FE-7AB4-4920-8E2D-0CAE1377B096}" presName="rootComposite" presStyleCnt="0"/>
      <dgm:spPr/>
    </dgm:pt>
    <dgm:pt modelId="{AC56E879-6768-4EE0-9145-1FDDF7DFA5D2}" type="pres">
      <dgm:prSet presAssocID="{B87494FE-7AB4-4920-8E2D-0CAE1377B096}" presName="rootText" presStyleLbl="node3" presStyleIdx="1" presStyleCnt="2">
        <dgm:presLayoutVars>
          <dgm:chPref val="3"/>
        </dgm:presLayoutVars>
      </dgm:prSet>
      <dgm:spPr/>
      <dgm:t>
        <a:bodyPr/>
        <a:lstStyle/>
        <a:p>
          <a:endParaRPr lang="fr-FR"/>
        </a:p>
      </dgm:t>
    </dgm:pt>
    <dgm:pt modelId="{48A7F101-452F-4E1B-81E4-2225BC9DB6B2}" type="pres">
      <dgm:prSet presAssocID="{B87494FE-7AB4-4920-8E2D-0CAE1377B096}" presName="rootConnector" presStyleLbl="node3" presStyleIdx="1" presStyleCnt="2"/>
      <dgm:spPr/>
      <dgm:t>
        <a:bodyPr/>
        <a:lstStyle/>
        <a:p>
          <a:endParaRPr lang="fr-FR"/>
        </a:p>
      </dgm:t>
    </dgm:pt>
    <dgm:pt modelId="{AFE706BA-1F8A-47C4-AD80-35DFC3D94AAF}" type="pres">
      <dgm:prSet presAssocID="{B87494FE-7AB4-4920-8E2D-0CAE1377B096}" presName="hierChild4" presStyleCnt="0"/>
      <dgm:spPr/>
    </dgm:pt>
    <dgm:pt modelId="{5C018B61-BE2D-4E35-B0EE-394FD9D0891B}" type="pres">
      <dgm:prSet presAssocID="{B87494FE-7AB4-4920-8E2D-0CAE1377B096}" presName="hierChild5" presStyleCnt="0"/>
      <dgm:spPr/>
    </dgm:pt>
    <dgm:pt modelId="{09BC6B44-59B1-4F13-BD00-A21AAB5C79CA}" type="pres">
      <dgm:prSet presAssocID="{3B42E7D2-E087-4C5D-A859-59D73B2EBB4E}" presName="hierChild5" presStyleCnt="0"/>
      <dgm:spPr/>
    </dgm:pt>
    <dgm:pt modelId="{7C232254-B276-46D7-AB70-4CB375BCF1AC}" type="pres">
      <dgm:prSet presAssocID="{66217516-ABF3-4695-AEB5-E762A214F970}" presName="hierChild3" presStyleCnt="0"/>
      <dgm:spPr/>
    </dgm:pt>
  </dgm:ptLst>
  <dgm:cxnLst>
    <dgm:cxn modelId="{5C73B7DC-4646-4A08-A262-212BB8664AFC}" srcId="{66217516-ABF3-4695-AEB5-E762A214F970}" destId="{3B42E7D2-E087-4C5D-A859-59D73B2EBB4E}" srcOrd="1" destOrd="0" parTransId="{F284FD80-8F7D-4707-9758-17FFA46A967A}" sibTransId="{BFF86FBF-A80E-4C41-AFEF-88C4D2383D51}"/>
    <dgm:cxn modelId="{177C6C44-E322-4431-84F3-0DB1D7D0DF41}" srcId="{3070A7E7-CB02-4D31-8F0F-FF0BBD1211DA}" destId="{66217516-ABF3-4695-AEB5-E762A214F970}" srcOrd="0" destOrd="0" parTransId="{10EA0102-7860-4A28-B653-D0D095E82C61}" sibTransId="{9FE8154B-7FE6-4C01-8D2E-AE906E75FABE}"/>
    <dgm:cxn modelId="{8D33ED52-4FF1-4833-9CFE-302A9D69A36E}" type="presOf" srcId="{B87494FE-7AB4-4920-8E2D-0CAE1377B096}" destId="{48A7F101-452F-4E1B-81E4-2225BC9DB6B2}" srcOrd="1" destOrd="0" presId="urn:microsoft.com/office/officeart/2009/3/layout/HorizontalOrganizationChart"/>
    <dgm:cxn modelId="{8507980F-5BAA-4979-A8D4-6B93DD29CE70}" srcId="{6EB25080-0076-49B7-979A-B7E6FC75FF46}" destId="{230A69C5-26D4-4A4A-9E72-68E83972596C}" srcOrd="0" destOrd="0" parTransId="{C6E81C0B-A5EF-4541-9B07-8F977F65ECBD}" sibTransId="{B7D359BF-7876-4038-824E-19726AE457BD}"/>
    <dgm:cxn modelId="{F77E9483-C044-4699-B9AC-FF26ABB8267A}" type="presOf" srcId="{0F5C1B0E-B052-4395-9682-C465378BBA15}" destId="{D8F4EF85-11FB-4E5C-AB60-3340C6B6E8C2}" srcOrd="0" destOrd="0" presId="urn:microsoft.com/office/officeart/2009/3/layout/HorizontalOrganizationChart"/>
    <dgm:cxn modelId="{689BA779-CFE8-4464-9E58-0939997EC3FA}" srcId="{66217516-ABF3-4695-AEB5-E762A214F970}" destId="{6EB25080-0076-49B7-979A-B7E6FC75FF46}" srcOrd="0" destOrd="0" parTransId="{0F5C1B0E-B052-4395-9682-C465378BBA15}" sibTransId="{6F714C8F-DF82-4844-BD96-658F78A38902}"/>
    <dgm:cxn modelId="{263C1143-C90E-4325-8BE7-5DEEFF985432}" type="presOf" srcId="{B87494FE-7AB4-4920-8E2D-0CAE1377B096}" destId="{AC56E879-6768-4EE0-9145-1FDDF7DFA5D2}" srcOrd="0" destOrd="0" presId="urn:microsoft.com/office/officeart/2009/3/layout/HorizontalOrganizationChart"/>
    <dgm:cxn modelId="{4081F98F-9CA7-4846-8D24-6C1E144F8668}" type="presOf" srcId="{66217516-ABF3-4695-AEB5-E762A214F970}" destId="{7A94A286-1B41-4FC6-9DB9-47FD8FC1D941}" srcOrd="1" destOrd="0" presId="urn:microsoft.com/office/officeart/2009/3/layout/HorizontalOrganizationChart"/>
    <dgm:cxn modelId="{60CCE991-4651-4A7A-9375-4863E7395B86}" type="presOf" srcId="{230A69C5-26D4-4A4A-9E72-68E83972596C}" destId="{0A514D89-749E-4C2F-A417-BD6B8C7AE1DC}" srcOrd="0" destOrd="0" presId="urn:microsoft.com/office/officeart/2009/3/layout/HorizontalOrganizationChart"/>
    <dgm:cxn modelId="{C99DB25B-CBB9-4E46-9129-67CC105CC013}" type="presOf" srcId="{3070A7E7-CB02-4D31-8F0F-FF0BBD1211DA}" destId="{04C45979-14FC-4E09-AC80-59E3DFB95CF6}" srcOrd="0" destOrd="0" presId="urn:microsoft.com/office/officeart/2009/3/layout/HorizontalOrganizationChart"/>
    <dgm:cxn modelId="{1CEAA7AB-665D-47A7-8D71-ECABC52228D8}" type="presOf" srcId="{66217516-ABF3-4695-AEB5-E762A214F970}" destId="{BEFF52D7-9ABB-4455-97FF-FA2CC2D4384C}" srcOrd="0" destOrd="0" presId="urn:microsoft.com/office/officeart/2009/3/layout/HorizontalOrganizationChart"/>
    <dgm:cxn modelId="{DFBF175C-8BE1-44FA-9580-3401DF376404}" type="presOf" srcId="{F284FD80-8F7D-4707-9758-17FFA46A967A}" destId="{A085030E-95C4-40A1-A561-D44149E40864}" srcOrd="0" destOrd="0" presId="urn:microsoft.com/office/officeart/2009/3/layout/HorizontalOrganizationChart"/>
    <dgm:cxn modelId="{3DFF6763-DDB1-4539-97AB-D6D99D588042}" type="presOf" srcId="{6EB25080-0076-49B7-979A-B7E6FC75FF46}" destId="{1EE44342-CFED-4A2B-904F-5EA54D4C5176}" srcOrd="1" destOrd="0" presId="urn:microsoft.com/office/officeart/2009/3/layout/HorizontalOrganizationChart"/>
    <dgm:cxn modelId="{635CA582-EE3D-4029-A2B5-543F7BBFECD2}" type="presOf" srcId="{C6E81C0B-A5EF-4541-9B07-8F977F65ECBD}" destId="{798B22DB-050D-440E-B6A7-1B69EE7034CE}" srcOrd="0" destOrd="0" presId="urn:microsoft.com/office/officeart/2009/3/layout/HorizontalOrganizationChart"/>
    <dgm:cxn modelId="{05269897-E5AB-4E8D-AB42-81BAC66FFD72}" type="presOf" srcId="{6EB25080-0076-49B7-979A-B7E6FC75FF46}" destId="{6E38AA8E-F898-4325-9A8A-B9031F02725D}" srcOrd="0" destOrd="0" presId="urn:microsoft.com/office/officeart/2009/3/layout/HorizontalOrganizationChart"/>
    <dgm:cxn modelId="{40D33164-228B-4EDB-8F7D-94605D604D3D}" type="presOf" srcId="{BE5CB0E1-F3D7-4AF9-BE14-9B49CE2DB9B1}" destId="{F011A5F4-B2E8-4E53-819A-53239962F4DC}" srcOrd="0" destOrd="0" presId="urn:microsoft.com/office/officeart/2009/3/layout/HorizontalOrganizationChart"/>
    <dgm:cxn modelId="{501A0E15-DA28-4D7B-B3EF-830F3907ECEB}" type="presOf" srcId="{3B42E7D2-E087-4C5D-A859-59D73B2EBB4E}" destId="{E1310E94-A4F7-468F-B988-1BC6CEFE3ABE}" srcOrd="0" destOrd="0" presId="urn:microsoft.com/office/officeart/2009/3/layout/HorizontalOrganizationChart"/>
    <dgm:cxn modelId="{B00ADE1B-851C-48B9-B0E0-BEE375F6DF30}" type="presOf" srcId="{230A69C5-26D4-4A4A-9E72-68E83972596C}" destId="{0003D584-9C5E-4324-8630-F85B91F1024C}" srcOrd="1" destOrd="0" presId="urn:microsoft.com/office/officeart/2009/3/layout/HorizontalOrganizationChart"/>
    <dgm:cxn modelId="{A77861CC-498A-4D5D-BD22-20015B85F93C}" type="presOf" srcId="{3B42E7D2-E087-4C5D-A859-59D73B2EBB4E}" destId="{63824E59-A661-4234-A07A-0583495C196A}" srcOrd="1" destOrd="0" presId="urn:microsoft.com/office/officeart/2009/3/layout/HorizontalOrganizationChart"/>
    <dgm:cxn modelId="{BD8BCBD8-5330-4EC1-88F4-A7FC37E348AC}" srcId="{3B42E7D2-E087-4C5D-A859-59D73B2EBB4E}" destId="{B87494FE-7AB4-4920-8E2D-0CAE1377B096}" srcOrd="0" destOrd="0" parTransId="{BE5CB0E1-F3D7-4AF9-BE14-9B49CE2DB9B1}" sibTransId="{BB21E679-C463-47A1-9A93-1FF63C414625}"/>
    <dgm:cxn modelId="{8F1925B9-B947-4D0C-94AB-1D97CC6FF0FF}" type="presParOf" srcId="{04C45979-14FC-4E09-AC80-59E3DFB95CF6}" destId="{54A758C6-271A-41F0-BF29-35ED745D9258}" srcOrd="0" destOrd="0" presId="urn:microsoft.com/office/officeart/2009/3/layout/HorizontalOrganizationChart"/>
    <dgm:cxn modelId="{6845F34B-DC1D-4801-A5BB-29F8423624DB}" type="presParOf" srcId="{54A758C6-271A-41F0-BF29-35ED745D9258}" destId="{F767646E-8CB0-424F-AC9E-68184011FDBF}" srcOrd="0" destOrd="0" presId="urn:microsoft.com/office/officeart/2009/3/layout/HorizontalOrganizationChart"/>
    <dgm:cxn modelId="{F5D9019E-F292-403B-8E14-F3816BE9B1BA}" type="presParOf" srcId="{F767646E-8CB0-424F-AC9E-68184011FDBF}" destId="{BEFF52D7-9ABB-4455-97FF-FA2CC2D4384C}" srcOrd="0" destOrd="0" presId="urn:microsoft.com/office/officeart/2009/3/layout/HorizontalOrganizationChart"/>
    <dgm:cxn modelId="{98C4168D-0D2E-4039-8621-5695EBD5EA9E}" type="presParOf" srcId="{F767646E-8CB0-424F-AC9E-68184011FDBF}" destId="{7A94A286-1B41-4FC6-9DB9-47FD8FC1D941}" srcOrd="1" destOrd="0" presId="urn:microsoft.com/office/officeart/2009/3/layout/HorizontalOrganizationChart"/>
    <dgm:cxn modelId="{6C389E18-F597-4136-B790-9A212C6976F0}" type="presParOf" srcId="{54A758C6-271A-41F0-BF29-35ED745D9258}" destId="{7DBA6EC8-6986-49B2-9D88-4D8C160B3C20}" srcOrd="1" destOrd="0" presId="urn:microsoft.com/office/officeart/2009/3/layout/HorizontalOrganizationChart"/>
    <dgm:cxn modelId="{C3B54547-FCFA-4FBA-928D-E6C962DAF05F}" type="presParOf" srcId="{7DBA6EC8-6986-49B2-9D88-4D8C160B3C20}" destId="{D8F4EF85-11FB-4E5C-AB60-3340C6B6E8C2}" srcOrd="0" destOrd="0" presId="urn:microsoft.com/office/officeart/2009/3/layout/HorizontalOrganizationChart"/>
    <dgm:cxn modelId="{42C4A331-D1ED-410F-9491-F3412C670934}" type="presParOf" srcId="{7DBA6EC8-6986-49B2-9D88-4D8C160B3C20}" destId="{7EE09B01-23FB-4BB4-A9D8-96EDF325AFCB}" srcOrd="1" destOrd="0" presId="urn:microsoft.com/office/officeart/2009/3/layout/HorizontalOrganizationChart"/>
    <dgm:cxn modelId="{8C177EB4-7C4A-444F-9F0B-C161046CE09B}" type="presParOf" srcId="{7EE09B01-23FB-4BB4-A9D8-96EDF325AFCB}" destId="{DAFA0282-B165-4017-AF84-4F0D7A604799}" srcOrd="0" destOrd="0" presId="urn:microsoft.com/office/officeart/2009/3/layout/HorizontalOrganizationChart"/>
    <dgm:cxn modelId="{07D05366-EE38-49B6-AC7E-5E4ACD7AFA92}" type="presParOf" srcId="{DAFA0282-B165-4017-AF84-4F0D7A604799}" destId="{6E38AA8E-F898-4325-9A8A-B9031F02725D}" srcOrd="0" destOrd="0" presId="urn:microsoft.com/office/officeart/2009/3/layout/HorizontalOrganizationChart"/>
    <dgm:cxn modelId="{4D9534B3-293A-45FD-9B91-3551487FE633}" type="presParOf" srcId="{DAFA0282-B165-4017-AF84-4F0D7A604799}" destId="{1EE44342-CFED-4A2B-904F-5EA54D4C5176}" srcOrd="1" destOrd="0" presId="urn:microsoft.com/office/officeart/2009/3/layout/HorizontalOrganizationChart"/>
    <dgm:cxn modelId="{D97A7F35-FE95-4116-BD1B-3DB46DAD0928}" type="presParOf" srcId="{7EE09B01-23FB-4BB4-A9D8-96EDF325AFCB}" destId="{4A5975D1-FC02-4D83-8990-74B836DE00D8}" srcOrd="1" destOrd="0" presId="urn:microsoft.com/office/officeart/2009/3/layout/HorizontalOrganizationChart"/>
    <dgm:cxn modelId="{3A512C2D-FD7F-4F7B-97D3-A5C771FB5637}" type="presParOf" srcId="{4A5975D1-FC02-4D83-8990-74B836DE00D8}" destId="{798B22DB-050D-440E-B6A7-1B69EE7034CE}" srcOrd="0" destOrd="0" presId="urn:microsoft.com/office/officeart/2009/3/layout/HorizontalOrganizationChart"/>
    <dgm:cxn modelId="{9547EE79-2BD9-4DDC-B6F7-B7BB779AFED3}" type="presParOf" srcId="{4A5975D1-FC02-4D83-8990-74B836DE00D8}" destId="{7A8497BF-14E3-4CD0-A811-2E5C8F026ECB}" srcOrd="1" destOrd="0" presId="urn:microsoft.com/office/officeart/2009/3/layout/HorizontalOrganizationChart"/>
    <dgm:cxn modelId="{1BDA4338-41D6-43A5-A182-12EB49ED4E57}" type="presParOf" srcId="{7A8497BF-14E3-4CD0-A811-2E5C8F026ECB}" destId="{92D2E069-8022-4AA3-8610-7BCFC20143C7}" srcOrd="0" destOrd="0" presId="urn:microsoft.com/office/officeart/2009/3/layout/HorizontalOrganizationChart"/>
    <dgm:cxn modelId="{30A5F11B-29CF-404F-9C0F-2C27E0B68C84}" type="presParOf" srcId="{92D2E069-8022-4AA3-8610-7BCFC20143C7}" destId="{0A514D89-749E-4C2F-A417-BD6B8C7AE1DC}" srcOrd="0" destOrd="0" presId="urn:microsoft.com/office/officeart/2009/3/layout/HorizontalOrganizationChart"/>
    <dgm:cxn modelId="{561F008A-0C97-4623-8563-8ED9BB22EE77}" type="presParOf" srcId="{92D2E069-8022-4AA3-8610-7BCFC20143C7}" destId="{0003D584-9C5E-4324-8630-F85B91F1024C}" srcOrd="1" destOrd="0" presId="urn:microsoft.com/office/officeart/2009/3/layout/HorizontalOrganizationChart"/>
    <dgm:cxn modelId="{27AA51E6-A594-48F7-BC38-E5762CD0BF14}" type="presParOf" srcId="{7A8497BF-14E3-4CD0-A811-2E5C8F026ECB}" destId="{C9D556BA-D5F9-4263-ADF1-19369D0F1A4C}" srcOrd="1" destOrd="0" presId="urn:microsoft.com/office/officeart/2009/3/layout/HorizontalOrganizationChart"/>
    <dgm:cxn modelId="{0339ECE8-5DB3-4297-9302-9D7B83830E4D}" type="presParOf" srcId="{7A8497BF-14E3-4CD0-A811-2E5C8F026ECB}" destId="{C8509D99-6BD8-480D-8935-5B5A50E7BEA0}" srcOrd="2" destOrd="0" presId="urn:microsoft.com/office/officeart/2009/3/layout/HorizontalOrganizationChart"/>
    <dgm:cxn modelId="{AED130BD-F51E-432F-AB20-29EDEE2CA03F}" type="presParOf" srcId="{7EE09B01-23FB-4BB4-A9D8-96EDF325AFCB}" destId="{48EAF225-80B5-4FC8-A61E-C20FF7481C1E}" srcOrd="2" destOrd="0" presId="urn:microsoft.com/office/officeart/2009/3/layout/HorizontalOrganizationChart"/>
    <dgm:cxn modelId="{AD142919-1D21-4CF4-88D4-9397285B201B}" type="presParOf" srcId="{7DBA6EC8-6986-49B2-9D88-4D8C160B3C20}" destId="{A085030E-95C4-40A1-A561-D44149E40864}" srcOrd="2" destOrd="0" presId="urn:microsoft.com/office/officeart/2009/3/layout/HorizontalOrganizationChart"/>
    <dgm:cxn modelId="{A18CB42B-E0B2-4D3C-AD4D-D8EAEA470E6C}" type="presParOf" srcId="{7DBA6EC8-6986-49B2-9D88-4D8C160B3C20}" destId="{3FF11071-B092-4F7D-AD0E-0B695788C9C7}" srcOrd="3" destOrd="0" presId="urn:microsoft.com/office/officeart/2009/3/layout/HorizontalOrganizationChart"/>
    <dgm:cxn modelId="{405E1953-ADBD-4316-974C-C48388D2D6DE}" type="presParOf" srcId="{3FF11071-B092-4F7D-AD0E-0B695788C9C7}" destId="{47CAC6E1-5EFD-4EB6-A4AD-E90DCD7D5B28}" srcOrd="0" destOrd="0" presId="urn:microsoft.com/office/officeart/2009/3/layout/HorizontalOrganizationChart"/>
    <dgm:cxn modelId="{8D2A1BEE-A07C-4799-B92D-3D86012895D7}" type="presParOf" srcId="{47CAC6E1-5EFD-4EB6-A4AD-E90DCD7D5B28}" destId="{E1310E94-A4F7-468F-B988-1BC6CEFE3ABE}" srcOrd="0" destOrd="0" presId="urn:microsoft.com/office/officeart/2009/3/layout/HorizontalOrganizationChart"/>
    <dgm:cxn modelId="{DB4BBBDC-DB54-41DB-A729-90C1F2B53CBE}" type="presParOf" srcId="{47CAC6E1-5EFD-4EB6-A4AD-E90DCD7D5B28}" destId="{63824E59-A661-4234-A07A-0583495C196A}" srcOrd="1" destOrd="0" presId="urn:microsoft.com/office/officeart/2009/3/layout/HorizontalOrganizationChart"/>
    <dgm:cxn modelId="{912E9C4B-F6CD-4979-B3D9-2688556488BA}" type="presParOf" srcId="{3FF11071-B092-4F7D-AD0E-0B695788C9C7}" destId="{EA45EB7D-749D-45DA-80CC-C2DB26D6B8A9}" srcOrd="1" destOrd="0" presId="urn:microsoft.com/office/officeart/2009/3/layout/HorizontalOrganizationChart"/>
    <dgm:cxn modelId="{DDA8C4C1-93BE-4453-B0B1-5E5F59CCBC5C}" type="presParOf" srcId="{EA45EB7D-749D-45DA-80CC-C2DB26D6B8A9}" destId="{F011A5F4-B2E8-4E53-819A-53239962F4DC}" srcOrd="0" destOrd="0" presId="urn:microsoft.com/office/officeart/2009/3/layout/HorizontalOrganizationChart"/>
    <dgm:cxn modelId="{015848CC-90F9-45E4-A195-87A676AC8290}" type="presParOf" srcId="{EA45EB7D-749D-45DA-80CC-C2DB26D6B8A9}" destId="{FAB33C01-F8E2-4F41-A9BB-87C4B7C02606}" srcOrd="1" destOrd="0" presId="urn:microsoft.com/office/officeart/2009/3/layout/HorizontalOrganizationChart"/>
    <dgm:cxn modelId="{D1A6F129-B0BE-4F62-A0AB-C9FBF31FA664}" type="presParOf" srcId="{FAB33C01-F8E2-4F41-A9BB-87C4B7C02606}" destId="{8BD8A28F-61A6-480B-820A-13C6CC718E11}" srcOrd="0" destOrd="0" presId="urn:microsoft.com/office/officeart/2009/3/layout/HorizontalOrganizationChart"/>
    <dgm:cxn modelId="{D959065C-E7A8-4CFC-AA4C-E8750D9C9702}" type="presParOf" srcId="{8BD8A28F-61A6-480B-820A-13C6CC718E11}" destId="{AC56E879-6768-4EE0-9145-1FDDF7DFA5D2}" srcOrd="0" destOrd="0" presId="urn:microsoft.com/office/officeart/2009/3/layout/HorizontalOrganizationChart"/>
    <dgm:cxn modelId="{0809A6AD-36F2-4268-B1E2-62671ADF90B5}" type="presParOf" srcId="{8BD8A28F-61A6-480B-820A-13C6CC718E11}" destId="{48A7F101-452F-4E1B-81E4-2225BC9DB6B2}" srcOrd="1" destOrd="0" presId="urn:microsoft.com/office/officeart/2009/3/layout/HorizontalOrganizationChart"/>
    <dgm:cxn modelId="{3918BBA1-D201-4328-AB97-819B8475B0CE}" type="presParOf" srcId="{FAB33C01-F8E2-4F41-A9BB-87C4B7C02606}" destId="{AFE706BA-1F8A-47C4-AD80-35DFC3D94AAF}" srcOrd="1" destOrd="0" presId="urn:microsoft.com/office/officeart/2009/3/layout/HorizontalOrganizationChart"/>
    <dgm:cxn modelId="{D012A790-3CDE-4B82-A0F0-12984075C318}" type="presParOf" srcId="{FAB33C01-F8E2-4F41-A9BB-87C4B7C02606}" destId="{5C018B61-BE2D-4E35-B0EE-394FD9D0891B}" srcOrd="2" destOrd="0" presId="urn:microsoft.com/office/officeart/2009/3/layout/HorizontalOrganizationChart"/>
    <dgm:cxn modelId="{7D715EE8-EE40-4E31-B7DA-B297D7DE9690}" type="presParOf" srcId="{3FF11071-B092-4F7D-AD0E-0B695788C9C7}" destId="{09BC6B44-59B1-4F13-BD00-A21AAB5C79CA}" srcOrd="2" destOrd="0" presId="urn:microsoft.com/office/officeart/2009/3/layout/HorizontalOrganizationChart"/>
    <dgm:cxn modelId="{5702E0E1-9090-4137-993B-5563F8BF1312}" type="presParOf" srcId="{54A758C6-271A-41F0-BF29-35ED745D9258}" destId="{7C232254-B276-46D7-AB70-4CB375BCF1AC}" srcOrd="2" destOrd="0" presId="urn:microsoft.com/office/officeart/2009/3/layout/HorizontalOrganizationChart"/>
  </dgm:cxnLst>
  <dgm:bg/>
  <dgm:whole/>
  <dgm:extLst>
    <a:ext uri="http://schemas.microsoft.com/office/drawing/2008/diagram">
      <dsp:dataModelExt xmlns=""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487BF75-5A1A-408E-8C09-7E3E5AE1DC48}" type="doc">
      <dgm:prSet loTypeId="urn:microsoft.com/office/officeart/2005/8/layout/list1" loCatId="list" qsTypeId="urn:microsoft.com/office/officeart/2005/8/quickstyle/simple3" qsCatId="simple" csTypeId="urn:microsoft.com/office/officeart/2005/8/colors/colorful5" csCatId="colorful" phldr="1"/>
      <dgm:spPr/>
      <dgm:t>
        <a:bodyPr/>
        <a:lstStyle/>
        <a:p>
          <a:pPr rtl="1"/>
          <a:endParaRPr lang="ar-TN"/>
        </a:p>
      </dgm:t>
    </dgm:pt>
    <dgm:pt modelId="{12D92D02-3075-46C6-93B8-34AEB9B569DB}">
      <dgm:prSet phldrT="[Texte]"/>
      <dgm:spPr/>
      <dgm:t>
        <a:bodyPr/>
        <a:lstStyle/>
        <a:p>
          <a:pPr rtl="1"/>
          <a:r>
            <a:rPr lang="fr-FR" b="1" dirty="0" smtClean="0"/>
            <a:t>www.abdelmagidzarrouki.com</a:t>
          </a:r>
          <a:endParaRPr lang="ar-TN" b="1" dirty="0"/>
        </a:p>
      </dgm:t>
    </dgm:pt>
    <dgm:pt modelId="{FE1E620E-6603-448B-AA8C-F9D89DEB827E}" type="parTrans" cxnId="{AA0C03E7-E2D4-41A7-8E44-AA93D4065C52}">
      <dgm:prSet/>
      <dgm:spPr/>
      <dgm:t>
        <a:bodyPr/>
        <a:lstStyle/>
        <a:p>
          <a:pPr rtl="1"/>
          <a:endParaRPr lang="ar-TN"/>
        </a:p>
      </dgm:t>
    </dgm:pt>
    <dgm:pt modelId="{865804D0-FB70-4DC4-9FE5-6DD30CA337BA}" type="sibTrans" cxnId="{AA0C03E7-E2D4-41A7-8E44-AA93D4065C52}">
      <dgm:prSet/>
      <dgm:spPr/>
      <dgm:t>
        <a:bodyPr/>
        <a:lstStyle/>
        <a:p>
          <a:pPr rtl="1"/>
          <a:endParaRPr lang="ar-TN"/>
        </a:p>
      </dgm:t>
    </dgm:pt>
    <dgm:pt modelId="{F0F4CD1E-AED8-412D-B5BC-25836E68CC38}">
      <dgm:prSet phldrT="[Texte]"/>
      <dgm:spPr/>
      <dgm:t>
        <a:bodyPr/>
        <a:lstStyle/>
        <a:p>
          <a:pPr algn="r" rtl="1"/>
          <a:r>
            <a:rPr lang="ar-TN" b="1" dirty="0" smtClean="0"/>
            <a:t>المكتبة – أصول الفقه</a:t>
          </a:r>
          <a:endParaRPr lang="ar-TN" b="1" dirty="0"/>
        </a:p>
      </dgm:t>
    </dgm:pt>
    <dgm:pt modelId="{C54A921E-9C4A-416A-82AF-BC1D35D4B3E2}" type="parTrans" cxnId="{625F2817-CE35-48EC-8664-3A47A91A1998}">
      <dgm:prSet/>
      <dgm:spPr/>
      <dgm:t>
        <a:bodyPr/>
        <a:lstStyle/>
        <a:p>
          <a:pPr rtl="1"/>
          <a:endParaRPr lang="ar-TN"/>
        </a:p>
      </dgm:t>
    </dgm:pt>
    <dgm:pt modelId="{5D88F24F-D4A0-4C50-A82F-59E3300BBAF8}" type="sibTrans" cxnId="{625F2817-CE35-48EC-8664-3A47A91A1998}">
      <dgm:prSet/>
      <dgm:spPr/>
      <dgm:t>
        <a:bodyPr/>
        <a:lstStyle/>
        <a:p>
          <a:pPr rtl="1"/>
          <a:endParaRPr lang="ar-TN"/>
        </a:p>
      </dgm:t>
    </dgm:pt>
    <dgm:pt modelId="{6F7BBC38-B29D-4CEA-9159-79BF60B643E8}">
      <dgm:prSet phldrT="[Texte]"/>
      <dgm:spPr/>
      <dgm:t>
        <a:bodyPr/>
        <a:lstStyle/>
        <a:p>
          <a:pPr algn="r" rtl="1"/>
          <a:r>
            <a:rPr lang="ar-TN" b="1" dirty="0" smtClean="0"/>
            <a:t>فيديوهات</a:t>
          </a:r>
          <a:endParaRPr lang="ar-TN" b="1" dirty="0"/>
        </a:p>
      </dgm:t>
    </dgm:pt>
    <dgm:pt modelId="{56527935-BCC1-4274-8BDB-39AA29DE5EE8}" type="parTrans" cxnId="{6C0400C6-49AE-4867-9486-CFE27D0B900A}">
      <dgm:prSet/>
      <dgm:spPr/>
      <dgm:t>
        <a:bodyPr/>
        <a:lstStyle/>
        <a:p>
          <a:pPr rtl="1"/>
          <a:endParaRPr lang="ar-TN"/>
        </a:p>
      </dgm:t>
    </dgm:pt>
    <dgm:pt modelId="{23E1085E-E876-4EE7-BB34-87FEE94639C6}" type="sibTrans" cxnId="{6C0400C6-49AE-4867-9486-CFE27D0B900A}">
      <dgm:prSet/>
      <dgm:spPr/>
      <dgm:t>
        <a:bodyPr/>
        <a:lstStyle/>
        <a:p>
          <a:pPr rtl="1"/>
          <a:endParaRPr lang="ar-TN"/>
        </a:p>
      </dgm:t>
    </dgm:pt>
    <dgm:pt modelId="{A45AE18E-85C0-42AA-B7F9-DC7D4044B3D0}" type="pres">
      <dgm:prSet presAssocID="{E487BF75-5A1A-408E-8C09-7E3E5AE1DC48}" presName="linear" presStyleCnt="0">
        <dgm:presLayoutVars>
          <dgm:dir/>
          <dgm:animLvl val="lvl"/>
          <dgm:resizeHandles val="exact"/>
        </dgm:presLayoutVars>
      </dgm:prSet>
      <dgm:spPr/>
      <dgm:t>
        <a:bodyPr/>
        <a:lstStyle/>
        <a:p>
          <a:pPr rtl="1"/>
          <a:endParaRPr lang="ar-TN"/>
        </a:p>
      </dgm:t>
    </dgm:pt>
    <dgm:pt modelId="{0FC158D1-9DFF-4CC5-877B-8A9CF2A97AF4}" type="pres">
      <dgm:prSet presAssocID="{12D92D02-3075-46C6-93B8-34AEB9B569DB}" presName="parentLin" presStyleCnt="0"/>
      <dgm:spPr/>
    </dgm:pt>
    <dgm:pt modelId="{9064216D-8CEE-40A3-93C4-8F3ACE0B64B2}" type="pres">
      <dgm:prSet presAssocID="{12D92D02-3075-46C6-93B8-34AEB9B569DB}" presName="parentLeftMargin" presStyleLbl="node1" presStyleIdx="0" presStyleCnt="3"/>
      <dgm:spPr/>
      <dgm:t>
        <a:bodyPr/>
        <a:lstStyle/>
        <a:p>
          <a:pPr rtl="1"/>
          <a:endParaRPr lang="ar-TN"/>
        </a:p>
      </dgm:t>
    </dgm:pt>
    <dgm:pt modelId="{722E2594-9B5F-4007-9279-76934BD944CD}" type="pres">
      <dgm:prSet presAssocID="{12D92D02-3075-46C6-93B8-34AEB9B569DB}" presName="parentText" presStyleLbl="node1" presStyleIdx="0" presStyleCnt="3" custScaleX="729605">
        <dgm:presLayoutVars>
          <dgm:chMax val="0"/>
          <dgm:bulletEnabled val="1"/>
        </dgm:presLayoutVars>
      </dgm:prSet>
      <dgm:spPr/>
      <dgm:t>
        <a:bodyPr/>
        <a:lstStyle/>
        <a:p>
          <a:pPr rtl="1"/>
          <a:endParaRPr lang="ar-TN"/>
        </a:p>
      </dgm:t>
    </dgm:pt>
    <dgm:pt modelId="{6401F5EA-745B-4E34-BEBE-BE9F8CB18F3F}" type="pres">
      <dgm:prSet presAssocID="{12D92D02-3075-46C6-93B8-34AEB9B569DB}" presName="negativeSpace" presStyleCnt="0"/>
      <dgm:spPr/>
    </dgm:pt>
    <dgm:pt modelId="{8E280F0A-74C0-48B2-A9B5-BBFDC6C66D6A}" type="pres">
      <dgm:prSet presAssocID="{12D92D02-3075-46C6-93B8-34AEB9B569DB}" presName="childText" presStyleLbl="conFgAcc1" presStyleIdx="0" presStyleCnt="3">
        <dgm:presLayoutVars>
          <dgm:bulletEnabled val="1"/>
        </dgm:presLayoutVars>
      </dgm:prSet>
      <dgm:spPr/>
    </dgm:pt>
    <dgm:pt modelId="{7428339D-3C6B-44A7-A91F-9923DF2B2A95}" type="pres">
      <dgm:prSet presAssocID="{865804D0-FB70-4DC4-9FE5-6DD30CA337BA}" presName="spaceBetweenRectangles" presStyleCnt="0"/>
      <dgm:spPr/>
    </dgm:pt>
    <dgm:pt modelId="{5F6B4475-C2B9-4C23-97C5-B3B9C93C02C1}" type="pres">
      <dgm:prSet presAssocID="{F0F4CD1E-AED8-412D-B5BC-25836E68CC38}" presName="parentLin" presStyleCnt="0"/>
      <dgm:spPr/>
    </dgm:pt>
    <dgm:pt modelId="{93F447D8-4AF1-4763-9921-0660628FBA1B}" type="pres">
      <dgm:prSet presAssocID="{F0F4CD1E-AED8-412D-B5BC-25836E68CC38}" presName="parentLeftMargin" presStyleLbl="node1" presStyleIdx="0" presStyleCnt="3"/>
      <dgm:spPr/>
      <dgm:t>
        <a:bodyPr/>
        <a:lstStyle/>
        <a:p>
          <a:pPr rtl="1"/>
          <a:endParaRPr lang="ar-TN"/>
        </a:p>
      </dgm:t>
    </dgm:pt>
    <dgm:pt modelId="{8A9AC3DA-2BDD-44E2-A1DF-92317A6D4E9B}" type="pres">
      <dgm:prSet presAssocID="{F0F4CD1E-AED8-412D-B5BC-25836E68CC38}" presName="parentText" presStyleLbl="node1" presStyleIdx="1" presStyleCnt="3">
        <dgm:presLayoutVars>
          <dgm:chMax val="0"/>
          <dgm:bulletEnabled val="1"/>
        </dgm:presLayoutVars>
      </dgm:prSet>
      <dgm:spPr/>
      <dgm:t>
        <a:bodyPr/>
        <a:lstStyle/>
        <a:p>
          <a:pPr rtl="1"/>
          <a:endParaRPr lang="ar-TN"/>
        </a:p>
      </dgm:t>
    </dgm:pt>
    <dgm:pt modelId="{12793860-E14D-4A14-8544-90C0521A927E}" type="pres">
      <dgm:prSet presAssocID="{F0F4CD1E-AED8-412D-B5BC-25836E68CC38}" presName="negativeSpace" presStyleCnt="0"/>
      <dgm:spPr/>
    </dgm:pt>
    <dgm:pt modelId="{932B2E52-70FB-43BD-B821-A22B4B880CD0}" type="pres">
      <dgm:prSet presAssocID="{F0F4CD1E-AED8-412D-B5BC-25836E68CC38}" presName="childText" presStyleLbl="conFgAcc1" presStyleIdx="1" presStyleCnt="3">
        <dgm:presLayoutVars>
          <dgm:bulletEnabled val="1"/>
        </dgm:presLayoutVars>
      </dgm:prSet>
      <dgm:spPr/>
    </dgm:pt>
    <dgm:pt modelId="{D4707C92-5B5B-435F-A7BF-FD11A30D884E}" type="pres">
      <dgm:prSet presAssocID="{5D88F24F-D4A0-4C50-A82F-59E3300BBAF8}" presName="spaceBetweenRectangles" presStyleCnt="0"/>
      <dgm:spPr/>
    </dgm:pt>
    <dgm:pt modelId="{54CCD928-6D0C-4848-91FE-47EEFDC6D0EE}" type="pres">
      <dgm:prSet presAssocID="{6F7BBC38-B29D-4CEA-9159-79BF60B643E8}" presName="parentLin" presStyleCnt="0"/>
      <dgm:spPr/>
    </dgm:pt>
    <dgm:pt modelId="{37972177-3865-4527-AADC-DB230E22EC2A}" type="pres">
      <dgm:prSet presAssocID="{6F7BBC38-B29D-4CEA-9159-79BF60B643E8}" presName="parentLeftMargin" presStyleLbl="node1" presStyleIdx="1" presStyleCnt="3"/>
      <dgm:spPr/>
      <dgm:t>
        <a:bodyPr/>
        <a:lstStyle/>
        <a:p>
          <a:pPr rtl="1"/>
          <a:endParaRPr lang="ar-TN"/>
        </a:p>
      </dgm:t>
    </dgm:pt>
    <dgm:pt modelId="{9486966F-9B24-4B50-BDAB-3A98742F182F}" type="pres">
      <dgm:prSet presAssocID="{6F7BBC38-B29D-4CEA-9159-79BF60B643E8}" presName="parentText" presStyleLbl="node1" presStyleIdx="2" presStyleCnt="3">
        <dgm:presLayoutVars>
          <dgm:chMax val="0"/>
          <dgm:bulletEnabled val="1"/>
        </dgm:presLayoutVars>
      </dgm:prSet>
      <dgm:spPr/>
      <dgm:t>
        <a:bodyPr/>
        <a:lstStyle/>
        <a:p>
          <a:pPr rtl="1"/>
          <a:endParaRPr lang="ar-TN"/>
        </a:p>
      </dgm:t>
    </dgm:pt>
    <dgm:pt modelId="{52AFDE0E-BB31-428B-974C-A21F958C3A35}" type="pres">
      <dgm:prSet presAssocID="{6F7BBC38-B29D-4CEA-9159-79BF60B643E8}" presName="negativeSpace" presStyleCnt="0"/>
      <dgm:spPr/>
    </dgm:pt>
    <dgm:pt modelId="{FCA068C3-35EB-4108-9B72-A46C1EC35D39}" type="pres">
      <dgm:prSet presAssocID="{6F7BBC38-B29D-4CEA-9159-79BF60B643E8}" presName="childText" presStyleLbl="conFgAcc1" presStyleIdx="2" presStyleCnt="3">
        <dgm:presLayoutVars>
          <dgm:bulletEnabled val="1"/>
        </dgm:presLayoutVars>
      </dgm:prSet>
      <dgm:spPr/>
    </dgm:pt>
  </dgm:ptLst>
  <dgm:cxnLst>
    <dgm:cxn modelId="{3D03331B-8781-42D9-B5AD-99CD3F9F6081}" type="presOf" srcId="{12D92D02-3075-46C6-93B8-34AEB9B569DB}" destId="{722E2594-9B5F-4007-9279-76934BD944CD}" srcOrd="1" destOrd="0" presId="urn:microsoft.com/office/officeart/2005/8/layout/list1"/>
    <dgm:cxn modelId="{B9DFCD57-30C7-4392-A2A1-55864B4C401D}" type="presOf" srcId="{E487BF75-5A1A-408E-8C09-7E3E5AE1DC48}" destId="{A45AE18E-85C0-42AA-B7F9-DC7D4044B3D0}" srcOrd="0" destOrd="0" presId="urn:microsoft.com/office/officeart/2005/8/layout/list1"/>
    <dgm:cxn modelId="{D1C3BAC1-4565-473C-A00F-C447A30A1558}" type="presOf" srcId="{F0F4CD1E-AED8-412D-B5BC-25836E68CC38}" destId="{8A9AC3DA-2BDD-44E2-A1DF-92317A6D4E9B}" srcOrd="1" destOrd="0" presId="urn:microsoft.com/office/officeart/2005/8/layout/list1"/>
    <dgm:cxn modelId="{625F2817-CE35-48EC-8664-3A47A91A1998}" srcId="{E487BF75-5A1A-408E-8C09-7E3E5AE1DC48}" destId="{F0F4CD1E-AED8-412D-B5BC-25836E68CC38}" srcOrd="1" destOrd="0" parTransId="{C54A921E-9C4A-416A-82AF-BC1D35D4B3E2}" sibTransId="{5D88F24F-D4A0-4C50-A82F-59E3300BBAF8}"/>
    <dgm:cxn modelId="{EF347435-0340-4C7B-A7B9-269E7FBB079D}" type="presOf" srcId="{12D92D02-3075-46C6-93B8-34AEB9B569DB}" destId="{9064216D-8CEE-40A3-93C4-8F3ACE0B64B2}" srcOrd="0" destOrd="0" presId="urn:microsoft.com/office/officeart/2005/8/layout/list1"/>
    <dgm:cxn modelId="{1026BBAA-9F12-43B7-9686-3ECB10ACF6A6}" type="presOf" srcId="{F0F4CD1E-AED8-412D-B5BC-25836E68CC38}" destId="{93F447D8-4AF1-4763-9921-0660628FBA1B}" srcOrd="0" destOrd="0" presId="urn:microsoft.com/office/officeart/2005/8/layout/list1"/>
    <dgm:cxn modelId="{6C0400C6-49AE-4867-9486-CFE27D0B900A}" srcId="{E487BF75-5A1A-408E-8C09-7E3E5AE1DC48}" destId="{6F7BBC38-B29D-4CEA-9159-79BF60B643E8}" srcOrd="2" destOrd="0" parTransId="{56527935-BCC1-4274-8BDB-39AA29DE5EE8}" sibTransId="{23E1085E-E876-4EE7-BB34-87FEE94639C6}"/>
    <dgm:cxn modelId="{DC32FED6-B13C-47A5-AC0D-D701818016C3}" type="presOf" srcId="{6F7BBC38-B29D-4CEA-9159-79BF60B643E8}" destId="{37972177-3865-4527-AADC-DB230E22EC2A}" srcOrd="0" destOrd="0" presId="urn:microsoft.com/office/officeart/2005/8/layout/list1"/>
    <dgm:cxn modelId="{AA0C03E7-E2D4-41A7-8E44-AA93D4065C52}" srcId="{E487BF75-5A1A-408E-8C09-7E3E5AE1DC48}" destId="{12D92D02-3075-46C6-93B8-34AEB9B569DB}" srcOrd="0" destOrd="0" parTransId="{FE1E620E-6603-448B-AA8C-F9D89DEB827E}" sibTransId="{865804D0-FB70-4DC4-9FE5-6DD30CA337BA}"/>
    <dgm:cxn modelId="{97D9478E-D412-4479-916A-045E83FB9229}" type="presOf" srcId="{6F7BBC38-B29D-4CEA-9159-79BF60B643E8}" destId="{9486966F-9B24-4B50-BDAB-3A98742F182F}" srcOrd="1" destOrd="0" presId="urn:microsoft.com/office/officeart/2005/8/layout/list1"/>
    <dgm:cxn modelId="{12E4AC90-392A-4028-8E35-767C4FD00A66}" type="presParOf" srcId="{A45AE18E-85C0-42AA-B7F9-DC7D4044B3D0}" destId="{0FC158D1-9DFF-4CC5-877B-8A9CF2A97AF4}" srcOrd="0" destOrd="0" presId="urn:microsoft.com/office/officeart/2005/8/layout/list1"/>
    <dgm:cxn modelId="{D0169D4B-EE14-4C53-9C3A-2FC1D16CAEF9}" type="presParOf" srcId="{0FC158D1-9DFF-4CC5-877B-8A9CF2A97AF4}" destId="{9064216D-8CEE-40A3-93C4-8F3ACE0B64B2}" srcOrd="0" destOrd="0" presId="urn:microsoft.com/office/officeart/2005/8/layout/list1"/>
    <dgm:cxn modelId="{3AB94F09-76BE-45C5-B05E-F5163B6EF6B5}" type="presParOf" srcId="{0FC158D1-9DFF-4CC5-877B-8A9CF2A97AF4}" destId="{722E2594-9B5F-4007-9279-76934BD944CD}" srcOrd="1" destOrd="0" presId="urn:microsoft.com/office/officeart/2005/8/layout/list1"/>
    <dgm:cxn modelId="{3611B81F-4D6C-4588-B770-EB128B8EC3BC}" type="presParOf" srcId="{A45AE18E-85C0-42AA-B7F9-DC7D4044B3D0}" destId="{6401F5EA-745B-4E34-BEBE-BE9F8CB18F3F}" srcOrd="1" destOrd="0" presId="urn:microsoft.com/office/officeart/2005/8/layout/list1"/>
    <dgm:cxn modelId="{812DC3CB-4117-4F43-A974-80DF8401CD8F}" type="presParOf" srcId="{A45AE18E-85C0-42AA-B7F9-DC7D4044B3D0}" destId="{8E280F0A-74C0-48B2-A9B5-BBFDC6C66D6A}" srcOrd="2" destOrd="0" presId="urn:microsoft.com/office/officeart/2005/8/layout/list1"/>
    <dgm:cxn modelId="{6D4E1E00-3C67-4D4E-A463-496844E1F494}" type="presParOf" srcId="{A45AE18E-85C0-42AA-B7F9-DC7D4044B3D0}" destId="{7428339D-3C6B-44A7-A91F-9923DF2B2A95}" srcOrd="3" destOrd="0" presId="urn:microsoft.com/office/officeart/2005/8/layout/list1"/>
    <dgm:cxn modelId="{6AE45F7D-E990-4894-B65E-858CD0C0B74D}" type="presParOf" srcId="{A45AE18E-85C0-42AA-B7F9-DC7D4044B3D0}" destId="{5F6B4475-C2B9-4C23-97C5-B3B9C93C02C1}" srcOrd="4" destOrd="0" presId="urn:microsoft.com/office/officeart/2005/8/layout/list1"/>
    <dgm:cxn modelId="{BCB26523-2AAC-4483-B197-3C4694A44DE5}" type="presParOf" srcId="{5F6B4475-C2B9-4C23-97C5-B3B9C93C02C1}" destId="{93F447D8-4AF1-4763-9921-0660628FBA1B}" srcOrd="0" destOrd="0" presId="urn:microsoft.com/office/officeart/2005/8/layout/list1"/>
    <dgm:cxn modelId="{F3BEE374-B072-4264-BAA3-F24A59A95961}" type="presParOf" srcId="{5F6B4475-C2B9-4C23-97C5-B3B9C93C02C1}" destId="{8A9AC3DA-2BDD-44E2-A1DF-92317A6D4E9B}" srcOrd="1" destOrd="0" presId="urn:microsoft.com/office/officeart/2005/8/layout/list1"/>
    <dgm:cxn modelId="{F1BFE52A-3A7D-485B-A4E5-F58E3BD32282}" type="presParOf" srcId="{A45AE18E-85C0-42AA-B7F9-DC7D4044B3D0}" destId="{12793860-E14D-4A14-8544-90C0521A927E}" srcOrd="5" destOrd="0" presId="urn:microsoft.com/office/officeart/2005/8/layout/list1"/>
    <dgm:cxn modelId="{79926D4A-1E50-4BCE-80C8-8EF35CB1F1F9}" type="presParOf" srcId="{A45AE18E-85C0-42AA-B7F9-DC7D4044B3D0}" destId="{932B2E52-70FB-43BD-B821-A22B4B880CD0}" srcOrd="6" destOrd="0" presId="urn:microsoft.com/office/officeart/2005/8/layout/list1"/>
    <dgm:cxn modelId="{05DC0D0C-6B15-49A7-B476-4FC4FD14C4DE}" type="presParOf" srcId="{A45AE18E-85C0-42AA-B7F9-DC7D4044B3D0}" destId="{D4707C92-5B5B-435F-A7BF-FD11A30D884E}" srcOrd="7" destOrd="0" presId="urn:microsoft.com/office/officeart/2005/8/layout/list1"/>
    <dgm:cxn modelId="{A9B00D6E-3081-4BD3-8316-B9501A3093CC}" type="presParOf" srcId="{A45AE18E-85C0-42AA-B7F9-DC7D4044B3D0}" destId="{54CCD928-6D0C-4848-91FE-47EEFDC6D0EE}" srcOrd="8" destOrd="0" presId="urn:microsoft.com/office/officeart/2005/8/layout/list1"/>
    <dgm:cxn modelId="{0EC0C3A3-723F-46A1-B8F2-E015F727EC1E}" type="presParOf" srcId="{54CCD928-6D0C-4848-91FE-47EEFDC6D0EE}" destId="{37972177-3865-4527-AADC-DB230E22EC2A}" srcOrd="0" destOrd="0" presId="urn:microsoft.com/office/officeart/2005/8/layout/list1"/>
    <dgm:cxn modelId="{826AFCFD-D998-4A90-9F3E-B3671D5D886F}" type="presParOf" srcId="{54CCD928-6D0C-4848-91FE-47EEFDC6D0EE}" destId="{9486966F-9B24-4B50-BDAB-3A98742F182F}" srcOrd="1" destOrd="0" presId="urn:microsoft.com/office/officeart/2005/8/layout/list1"/>
    <dgm:cxn modelId="{66024FAE-61A8-489E-87CD-579F88F8FB85}" type="presParOf" srcId="{A45AE18E-85C0-42AA-B7F9-DC7D4044B3D0}" destId="{52AFDE0E-BB31-428B-974C-A21F958C3A35}" srcOrd="9" destOrd="0" presId="urn:microsoft.com/office/officeart/2005/8/layout/list1"/>
    <dgm:cxn modelId="{FAD18727-E330-4C93-AF0D-7B1213B79E9B}" type="presParOf" srcId="{A45AE18E-85C0-42AA-B7F9-DC7D4044B3D0}" destId="{FCA068C3-35EB-4108-9B72-A46C1EC35D39}" srcOrd="10" destOrd="0" presId="urn:microsoft.com/office/officeart/2005/8/layout/list1"/>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B378A68-9C7C-4C6C-A59F-DB35770EB1A8}" type="doc">
      <dgm:prSet loTypeId="urn:microsoft.com/office/officeart/2008/layout/HorizontalMultiLevelHierarchy" loCatId="hierarchy" qsTypeId="urn:microsoft.com/office/officeart/2005/8/quickstyle/simple3" qsCatId="simple" csTypeId="urn:microsoft.com/office/officeart/2005/8/colors/colorful5" csCatId="colorful" phldr="1"/>
      <dgm:spPr/>
      <dgm:t>
        <a:bodyPr/>
        <a:lstStyle/>
        <a:p>
          <a:endParaRPr lang="fr-FR"/>
        </a:p>
      </dgm:t>
    </dgm:pt>
    <dgm:pt modelId="{77C35111-8E85-4789-9793-54BE89010271}">
      <dgm:prSet custT="1"/>
      <dgm:spPr>
        <a:ln w="3175">
          <a:solidFill>
            <a:schemeClr val="accent6">
              <a:lumMod val="75000"/>
            </a:schemeClr>
          </a:solidFill>
        </a:ln>
      </dgm:spPr>
      <dgm:t>
        <a:bodyPr/>
        <a:lstStyle/>
        <a:p>
          <a:r>
            <a:rPr lang="ar-TN" sz="3200" b="1">
              <a:cs typeface="+mj-cs"/>
            </a:rPr>
            <a:t>محاور علم أصول الفقه</a:t>
          </a:r>
          <a:endParaRPr lang="fr-FR" sz="3200" b="1">
            <a:cs typeface="+mj-cs"/>
          </a:endParaRPr>
        </a:p>
      </dgm:t>
    </dgm:pt>
    <dgm:pt modelId="{35238A60-6A02-4C28-AC6C-24AFDF655360}">
      <dgm:prSet phldrT="[Texte]" custT="1"/>
      <dgm:spPr>
        <a:ln w="3175">
          <a:solidFill>
            <a:schemeClr val="accent6">
              <a:lumMod val="75000"/>
            </a:schemeClr>
          </a:solidFill>
        </a:ln>
      </dgm:spPr>
      <dgm:t>
        <a:bodyPr/>
        <a:lstStyle/>
        <a:p>
          <a:r>
            <a:rPr lang="ar-TN" sz="3200" b="1">
              <a:cs typeface="+mj-cs"/>
            </a:rPr>
            <a:t>علم أصول الفقه</a:t>
          </a:r>
          <a:endParaRPr lang="fr-FR" sz="3200" b="1">
            <a:cs typeface="+mj-cs"/>
          </a:endParaRPr>
        </a:p>
      </dgm:t>
    </dgm:pt>
    <dgm:pt modelId="{C1B8DB32-C60D-4478-B4F5-6223D2FC4FB6}">
      <dgm:prSet phldrT="[Texte]" custT="1"/>
      <dgm:spPr>
        <a:ln w="28575">
          <a:solidFill>
            <a:schemeClr val="tx1"/>
          </a:solidFill>
        </a:ln>
      </dgm:spPr>
      <dgm:t>
        <a:bodyPr/>
        <a:lstStyle/>
        <a:p>
          <a:r>
            <a:rPr lang="ar-TN" sz="3200" b="1" dirty="0">
              <a:cs typeface="+mj-cs"/>
            </a:rPr>
            <a:t>علم الفقه</a:t>
          </a:r>
          <a:endParaRPr lang="fr-FR" sz="3200" b="1" dirty="0">
            <a:cs typeface="+mj-cs"/>
          </a:endParaRPr>
        </a:p>
      </dgm:t>
    </dgm:pt>
    <dgm:pt modelId="{9372305A-9ED8-474C-A04C-1B8D98017996}">
      <dgm:prSet phldrT="[Texte]" custT="1"/>
      <dgm:spPr/>
      <dgm:t>
        <a:bodyPr/>
        <a:lstStyle/>
        <a:p>
          <a:r>
            <a:rPr lang="ar-TN" sz="3200" b="1">
              <a:cs typeface="+mj-cs"/>
            </a:rPr>
            <a:t>المقدّمة</a:t>
          </a:r>
          <a:endParaRPr lang="fr-FR" sz="3200" b="1">
            <a:cs typeface="+mj-cs"/>
          </a:endParaRPr>
        </a:p>
      </dgm:t>
    </dgm:pt>
    <dgm:pt modelId="{4A08F07B-32B8-40B0-BCCD-B3B740D77AD2}" type="sibTrans" cxnId="{7E43E04C-1950-49D6-BF9F-9DC0A172A646}">
      <dgm:prSet/>
      <dgm:spPr/>
      <dgm:t>
        <a:bodyPr/>
        <a:lstStyle/>
        <a:p>
          <a:endParaRPr lang="fr-FR"/>
        </a:p>
      </dgm:t>
    </dgm:pt>
    <dgm:pt modelId="{30285643-282D-4172-B342-1156097B9C0D}" type="parTrans" cxnId="{7E43E04C-1950-49D6-BF9F-9DC0A172A646}">
      <dgm:prSet/>
      <dgm:spPr/>
      <dgm:t>
        <a:bodyPr/>
        <a:lstStyle/>
        <a:p>
          <a:endParaRPr lang="fr-FR"/>
        </a:p>
      </dgm:t>
    </dgm:pt>
    <dgm:pt modelId="{C20A8D7D-2C70-453D-989F-6B3A8F3546E4}" type="sibTrans" cxnId="{0B21251A-3FC7-4AD4-9EE6-0E26C8AB960A}">
      <dgm:prSet/>
      <dgm:spPr/>
      <dgm:t>
        <a:bodyPr/>
        <a:lstStyle/>
        <a:p>
          <a:endParaRPr lang="fr-FR"/>
        </a:p>
      </dgm:t>
    </dgm:pt>
    <dgm:pt modelId="{E31E5E1D-2E9C-454D-91D4-3D228A2CBC92}" type="parTrans" cxnId="{0B21251A-3FC7-4AD4-9EE6-0E26C8AB960A}">
      <dgm:prSet custT="1"/>
      <dgm:spPr/>
      <dgm:t>
        <a:bodyPr/>
        <a:lstStyle/>
        <a:p>
          <a:endParaRPr lang="fr-FR" sz="3200" b="1">
            <a:cs typeface="+mj-cs"/>
          </a:endParaRPr>
        </a:p>
      </dgm:t>
    </dgm:pt>
    <dgm:pt modelId="{4690D313-06AD-43D9-B218-A4FB92BBCDEA}" type="sibTrans" cxnId="{4A7CB476-B3E6-4530-A2F2-81D5ED5BC943}">
      <dgm:prSet/>
      <dgm:spPr/>
      <dgm:t>
        <a:bodyPr/>
        <a:lstStyle/>
        <a:p>
          <a:endParaRPr lang="fr-FR"/>
        </a:p>
      </dgm:t>
    </dgm:pt>
    <dgm:pt modelId="{D6DEE8A4-B569-45DF-BA77-F3D0FFA4BEF7}" type="parTrans" cxnId="{4A7CB476-B3E6-4530-A2F2-81D5ED5BC943}">
      <dgm:prSet custT="1"/>
      <dgm:spPr/>
      <dgm:t>
        <a:bodyPr/>
        <a:lstStyle/>
        <a:p>
          <a:endParaRPr lang="fr-FR" sz="3200" b="1">
            <a:cs typeface="+mj-cs"/>
          </a:endParaRPr>
        </a:p>
      </dgm:t>
    </dgm:pt>
    <dgm:pt modelId="{FE01870B-316E-43BD-BEFA-AA4FA0DCC3FE}" type="sibTrans" cxnId="{86849775-3ADD-44E0-A7EC-77086A002770}">
      <dgm:prSet/>
      <dgm:spPr/>
      <dgm:t>
        <a:bodyPr/>
        <a:lstStyle/>
        <a:p>
          <a:endParaRPr lang="fr-FR"/>
        </a:p>
      </dgm:t>
    </dgm:pt>
    <dgm:pt modelId="{50F23849-D413-40B9-B559-65370223C860}" type="parTrans" cxnId="{86849775-3ADD-44E0-A7EC-77086A002770}">
      <dgm:prSet custT="1"/>
      <dgm:spPr/>
      <dgm:t>
        <a:bodyPr/>
        <a:lstStyle/>
        <a:p>
          <a:endParaRPr lang="fr-FR" sz="3200" b="1">
            <a:cs typeface="+mj-cs"/>
          </a:endParaRPr>
        </a:p>
      </dgm:t>
    </dgm:pt>
    <dgm:pt modelId="{53E05060-2AF6-4CCB-A370-A80F1FAE7F31}" type="pres">
      <dgm:prSet presAssocID="{EB378A68-9C7C-4C6C-A59F-DB35770EB1A8}" presName="Name0" presStyleCnt="0">
        <dgm:presLayoutVars>
          <dgm:chPref val="1"/>
          <dgm:dir val="rev"/>
          <dgm:animOne val="branch"/>
          <dgm:animLvl val="lvl"/>
          <dgm:resizeHandles val="exact"/>
        </dgm:presLayoutVars>
      </dgm:prSet>
      <dgm:spPr/>
      <dgm:t>
        <a:bodyPr/>
        <a:lstStyle/>
        <a:p>
          <a:endParaRPr lang="fr-FR"/>
        </a:p>
      </dgm:t>
    </dgm:pt>
    <dgm:pt modelId="{A7EEF25F-A187-45A8-A189-91D080959D35}" type="pres">
      <dgm:prSet presAssocID="{9372305A-9ED8-474C-A04C-1B8D98017996}" presName="root1" presStyleCnt="0"/>
      <dgm:spPr/>
      <dgm:t>
        <a:bodyPr/>
        <a:lstStyle/>
        <a:p>
          <a:pPr rtl="1"/>
          <a:endParaRPr lang="ar-SA"/>
        </a:p>
      </dgm:t>
    </dgm:pt>
    <dgm:pt modelId="{C4BD04D3-E520-4A17-9DF6-6665CD8E395F}" type="pres">
      <dgm:prSet presAssocID="{9372305A-9ED8-474C-A04C-1B8D98017996}" presName="LevelOneTextNode" presStyleLbl="node0" presStyleIdx="0" presStyleCnt="1">
        <dgm:presLayoutVars>
          <dgm:chPref val="3"/>
        </dgm:presLayoutVars>
      </dgm:prSet>
      <dgm:spPr/>
      <dgm:t>
        <a:bodyPr/>
        <a:lstStyle/>
        <a:p>
          <a:endParaRPr lang="fr-FR"/>
        </a:p>
      </dgm:t>
    </dgm:pt>
    <dgm:pt modelId="{4CD68B68-9D19-4EA3-A284-14643F5F0246}" type="pres">
      <dgm:prSet presAssocID="{9372305A-9ED8-474C-A04C-1B8D98017996}" presName="level2hierChild" presStyleCnt="0"/>
      <dgm:spPr/>
      <dgm:t>
        <a:bodyPr/>
        <a:lstStyle/>
        <a:p>
          <a:pPr rtl="1"/>
          <a:endParaRPr lang="ar-SA"/>
        </a:p>
      </dgm:t>
    </dgm:pt>
    <dgm:pt modelId="{99C94C9A-1BFC-4A29-BB77-DD37C9AE3474}" type="pres">
      <dgm:prSet presAssocID="{50F23849-D413-40B9-B559-65370223C860}" presName="conn2-1" presStyleLbl="parChTrans1D2" presStyleIdx="0" presStyleCnt="3"/>
      <dgm:spPr/>
      <dgm:t>
        <a:bodyPr/>
        <a:lstStyle/>
        <a:p>
          <a:endParaRPr lang="fr-FR"/>
        </a:p>
      </dgm:t>
    </dgm:pt>
    <dgm:pt modelId="{66704D55-7FF7-4B5F-97D7-30A94225A096}" type="pres">
      <dgm:prSet presAssocID="{50F23849-D413-40B9-B559-65370223C860}" presName="connTx" presStyleLbl="parChTrans1D2" presStyleIdx="0" presStyleCnt="3"/>
      <dgm:spPr/>
      <dgm:t>
        <a:bodyPr/>
        <a:lstStyle/>
        <a:p>
          <a:endParaRPr lang="fr-FR"/>
        </a:p>
      </dgm:t>
    </dgm:pt>
    <dgm:pt modelId="{2AD8F5BF-463B-4527-A625-EAACCE8A9CCB}" type="pres">
      <dgm:prSet presAssocID="{C1B8DB32-C60D-4478-B4F5-6223D2FC4FB6}" presName="root2" presStyleCnt="0"/>
      <dgm:spPr/>
      <dgm:t>
        <a:bodyPr/>
        <a:lstStyle/>
        <a:p>
          <a:pPr rtl="1"/>
          <a:endParaRPr lang="ar-SA"/>
        </a:p>
      </dgm:t>
    </dgm:pt>
    <dgm:pt modelId="{46469109-EA98-49B3-A24E-6D2E71DDD95D}" type="pres">
      <dgm:prSet presAssocID="{C1B8DB32-C60D-4478-B4F5-6223D2FC4FB6}" presName="LevelTwoTextNode" presStyleLbl="node2" presStyleIdx="0" presStyleCnt="3">
        <dgm:presLayoutVars>
          <dgm:chPref val="3"/>
        </dgm:presLayoutVars>
      </dgm:prSet>
      <dgm:spPr/>
      <dgm:t>
        <a:bodyPr/>
        <a:lstStyle/>
        <a:p>
          <a:endParaRPr lang="fr-FR"/>
        </a:p>
      </dgm:t>
    </dgm:pt>
    <dgm:pt modelId="{E5CA33DA-DCFB-4935-862D-D89FCDC906FE}" type="pres">
      <dgm:prSet presAssocID="{C1B8DB32-C60D-4478-B4F5-6223D2FC4FB6}" presName="level3hierChild" presStyleCnt="0"/>
      <dgm:spPr/>
      <dgm:t>
        <a:bodyPr/>
        <a:lstStyle/>
        <a:p>
          <a:pPr rtl="1"/>
          <a:endParaRPr lang="ar-SA"/>
        </a:p>
      </dgm:t>
    </dgm:pt>
    <dgm:pt modelId="{A1425E24-4E27-455E-8024-FDD4700CB905}" type="pres">
      <dgm:prSet presAssocID="{D6DEE8A4-B569-45DF-BA77-F3D0FFA4BEF7}" presName="conn2-1" presStyleLbl="parChTrans1D2" presStyleIdx="1" presStyleCnt="3"/>
      <dgm:spPr/>
      <dgm:t>
        <a:bodyPr/>
        <a:lstStyle/>
        <a:p>
          <a:endParaRPr lang="fr-FR"/>
        </a:p>
      </dgm:t>
    </dgm:pt>
    <dgm:pt modelId="{FA1F987B-FD7A-47BD-9AAA-C17861A3D52C}" type="pres">
      <dgm:prSet presAssocID="{D6DEE8A4-B569-45DF-BA77-F3D0FFA4BEF7}" presName="connTx" presStyleLbl="parChTrans1D2" presStyleIdx="1" presStyleCnt="3"/>
      <dgm:spPr/>
      <dgm:t>
        <a:bodyPr/>
        <a:lstStyle/>
        <a:p>
          <a:endParaRPr lang="fr-FR"/>
        </a:p>
      </dgm:t>
    </dgm:pt>
    <dgm:pt modelId="{576E1406-C2A5-4C99-AD7B-8A7ABEAF614A}" type="pres">
      <dgm:prSet presAssocID="{35238A60-6A02-4C28-AC6C-24AFDF655360}" presName="root2" presStyleCnt="0"/>
      <dgm:spPr/>
      <dgm:t>
        <a:bodyPr/>
        <a:lstStyle/>
        <a:p>
          <a:pPr rtl="1"/>
          <a:endParaRPr lang="ar-SA"/>
        </a:p>
      </dgm:t>
    </dgm:pt>
    <dgm:pt modelId="{4DCF9798-E2AF-4E70-A417-67A7C79762F0}" type="pres">
      <dgm:prSet presAssocID="{35238A60-6A02-4C28-AC6C-24AFDF655360}" presName="LevelTwoTextNode" presStyleLbl="node2" presStyleIdx="1" presStyleCnt="3">
        <dgm:presLayoutVars>
          <dgm:chPref val="3"/>
        </dgm:presLayoutVars>
      </dgm:prSet>
      <dgm:spPr/>
      <dgm:t>
        <a:bodyPr/>
        <a:lstStyle/>
        <a:p>
          <a:endParaRPr lang="fr-FR"/>
        </a:p>
      </dgm:t>
    </dgm:pt>
    <dgm:pt modelId="{7BE4E7EF-025D-444A-A290-8551613E1B4B}" type="pres">
      <dgm:prSet presAssocID="{35238A60-6A02-4C28-AC6C-24AFDF655360}" presName="level3hierChild" presStyleCnt="0"/>
      <dgm:spPr/>
      <dgm:t>
        <a:bodyPr/>
        <a:lstStyle/>
        <a:p>
          <a:pPr rtl="1"/>
          <a:endParaRPr lang="ar-SA"/>
        </a:p>
      </dgm:t>
    </dgm:pt>
    <dgm:pt modelId="{E2E92770-1253-41C6-A9F0-C1674D67E3D2}" type="pres">
      <dgm:prSet presAssocID="{E31E5E1D-2E9C-454D-91D4-3D228A2CBC92}" presName="conn2-1" presStyleLbl="parChTrans1D2" presStyleIdx="2" presStyleCnt="3"/>
      <dgm:spPr/>
      <dgm:t>
        <a:bodyPr/>
        <a:lstStyle/>
        <a:p>
          <a:endParaRPr lang="fr-FR"/>
        </a:p>
      </dgm:t>
    </dgm:pt>
    <dgm:pt modelId="{FD0DA716-89A5-4FE2-B10D-9C93DC8C153A}" type="pres">
      <dgm:prSet presAssocID="{E31E5E1D-2E9C-454D-91D4-3D228A2CBC92}" presName="connTx" presStyleLbl="parChTrans1D2" presStyleIdx="2" presStyleCnt="3"/>
      <dgm:spPr/>
      <dgm:t>
        <a:bodyPr/>
        <a:lstStyle/>
        <a:p>
          <a:endParaRPr lang="fr-FR"/>
        </a:p>
      </dgm:t>
    </dgm:pt>
    <dgm:pt modelId="{6308E8EA-DEE6-4405-B8F4-15CA0D6ACEDB}" type="pres">
      <dgm:prSet presAssocID="{77C35111-8E85-4789-9793-54BE89010271}" presName="root2" presStyleCnt="0"/>
      <dgm:spPr/>
      <dgm:t>
        <a:bodyPr/>
        <a:lstStyle/>
        <a:p>
          <a:pPr rtl="1"/>
          <a:endParaRPr lang="ar-SA"/>
        </a:p>
      </dgm:t>
    </dgm:pt>
    <dgm:pt modelId="{03589933-CB8D-45CA-B28F-5A1A30F41A9A}" type="pres">
      <dgm:prSet presAssocID="{77C35111-8E85-4789-9793-54BE89010271}" presName="LevelTwoTextNode" presStyleLbl="node2" presStyleIdx="2" presStyleCnt="3">
        <dgm:presLayoutVars>
          <dgm:chPref val="3"/>
        </dgm:presLayoutVars>
      </dgm:prSet>
      <dgm:spPr/>
      <dgm:t>
        <a:bodyPr/>
        <a:lstStyle/>
        <a:p>
          <a:endParaRPr lang="fr-FR"/>
        </a:p>
      </dgm:t>
    </dgm:pt>
    <dgm:pt modelId="{FDAC8CE6-0273-4067-82FF-521DEB40B694}" type="pres">
      <dgm:prSet presAssocID="{77C35111-8E85-4789-9793-54BE89010271}" presName="level3hierChild" presStyleCnt="0"/>
      <dgm:spPr/>
      <dgm:t>
        <a:bodyPr/>
        <a:lstStyle/>
        <a:p>
          <a:pPr rtl="1"/>
          <a:endParaRPr lang="ar-SA"/>
        </a:p>
      </dgm:t>
    </dgm:pt>
  </dgm:ptLst>
  <dgm:cxnLst>
    <dgm:cxn modelId="{81EACBB7-F908-4236-8097-8D4D5C19F0DE}" type="presOf" srcId="{35238A60-6A02-4C28-AC6C-24AFDF655360}" destId="{4DCF9798-E2AF-4E70-A417-67A7C79762F0}" srcOrd="0" destOrd="0" presId="urn:microsoft.com/office/officeart/2008/layout/HorizontalMultiLevelHierarchy"/>
    <dgm:cxn modelId="{7E43E04C-1950-49D6-BF9F-9DC0A172A646}" srcId="{EB378A68-9C7C-4C6C-A59F-DB35770EB1A8}" destId="{9372305A-9ED8-474C-A04C-1B8D98017996}" srcOrd="0" destOrd="0" parTransId="{30285643-282D-4172-B342-1156097B9C0D}" sibTransId="{4A08F07B-32B8-40B0-BCCD-B3B740D77AD2}"/>
    <dgm:cxn modelId="{4A7CB476-B3E6-4530-A2F2-81D5ED5BC943}" srcId="{9372305A-9ED8-474C-A04C-1B8D98017996}" destId="{35238A60-6A02-4C28-AC6C-24AFDF655360}" srcOrd="1" destOrd="0" parTransId="{D6DEE8A4-B569-45DF-BA77-F3D0FFA4BEF7}" sibTransId="{4690D313-06AD-43D9-B218-A4FB92BBCDEA}"/>
    <dgm:cxn modelId="{883A31C0-359B-4092-8E55-5571E49BCF12}" type="presOf" srcId="{E31E5E1D-2E9C-454D-91D4-3D228A2CBC92}" destId="{E2E92770-1253-41C6-A9F0-C1674D67E3D2}" srcOrd="0" destOrd="0" presId="urn:microsoft.com/office/officeart/2008/layout/HorizontalMultiLevelHierarchy"/>
    <dgm:cxn modelId="{77FC0CAB-F470-4DA8-8EB7-3DEC9377609D}" type="presOf" srcId="{D6DEE8A4-B569-45DF-BA77-F3D0FFA4BEF7}" destId="{A1425E24-4E27-455E-8024-FDD4700CB905}" srcOrd="0" destOrd="0" presId="urn:microsoft.com/office/officeart/2008/layout/HorizontalMultiLevelHierarchy"/>
    <dgm:cxn modelId="{54C6908D-C090-4DAD-95BF-13185B89CF50}" type="presOf" srcId="{E31E5E1D-2E9C-454D-91D4-3D228A2CBC92}" destId="{FD0DA716-89A5-4FE2-B10D-9C93DC8C153A}" srcOrd="1" destOrd="0" presId="urn:microsoft.com/office/officeart/2008/layout/HorizontalMultiLevelHierarchy"/>
    <dgm:cxn modelId="{40A1AD8D-0AA0-4FCC-9958-0EB265BFE50A}" type="presOf" srcId="{C1B8DB32-C60D-4478-B4F5-6223D2FC4FB6}" destId="{46469109-EA98-49B3-A24E-6D2E71DDD95D}" srcOrd="0" destOrd="0" presId="urn:microsoft.com/office/officeart/2008/layout/HorizontalMultiLevelHierarchy"/>
    <dgm:cxn modelId="{328518E5-619B-47EA-8653-02FCFE6EBC5A}" type="presOf" srcId="{50F23849-D413-40B9-B559-65370223C860}" destId="{66704D55-7FF7-4B5F-97D7-30A94225A096}" srcOrd="1" destOrd="0" presId="urn:microsoft.com/office/officeart/2008/layout/HorizontalMultiLevelHierarchy"/>
    <dgm:cxn modelId="{0B21251A-3FC7-4AD4-9EE6-0E26C8AB960A}" srcId="{9372305A-9ED8-474C-A04C-1B8D98017996}" destId="{77C35111-8E85-4789-9793-54BE89010271}" srcOrd="2" destOrd="0" parTransId="{E31E5E1D-2E9C-454D-91D4-3D228A2CBC92}" sibTransId="{C20A8D7D-2C70-453D-989F-6B3A8F3546E4}"/>
    <dgm:cxn modelId="{AC29D6AA-117B-4A18-9075-7216B9A6CD99}" type="presOf" srcId="{77C35111-8E85-4789-9793-54BE89010271}" destId="{03589933-CB8D-45CA-B28F-5A1A30F41A9A}" srcOrd="0" destOrd="0" presId="urn:microsoft.com/office/officeart/2008/layout/HorizontalMultiLevelHierarchy"/>
    <dgm:cxn modelId="{42B1896E-DC78-4F85-8A11-F0114FEDC7C5}" type="presOf" srcId="{50F23849-D413-40B9-B559-65370223C860}" destId="{99C94C9A-1BFC-4A29-BB77-DD37C9AE3474}" srcOrd="0" destOrd="0" presId="urn:microsoft.com/office/officeart/2008/layout/HorizontalMultiLevelHierarchy"/>
    <dgm:cxn modelId="{EDE2B6E4-F2F2-4CB9-B145-9192822379E1}" type="presOf" srcId="{9372305A-9ED8-474C-A04C-1B8D98017996}" destId="{C4BD04D3-E520-4A17-9DF6-6665CD8E395F}" srcOrd="0" destOrd="0" presId="urn:microsoft.com/office/officeart/2008/layout/HorizontalMultiLevelHierarchy"/>
    <dgm:cxn modelId="{A80D37A5-C08D-4CDC-95DF-64B7D953CBBA}" type="presOf" srcId="{D6DEE8A4-B569-45DF-BA77-F3D0FFA4BEF7}" destId="{FA1F987B-FD7A-47BD-9AAA-C17861A3D52C}" srcOrd="1" destOrd="0" presId="urn:microsoft.com/office/officeart/2008/layout/HorizontalMultiLevelHierarchy"/>
    <dgm:cxn modelId="{75E7DE17-550B-41CD-9525-274CB0650186}" type="presOf" srcId="{EB378A68-9C7C-4C6C-A59F-DB35770EB1A8}" destId="{53E05060-2AF6-4CCB-A370-A80F1FAE7F31}" srcOrd="0" destOrd="0" presId="urn:microsoft.com/office/officeart/2008/layout/HorizontalMultiLevelHierarchy"/>
    <dgm:cxn modelId="{86849775-3ADD-44E0-A7EC-77086A002770}" srcId="{9372305A-9ED8-474C-A04C-1B8D98017996}" destId="{C1B8DB32-C60D-4478-B4F5-6223D2FC4FB6}" srcOrd="0" destOrd="0" parTransId="{50F23849-D413-40B9-B559-65370223C860}" sibTransId="{FE01870B-316E-43BD-BEFA-AA4FA0DCC3FE}"/>
    <dgm:cxn modelId="{716AFDA7-CA2B-44B2-86DF-A82F7D1D3F38}" type="presParOf" srcId="{53E05060-2AF6-4CCB-A370-A80F1FAE7F31}" destId="{A7EEF25F-A187-45A8-A189-91D080959D35}" srcOrd="0" destOrd="0" presId="urn:microsoft.com/office/officeart/2008/layout/HorizontalMultiLevelHierarchy"/>
    <dgm:cxn modelId="{2381BAFE-46C6-4D4F-8DF2-4765BB681553}" type="presParOf" srcId="{A7EEF25F-A187-45A8-A189-91D080959D35}" destId="{C4BD04D3-E520-4A17-9DF6-6665CD8E395F}" srcOrd="0" destOrd="0" presId="urn:microsoft.com/office/officeart/2008/layout/HorizontalMultiLevelHierarchy"/>
    <dgm:cxn modelId="{1486339A-B36A-4B15-BF11-25A7876CAA7B}" type="presParOf" srcId="{A7EEF25F-A187-45A8-A189-91D080959D35}" destId="{4CD68B68-9D19-4EA3-A284-14643F5F0246}" srcOrd="1" destOrd="0" presId="urn:microsoft.com/office/officeart/2008/layout/HorizontalMultiLevelHierarchy"/>
    <dgm:cxn modelId="{8A60F097-794C-44D0-B517-C2FD507DE09F}" type="presParOf" srcId="{4CD68B68-9D19-4EA3-A284-14643F5F0246}" destId="{99C94C9A-1BFC-4A29-BB77-DD37C9AE3474}" srcOrd="0" destOrd="0" presId="urn:microsoft.com/office/officeart/2008/layout/HorizontalMultiLevelHierarchy"/>
    <dgm:cxn modelId="{C7CFCC2D-FE8E-416B-A287-C230F53715F8}" type="presParOf" srcId="{99C94C9A-1BFC-4A29-BB77-DD37C9AE3474}" destId="{66704D55-7FF7-4B5F-97D7-30A94225A096}" srcOrd="0" destOrd="0" presId="urn:microsoft.com/office/officeart/2008/layout/HorizontalMultiLevelHierarchy"/>
    <dgm:cxn modelId="{4A626C6A-4CFC-4AEF-B247-DA86A027C399}" type="presParOf" srcId="{4CD68B68-9D19-4EA3-A284-14643F5F0246}" destId="{2AD8F5BF-463B-4527-A625-EAACCE8A9CCB}" srcOrd="1" destOrd="0" presId="urn:microsoft.com/office/officeart/2008/layout/HorizontalMultiLevelHierarchy"/>
    <dgm:cxn modelId="{0DC4C10A-64EE-4D8F-9F61-32692E0A9984}" type="presParOf" srcId="{2AD8F5BF-463B-4527-A625-EAACCE8A9CCB}" destId="{46469109-EA98-49B3-A24E-6D2E71DDD95D}" srcOrd="0" destOrd="0" presId="urn:microsoft.com/office/officeart/2008/layout/HorizontalMultiLevelHierarchy"/>
    <dgm:cxn modelId="{98420AC1-659D-4C5C-A3D8-8730241A0C2D}" type="presParOf" srcId="{2AD8F5BF-463B-4527-A625-EAACCE8A9CCB}" destId="{E5CA33DA-DCFB-4935-862D-D89FCDC906FE}" srcOrd="1" destOrd="0" presId="urn:microsoft.com/office/officeart/2008/layout/HorizontalMultiLevelHierarchy"/>
    <dgm:cxn modelId="{13119225-6E05-4695-BADC-BCDA2AF5FAE5}" type="presParOf" srcId="{4CD68B68-9D19-4EA3-A284-14643F5F0246}" destId="{A1425E24-4E27-455E-8024-FDD4700CB905}" srcOrd="2" destOrd="0" presId="urn:microsoft.com/office/officeart/2008/layout/HorizontalMultiLevelHierarchy"/>
    <dgm:cxn modelId="{15640DB0-BFFE-414F-BBAB-DAD55C18E848}" type="presParOf" srcId="{A1425E24-4E27-455E-8024-FDD4700CB905}" destId="{FA1F987B-FD7A-47BD-9AAA-C17861A3D52C}" srcOrd="0" destOrd="0" presId="urn:microsoft.com/office/officeart/2008/layout/HorizontalMultiLevelHierarchy"/>
    <dgm:cxn modelId="{C8AB20D2-1D91-4AAA-A178-99B7AE324774}" type="presParOf" srcId="{4CD68B68-9D19-4EA3-A284-14643F5F0246}" destId="{576E1406-C2A5-4C99-AD7B-8A7ABEAF614A}" srcOrd="3" destOrd="0" presId="urn:microsoft.com/office/officeart/2008/layout/HorizontalMultiLevelHierarchy"/>
    <dgm:cxn modelId="{724B240B-A57F-4A42-AA68-03655F1AC581}" type="presParOf" srcId="{576E1406-C2A5-4C99-AD7B-8A7ABEAF614A}" destId="{4DCF9798-E2AF-4E70-A417-67A7C79762F0}" srcOrd="0" destOrd="0" presId="urn:microsoft.com/office/officeart/2008/layout/HorizontalMultiLevelHierarchy"/>
    <dgm:cxn modelId="{5DF5A0E2-9709-44C8-AED7-11E6F5F0ED14}" type="presParOf" srcId="{576E1406-C2A5-4C99-AD7B-8A7ABEAF614A}" destId="{7BE4E7EF-025D-444A-A290-8551613E1B4B}" srcOrd="1" destOrd="0" presId="urn:microsoft.com/office/officeart/2008/layout/HorizontalMultiLevelHierarchy"/>
    <dgm:cxn modelId="{9868EEA9-02AE-48BD-9B87-1F7F1420266E}" type="presParOf" srcId="{4CD68B68-9D19-4EA3-A284-14643F5F0246}" destId="{E2E92770-1253-41C6-A9F0-C1674D67E3D2}" srcOrd="4" destOrd="0" presId="urn:microsoft.com/office/officeart/2008/layout/HorizontalMultiLevelHierarchy"/>
    <dgm:cxn modelId="{76FB1D9D-1CB1-45B1-8617-FCA04EDFB1CC}" type="presParOf" srcId="{E2E92770-1253-41C6-A9F0-C1674D67E3D2}" destId="{FD0DA716-89A5-4FE2-B10D-9C93DC8C153A}" srcOrd="0" destOrd="0" presId="urn:microsoft.com/office/officeart/2008/layout/HorizontalMultiLevelHierarchy"/>
    <dgm:cxn modelId="{A4E56F5F-42E8-4DF6-898E-281F754164E0}" type="presParOf" srcId="{4CD68B68-9D19-4EA3-A284-14643F5F0246}" destId="{6308E8EA-DEE6-4405-B8F4-15CA0D6ACEDB}" srcOrd="5" destOrd="0" presId="urn:microsoft.com/office/officeart/2008/layout/HorizontalMultiLevelHierarchy"/>
    <dgm:cxn modelId="{04B821D0-5D19-4089-821C-E53E5073D365}" type="presParOf" srcId="{6308E8EA-DEE6-4405-B8F4-15CA0D6ACEDB}" destId="{03589933-CB8D-45CA-B28F-5A1A30F41A9A}" srcOrd="0" destOrd="0" presId="urn:microsoft.com/office/officeart/2008/layout/HorizontalMultiLevelHierarchy"/>
    <dgm:cxn modelId="{77C0F349-64AB-43DF-A7F5-9AEB3E81DE1E}" type="presParOf" srcId="{6308E8EA-DEE6-4405-B8F4-15CA0D6ACEDB}" destId="{FDAC8CE6-0273-4067-82FF-521DEB40B694}" srcOrd="1" destOrd="0" presId="urn:microsoft.com/office/officeart/2008/layout/HorizontalMultiLevelHierarchy"/>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AE653C9-0778-41D5-A74D-2A318F0FA51E}" type="doc">
      <dgm:prSet loTypeId="urn:microsoft.com/office/officeart/2005/8/layout/bProcess3" loCatId="process" qsTypeId="urn:microsoft.com/office/officeart/2005/8/quickstyle/simple1" qsCatId="simple" csTypeId="urn:microsoft.com/office/officeart/2005/8/colors/colorful5" csCatId="colorful" phldr="1"/>
      <dgm:spPr/>
      <dgm:t>
        <a:bodyPr/>
        <a:lstStyle/>
        <a:p>
          <a:endParaRPr lang="fr-FR"/>
        </a:p>
      </dgm:t>
    </dgm:pt>
    <dgm:pt modelId="{16CD67DE-F658-4045-AAFC-0881481DB4BE}">
      <dgm:prSet phldrT="[Texte]" custT="1"/>
      <dgm:spPr>
        <a:solidFill>
          <a:srgbClr val="FFFF00"/>
        </a:solidFill>
      </dgm:spPr>
      <dgm:t>
        <a:bodyPr/>
        <a:lstStyle/>
        <a:p>
          <a:pPr algn="just" rtl="1"/>
          <a:r>
            <a:rPr lang="ar-TN" sz="2000" b="1">
              <a:solidFill>
                <a:sysClr val="windowText" lastClr="000000"/>
              </a:solidFill>
              <a:cs typeface="+mj-cs"/>
            </a:rPr>
            <a:t>ثبوت وجود الله تعالى + ثبوت نبوّة محمّد </a:t>
          </a:r>
          <a:r>
            <a:rPr lang="en-US" sz="2000">
              <a:solidFill>
                <a:sysClr val="windowText" lastClr="000000"/>
              </a:solidFill>
              <a:sym typeface="AGA Arabesque"/>
            </a:rPr>
            <a:t></a:t>
          </a:r>
          <a:r>
            <a:rPr lang="ar-TN" sz="2000" b="1">
              <a:solidFill>
                <a:sysClr val="windowText" lastClr="000000"/>
              </a:solidFill>
              <a:cs typeface="+mj-cs"/>
            </a:rPr>
            <a:t> + ثبوت نسبة نصوص إلى النّبيّ محمّد </a:t>
          </a:r>
          <a:r>
            <a:rPr lang="en-US" sz="2000">
              <a:solidFill>
                <a:sysClr val="windowText" lastClr="000000"/>
              </a:solidFill>
              <a:sym typeface="AGA Arabesque"/>
            </a:rPr>
            <a:t></a:t>
          </a:r>
          <a:endParaRPr lang="fr-FR" sz="2000" b="1">
            <a:solidFill>
              <a:sysClr val="windowText" lastClr="000000"/>
            </a:solidFill>
            <a:cs typeface="+mj-cs"/>
          </a:endParaRPr>
        </a:p>
      </dgm:t>
    </dgm:pt>
    <dgm:pt modelId="{24F568FC-1E7C-4584-B4DB-490C7CD116B3}" type="parTrans" cxnId="{92C29F58-3CFD-4095-8C90-690877AC51B3}">
      <dgm:prSet/>
      <dgm:spPr/>
      <dgm:t>
        <a:bodyPr/>
        <a:lstStyle/>
        <a:p>
          <a:endParaRPr lang="fr-FR"/>
        </a:p>
      </dgm:t>
    </dgm:pt>
    <dgm:pt modelId="{099F478D-6284-4CF4-B305-0FE37E242F41}" type="sibTrans" cxnId="{92C29F58-3CFD-4095-8C90-690877AC51B3}">
      <dgm:prSet>
        <dgm:style>
          <a:lnRef idx="3">
            <a:schemeClr val="dk1"/>
          </a:lnRef>
          <a:fillRef idx="0">
            <a:schemeClr val="dk1"/>
          </a:fillRef>
          <a:effectRef idx="2">
            <a:schemeClr val="dk1"/>
          </a:effectRef>
          <a:fontRef idx="minor">
            <a:schemeClr val="tx1"/>
          </a:fontRef>
        </dgm:style>
      </dgm:prSet>
      <dgm:spPr/>
      <dgm:t>
        <a:bodyPr/>
        <a:lstStyle/>
        <a:p>
          <a:endParaRPr lang="fr-FR"/>
        </a:p>
      </dgm:t>
    </dgm:pt>
    <dgm:pt modelId="{C284EA87-492C-44AE-A340-1BFEEFFA8CB0}">
      <dgm:prSet phldrT="[Texte]" custT="1"/>
      <dgm:spPr/>
      <dgm:t>
        <a:bodyPr/>
        <a:lstStyle/>
        <a:p>
          <a:pPr rtl="1"/>
          <a:r>
            <a:rPr lang="ar-TN" sz="2000" b="1" dirty="0">
              <a:solidFill>
                <a:sysClr val="windowText" lastClr="000000"/>
              </a:solidFill>
              <a:cs typeface="+mj-cs"/>
            </a:rPr>
            <a:t>العلم </a:t>
          </a:r>
          <a:r>
            <a:rPr lang="ar-TN" sz="2000" b="1" dirty="0" smtClean="0">
              <a:solidFill>
                <a:sysClr val="windowText" lastClr="000000"/>
              </a:solidFill>
              <a:cs typeface="+mj-cs"/>
            </a:rPr>
            <a:t>بصفة مجملة بوجود </a:t>
          </a:r>
          <a:r>
            <a:rPr lang="ar-TN" sz="2000" b="1" dirty="0">
              <a:solidFill>
                <a:sysClr val="windowText" lastClr="000000"/>
              </a:solidFill>
              <a:cs typeface="+mj-cs"/>
            </a:rPr>
            <a:t>مسؤوليّة عن الأفعال</a:t>
          </a:r>
          <a:endParaRPr lang="fr-FR" sz="2000" b="1" dirty="0">
            <a:solidFill>
              <a:sysClr val="windowText" lastClr="000000"/>
            </a:solidFill>
            <a:cs typeface="+mj-cs"/>
          </a:endParaRPr>
        </a:p>
      </dgm:t>
    </dgm:pt>
    <dgm:pt modelId="{881E4060-1CBC-4327-BE4F-0ECC74DEF8AD}" type="parTrans" cxnId="{ADCB7E25-0334-4F74-BA68-496F93ECCBBB}">
      <dgm:prSet/>
      <dgm:spPr/>
      <dgm:t>
        <a:bodyPr/>
        <a:lstStyle/>
        <a:p>
          <a:endParaRPr lang="fr-FR"/>
        </a:p>
      </dgm:t>
    </dgm:pt>
    <dgm:pt modelId="{E9137C94-09B9-42F9-92BC-2C0F1950D957}" type="sibTrans" cxnId="{ADCB7E25-0334-4F74-BA68-496F93ECCBBB}">
      <dgm:prSet>
        <dgm:style>
          <a:lnRef idx="3">
            <a:schemeClr val="dk1"/>
          </a:lnRef>
          <a:fillRef idx="0">
            <a:schemeClr val="dk1"/>
          </a:fillRef>
          <a:effectRef idx="2">
            <a:schemeClr val="dk1"/>
          </a:effectRef>
          <a:fontRef idx="minor">
            <a:schemeClr val="tx1"/>
          </a:fontRef>
        </dgm:style>
      </dgm:prSet>
      <dgm:spPr/>
      <dgm:t>
        <a:bodyPr/>
        <a:lstStyle/>
        <a:p>
          <a:endParaRPr lang="fr-FR"/>
        </a:p>
      </dgm:t>
    </dgm:pt>
    <dgm:pt modelId="{5B814E3C-EFBA-4CC8-B3B9-B0612B808887}">
      <dgm:prSet phldrT="[Texte]" custT="1"/>
      <dgm:spPr/>
      <dgm:t>
        <a:bodyPr/>
        <a:lstStyle/>
        <a:p>
          <a:pPr rtl="1"/>
          <a:r>
            <a:rPr lang="ar-TN" sz="2000" b="1">
              <a:solidFill>
                <a:sysClr val="windowText" lastClr="000000"/>
              </a:solidFill>
              <a:cs typeface="+mj-cs"/>
            </a:rPr>
            <a:t>وجود مسؤوليّة عن الأفعال</a:t>
          </a:r>
          <a:endParaRPr lang="fr-FR" sz="2000" b="1">
            <a:solidFill>
              <a:sysClr val="windowText" lastClr="000000"/>
            </a:solidFill>
            <a:cs typeface="+mj-cs"/>
          </a:endParaRPr>
        </a:p>
      </dgm:t>
    </dgm:pt>
    <dgm:pt modelId="{4409A849-56B4-4443-9D9F-ED48A211EB01}" type="parTrans" cxnId="{E8559D25-E7B8-406E-8DA2-C2AB6A395BBA}">
      <dgm:prSet/>
      <dgm:spPr/>
      <dgm:t>
        <a:bodyPr/>
        <a:lstStyle/>
        <a:p>
          <a:endParaRPr lang="fr-FR"/>
        </a:p>
      </dgm:t>
    </dgm:pt>
    <dgm:pt modelId="{1C042B38-AD8A-41CE-95A4-477B12D81C47}" type="sibTrans" cxnId="{E8559D25-E7B8-406E-8DA2-C2AB6A395BBA}">
      <dgm:prSet>
        <dgm:style>
          <a:lnRef idx="3">
            <a:schemeClr val="dk1"/>
          </a:lnRef>
          <a:fillRef idx="0">
            <a:schemeClr val="dk1"/>
          </a:fillRef>
          <a:effectRef idx="2">
            <a:schemeClr val="dk1"/>
          </a:effectRef>
          <a:fontRef idx="minor">
            <a:schemeClr val="tx1"/>
          </a:fontRef>
        </dgm:style>
      </dgm:prSet>
      <dgm:spPr/>
      <dgm:t>
        <a:bodyPr/>
        <a:lstStyle/>
        <a:p>
          <a:endParaRPr lang="fr-FR"/>
        </a:p>
      </dgm:t>
    </dgm:pt>
    <dgm:pt modelId="{9552727E-4426-46B3-9FDA-50B018970759}">
      <dgm:prSet phldrT="[Texte]" custT="1"/>
      <dgm:spPr/>
      <dgm:t>
        <a:bodyPr/>
        <a:lstStyle/>
        <a:p>
          <a:pPr rtl="1"/>
          <a:r>
            <a:rPr lang="ar-TN" sz="2000" b="1">
              <a:solidFill>
                <a:sysClr val="windowText" lastClr="000000"/>
              </a:solidFill>
              <a:cs typeface="+mj-cs"/>
            </a:rPr>
            <a:t>جعل الأفعال = الأحكام</a:t>
          </a:r>
          <a:endParaRPr lang="fr-FR" sz="2000" b="1">
            <a:solidFill>
              <a:sysClr val="windowText" lastClr="000000"/>
            </a:solidFill>
            <a:cs typeface="+mj-cs"/>
          </a:endParaRPr>
        </a:p>
      </dgm:t>
    </dgm:pt>
    <dgm:pt modelId="{3DC62C53-55C0-403F-84B3-52FC5903732D}" type="parTrans" cxnId="{88F65836-A7C2-4436-9D1D-D3E13E4F3E40}">
      <dgm:prSet/>
      <dgm:spPr/>
      <dgm:t>
        <a:bodyPr/>
        <a:lstStyle/>
        <a:p>
          <a:endParaRPr lang="fr-FR"/>
        </a:p>
      </dgm:t>
    </dgm:pt>
    <dgm:pt modelId="{8DA8B5C4-BBE6-4DCD-9D92-52DC2395DC09}" type="sibTrans" cxnId="{88F65836-A7C2-4436-9D1D-D3E13E4F3E40}">
      <dgm:prSet>
        <dgm:style>
          <a:lnRef idx="3">
            <a:schemeClr val="dk1"/>
          </a:lnRef>
          <a:fillRef idx="0">
            <a:schemeClr val="dk1"/>
          </a:fillRef>
          <a:effectRef idx="2">
            <a:schemeClr val="dk1"/>
          </a:effectRef>
          <a:fontRef idx="minor">
            <a:schemeClr val="tx1"/>
          </a:fontRef>
        </dgm:style>
      </dgm:prSet>
      <dgm:spPr/>
      <dgm:t>
        <a:bodyPr/>
        <a:lstStyle/>
        <a:p>
          <a:endParaRPr lang="fr-FR"/>
        </a:p>
      </dgm:t>
    </dgm:pt>
    <dgm:pt modelId="{C36A4908-32F0-4F9E-8201-D44C4E8A6370}">
      <dgm:prSet custT="1"/>
      <dgm:spPr/>
      <dgm:t>
        <a:bodyPr/>
        <a:lstStyle/>
        <a:p>
          <a:pPr rtl="1"/>
          <a:r>
            <a:rPr lang="ar-TN" sz="2000" b="1">
              <a:solidFill>
                <a:sysClr val="windowText" lastClr="000000"/>
              </a:solidFill>
              <a:cs typeface="+mj-cs"/>
            </a:rPr>
            <a:t>جعل الأفعال = الأحكام</a:t>
          </a:r>
          <a:endParaRPr lang="fr-FR" sz="2000" b="1">
            <a:solidFill>
              <a:sysClr val="windowText" lastClr="000000"/>
            </a:solidFill>
            <a:cs typeface="+mj-cs"/>
          </a:endParaRPr>
        </a:p>
      </dgm:t>
    </dgm:pt>
    <dgm:pt modelId="{B53CDA64-F3E0-45B4-881B-B42CC29E2322}" type="parTrans" cxnId="{94E83727-12CF-4390-A0A5-4EB4480904E4}">
      <dgm:prSet/>
      <dgm:spPr/>
      <dgm:t>
        <a:bodyPr/>
        <a:lstStyle/>
        <a:p>
          <a:endParaRPr lang="fr-FR"/>
        </a:p>
      </dgm:t>
    </dgm:pt>
    <dgm:pt modelId="{15F4F6BF-52FC-4CDC-9AEF-1A62C67898B6}" type="sibTrans" cxnId="{94E83727-12CF-4390-A0A5-4EB4480904E4}">
      <dgm:prSet>
        <dgm:style>
          <a:lnRef idx="3">
            <a:schemeClr val="dk1"/>
          </a:lnRef>
          <a:fillRef idx="0">
            <a:schemeClr val="dk1"/>
          </a:fillRef>
          <a:effectRef idx="2">
            <a:schemeClr val="dk1"/>
          </a:effectRef>
          <a:fontRef idx="minor">
            <a:schemeClr val="tx1"/>
          </a:fontRef>
        </dgm:style>
      </dgm:prSet>
      <dgm:spPr/>
      <dgm:t>
        <a:bodyPr/>
        <a:lstStyle/>
        <a:p>
          <a:endParaRPr lang="fr-FR"/>
        </a:p>
      </dgm:t>
    </dgm:pt>
    <dgm:pt modelId="{78CB9CCB-91BD-4F88-8DD1-6F361EC2DA08}">
      <dgm:prSet custT="1"/>
      <dgm:spPr>
        <a:solidFill>
          <a:srgbClr val="00B0F0"/>
        </a:solidFill>
      </dgm:spPr>
      <dgm:t>
        <a:bodyPr/>
        <a:lstStyle/>
        <a:p>
          <a:pPr rtl="1"/>
          <a:r>
            <a:rPr lang="ar-TN" sz="2000" b="1">
              <a:solidFill>
                <a:sysClr val="windowText" lastClr="000000"/>
              </a:solidFill>
              <a:cs typeface="+mj-cs"/>
            </a:rPr>
            <a:t>معرفة الأحكام</a:t>
          </a:r>
          <a:endParaRPr lang="fr-FR" sz="2000" b="1">
            <a:solidFill>
              <a:sysClr val="windowText" lastClr="000000"/>
            </a:solidFill>
            <a:cs typeface="+mj-cs"/>
          </a:endParaRPr>
        </a:p>
      </dgm:t>
    </dgm:pt>
    <dgm:pt modelId="{3430D14B-CA68-4739-9202-B588CF42C4CC}" type="parTrans" cxnId="{CDCF692B-BAFF-4F12-A3AD-04846B3D7038}">
      <dgm:prSet/>
      <dgm:spPr/>
      <dgm:t>
        <a:bodyPr/>
        <a:lstStyle/>
        <a:p>
          <a:endParaRPr lang="fr-FR"/>
        </a:p>
      </dgm:t>
    </dgm:pt>
    <dgm:pt modelId="{0E564729-C463-43C4-A7EC-EE4C95B83A64}" type="sibTrans" cxnId="{CDCF692B-BAFF-4F12-A3AD-04846B3D7038}">
      <dgm:prSet/>
      <dgm:spPr>
        <a:ln>
          <a:solidFill>
            <a:schemeClr val="bg1"/>
          </a:solidFill>
        </a:ln>
      </dgm:spPr>
      <dgm:t>
        <a:bodyPr/>
        <a:lstStyle/>
        <a:p>
          <a:endParaRPr lang="fr-FR"/>
        </a:p>
      </dgm:t>
    </dgm:pt>
    <dgm:pt modelId="{08158A10-5C08-41FA-BB56-240F84C7A756}">
      <dgm:prSet custT="1"/>
      <dgm:spPr>
        <a:solidFill>
          <a:srgbClr val="FFFF00"/>
        </a:solidFill>
      </dgm:spPr>
      <dgm:t>
        <a:bodyPr/>
        <a:lstStyle/>
        <a:p>
          <a:pPr algn="just" rtl="1"/>
          <a:r>
            <a:rPr lang="ar-TN" sz="2000" b="1">
              <a:solidFill>
                <a:sysClr val="windowText" lastClr="000000"/>
              </a:solidFill>
              <a:cs typeface="+mj-cs"/>
            </a:rPr>
            <a:t>ثبوت وجود الله تعالى + ثبوت نبوّة محمّد </a:t>
          </a:r>
          <a:r>
            <a:rPr lang="en-US" sz="2000">
              <a:solidFill>
                <a:sysClr val="windowText" lastClr="000000"/>
              </a:solidFill>
              <a:sym typeface="AGA Arabesque"/>
            </a:rPr>
            <a:t></a:t>
          </a:r>
          <a:r>
            <a:rPr lang="ar-TN" sz="2000" b="1">
              <a:solidFill>
                <a:sysClr val="windowText" lastClr="000000"/>
              </a:solidFill>
              <a:cs typeface="+mj-cs"/>
            </a:rPr>
            <a:t> + ثبوت نسبة نصوص إلى النّبيّ محمّد </a:t>
          </a:r>
          <a:r>
            <a:rPr lang="en-US" sz="2000">
              <a:solidFill>
                <a:sysClr val="windowText" lastClr="000000"/>
              </a:solidFill>
              <a:sym typeface="AGA Arabesque"/>
            </a:rPr>
            <a:t></a:t>
          </a:r>
          <a:endParaRPr lang="fr-FR" sz="2000" b="1">
            <a:solidFill>
              <a:sysClr val="windowText" lastClr="000000"/>
            </a:solidFill>
            <a:cs typeface="+mj-cs"/>
          </a:endParaRPr>
        </a:p>
      </dgm:t>
    </dgm:pt>
    <dgm:pt modelId="{FD67677B-8A89-4FF5-9CB7-BD3212D016C0}" type="parTrans" cxnId="{11F153A4-6A49-4BFB-8495-F39973047ADB}">
      <dgm:prSet/>
      <dgm:spPr/>
      <dgm:t>
        <a:bodyPr/>
        <a:lstStyle/>
        <a:p>
          <a:endParaRPr lang="fr-FR"/>
        </a:p>
      </dgm:t>
    </dgm:pt>
    <dgm:pt modelId="{F43A7C60-52A8-47E3-B519-E358E646FCE3}" type="sibTrans" cxnId="{11F153A4-6A49-4BFB-8495-F39973047ADB}">
      <dgm:prSet>
        <dgm:style>
          <a:lnRef idx="3">
            <a:schemeClr val="dk1"/>
          </a:lnRef>
          <a:fillRef idx="0">
            <a:schemeClr val="dk1"/>
          </a:fillRef>
          <a:effectRef idx="2">
            <a:schemeClr val="dk1"/>
          </a:effectRef>
          <a:fontRef idx="minor">
            <a:schemeClr val="tx1"/>
          </a:fontRef>
        </dgm:style>
      </dgm:prSet>
      <dgm:spPr/>
      <dgm:t>
        <a:bodyPr/>
        <a:lstStyle/>
        <a:p>
          <a:endParaRPr lang="fr-FR"/>
        </a:p>
      </dgm:t>
    </dgm:pt>
    <dgm:pt modelId="{910C50F3-9FB1-4C5B-8991-B3208AD6FE0A}">
      <dgm:prSet custT="1"/>
      <dgm:spPr>
        <a:solidFill>
          <a:srgbClr val="00B0F0"/>
        </a:solidFill>
      </dgm:spPr>
      <dgm:t>
        <a:bodyPr/>
        <a:lstStyle/>
        <a:p>
          <a:pPr rtl="1"/>
          <a:r>
            <a:rPr lang="ar-TN" sz="2000" b="1" dirty="0">
              <a:solidFill>
                <a:sysClr val="windowText" lastClr="000000"/>
              </a:solidFill>
              <a:cs typeface="+mj-cs"/>
            </a:rPr>
            <a:t>معرفة الأحكام</a:t>
          </a:r>
          <a:endParaRPr lang="fr-FR" sz="2000" b="1" dirty="0">
            <a:solidFill>
              <a:sysClr val="windowText" lastClr="000000"/>
            </a:solidFill>
            <a:cs typeface="+mj-cs"/>
          </a:endParaRPr>
        </a:p>
      </dgm:t>
    </dgm:pt>
    <dgm:pt modelId="{403A89F3-677A-4E28-9A54-D0F307BF272E}" type="parTrans" cxnId="{A6A1EB9E-FE1E-46F3-856A-9CA10DEC43CD}">
      <dgm:prSet/>
      <dgm:spPr/>
      <dgm:t>
        <a:bodyPr/>
        <a:lstStyle/>
        <a:p>
          <a:endParaRPr lang="fr-FR"/>
        </a:p>
      </dgm:t>
    </dgm:pt>
    <dgm:pt modelId="{6714AC14-3722-4D93-863A-5A4CA2FD95AA}" type="sibTrans" cxnId="{A6A1EB9E-FE1E-46F3-856A-9CA10DEC43CD}">
      <dgm:prSet/>
      <dgm:spPr/>
      <dgm:t>
        <a:bodyPr/>
        <a:lstStyle/>
        <a:p>
          <a:endParaRPr lang="fr-FR"/>
        </a:p>
      </dgm:t>
    </dgm:pt>
    <dgm:pt modelId="{3BB3F6FA-02F8-44A5-BC40-B10A07B4D8DB}" type="pres">
      <dgm:prSet presAssocID="{0AE653C9-0778-41D5-A74D-2A318F0FA51E}" presName="Name0" presStyleCnt="0">
        <dgm:presLayoutVars>
          <dgm:dir val="rev"/>
          <dgm:resizeHandles val="exact"/>
        </dgm:presLayoutVars>
      </dgm:prSet>
      <dgm:spPr/>
      <dgm:t>
        <a:bodyPr/>
        <a:lstStyle/>
        <a:p>
          <a:endParaRPr lang="fr-FR"/>
        </a:p>
      </dgm:t>
    </dgm:pt>
    <dgm:pt modelId="{C8536F33-E235-4949-8E45-9AAF00685669}" type="pres">
      <dgm:prSet presAssocID="{16CD67DE-F658-4045-AAFC-0881481DB4BE}" presName="node" presStyleLbl="node1" presStyleIdx="0" presStyleCnt="8" custScaleX="140150" custScaleY="82685">
        <dgm:presLayoutVars>
          <dgm:bulletEnabled val="1"/>
        </dgm:presLayoutVars>
      </dgm:prSet>
      <dgm:spPr/>
      <dgm:t>
        <a:bodyPr/>
        <a:lstStyle/>
        <a:p>
          <a:endParaRPr lang="fr-FR"/>
        </a:p>
      </dgm:t>
    </dgm:pt>
    <dgm:pt modelId="{A676C538-22D4-45A5-A73B-C08842B4083B}" type="pres">
      <dgm:prSet presAssocID="{099F478D-6284-4CF4-B305-0FE37E242F41}" presName="sibTrans" presStyleLbl="sibTrans1D1" presStyleIdx="0" presStyleCnt="7"/>
      <dgm:spPr/>
      <dgm:t>
        <a:bodyPr/>
        <a:lstStyle/>
        <a:p>
          <a:endParaRPr lang="fr-FR"/>
        </a:p>
      </dgm:t>
    </dgm:pt>
    <dgm:pt modelId="{688AE4BD-C393-4B2B-BE53-9AE9E5EC192C}" type="pres">
      <dgm:prSet presAssocID="{099F478D-6284-4CF4-B305-0FE37E242F41}" presName="connectorText" presStyleLbl="sibTrans1D1" presStyleIdx="0" presStyleCnt="7"/>
      <dgm:spPr/>
      <dgm:t>
        <a:bodyPr/>
        <a:lstStyle/>
        <a:p>
          <a:endParaRPr lang="fr-FR"/>
        </a:p>
      </dgm:t>
    </dgm:pt>
    <dgm:pt modelId="{2D62384A-5FD6-47C1-AB1C-E86098E992B2}" type="pres">
      <dgm:prSet presAssocID="{C284EA87-492C-44AE-A340-1BFEEFFA8CB0}" presName="node" presStyleLbl="node1" presStyleIdx="1" presStyleCnt="8" custScaleX="157870" custScaleY="76855">
        <dgm:presLayoutVars>
          <dgm:bulletEnabled val="1"/>
        </dgm:presLayoutVars>
      </dgm:prSet>
      <dgm:spPr/>
      <dgm:t>
        <a:bodyPr/>
        <a:lstStyle/>
        <a:p>
          <a:endParaRPr lang="fr-FR"/>
        </a:p>
      </dgm:t>
    </dgm:pt>
    <dgm:pt modelId="{0DCB1D98-C4FD-4093-A20E-5E4B90CA0919}" type="pres">
      <dgm:prSet presAssocID="{E9137C94-09B9-42F9-92BC-2C0F1950D957}" presName="sibTrans" presStyleLbl="sibTrans1D1" presStyleIdx="1" presStyleCnt="7"/>
      <dgm:spPr/>
      <dgm:t>
        <a:bodyPr/>
        <a:lstStyle/>
        <a:p>
          <a:endParaRPr lang="fr-FR"/>
        </a:p>
      </dgm:t>
    </dgm:pt>
    <dgm:pt modelId="{AE60A869-BBC1-4861-AB4E-A2A1CBA97135}" type="pres">
      <dgm:prSet presAssocID="{E9137C94-09B9-42F9-92BC-2C0F1950D957}" presName="connectorText" presStyleLbl="sibTrans1D1" presStyleIdx="1" presStyleCnt="7"/>
      <dgm:spPr/>
      <dgm:t>
        <a:bodyPr/>
        <a:lstStyle/>
        <a:p>
          <a:endParaRPr lang="fr-FR"/>
        </a:p>
      </dgm:t>
    </dgm:pt>
    <dgm:pt modelId="{A2123C7B-BE55-4129-829D-BE7DB6D3AE1E}" type="pres">
      <dgm:prSet presAssocID="{5B814E3C-EFBA-4CC8-B3B9-B0612B808887}" presName="node" presStyleLbl="node1" presStyleIdx="2" presStyleCnt="8" custScaleX="128233">
        <dgm:presLayoutVars>
          <dgm:bulletEnabled val="1"/>
        </dgm:presLayoutVars>
      </dgm:prSet>
      <dgm:spPr/>
      <dgm:t>
        <a:bodyPr/>
        <a:lstStyle/>
        <a:p>
          <a:endParaRPr lang="fr-FR"/>
        </a:p>
      </dgm:t>
    </dgm:pt>
    <dgm:pt modelId="{26175D29-BA41-46E4-A3D6-48F249756178}" type="pres">
      <dgm:prSet presAssocID="{1C042B38-AD8A-41CE-95A4-477B12D81C47}" presName="sibTrans" presStyleLbl="sibTrans1D1" presStyleIdx="2" presStyleCnt="7"/>
      <dgm:spPr/>
      <dgm:t>
        <a:bodyPr/>
        <a:lstStyle/>
        <a:p>
          <a:endParaRPr lang="fr-FR"/>
        </a:p>
      </dgm:t>
    </dgm:pt>
    <dgm:pt modelId="{043F766E-BE73-4109-B629-47FB7BA930DE}" type="pres">
      <dgm:prSet presAssocID="{1C042B38-AD8A-41CE-95A4-477B12D81C47}" presName="connectorText" presStyleLbl="sibTrans1D1" presStyleIdx="2" presStyleCnt="7"/>
      <dgm:spPr/>
      <dgm:t>
        <a:bodyPr/>
        <a:lstStyle/>
        <a:p>
          <a:endParaRPr lang="fr-FR"/>
        </a:p>
      </dgm:t>
    </dgm:pt>
    <dgm:pt modelId="{EFCEB739-A602-41BA-8A03-10A4FCD68D47}" type="pres">
      <dgm:prSet presAssocID="{9552727E-4426-46B3-9FDA-50B018970759}" presName="node" presStyleLbl="node1" presStyleIdx="3" presStyleCnt="8" custScaleX="167663">
        <dgm:presLayoutVars>
          <dgm:bulletEnabled val="1"/>
        </dgm:presLayoutVars>
      </dgm:prSet>
      <dgm:spPr/>
      <dgm:t>
        <a:bodyPr/>
        <a:lstStyle/>
        <a:p>
          <a:endParaRPr lang="fr-FR"/>
        </a:p>
      </dgm:t>
    </dgm:pt>
    <dgm:pt modelId="{6252A9AF-4945-4E32-BB2A-8C36D1589485}" type="pres">
      <dgm:prSet presAssocID="{8DA8B5C4-BBE6-4DCD-9D92-52DC2395DC09}" presName="sibTrans" presStyleLbl="sibTrans1D1" presStyleIdx="3" presStyleCnt="7"/>
      <dgm:spPr/>
      <dgm:t>
        <a:bodyPr/>
        <a:lstStyle/>
        <a:p>
          <a:endParaRPr lang="fr-FR"/>
        </a:p>
      </dgm:t>
    </dgm:pt>
    <dgm:pt modelId="{BEB8A3B2-228B-4E96-9E9F-4CCC8C7522FD}" type="pres">
      <dgm:prSet presAssocID="{8DA8B5C4-BBE6-4DCD-9D92-52DC2395DC09}" presName="connectorText" presStyleLbl="sibTrans1D1" presStyleIdx="3" presStyleCnt="7"/>
      <dgm:spPr/>
      <dgm:t>
        <a:bodyPr/>
        <a:lstStyle/>
        <a:p>
          <a:endParaRPr lang="fr-FR"/>
        </a:p>
      </dgm:t>
    </dgm:pt>
    <dgm:pt modelId="{68CF2C71-FEB8-4BE5-9A5B-C3A0538FC7DD}" type="pres">
      <dgm:prSet presAssocID="{C36A4908-32F0-4F9E-8201-D44C4E8A6370}" presName="node" presStyleLbl="node1" presStyleIdx="4" presStyleCnt="8" custScaleX="132659">
        <dgm:presLayoutVars>
          <dgm:bulletEnabled val="1"/>
        </dgm:presLayoutVars>
      </dgm:prSet>
      <dgm:spPr/>
      <dgm:t>
        <a:bodyPr/>
        <a:lstStyle/>
        <a:p>
          <a:endParaRPr lang="fr-FR"/>
        </a:p>
      </dgm:t>
    </dgm:pt>
    <dgm:pt modelId="{1E2405A0-E388-4EC1-9DFA-7640CE8652D5}" type="pres">
      <dgm:prSet presAssocID="{15F4F6BF-52FC-4CDC-9AEF-1A62C67898B6}" presName="sibTrans" presStyleLbl="sibTrans1D1" presStyleIdx="4" presStyleCnt="7"/>
      <dgm:spPr/>
      <dgm:t>
        <a:bodyPr/>
        <a:lstStyle/>
        <a:p>
          <a:endParaRPr lang="fr-FR"/>
        </a:p>
      </dgm:t>
    </dgm:pt>
    <dgm:pt modelId="{ACC49961-6486-4B60-81B1-BAB7403FDB02}" type="pres">
      <dgm:prSet presAssocID="{15F4F6BF-52FC-4CDC-9AEF-1A62C67898B6}" presName="connectorText" presStyleLbl="sibTrans1D1" presStyleIdx="4" presStyleCnt="7"/>
      <dgm:spPr/>
      <dgm:t>
        <a:bodyPr/>
        <a:lstStyle/>
        <a:p>
          <a:endParaRPr lang="fr-FR"/>
        </a:p>
      </dgm:t>
    </dgm:pt>
    <dgm:pt modelId="{43D5F2EC-E3AC-45DE-A653-1A7A0298BE9E}" type="pres">
      <dgm:prSet presAssocID="{78CB9CCB-91BD-4F88-8DD1-6F361EC2DA08}" presName="node" presStyleLbl="node1" presStyleIdx="5" presStyleCnt="8" custScaleX="158204">
        <dgm:presLayoutVars>
          <dgm:bulletEnabled val="1"/>
        </dgm:presLayoutVars>
      </dgm:prSet>
      <dgm:spPr/>
      <dgm:t>
        <a:bodyPr/>
        <a:lstStyle/>
        <a:p>
          <a:endParaRPr lang="fr-FR"/>
        </a:p>
      </dgm:t>
    </dgm:pt>
    <dgm:pt modelId="{4C28C6D4-55E2-47F2-91ED-CD069715D4D2}" type="pres">
      <dgm:prSet presAssocID="{0E564729-C463-43C4-A7EC-EE4C95B83A64}" presName="sibTrans" presStyleLbl="sibTrans1D1" presStyleIdx="5" presStyleCnt="7"/>
      <dgm:spPr/>
      <dgm:t>
        <a:bodyPr/>
        <a:lstStyle/>
        <a:p>
          <a:endParaRPr lang="fr-FR"/>
        </a:p>
      </dgm:t>
    </dgm:pt>
    <dgm:pt modelId="{1070DDDC-B071-4264-B25A-BD2C2B109A85}" type="pres">
      <dgm:prSet presAssocID="{0E564729-C463-43C4-A7EC-EE4C95B83A64}" presName="connectorText" presStyleLbl="sibTrans1D1" presStyleIdx="5" presStyleCnt="7"/>
      <dgm:spPr/>
      <dgm:t>
        <a:bodyPr/>
        <a:lstStyle/>
        <a:p>
          <a:endParaRPr lang="fr-FR"/>
        </a:p>
      </dgm:t>
    </dgm:pt>
    <dgm:pt modelId="{378FCFEA-E6DC-464A-B517-E091F499ABE5}" type="pres">
      <dgm:prSet presAssocID="{08158A10-5C08-41FA-BB56-240F84C7A756}" presName="node" presStyleLbl="node1" presStyleIdx="6" presStyleCnt="8" custScaleX="132433" custScaleY="74086">
        <dgm:presLayoutVars>
          <dgm:bulletEnabled val="1"/>
        </dgm:presLayoutVars>
      </dgm:prSet>
      <dgm:spPr/>
      <dgm:t>
        <a:bodyPr/>
        <a:lstStyle/>
        <a:p>
          <a:endParaRPr lang="fr-FR"/>
        </a:p>
      </dgm:t>
    </dgm:pt>
    <dgm:pt modelId="{12A1514D-84B0-427A-84E5-C25C9C4BA66D}" type="pres">
      <dgm:prSet presAssocID="{F43A7C60-52A8-47E3-B519-E358E646FCE3}" presName="sibTrans" presStyleLbl="sibTrans1D1" presStyleIdx="6" presStyleCnt="7"/>
      <dgm:spPr/>
      <dgm:t>
        <a:bodyPr/>
        <a:lstStyle/>
        <a:p>
          <a:endParaRPr lang="fr-FR"/>
        </a:p>
      </dgm:t>
    </dgm:pt>
    <dgm:pt modelId="{CBD3412F-D512-40A6-87D1-B1E88D02AFB3}" type="pres">
      <dgm:prSet presAssocID="{F43A7C60-52A8-47E3-B519-E358E646FCE3}" presName="connectorText" presStyleLbl="sibTrans1D1" presStyleIdx="6" presStyleCnt="7"/>
      <dgm:spPr/>
      <dgm:t>
        <a:bodyPr/>
        <a:lstStyle/>
        <a:p>
          <a:endParaRPr lang="fr-FR"/>
        </a:p>
      </dgm:t>
    </dgm:pt>
    <dgm:pt modelId="{A120F0AB-5CE0-4DC3-A242-D74E4DC49531}" type="pres">
      <dgm:prSet presAssocID="{910C50F3-9FB1-4C5B-8991-B3208AD6FE0A}" presName="node" presStyleLbl="node1" presStyleIdx="7" presStyleCnt="8" custScaleX="157628" custScaleY="80257">
        <dgm:presLayoutVars>
          <dgm:bulletEnabled val="1"/>
        </dgm:presLayoutVars>
      </dgm:prSet>
      <dgm:spPr/>
      <dgm:t>
        <a:bodyPr/>
        <a:lstStyle/>
        <a:p>
          <a:endParaRPr lang="fr-FR"/>
        </a:p>
      </dgm:t>
    </dgm:pt>
  </dgm:ptLst>
  <dgm:cxnLst>
    <dgm:cxn modelId="{93316CB0-2532-4B11-9EA7-0F65FAEDBDC4}" type="presOf" srcId="{5B814E3C-EFBA-4CC8-B3B9-B0612B808887}" destId="{A2123C7B-BE55-4129-829D-BE7DB6D3AE1E}" srcOrd="0" destOrd="0" presId="urn:microsoft.com/office/officeart/2005/8/layout/bProcess3"/>
    <dgm:cxn modelId="{70DEC7B3-BCBF-4E3E-A5F0-3E89DA7A6689}" type="presOf" srcId="{0AE653C9-0778-41D5-A74D-2A318F0FA51E}" destId="{3BB3F6FA-02F8-44A5-BC40-B10A07B4D8DB}" srcOrd="0" destOrd="0" presId="urn:microsoft.com/office/officeart/2005/8/layout/bProcess3"/>
    <dgm:cxn modelId="{83D20B34-192B-44B5-9C93-8E6D836572F1}" type="presOf" srcId="{08158A10-5C08-41FA-BB56-240F84C7A756}" destId="{378FCFEA-E6DC-464A-B517-E091F499ABE5}" srcOrd="0" destOrd="0" presId="urn:microsoft.com/office/officeart/2005/8/layout/bProcess3"/>
    <dgm:cxn modelId="{A525B714-5858-4371-89DD-D20B60F66EF6}" type="presOf" srcId="{0E564729-C463-43C4-A7EC-EE4C95B83A64}" destId="{4C28C6D4-55E2-47F2-91ED-CD069715D4D2}" srcOrd="0" destOrd="0" presId="urn:microsoft.com/office/officeart/2005/8/layout/bProcess3"/>
    <dgm:cxn modelId="{E3B4E609-F614-411C-96CB-BE118D198E03}" type="presOf" srcId="{1C042B38-AD8A-41CE-95A4-477B12D81C47}" destId="{043F766E-BE73-4109-B629-47FB7BA930DE}" srcOrd="1" destOrd="0" presId="urn:microsoft.com/office/officeart/2005/8/layout/bProcess3"/>
    <dgm:cxn modelId="{B2B1EE70-7AB2-4164-989A-F1FF057E12AB}" type="presOf" srcId="{F43A7C60-52A8-47E3-B519-E358E646FCE3}" destId="{12A1514D-84B0-427A-84E5-C25C9C4BA66D}" srcOrd="0" destOrd="0" presId="urn:microsoft.com/office/officeart/2005/8/layout/bProcess3"/>
    <dgm:cxn modelId="{88F65836-A7C2-4436-9D1D-D3E13E4F3E40}" srcId="{0AE653C9-0778-41D5-A74D-2A318F0FA51E}" destId="{9552727E-4426-46B3-9FDA-50B018970759}" srcOrd="3" destOrd="0" parTransId="{3DC62C53-55C0-403F-84B3-52FC5903732D}" sibTransId="{8DA8B5C4-BBE6-4DCD-9D92-52DC2395DC09}"/>
    <dgm:cxn modelId="{ADCB7E25-0334-4F74-BA68-496F93ECCBBB}" srcId="{0AE653C9-0778-41D5-A74D-2A318F0FA51E}" destId="{C284EA87-492C-44AE-A340-1BFEEFFA8CB0}" srcOrd="1" destOrd="0" parTransId="{881E4060-1CBC-4327-BE4F-0ECC74DEF8AD}" sibTransId="{E9137C94-09B9-42F9-92BC-2C0F1950D957}"/>
    <dgm:cxn modelId="{92C29F58-3CFD-4095-8C90-690877AC51B3}" srcId="{0AE653C9-0778-41D5-A74D-2A318F0FA51E}" destId="{16CD67DE-F658-4045-AAFC-0881481DB4BE}" srcOrd="0" destOrd="0" parTransId="{24F568FC-1E7C-4584-B4DB-490C7CD116B3}" sibTransId="{099F478D-6284-4CF4-B305-0FE37E242F41}"/>
    <dgm:cxn modelId="{D9586DB0-4425-478F-BE55-0E379C48FEBD}" type="presOf" srcId="{78CB9CCB-91BD-4F88-8DD1-6F361EC2DA08}" destId="{43D5F2EC-E3AC-45DE-A653-1A7A0298BE9E}" srcOrd="0" destOrd="0" presId="urn:microsoft.com/office/officeart/2005/8/layout/bProcess3"/>
    <dgm:cxn modelId="{EDC72C5F-CF66-4E00-9161-FA9A2C736464}" type="presOf" srcId="{15F4F6BF-52FC-4CDC-9AEF-1A62C67898B6}" destId="{1E2405A0-E388-4EC1-9DFA-7640CE8652D5}" srcOrd="0" destOrd="0" presId="urn:microsoft.com/office/officeart/2005/8/layout/bProcess3"/>
    <dgm:cxn modelId="{9DB84FE7-1507-45D7-BF71-DA17A418E1E2}" type="presOf" srcId="{8DA8B5C4-BBE6-4DCD-9D92-52DC2395DC09}" destId="{BEB8A3B2-228B-4E96-9E9F-4CCC8C7522FD}" srcOrd="1" destOrd="0" presId="urn:microsoft.com/office/officeart/2005/8/layout/bProcess3"/>
    <dgm:cxn modelId="{CDCF692B-BAFF-4F12-A3AD-04846B3D7038}" srcId="{0AE653C9-0778-41D5-A74D-2A318F0FA51E}" destId="{78CB9CCB-91BD-4F88-8DD1-6F361EC2DA08}" srcOrd="5" destOrd="0" parTransId="{3430D14B-CA68-4739-9202-B588CF42C4CC}" sibTransId="{0E564729-C463-43C4-A7EC-EE4C95B83A64}"/>
    <dgm:cxn modelId="{A6A1EB9E-FE1E-46F3-856A-9CA10DEC43CD}" srcId="{0AE653C9-0778-41D5-A74D-2A318F0FA51E}" destId="{910C50F3-9FB1-4C5B-8991-B3208AD6FE0A}" srcOrd="7" destOrd="0" parTransId="{403A89F3-677A-4E28-9A54-D0F307BF272E}" sibTransId="{6714AC14-3722-4D93-863A-5A4CA2FD95AA}"/>
    <dgm:cxn modelId="{595024ED-907C-4E11-B6FE-6EEAD3CD78AE}" type="presOf" srcId="{0E564729-C463-43C4-A7EC-EE4C95B83A64}" destId="{1070DDDC-B071-4264-B25A-BD2C2B109A85}" srcOrd="1" destOrd="0" presId="urn:microsoft.com/office/officeart/2005/8/layout/bProcess3"/>
    <dgm:cxn modelId="{B000A9DB-BB4E-460D-8171-93B5F45994D3}" type="presOf" srcId="{15F4F6BF-52FC-4CDC-9AEF-1A62C67898B6}" destId="{ACC49961-6486-4B60-81B1-BAB7403FDB02}" srcOrd="1" destOrd="0" presId="urn:microsoft.com/office/officeart/2005/8/layout/bProcess3"/>
    <dgm:cxn modelId="{3846FD6E-ED68-423A-B63A-0E77FC8B2BE8}" type="presOf" srcId="{099F478D-6284-4CF4-B305-0FE37E242F41}" destId="{688AE4BD-C393-4B2B-BE53-9AE9E5EC192C}" srcOrd="1" destOrd="0" presId="urn:microsoft.com/office/officeart/2005/8/layout/bProcess3"/>
    <dgm:cxn modelId="{33B7AED0-C7DB-4783-A937-5BA1158D4A77}" type="presOf" srcId="{E9137C94-09B9-42F9-92BC-2C0F1950D957}" destId="{AE60A869-BBC1-4861-AB4E-A2A1CBA97135}" srcOrd="1" destOrd="0" presId="urn:microsoft.com/office/officeart/2005/8/layout/bProcess3"/>
    <dgm:cxn modelId="{3D0CBB20-6636-4A6D-8C8A-D3B69A9E25DE}" type="presOf" srcId="{E9137C94-09B9-42F9-92BC-2C0F1950D957}" destId="{0DCB1D98-C4FD-4093-A20E-5E4B90CA0919}" srcOrd="0" destOrd="0" presId="urn:microsoft.com/office/officeart/2005/8/layout/bProcess3"/>
    <dgm:cxn modelId="{2DECD25E-BC36-4E26-A4A0-BC3DCE8EC40D}" type="presOf" srcId="{910C50F3-9FB1-4C5B-8991-B3208AD6FE0A}" destId="{A120F0AB-5CE0-4DC3-A242-D74E4DC49531}" srcOrd="0" destOrd="0" presId="urn:microsoft.com/office/officeart/2005/8/layout/bProcess3"/>
    <dgm:cxn modelId="{E3BD0A7D-B3B3-42C8-89B6-0724D4A4560C}" type="presOf" srcId="{9552727E-4426-46B3-9FDA-50B018970759}" destId="{EFCEB739-A602-41BA-8A03-10A4FCD68D47}" srcOrd="0" destOrd="0" presId="urn:microsoft.com/office/officeart/2005/8/layout/bProcess3"/>
    <dgm:cxn modelId="{FAE45FC3-12D7-491F-A410-7A0C20B25ED4}" type="presOf" srcId="{C36A4908-32F0-4F9E-8201-D44C4E8A6370}" destId="{68CF2C71-FEB8-4BE5-9A5B-C3A0538FC7DD}" srcOrd="0" destOrd="0" presId="urn:microsoft.com/office/officeart/2005/8/layout/bProcess3"/>
    <dgm:cxn modelId="{C6D441E2-828F-4628-B5E4-AEBB06EB5CED}" type="presOf" srcId="{099F478D-6284-4CF4-B305-0FE37E242F41}" destId="{A676C538-22D4-45A5-A73B-C08842B4083B}" srcOrd="0" destOrd="0" presId="urn:microsoft.com/office/officeart/2005/8/layout/bProcess3"/>
    <dgm:cxn modelId="{71EDD3C5-7E1A-489F-9A6E-B36B221A5CD7}" type="presOf" srcId="{1C042B38-AD8A-41CE-95A4-477B12D81C47}" destId="{26175D29-BA41-46E4-A3D6-48F249756178}" srcOrd="0" destOrd="0" presId="urn:microsoft.com/office/officeart/2005/8/layout/bProcess3"/>
    <dgm:cxn modelId="{4467E93F-FF15-4413-BB2C-648B9A4F421F}" type="presOf" srcId="{16CD67DE-F658-4045-AAFC-0881481DB4BE}" destId="{C8536F33-E235-4949-8E45-9AAF00685669}" srcOrd="0" destOrd="0" presId="urn:microsoft.com/office/officeart/2005/8/layout/bProcess3"/>
    <dgm:cxn modelId="{E8559D25-E7B8-406E-8DA2-C2AB6A395BBA}" srcId="{0AE653C9-0778-41D5-A74D-2A318F0FA51E}" destId="{5B814E3C-EFBA-4CC8-B3B9-B0612B808887}" srcOrd="2" destOrd="0" parTransId="{4409A849-56B4-4443-9D9F-ED48A211EB01}" sibTransId="{1C042B38-AD8A-41CE-95A4-477B12D81C47}"/>
    <dgm:cxn modelId="{AD1FD5A3-A092-4CB2-AF6B-136D4F172ABC}" type="presOf" srcId="{C284EA87-492C-44AE-A340-1BFEEFFA8CB0}" destId="{2D62384A-5FD6-47C1-AB1C-E86098E992B2}" srcOrd="0" destOrd="0" presId="urn:microsoft.com/office/officeart/2005/8/layout/bProcess3"/>
    <dgm:cxn modelId="{6FA2BC3A-4162-41ED-A4BB-87376E85C882}" type="presOf" srcId="{8DA8B5C4-BBE6-4DCD-9D92-52DC2395DC09}" destId="{6252A9AF-4945-4E32-BB2A-8C36D1589485}" srcOrd="0" destOrd="0" presId="urn:microsoft.com/office/officeart/2005/8/layout/bProcess3"/>
    <dgm:cxn modelId="{D28D5C82-E248-4C74-8820-C253A52D80D9}" type="presOf" srcId="{F43A7C60-52A8-47E3-B519-E358E646FCE3}" destId="{CBD3412F-D512-40A6-87D1-B1E88D02AFB3}" srcOrd="1" destOrd="0" presId="urn:microsoft.com/office/officeart/2005/8/layout/bProcess3"/>
    <dgm:cxn modelId="{11F153A4-6A49-4BFB-8495-F39973047ADB}" srcId="{0AE653C9-0778-41D5-A74D-2A318F0FA51E}" destId="{08158A10-5C08-41FA-BB56-240F84C7A756}" srcOrd="6" destOrd="0" parTransId="{FD67677B-8A89-4FF5-9CB7-BD3212D016C0}" sibTransId="{F43A7C60-52A8-47E3-B519-E358E646FCE3}"/>
    <dgm:cxn modelId="{94E83727-12CF-4390-A0A5-4EB4480904E4}" srcId="{0AE653C9-0778-41D5-A74D-2A318F0FA51E}" destId="{C36A4908-32F0-4F9E-8201-D44C4E8A6370}" srcOrd="4" destOrd="0" parTransId="{B53CDA64-F3E0-45B4-881B-B42CC29E2322}" sibTransId="{15F4F6BF-52FC-4CDC-9AEF-1A62C67898B6}"/>
    <dgm:cxn modelId="{63628ABF-2F8C-466F-B969-CC973FE00F32}" type="presParOf" srcId="{3BB3F6FA-02F8-44A5-BC40-B10A07B4D8DB}" destId="{C8536F33-E235-4949-8E45-9AAF00685669}" srcOrd="0" destOrd="0" presId="urn:microsoft.com/office/officeart/2005/8/layout/bProcess3"/>
    <dgm:cxn modelId="{D3B10735-1D29-495A-9C35-E396A3624EEB}" type="presParOf" srcId="{3BB3F6FA-02F8-44A5-BC40-B10A07B4D8DB}" destId="{A676C538-22D4-45A5-A73B-C08842B4083B}" srcOrd="1" destOrd="0" presId="urn:microsoft.com/office/officeart/2005/8/layout/bProcess3"/>
    <dgm:cxn modelId="{3ECBF6DC-CB25-4F2E-90AD-B03A180B2CE1}" type="presParOf" srcId="{A676C538-22D4-45A5-A73B-C08842B4083B}" destId="{688AE4BD-C393-4B2B-BE53-9AE9E5EC192C}" srcOrd="0" destOrd="0" presId="urn:microsoft.com/office/officeart/2005/8/layout/bProcess3"/>
    <dgm:cxn modelId="{755CA3B0-03FC-48EE-9C66-0F3CC179BCC7}" type="presParOf" srcId="{3BB3F6FA-02F8-44A5-BC40-B10A07B4D8DB}" destId="{2D62384A-5FD6-47C1-AB1C-E86098E992B2}" srcOrd="2" destOrd="0" presId="urn:microsoft.com/office/officeart/2005/8/layout/bProcess3"/>
    <dgm:cxn modelId="{AF3F17DD-7F9B-4DC7-9668-DC98FA3D2BF9}" type="presParOf" srcId="{3BB3F6FA-02F8-44A5-BC40-B10A07B4D8DB}" destId="{0DCB1D98-C4FD-4093-A20E-5E4B90CA0919}" srcOrd="3" destOrd="0" presId="urn:microsoft.com/office/officeart/2005/8/layout/bProcess3"/>
    <dgm:cxn modelId="{DD60AAE4-CFCF-4940-B07C-DC651D50ED76}" type="presParOf" srcId="{0DCB1D98-C4FD-4093-A20E-5E4B90CA0919}" destId="{AE60A869-BBC1-4861-AB4E-A2A1CBA97135}" srcOrd="0" destOrd="0" presId="urn:microsoft.com/office/officeart/2005/8/layout/bProcess3"/>
    <dgm:cxn modelId="{CB82F560-6282-46D2-B300-71BBE332227F}" type="presParOf" srcId="{3BB3F6FA-02F8-44A5-BC40-B10A07B4D8DB}" destId="{A2123C7B-BE55-4129-829D-BE7DB6D3AE1E}" srcOrd="4" destOrd="0" presId="urn:microsoft.com/office/officeart/2005/8/layout/bProcess3"/>
    <dgm:cxn modelId="{DB56CF38-92F5-41C0-B144-EF7124F9DD7E}" type="presParOf" srcId="{3BB3F6FA-02F8-44A5-BC40-B10A07B4D8DB}" destId="{26175D29-BA41-46E4-A3D6-48F249756178}" srcOrd="5" destOrd="0" presId="urn:microsoft.com/office/officeart/2005/8/layout/bProcess3"/>
    <dgm:cxn modelId="{F93B2DBF-9A27-421F-B3B7-4BF055C939FE}" type="presParOf" srcId="{26175D29-BA41-46E4-A3D6-48F249756178}" destId="{043F766E-BE73-4109-B629-47FB7BA930DE}" srcOrd="0" destOrd="0" presId="urn:microsoft.com/office/officeart/2005/8/layout/bProcess3"/>
    <dgm:cxn modelId="{F4A26772-C72C-42A2-8B2F-A37B31E1D564}" type="presParOf" srcId="{3BB3F6FA-02F8-44A5-BC40-B10A07B4D8DB}" destId="{EFCEB739-A602-41BA-8A03-10A4FCD68D47}" srcOrd="6" destOrd="0" presId="urn:microsoft.com/office/officeart/2005/8/layout/bProcess3"/>
    <dgm:cxn modelId="{9E85B5E8-2730-4D6C-8831-45310F653CC8}" type="presParOf" srcId="{3BB3F6FA-02F8-44A5-BC40-B10A07B4D8DB}" destId="{6252A9AF-4945-4E32-BB2A-8C36D1589485}" srcOrd="7" destOrd="0" presId="urn:microsoft.com/office/officeart/2005/8/layout/bProcess3"/>
    <dgm:cxn modelId="{4A763466-CEF7-4BBF-8D9A-4136055DAF74}" type="presParOf" srcId="{6252A9AF-4945-4E32-BB2A-8C36D1589485}" destId="{BEB8A3B2-228B-4E96-9E9F-4CCC8C7522FD}" srcOrd="0" destOrd="0" presId="urn:microsoft.com/office/officeart/2005/8/layout/bProcess3"/>
    <dgm:cxn modelId="{4A2F3E53-94C1-4322-9CA3-269FCE89858A}" type="presParOf" srcId="{3BB3F6FA-02F8-44A5-BC40-B10A07B4D8DB}" destId="{68CF2C71-FEB8-4BE5-9A5B-C3A0538FC7DD}" srcOrd="8" destOrd="0" presId="urn:microsoft.com/office/officeart/2005/8/layout/bProcess3"/>
    <dgm:cxn modelId="{C3D0A294-992B-41E9-8D16-15B97DF2ED26}" type="presParOf" srcId="{3BB3F6FA-02F8-44A5-BC40-B10A07B4D8DB}" destId="{1E2405A0-E388-4EC1-9DFA-7640CE8652D5}" srcOrd="9" destOrd="0" presId="urn:microsoft.com/office/officeart/2005/8/layout/bProcess3"/>
    <dgm:cxn modelId="{DD898E82-6CEE-4CD5-A858-6338203A8A3A}" type="presParOf" srcId="{1E2405A0-E388-4EC1-9DFA-7640CE8652D5}" destId="{ACC49961-6486-4B60-81B1-BAB7403FDB02}" srcOrd="0" destOrd="0" presId="urn:microsoft.com/office/officeart/2005/8/layout/bProcess3"/>
    <dgm:cxn modelId="{3238E5FF-7583-4340-B311-A18FA5B4FB8C}" type="presParOf" srcId="{3BB3F6FA-02F8-44A5-BC40-B10A07B4D8DB}" destId="{43D5F2EC-E3AC-45DE-A653-1A7A0298BE9E}" srcOrd="10" destOrd="0" presId="urn:microsoft.com/office/officeart/2005/8/layout/bProcess3"/>
    <dgm:cxn modelId="{480CE1D5-2E29-4516-8D49-9A8224026103}" type="presParOf" srcId="{3BB3F6FA-02F8-44A5-BC40-B10A07B4D8DB}" destId="{4C28C6D4-55E2-47F2-91ED-CD069715D4D2}" srcOrd="11" destOrd="0" presId="urn:microsoft.com/office/officeart/2005/8/layout/bProcess3"/>
    <dgm:cxn modelId="{1954FFAC-C60E-448E-9D4A-3D41260AB957}" type="presParOf" srcId="{4C28C6D4-55E2-47F2-91ED-CD069715D4D2}" destId="{1070DDDC-B071-4264-B25A-BD2C2B109A85}" srcOrd="0" destOrd="0" presId="urn:microsoft.com/office/officeart/2005/8/layout/bProcess3"/>
    <dgm:cxn modelId="{6BED9C57-B810-44C8-985A-52F7C18EEAAF}" type="presParOf" srcId="{3BB3F6FA-02F8-44A5-BC40-B10A07B4D8DB}" destId="{378FCFEA-E6DC-464A-B517-E091F499ABE5}" srcOrd="12" destOrd="0" presId="urn:microsoft.com/office/officeart/2005/8/layout/bProcess3"/>
    <dgm:cxn modelId="{277C9913-4711-470B-8606-9A045C60CFC6}" type="presParOf" srcId="{3BB3F6FA-02F8-44A5-BC40-B10A07B4D8DB}" destId="{12A1514D-84B0-427A-84E5-C25C9C4BA66D}" srcOrd="13" destOrd="0" presId="urn:microsoft.com/office/officeart/2005/8/layout/bProcess3"/>
    <dgm:cxn modelId="{EE8CA943-2CBC-4077-92D5-FFA1F9593D48}" type="presParOf" srcId="{12A1514D-84B0-427A-84E5-C25C9C4BA66D}" destId="{CBD3412F-D512-40A6-87D1-B1E88D02AFB3}" srcOrd="0" destOrd="0" presId="urn:microsoft.com/office/officeart/2005/8/layout/bProcess3"/>
    <dgm:cxn modelId="{ADA15E5F-9845-4C78-BA38-DAEE478E4C1F}" type="presParOf" srcId="{3BB3F6FA-02F8-44A5-BC40-B10A07B4D8DB}" destId="{A120F0AB-5CE0-4DC3-A242-D74E4DC49531}" srcOrd="14" destOrd="0" presId="urn:microsoft.com/office/officeart/2005/8/layout/bProcess3"/>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9B0C557-D074-4468-B63E-5BE4D9AC3243}" type="doc">
      <dgm:prSet loTypeId="urn:microsoft.com/office/officeart/2005/8/layout/arrow1" loCatId="process" qsTypeId="urn:microsoft.com/office/officeart/2005/8/quickstyle/simple3" qsCatId="simple" csTypeId="urn:microsoft.com/office/officeart/2005/8/colors/colorful1#1" csCatId="colorful" phldr="1"/>
      <dgm:spPr/>
      <dgm:t>
        <a:bodyPr/>
        <a:lstStyle/>
        <a:p>
          <a:endParaRPr lang="fr-FR"/>
        </a:p>
      </dgm:t>
    </dgm:pt>
    <dgm:pt modelId="{7831A7A9-FC9F-49E9-B43B-CF595CA668E2}">
      <dgm:prSet phldrT="[Texte]" custT="1"/>
      <dgm:spPr/>
      <dgm:t>
        <a:bodyPr/>
        <a:lstStyle/>
        <a:p>
          <a:pPr algn="ctr" rtl="1"/>
          <a:r>
            <a:rPr lang="ar-TN" sz="2800" b="1" dirty="0">
              <a:cs typeface="+mj-cs"/>
            </a:rPr>
            <a:t>المتكلّم انتقل</a:t>
          </a:r>
        </a:p>
        <a:p>
          <a:pPr algn="r" rtl="1"/>
          <a:r>
            <a:rPr lang="ar-TN" sz="2800" b="1" dirty="0">
              <a:latin typeface="Times New Roman" panose="02020603050405020304" pitchFamily="18" charset="0"/>
              <a:cs typeface="+mj-cs"/>
            </a:rPr>
            <a:t>◄ من: المعنى الذي أراده</a:t>
          </a:r>
        </a:p>
        <a:p>
          <a:pPr algn="r" rtl="1"/>
          <a:r>
            <a:rPr lang="ar-TN" sz="2800" b="1" dirty="0">
              <a:latin typeface="Times New Roman" panose="02020603050405020304" pitchFamily="18" charset="0"/>
              <a:cs typeface="+mj-cs"/>
            </a:rPr>
            <a:t>◄ إلى: النّصّ + السّياق</a:t>
          </a:r>
          <a:endParaRPr lang="fr-FR" sz="2800" b="1" dirty="0">
            <a:cs typeface="+mj-cs"/>
          </a:endParaRPr>
        </a:p>
      </dgm:t>
    </dgm:pt>
    <dgm:pt modelId="{C7B07CB8-F1FB-4497-8C7B-B2F1DF87EF89}" type="parTrans" cxnId="{4E3F047D-C36A-4F28-B437-971A287FC052}">
      <dgm:prSet/>
      <dgm:spPr/>
      <dgm:t>
        <a:bodyPr/>
        <a:lstStyle/>
        <a:p>
          <a:endParaRPr lang="fr-FR"/>
        </a:p>
      </dgm:t>
    </dgm:pt>
    <dgm:pt modelId="{C4FBE9F0-4A55-4A36-B338-F80D1B056631}" type="sibTrans" cxnId="{4E3F047D-C36A-4F28-B437-971A287FC052}">
      <dgm:prSet/>
      <dgm:spPr/>
      <dgm:t>
        <a:bodyPr/>
        <a:lstStyle/>
        <a:p>
          <a:endParaRPr lang="fr-FR"/>
        </a:p>
      </dgm:t>
    </dgm:pt>
    <dgm:pt modelId="{4574A043-D5B9-4AF1-9AA5-993E008D550C}">
      <dgm:prSet phldrT="[Texte]" custT="1"/>
      <dgm:spPr/>
      <dgm:t>
        <a:bodyPr/>
        <a:lstStyle/>
        <a:p>
          <a:pPr algn="ctr" rtl="1"/>
          <a:r>
            <a:rPr lang="ar-TN" sz="2800" b="1" dirty="0">
              <a:cs typeface="+mj-cs"/>
            </a:rPr>
            <a:t>المخاطب ينتقل</a:t>
          </a:r>
        </a:p>
        <a:p>
          <a:pPr algn="r" rtl="1"/>
          <a:r>
            <a:rPr lang="ar-TN" sz="2800" b="1" dirty="0">
              <a:latin typeface="Times New Roman" panose="02020603050405020304" pitchFamily="18" charset="0"/>
              <a:cs typeface="+mj-cs"/>
            </a:rPr>
            <a:t>◄ </a:t>
          </a:r>
          <a:r>
            <a:rPr lang="ar-TN" sz="2800" b="1" dirty="0">
              <a:cs typeface="+mj-cs"/>
            </a:rPr>
            <a:t>من: النّصّ + السّياق</a:t>
          </a:r>
        </a:p>
        <a:p>
          <a:pPr algn="r" rtl="1"/>
          <a:r>
            <a:rPr lang="ar-TN" sz="2800" b="1" dirty="0">
              <a:latin typeface="Times New Roman" panose="02020603050405020304" pitchFamily="18" charset="0"/>
              <a:cs typeface="+mj-cs"/>
            </a:rPr>
            <a:t>◄ </a:t>
          </a:r>
          <a:r>
            <a:rPr lang="ar-TN" sz="2800" b="1" dirty="0">
              <a:cs typeface="+mj-cs"/>
            </a:rPr>
            <a:t>إلى: المعنى الذي أراده المتكلّم</a:t>
          </a:r>
          <a:endParaRPr lang="fr-FR" sz="2800" b="1" dirty="0">
            <a:cs typeface="+mj-cs"/>
          </a:endParaRPr>
        </a:p>
      </dgm:t>
    </dgm:pt>
    <dgm:pt modelId="{563B200F-D2DF-4DBF-8253-52868B014268}" type="parTrans" cxnId="{AC484001-CF33-4D52-9711-1DFE67451E2C}">
      <dgm:prSet/>
      <dgm:spPr/>
      <dgm:t>
        <a:bodyPr/>
        <a:lstStyle/>
        <a:p>
          <a:endParaRPr lang="fr-FR"/>
        </a:p>
      </dgm:t>
    </dgm:pt>
    <dgm:pt modelId="{5970FBB4-9F8A-417D-9D20-DF37592DD1FC}" type="sibTrans" cxnId="{AC484001-CF33-4D52-9711-1DFE67451E2C}">
      <dgm:prSet/>
      <dgm:spPr/>
      <dgm:t>
        <a:bodyPr/>
        <a:lstStyle/>
        <a:p>
          <a:endParaRPr lang="fr-FR"/>
        </a:p>
      </dgm:t>
    </dgm:pt>
    <dgm:pt modelId="{DDA3ED6F-1376-4B52-80BC-35C9565FAA8C}" type="pres">
      <dgm:prSet presAssocID="{79B0C557-D074-4468-B63E-5BE4D9AC3243}" presName="cycle" presStyleCnt="0">
        <dgm:presLayoutVars>
          <dgm:dir/>
          <dgm:resizeHandles val="exact"/>
        </dgm:presLayoutVars>
      </dgm:prSet>
      <dgm:spPr/>
      <dgm:t>
        <a:bodyPr/>
        <a:lstStyle/>
        <a:p>
          <a:endParaRPr lang="fr-FR"/>
        </a:p>
      </dgm:t>
    </dgm:pt>
    <dgm:pt modelId="{4DF3F509-AC95-4A0C-AD07-9D88595B59DC}" type="pres">
      <dgm:prSet presAssocID="{7831A7A9-FC9F-49E9-B43B-CF595CA668E2}" presName="arrow" presStyleLbl="node1" presStyleIdx="0" presStyleCnt="2" custScaleX="104372" custScaleY="158678" custRadScaleRad="63712" custRadScaleInc="27590">
        <dgm:presLayoutVars>
          <dgm:bulletEnabled val="1"/>
        </dgm:presLayoutVars>
      </dgm:prSet>
      <dgm:spPr/>
      <dgm:t>
        <a:bodyPr/>
        <a:lstStyle/>
        <a:p>
          <a:endParaRPr lang="fr-FR"/>
        </a:p>
      </dgm:t>
    </dgm:pt>
    <dgm:pt modelId="{067C1F07-4044-471A-A0C3-D07BEBF10378}" type="pres">
      <dgm:prSet presAssocID="{4574A043-D5B9-4AF1-9AA5-993E008D550C}" presName="arrow" presStyleLbl="node1" presStyleIdx="1" presStyleCnt="2" custScaleX="115649" custScaleY="158604" custRadScaleRad="56232" custRadScaleInc="25184">
        <dgm:presLayoutVars>
          <dgm:bulletEnabled val="1"/>
        </dgm:presLayoutVars>
      </dgm:prSet>
      <dgm:spPr/>
      <dgm:t>
        <a:bodyPr/>
        <a:lstStyle/>
        <a:p>
          <a:endParaRPr lang="fr-FR"/>
        </a:p>
      </dgm:t>
    </dgm:pt>
  </dgm:ptLst>
  <dgm:cxnLst>
    <dgm:cxn modelId="{A261E517-CC17-42AB-AF47-B587B93B123A}" type="presOf" srcId="{7831A7A9-FC9F-49E9-B43B-CF595CA668E2}" destId="{4DF3F509-AC95-4A0C-AD07-9D88595B59DC}" srcOrd="0" destOrd="0" presId="urn:microsoft.com/office/officeart/2005/8/layout/arrow1"/>
    <dgm:cxn modelId="{D04EDE10-1097-49A2-AE59-C1CFCF8C0842}" type="presOf" srcId="{4574A043-D5B9-4AF1-9AA5-993E008D550C}" destId="{067C1F07-4044-471A-A0C3-D07BEBF10378}" srcOrd="0" destOrd="0" presId="urn:microsoft.com/office/officeart/2005/8/layout/arrow1"/>
    <dgm:cxn modelId="{4E3F047D-C36A-4F28-B437-971A287FC052}" srcId="{79B0C557-D074-4468-B63E-5BE4D9AC3243}" destId="{7831A7A9-FC9F-49E9-B43B-CF595CA668E2}" srcOrd="0" destOrd="0" parTransId="{C7B07CB8-F1FB-4497-8C7B-B2F1DF87EF89}" sibTransId="{C4FBE9F0-4A55-4A36-B338-F80D1B056631}"/>
    <dgm:cxn modelId="{AC484001-CF33-4D52-9711-1DFE67451E2C}" srcId="{79B0C557-D074-4468-B63E-5BE4D9AC3243}" destId="{4574A043-D5B9-4AF1-9AA5-993E008D550C}" srcOrd="1" destOrd="0" parTransId="{563B200F-D2DF-4DBF-8253-52868B014268}" sibTransId="{5970FBB4-9F8A-417D-9D20-DF37592DD1FC}"/>
    <dgm:cxn modelId="{3EAEBF0F-5638-472B-AFC3-6EB60CF58EA4}" type="presOf" srcId="{79B0C557-D074-4468-B63E-5BE4D9AC3243}" destId="{DDA3ED6F-1376-4B52-80BC-35C9565FAA8C}" srcOrd="0" destOrd="0" presId="urn:microsoft.com/office/officeart/2005/8/layout/arrow1"/>
    <dgm:cxn modelId="{AADEAF3E-EEF3-4D70-AA85-B367C737943F}" type="presParOf" srcId="{DDA3ED6F-1376-4B52-80BC-35C9565FAA8C}" destId="{4DF3F509-AC95-4A0C-AD07-9D88595B59DC}" srcOrd="0" destOrd="0" presId="urn:microsoft.com/office/officeart/2005/8/layout/arrow1"/>
    <dgm:cxn modelId="{6A4D84A3-8C11-4225-9589-8437A770DA85}" type="presParOf" srcId="{DDA3ED6F-1376-4B52-80BC-35C9565FAA8C}" destId="{067C1F07-4044-471A-A0C3-D07BEBF10378}" srcOrd="1" destOrd="0" presId="urn:microsoft.com/office/officeart/2005/8/layout/arrow1"/>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AE653C9-0778-41D5-A74D-2A318F0FA51E}" type="doc">
      <dgm:prSet loTypeId="urn:microsoft.com/office/officeart/2005/8/layout/bProcess3" loCatId="process" qsTypeId="urn:microsoft.com/office/officeart/2005/8/quickstyle/simple3" qsCatId="simple" csTypeId="urn:microsoft.com/office/officeart/2005/8/colors/colorful5" csCatId="colorful" phldr="1"/>
      <dgm:spPr/>
      <dgm:t>
        <a:bodyPr/>
        <a:lstStyle/>
        <a:p>
          <a:endParaRPr lang="fr-FR"/>
        </a:p>
      </dgm:t>
    </dgm:pt>
    <dgm:pt modelId="{16CD67DE-F658-4045-AAFC-0881481DB4BE}">
      <dgm:prSet phldrT="[Texte]" custT="1"/>
      <dgm:spPr>
        <a:solidFill>
          <a:srgbClr val="FFFF00"/>
        </a:solidFill>
      </dgm:spPr>
      <dgm:t>
        <a:bodyPr/>
        <a:lstStyle/>
        <a:p>
          <a:pPr algn="ctr" rtl="1"/>
          <a:r>
            <a:rPr lang="ar-TN" sz="2800" b="1" dirty="0">
              <a:cs typeface="+mj-cs"/>
            </a:rPr>
            <a:t>عدم وضوح </a:t>
          </a:r>
          <a:r>
            <a:rPr lang="ar-TN" sz="2800" b="1" dirty="0" smtClean="0">
              <a:cs typeface="+mj-cs"/>
            </a:rPr>
            <a:t>النّصوص</a:t>
          </a:r>
          <a:endParaRPr lang="fr-FR" sz="2800" b="1" dirty="0">
            <a:cs typeface="+mj-cs"/>
          </a:endParaRPr>
        </a:p>
      </dgm:t>
    </dgm:pt>
    <dgm:pt modelId="{24F568FC-1E7C-4584-B4DB-490C7CD116B3}" type="parTrans" cxnId="{92C29F58-3CFD-4095-8C90-690877AC51B3}">
      <dgm:prSet/>
      <dgm:spPr/>
      <dgm:t>
        <a:bodyPr/>
        <a:lstStyle/>
        <a:p>
          <a:endParaRPr lang="fr-FR"/>
        </a:p>
      </dgm:t>
    </dgm:pt>
    <dgm:pt modelId="{099F478D-6284-4CF4-B305-0FE37E242F41}" type="sibTrans" cxnId="{92C29F58-3CFD-4095-8C90-690877AC51B3}">
      <dgm:prSet custT="1">
        <dgm:style>
          <a:lnRef idx="3">
            <a:schemeClr val="dk1"/>
          </a:lnRef>
          <a:fillRef idx="0">
            <a:schemeClr val="dk1"/>
          </a:fillRef>
          <a:effectRef idx="2">
            <a:schemeClr val="dk1"/>
          </a:effectRef>
          <a:fontRef idx="minor">
            <a:schemeClr val="tx1"/>
          </a:fontRef>
        </dgm:style>
      </dgm:prSet>
      <dgm:spPr>
        <a:ln/>
      </dgm:spPr>
      <dgm:t>
        <a:bodyPr/>
        <a:lstStyle/>
        <a:p>
          <a:endParaRPr lang="fr-FR" sz="2800"/>
        </a:p>
      </dgm:t>
    </dgm:pt>
    <dgm:pt modelId="{C284EA87-492C-44AE-A340-1BFEEFFA8CB0}">
      <dgm:prSet phldrT="[Texte]" custT="1"/>
      <dgm:spPr>
        <a:solidFill>
          <a:schemeClr val="accent5">
            <a:lumMod val="20000"/>
            <a:lumOff val="80000"/>
          </a:schemeClr>
        </a:solidFill>
      </dgm:spPr>
      <dgm:t>
        <a:bodyPr/>
        <a:lstStyle/>
        <a:p>
          <a:pPr rtl="1"/>
          <a:r>
            <a:rPr lang="ar-TN" sz="2800" b="1">
              <a:cs typeface="+mj-cs"/>
            </a:rPr>
            <a:t>عدم معرفة ما تحويه من أحكام</a:t>
          </a:r>
          <a:endParaRPr lang="fr-FR" sz="2800" b="1">
            <a:cs typeface="+mj-cs"/>
          </a:endParaRPr>
        </a:p>
      </dgm:t>
    </dgm:pt>
    <dgm:pt modelId="{881E4060-1CBC-4327-BE4F-0ECC74DEF8AD}" type="parTrans" cxnId="{ADCB7E25-0334-4F74-BA68-496F93ECCBBB}">
      <dgm:prSet/>
      <dgm:spPr/>
      <dgm:t>
        <a:bodyPr/>
        <a:lstStyle/>
        <a:p>
          <a:endParaRPr lang="fr-FR"/>
        </a:p>
      </dgm:t>
    </dgm:pt>
    <dgm:pt modelId="{E9137C94-09B9-42F9-92BC-2C0F1950D957}" type="sibTrans" cxnId="{ADCB7E25-0334-4F74-BA68-496F93ECCBBB}">
      <dgm:prSet custT="1">
        <dgm:style>
          <a:lnRef idx="3">
            <a:schemeClr val="dk1"/>
          </a:lnRef>
          <a:fillRef idx="0">
            <a:schemeClr val="dk1"/>
          </a:fillRef>
          <a:effectRef idx="2">
            <a:schemeClr val="dk1"/>
          </a:effectRef>
          <a:fontRef idx="minor">
            <a:schemeClr val="tx1"/>
          </a:fontRef>
        </dgm:style>
      </dgm:prSet>
      <dgm:spPr>
        <a:ln/>
      </dgm:spPr>
      <dgm:t>
        <a:bodyPr/>
        <a:lstStyle/>
        <a:p>
          <a:endParaRPr lang="fr-FR" sz="2800"/>
        </a:p>
      </dgm:t>
    </dgm:pt>
    <dgm:pt modelId="{5B814E3C-EFBA-4CC8-B3B9-B0612B808887}">
      <dgm:prSet phldrT="[Texte]" custT="1"/>
      <dgm:spPr>
        <a:solidFill>
          <a:schemeClr val="accent5">
            <a:lumMod val="20000"/>
            <a:lumOff val="80000"/>
          </a:schemeClr>
        </a:solidFill>
      </dgm:spPr>
      <dgm:t>
        <a:bodyPr/>
        <a:lstStyle/>
        <a:p>
          <a:pPr rtl="1"/>
          <a:r>
            <a:rPr lang="ar-TN" sz="2800" b="1">
              <a:cs typeface="+mj-cs"/>
            </a:rPr>
            <a:t>عدم إمكان جعل الأفعال = الأحكام</a:t>
          </a:r>
          <a:endParaRPr lang="fr-FR" sz="2800" b="1">
            <a:cs typeface="+mj-cs"/>
          </a:endParaRPr>
        </a:p>
      </dgm:t>
    </dgm:pt>
    <dgm:pt modelId="{4409A849-56B4-4443-9D9F-ED48A211EB01}" type="parTrans" cxnId="{E8559D25-E7B8-406E-8DA2-C2AB6A395BBA}">
      <dgm:prSet/>
      <dgm:spPr/>
      <dgm:t>
        <a:bodyPr/>
        <a:lstStyle/>
        <a:p>
          <a:endParaRPr lang="fr-FR"/>
        </a:p>
      </dgm:t>
    </dgm:pt>
    <dgm:pt modelId="{1C042B38-AD8A-41CE-95A4-477B12D81C47}" type="sibTrans" cxnId="{E8559D25-E7B8-406E-8DA2-C2AB6A395BBA}">
      <dgm:prSet custT="1">
        <dgm:style>
          <a:lnRef idx="3">
            <a:schemeClr val="dk1"/>
          </a:lnRef>
          <a:fillRef idx="0">
            <a:schemeClr val="dk1"/>
          </a:fillRef>
          <a:effectRef idx="2">
            <a:schemeClr val="dk1"/>
          </a:effectRef>
          <a:fontRef idx="minor">
            <a:schemeClr val="tx1"/>
          </a:fontRef>
        </dgm:style>
      </dgm:prSet>
      <dgm:spPr>
        <a:ln/>
      </dgm:spPr>
      <dgm:t>
        <a:bodyPr/>
        <a:lstStyle/>
        <a:p>
          <a:endParaRPr lang="fr-FR" sz="2800"/>
        </a:p>
      </dgm:t>
    </dgm:pt>
    <dgm:pt modelId="{9552727E-4426-46B3-9FDA-50B018970759}">
      <dgm:prSet phldrT="[Texte]" custT="1"/>
      <dgm:spPr/>
      <dgm:t>
        <a:bodyPr/>
        <a:lstStyle/>
        <a:p>
          <a:pPr rtl="1"/>
          <a:r>
            <a:rPr lang="ar-TN" sz="2800" b="1">
              <a:cs typeface="+mj-cs"/>
            </a:rPr>
            <a:t>عدم الوفاء بما يقتضيه العلم بوجود مسؤوليّة عن الأفعال</a:t>
          </a:r>
          <a:endParaRPr lang="fr-FR" sz="2800" b="1">
            <a:cs typeface="+mj-cs"/>
          </a:endParaRPr>
        </a:p>
      </dgm:t>
    </dgm:pt>
    <dgm:pt modelId="{3DC62C53-55C0-403F-84B3-52FC5903732D}" type="parTrans" cxnId="{88F65836-A7C2-4436-9D1D-D3E13E4F3E40}">
      <dgm:prSet/>
      <dgm:spPr/>
      <dgm:t>
        <a:bodyPr/>
        <a:lstStyle/>
        <a:p>
          <a:endParaRPr lang="fr-FR"/>
        </a:p>
      </dgm:t>
    </dgm:pt>
    <dgm:pt modelId="{8DA8B5C4-BBE6-4DCD-9D92-52DC2395DC09}" type="sibTrans" cxnId="{88F65836-A7C2-4436-9D1D-D3E13E4F3E40}">
      <dgm:prSet custT="1">
        <dgm:style>
          <a:lnRef idx="3">
            <a:schemeClr val="dk1"/>
          </a:lnRef>
          <a:fillRef idx="0">
            <a:schemeClr val="dk1"/>
          </a:fillRef>
          <a:effectRef idx="2">
            <a:schemeClr val="dk1"/>
          </a:effectRef>
          <a:fontRef idx="minor">
            <a:schemeClr val="tx1"/>
          </a:fontRef>
        </dgm:style>
      </dgm:prSet>
      <dgm:spPr>
        <a:ln/>
      </dgm:spPr>
      <dgm:t>
        <a:bodyPr/>
        <a:lstStyle/>
        <a:p>
          <a:endParaRPr lang="fr-FR" sz="2800"/>
        </a:p>
      </dgm:t>
    </dgm:pt>
    <dgm:pt modelId="{C36A4908-32F0-4F9E-8201-D44C4E8A6370}">
      <dgm:prSet custT="1"/>
      <dgm:spPr/>
      <dgm:t>
        <a:bodyPr/>
        <a:lstStyle/>
        <a:p>
          <a:pPr rtl="1"/>
          <a:r>
            <a:rPr lang="ar-TN" sz="2800" b="1" dirty="0">
              <a:cs typeface="+mj-cs"/>
            </a:rPr>
            <a:t>عدم الوفاء بما </a:t>
          </a:r>
          <a:r>
            <a:rPr lang="ar-TN" sz="2800" b="1" dirty="0" err="1">
              <a:cs typeface="+mj-cs"/>
            </a:rPr>
            <a:t>يقتضيه</a:t>
          </a:r>
          <a:r>
            <a:rPr lang="ar-TN" sz="2800" b="1" dirty="0">
              <a:cs typeface="+mj-cs"/>
            </a:rPr>
            <a:t> ثبوت وجود الله </a:t>
          </a:r>
          <a:r>
            <a:rPr lang="ar-TN" sz="2800" b="1" dirty="0" smtClean="0">
              <a:cs typeface="+mj-cs"/>
            </a:rPr>
            <a:t>تعالى، </a:t>
          </a:r>
          <a:r>
            <a:rPr lang="ar-TN" sz="2800" b="1" dirty="0">
              <a:cs typeface="+mj-cs"/>
            </a:rPr>
            <a:t>ونبوّة محمّد </a:t>
          </a:r>
          <a:r>
            <a:rPr lang="en-US" sz="2800" dirty="0" smtClean="0">
              <a:sym typeface="AGA Arabesque"/>
            </a:rPr>
            <a:t></a:t>
          </a:r>
          <a:r>
            <a:rPr lang="ar-TN" sz="2800" dirty="0" smtClean="0">
              <a:sym typeface="AGA Arabesque"/>
            </a:rPr>
            <a:t>،</a:t>
          </a:r>
          <a:r>
            <a:rPr lang="ar-TN" sz="2800" b="1" dirty="0" smtClean="0">
              <a:cs typeface="+mj-cs"/>
            </a:rPr>
            <a:t> </a:t>
          </a:r>
          <a:r>
            <a:rPr lang="ar-TN" sz="2800" b="1" dirty="0">
              <a:cs typeface="+mj-cs"/>
            </a:rPr>
            <a:t>ونسبة النّصوص إليه</a:t>
          </a:r>
          <a:endParaRPr lang="fr-FR" sz="2800" b="1" dirty="0">
            <a:cs typeface="+mj-cs"/>
          </a:endParaRPr>
        </a:p>
      </dgm:t>
    </dgm:pt>
    <dgm:pt modelId="{B53CDA64-F3E0-45B4-881B-B42CC29E2322}" type="parTrans" cxnId="{94E83727-12CF-4390-A0A5-4EB4480904E4}">
      <dgm:prSet/>
      <dgm:spPr/>
      <dgm:t>
        <a:bodyPr/>
        <a:lstStyle/>
        <a:p>
          <a:endParaRPr lang="fr-FR"/>
        </a:p>
      </dgm:t>
    </dgm:pt>
    <dgm:pt modelId="{15F4F6BF-52FC-4CDC-9AEF-1A62C67898B6}" type="sibTrans" cxnId="{94E83727-12CF-4390-A0A5-4EB4480904E4}">
      <dgm:prSet>
        <dgm:style>
          <a:lnRef idx="2">
            <a:schemeClr val="dk1"/>
          </a:lnRef>
          <a:fillRef idx="0">
            <a:schemeClr val="dk1"/>
          </a:fillRef>
          <a:effectRef idx="1">
            <a:schemeClr val="dk1"/>
          </a:effectRef>
          <a:fontRef idx="minor">
            <a:schemeClr val="tx1"/>
          </a:fontRef>
        </dgm:style>
      </dgm:prSet>
      <dgm:spPr/>
      <dgm:t>
        <a:bodyPr/>
        <a:lstStyle/>
        <a:p>
          <a:endParaRPr lang="fr-FR"/>
        </a:p>
      </dgm:t>
    </dgm:pt>
    <dgm:pt modelId="{3BB3F6FA-02F8-44A5-BC40-B10A07B4D8DB}" type="pres">
      <dgm:prSet presAssocID="{0AE653C9-0778-41D5-A74D-2A318F0FA51E}" presName="Name0" presStyleCnt="0">
        <dgm:presLayoutVars>
          <dgm:dir val="rev"/>
          <dgm:resizeHandles val="exact"/>
        </dgm:presLayoutVars>
      </dgm:prSet>
      <dgm:spPr/>
      <dgm:t>
        <a:bodyPr/>
        <a:lstStyle/>
        <a:p>
          <a:endParaRPr lang="fr-FR"/>
        </a:p>
      </dgm:t>
    </dgm:pt>
    <dgm:pt modelId="{C8536F33-E235-4949-8E45-9AAF00685669}" type="pres">
      <dgm:prSet presAssocID="{16CD67DE-F658-4045-AAFC-0881481DB4BE}" presName="node" presStyleLbl="node1" presStyleIdx="0" presStyleCnt="5" custScaleX="86505" custScaleY="52510">
        <dgm:presLayoutVars>
          <dgm:bulletEnabled val="1"/>
        </dgm:presLayoutVars>
      </dgm:prSet>
      <dgm:spPr/>
      <dgm:t>
        <a:bodyPr/>
        <a:lstStyle/>
        <a:p>
          <a:endParaRPr lang="fr-FR"/>
        </a:p>
      </dgm:t>
    </dgm:pt>
    <dgm:pt modelId="{A676C538-22D4-45A5-A73B-C08842B4083B}" type="pres">
      <dgm:prSet presAssocID="{099F478D-6284-4CF4-B305-0FE37E242F41}" presName="sibTrans" presStyleLbl="sibTrans1D1" presStyleIdx="0" presStyleCnt="4"/>
      <dgm:spPr/>
      <dgm:t>
        <a:bodyPr/>
        <a:lstStyle/>
        <a:p>
          <a:endParaRPr lang="fr-FR"/>
        </a:p>
      </dgm:t>
    </dgm:pt>
    <dgm:pt modelId="{688AE4BD-C393-4B2B-BE53-9AE9E5EC192C}" type="pres">
      <dgm:prSet presAssocID="{099F478D-6284-4CF4-B305-0FE37E242F41}" presName="connectorText" presStyleLbl="sibTrans1D1" presStyleIdx="0" presStyleCnt="4"/>
      <dgm:spPr/>
      <dgm:t>
        <a:bodyPr/>
        <a:lstStyle/>
        <a:p>
          <a:endParaRPr lang="fr-FR"/>
        </a:p>
      </dgm:t>
    </dgm:pt>
    <dgm:pt modelId="{2D62384A-5FD6-47C1-AB1C-E86098E992B2}" type="pres">
      <dgm:prSet presAssocID="{C284EA87-492C-44AE-A340-1BFEEFFA8CB0}" presName="node" presStyleLbl="node1" presStyleIdx="1" presStyleCnt="5" custScaleX="133574" custScaleY="48172">
        <dgm:presLayoutVars>
          <dgm:bulletEnabled val="1"/>
        </dgm:presLayoutVars>
      </dgm:prSet>
      <dgm:spPr/>
      <dgm:t>
        <a:bodyPr/>
        <a:lstStyle/>
        <a:p>
          <a:endParaRPr lang="fr-FR"/>
        </a:p>
      </dgm:t>
    </dgm:pt>
    <dgm:pt modelId="{0DCB1D98-C4FD-4093-A20E-5E4B90CA0919}" type="pres">
      <dgm:prSet presAssocID="{E9137C94-09B9-42F9-92BC-2C0F1950D957}" presName="sibTrans" presStyleLbl="sibTrans1D1" presStyleIdx="1" presStyleCnt="4"/>
      <dgm:spPr/>
      <dgm:t>
        <a:bodyPr/>
        <a:lstStyle/>
        <a:p>
          <a:endParaRPr lang="fr-FR"/>
        </a:p>
      </dgm:t>
    </dgm:pt>
    <dgm:pt modelId="{AE60A869-BBC1-4861-AB4E-A2A1CBA97135}" type="pres">
      <dgm:prSet presAssocID="{E9137C94-09B9-42F9-92BC-2C0F1950D957}" presName="connectorText" presStyleLbl="sibTrans1D1" presStyleIdx="1" presStyleCnt="4"/>
      <dgm:spPr/>
      <dgm:t>
        <a:bodyPr/>
        <a:lstStyle/>
        <a:p>
          <a:endParaRPr lang="fr-FR"/>
        </a:p>
      </dgm:t>
    </dgm:pt>
    <dgm:pt modelId="{A2123C7B-BE55-4129-829D-BE7DB6D3AE1E}" type="pres">
      <dgm:prSet presAssocID="{5B814E3C-EFBA-4CC8-B3B9-B0612B808887}" presName="node" presStyleLbl="node1" presStyleIdx="2" presStyleCnt="5" custScaleX="69281" custScaleY="47536">
        <dgm:presLayoutVars>
          <dgm:bulletEnabled val="1"/>
        </dgm:presLayoutVars>
      </dgm:prSet>
      <dgm:spPr/>
      <dgm:t>
        <a:bodyPr/>
        <a:lstStyle/>
        <a:p>
          <a:endParaRPr lang="fr-FR"/>
        </a:p>
      </dgm:t>
    </dgm:pt>
    <dgm:pt modelId="{26175D29-BA41-46E4-A3D6-48F249756178}" type="pres">
      <dgm:prSet presAssocID="{1C042B38-AD8A-41CE-95A4-477B12D81C47}" presName="sibTrans" presStyleLbl="sibTrans1D1" presStyleIdx="2" presStyleCnt="4"/>
      <dgm:spPr/>
      <dgm:t>
        <a:bodyPr/>
        <a:lstStyle/>
        <a:p>
          <a:endParaRPr lang="fr-FR"/>
        </a:p>
      </dgm:t>
    </dgm:pt>
    <dgm:pt modelId="{043F766E-BE73-4109-B629-47FB7BA930DE}" type="pres">
      <dgm:prSet presAssocID="{1C042B38-AD8A-41CE-95A4-477B12D81C47}" presName="connectorText" presStyleLbl="sibTrans1D1" presStyleIdx="2" presStyleCnt="4"/>
      <dgm:spPr/>
      <dgm:t>
        <a:bodyPr/>
        <a:lstStyle/>
        <a:p>
          <a:endParaRPr lang="fr-FR"/>
        </a:p>
      </dgm:t>
    </dgm:pt>
    <dgm:pt modelId="{EFCEB739-A602-41BA-8A03-10A4FCD68D47}" type="pres">
      <dgm:prSet presAssocID="{9552727E-4426-46B3-9FDA-50B018970759}" presName="node" presStyleLbl="node1" presStyleIdx="3" presStyleCnt="5" custScaleX="114804" custScaleY="49695">
        <dgm:presLayoutVars>
          <dgm:bulletEnabled val="1"/>
        </dgm:presLayoutVars>
      </dgm:prSet>
      <dgm:spPr/>
      <dgm:t>
        <a:bodyPr/>
        <a:lstStyle/>
        <a:p>
          <a:endParaRPr lang="fr-FR"/>
        </a:p>
      </dgm:t>
    </dgm:pt>
    <dgm:pt modelId="{6252A9AF-4945-4E32-BB2A-8C36D1589485}" type="pres">
      <dgm:prSet presAssocID="{8DA8B5C4-BBE6-4DCD-9D92-52DC2395DC09}" presName="sibTrans" presStyleLbl="sibTrans1D1" presStyleIdx="3" presStyleCnt="4"/>
      <dgm:spPr/>
      <dgm:t>
        <a:bodyPr/>
        <a:lstStyle/>
        <a:p>
          <a:endParaRPr lang="fr-FR"/>
        </a:p>
      </dgm:t>
    </dgm:pt>
    <dgm:pt modelId="{BEB8A3B2-228B-4E96-9E9F-4CCC8C7522FD}" type="pres">
      <dgm:prSet presAssocID="{8DA8B5C4-BBE6-4DCD-9D92-52DC2395DC09}" presName="connectorText" presStyleLbl="sibTrans1D1" presStyleIdx="3" presStyleCnt="4"/>
      <dgm:spPr/>
      <dgm:t>
        <a:bodyPr/>
        <a:lstStyle/>
        <a:p>
          <a:endParaRPr lang="fr-FR"/>
        </a:p>
      </dgm:t>
    </dgm:pt>
    <dgm:pt modelId="{68CF2C71-FEB8-4BE5-9A5B-C3A0538FC7DD}" type="pres">
      <dgm:prSet presAssocID="{C36A4908-32F0-4F9E-8201-D44C4E8A6370}" presName="node" presStyleLbl="node1" presStyleIdx="4" presStyleCnt="5" custScaleX="153728" custScaleY="57098">
        <dgm:presLayoutVars>
          <dgm:bulletEnabled val="1"/>
        </dgm:presLayoutVars>
      </dgm:prSet>
      <dgm:spPr/>
      <dgm:t>
        <a:bodyPr/>
        <a:lstStyle/>
        <a:p>
          <a:endParaRPr lang="fr-FR"/>
        </a:p>
      </dgm:t>
    </dgm:pt>
  </dgm:ptLst>
  <dgm:cxnLst>
    <dgm:cxn modelId="{E8559D25-E7B8-406E-8DA2-C2AB6A395BBA}" srcId="{0AE653C9-0778-41D5-A74D-2A318F0FA51E}" destId="{5B814E3C-EFBA-4CC8-B3B9-B0612B808887}" srcOrd="2" destOrd="0" parTransId="{4409A849-56B4-4443-9D9F-ED48A211EB01}" sibTransId="{1C042B38-AD8A-41CE-95A4-477B12D81C47}"/>
    <dgm:cxn modelId="{92C29F58-3CFD-4095-8C90-690877AC51B3}" srcId="{0AE653C9-0778-41D5-A74D-2A318F0FA51E}" destId="{16CD67DE-F658-4045-AAFC-0881481DB4BE}" srcOrd="0" destOrd="0" parTransId="{24F568FC-1E7C-4584-B4DB-490C7CD116B3}" sibTransId="{099F478D-6284-4CF4-B305-0FE37E242F41}"/>
    <dgm:cxn modelId="{EC6AB045-44D5-4690-8207-B7437AEF1BE5}" type="presOf" srcId="{1C042B38-AD8A-41CE-95A4-477B12D81C47}" destId="{26175D29-BA41-46E4-A3D6-48F249756178}" srcOrd="0" destOrd="0" presId="urn:microsoft.com/office/officeart/2005/8/layout/bProcess3"/>
    <dgm:cxn modelId="{ADCB7E25-0334-4F74-BA68-496F93ECCBBB}" srcId="{0AE653C9-0778-41D5-A74D-2A318F0FA51E}" destId="{C284EA87-492C-44AE-A340-1BFEEFFA8CB0}" srcOrd="1" destOrd="0" parTransId="{881E4060-1CBC-4327-BE4F-0ECC74DEF8AD}" sibTransId="{E9137C94-09B9-42F9-92BC-2C0F1950D957}"/>
    <dgm:cxn modelId="{1DAC7FB9-FA0D-43E9-9D6B-B7A66F141B06}" type="presOf" srcId="{16CD67DE-F658-4045-AAFC-0881481DB4BE}" destId="{C8536F33-E235-4949-8E45-9AAF00685669}" srcOrd="0" destOrd="0" presId="urn:microsoft.com/office/officeart/2005/8/layout/bProcess3"/>
    <dgm:cxn modelId="{8A4D5BB9-8BDB-4381-9D3C-1A2C1F9D84B1}" type="presOf" srcId="{E9137C94-09B9-42F9-92BC-2C0F1950D957}" destId="{0DCB1D98-C4FD-4093-A20E-5E4B90CA0919}" srcOrd="0" destOrd="0" presId="urn:microsoft.com/office/officeart/2005/8/layout/bProcess3"/>
    <dgm:cxn modelId="{FAFEA769-85A2-4633-88E0-ACE0EB9B51B2}" type="presOf" srcId="{9552727E-4426-46B3-9FDA-50B018970759}" destId="{EFCEB739-A602-41BA-8A03-10A4FCD68D47}" srcOrd="0" destOrd="0" presId="urn:microsoft.com/office/officeart/2005/8/layout/bProcess3"/>
    <dgm:cxn modelId="{DBDD8DBA-496C-44FA-90A4-5094E411C096}" type="presOf" srcId="{1C042B38-AD8A-41CE-95A4-477B12D81C47}" destId="{043F766E-BE73-4109-B629-47FB7BA930DE}" srcOrd="1" destOrd="0" presId="urn:microsoft.com/office/officeart/2005/8/layout/bProcess3"/>
    <dgm:cxn modelId="{06E81B1B-60AB-4CD2-8AC1-4F920D78E5F9}" type="presOf" srcId="{0AE653C9-0778-41D5-A74D-2A318F0FA51E}" destId="{3BB3F6FA-02F8-44A5-BC40-B10A07B4D8DB}" srcOrd="0" destOrd="0" presId="urn:microsoft.com/office/officeart/2005/8/layout/bProcess3"/>
    <dgm:cxn modelId="{B655E9DE-8D68-4A3A-8659-853EEC151E2A}" type="presOf" srcId="{5B814E3C-EFBA-4CC8-B3B9-B0612B808887}" destId="{A2123C7B-BE55-4129-829D-BE7DB6D3AE1E}" srcOrd="0" destOrd="0" presId="urn:microsoft.com/office/officeart/2005/8/layout/bProcess3"/>
    <dgm:cxn modelId="{95EC5ACB-634D-4D6D-ADE2-79299E2A4B3E}" type="presOf" srcId="{C284EA87-492C-44AE-A340-1BFEEFFA8CB0}" destId="{2D62384A-5FD6-47C1-AB1C-E86098E992B2}" srcOrd="0" destOrd="0" presId="urn:microsoft.com/office/officeart/2005/8/layout/bProcess3"/>
    <dgm:cxn modelId="{450E32DE-0903-474F-A819-F58C41787F4C}" type="presOf" srcId="{8DA8B5C4-BBE6-4DCD-9D92-52DC2395DC09}" destId="{BEB8A3B2-228B-4E96-9E9F-4CCC8C7522FD}" srcOrd="1" destOrd="0" presId="urn:microsoft.com/office/officeart/2005/8/layout/bProcess3"/>
    <dgm:cxn modelId="{66D8AABF-F2FE-4E46-A4CB-682E00BE2CA7}" type="presOf" srcId="{099F478D-6284-4CF4-B305-0FE37E242F41}" destId="{688AE4BD-C393-4B2B-BE53-9AE9E5EC192C}" srcOrd="1" destOrd="0" presId="urn:microsoft.com/office/officeart/2005/8/layout/bProcess3"/>
    <dgm:cxn modelId="{497F0D39-6284-4EA4-9B4E-45D1CB672A6C}" type="presOf" srcId="{099F478D-6284-4CF4-B305-0FE37E242F41}" destId="{A676C538-22D4-45A5-A73B-C08842B4083B}" srcOrd="0" destOrd="0" presId="urn:microsoft.com/office/officeart/2005/8/layout/bProcess3"/>
    <dgm:cxn modelId="{49AC920A-0517-476E-A9C5-3345E6635EE7}" type="presOf" srcId="{C36A4908-32F0-4F9E-8201-D44C4E8A6370}" destId="{68CF2C71-FEB8-4BE5-9A5B-C3A0538FC7DD}" srcOrd="0" destOrd="0" presId="urn:microsoft.com/office/officeart/2005/8/layout/bProcess3"/>
    <dgm:cxn modelId="{88F65836-A7C2-4436-9D1D-D3E13E4F3E40}" srcId="{0AE653C9-0778-41D5-A74D-2A318F0FA51E}" destId="{9552727E-4426-46B3-9FDA-50B018970759}" srcOrd="3" destOrd="0" parTransId="{3DC62C53-55C0-403F-84B3-52FC5903732D}" sibTransId="{8DA8B5C4-BBE6-4DCD-9D92-52DC2395DC09}"/>
    <dgm:cxn modelId="{6A353775-2926-4DB5-8D08-F7A9F3090FB8}" type="presOf" srcId="{E9137C94-09B9-42F9-92BC-2C0F1950D957}" destId="{AE60A869-BBC1-4861-AB4E-A2A1CBA97135}" srcOrd="1" destOrd="0" presId="urn:microsoft.com/office/officeart/2005/8/layout/bProcess3"/>
    <dgm:cxn modelId="{94E83727-12CF-4390-A0A5-4EB4480904E4}" srcId="{0AE653C9-0778-41D5-A74D-2A318F0FA51E}" destId="{C36A4908-32F0-4F9E-8201-D44C4E8A6370}" srcOrd="4" destOrd="0" parTransId="{B53CDA64-F3E0-45B4-881B-B42CC29E2322}" sibTransId="{15F4F6BF-52FC-4CDC-9AEF-1A62C67898B6}"/>
    <dgm:cxn modelId="{25226EC4-F763-414B-9657-3C591F477AA0}" type="presOf" srcId="{8DA8B5C4-BBE6-4DCD-9D92-52DC2395DC09}" destId="{6252A9AF-4945-4E32-BB2A-8C36D1589485}" srcOrd="0" destOrd="0" presId="urn:microsoft.com/office/officeart/2005/8/layout/bProcess3"/>
    <dgm:cxn modelId="{DF731FC2-3A52-48D3-B359-65D93AEEAD57}" type="presParOf" srcId="{3BB3F6FA-02F8-44A5-BC40-B10A07B4D8DB}" destId="{C8536F33-E235-4949-8E45-9AAF00685669}" srcOrd="0" destOrd="0" presId="urn:microsoft.com/office/officeart/2005/8/layout/bProcess3"/>
    <dgm:cxn modelId="{BC5953C0-0A91-4F7A-9928-37D72B5A9B44}" type="presParOf" srcId="{3BB3F6FA-02F8-44A5-BC40-B10A07B4D8DB}" destId="{A676C538-22D4-45A5-A73B-C08842B4083B}" srcOrd="1" destOrd="0" presId="urn:microsoft.com/office/officeart/2005/8/layout/bProcess3"/>
    <dgm:cxn modelId="{A5F81D77-E25D-440A-932E-92D662E4549E}" type="presParOf" srcId="{A676C538-22D4-45A5-A73B-C08842B4083B}" destId="{688AE4BD-C393-4B2B-BE53-9AE9E5EC192C}" srcOrd="0" destOrd="0" presId="urn:microsoft.com/office/officeart/2005/8/layout/bProcess3"/>
    <dgm:cxn modelId="{C77C57DC-D138-4E5A-84B6-CC83935B365C}" type="presParOf" srcId="{3BB3F6FA-02F8-44A5-BC40-B10A07B4D8DB}" destId="{2D62384A-5FD6-47C1-AB1C-E86098E992B2}" srcOrd="2" destOrd="0" presId="urn:microsoft.com/office/officeart/2005/8/layout/bProcess3"/>
    <dgm:cxn modelId="{566ADC8E-CA24-47B2-BD96-21408DAD9CD1}" type="presParOf" srcId="{3BB3F6FA-02F8-44A5-BC40-B10A07B4D8DB}" destId="{0DCB1D98-C4FD-4093-A20E-5E4B90CA0919}" srcOrd="3" destOrd="0" presId="urn:microsoft.com/office/officeart/2005/8/layout/bProcess3"/>
    <dgm:cxn modelId="{0E2A1269-D308-4672-9E84-28BCDF8FBAAE}" type="presParOf" srcId="{0DCB1D98-C4FD-4093-A20E-5E4B90CA0919}" destId="{AE60A869-BBC1-4861-AB4E-A2A1CBA97135}" srcOrd="0" destOrd="0" presId="urn:microsoft.com/office/officeart/2005/8/layout/bProcess3"/>
    <dgm:cxn modelId="{0C0CE8FC-1862-4D59-A565-1B8DB215FC8E}" type="presParOf" srcId="{3BB3F6FA-02F8-44A5-BC40-B10A07B4D8DB}" destId="{A2123C7B-BE55-4129-829D-BE7DB6D3AE1E}" srcOrd="4" destOrd="0" presId="urn:microsoft.com/office/officeart/2005/8/layout/bProcess3"/>
    <dgm:cxn modelId="{FCD68B72-ABC0-4C71-82DD-A24EBFCBECA5}" type="presParOf" srcId="{3BB3F6FA-02F8-44A5-BC40-B10A07B4D8DB}" destId="{26175D29-BA41-46E4-A3D6-48F249756178}" srcOrd="5" destOrd="0" presId="urn:microsoft.com/office/officeart/2005/8/layout/bProcess3"/>
    <dgm:cxn modelId="{75F15C72-BAE9-42E7-882B-E378FE23A8AB}" type="presParOf" srcId="{26175D29-BA41-46E4-A3D6-48F249756178}" destId="{043F766E-BE73-4109-B629-47FB7BA930DE}" srcOrd="0" destOrd="0" presId="urn:microsoft.com/office/officeart/2005/8/layout/bProcess3"/>
    <dgm:cxn modelId="{C1651FC9-B6BC-4949-ACA7-98D799973EC1}" type="presParOf" srcId="{3BB3F6FA-02F8-44A5-BC40-B10A07B4D8DB}" destId="{EFCEB739-A602-41BA-8A03-10A4FCD68D47}" srcOrd="6" destOrd="0" presId="urn:microsoft.com/office/officeart/2005/8/layout/bProcess3"/>
    <dgm:cxn modelId="{7481AC10-D192-49EE-A6AE-8C2C4FC76344}" type="presParOf" srcId="{3BB3F6FA-02F8-44A5-BC40-B10A07B4D8DB}" destId="{6252A9AF-4945-4E32-BB2A-8C36D1589485}" srcOrd="7" destOrd="0" presId="urn:microsoft.com/office/officeart/2005/8/layout/bProcess3"/>
    <dgm:cxn modelId="{1EAC08F4-7773-4DE0-AF64-AA5E2EDA2905}" type="presParOf" srcId="{6252A9AF-4945-4E32-BB2A-8C36D1589485}" destId="{BEB8A3B2-228B-4E96-9E9F-4CCC8C7522FD}" srcOrd="0" destOrd="0" presId="urn:microsoft.com/office/officeart/2005/8/layout/bProcess3"/>
    <dgm:cxn modelId="{9D6096C5-D0D9-46F8-AD42-60084FEB24E9}" type="presParOf" srcId="{3BB3F6FA-02F8-44A5-BC40-B10A07B4D8DB}" destId="{68CF2C71-FEB8-4BE5-9A5B-C3A0538FC7DD}" srcOrd="8" destOrd="0" presId="urn:microsoft.com/office/officeart/2005/8/layout/bProcess3"/>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B378A68-9C7C-4C6C-A59F-DB35770EB1A8}" type="doc">
      <dgm:prSet loTypeId="urn:microsoft.com/office/officeart/2008/layout/HorizontalMultiLevelHierarchy" loCatId="hierarchy" qsTypeId="urn:microsoft.com/office/officeart/2005/8/quickstyle/simple3" qsCatId="simple" csTypeId="urn:microsoft.com/office/officeart/2005/8/colors/colorful5" csCatId="colorful" phldr="1"/>
      <dgm:spPr/>
      <dgm:t>
        <a:bodyPr/>
        <a:lstStyle/>
        <a:p>
          <a:endParaRPr lang="fr-FR"/>
        </a:p>
      </dgm:t>
    </dgm:pt>
    <dgm:pt modelId="{9372305A-9ED8-474C-A04C-1B8D98017996}">
      <dgm:prSet phldrT="[Texte]" custT="1"/>
      <dgm:spPr/>
      <dgm:t>
        <a:bodyPr/>
        <a:lstStyle/>
        <a:p>
          <a:r>
            <a:rPr lang="ar-TN" sz="3200" b="1">
              <a:cs typeface="+mj-cs"/>
            </a:rPr>
            <a:t>النّصّ</a:t>
          </a:r>
          <a:endParaRPr lang="fr-FR" sz="3200" b="1">
            <a:cs typeface="+mj-cs"/>
          </a:endParaRPr>
        </a:p>
      </dgm:t>
    </dgm:pt>
    <dgm:pt modelId="{30285643-282D-4172-B342-1156097B9C0D}" type="parTrans" cxnId="{7E43E04C-1950-49D6-BF9F-9DC0A172A646}">
      <dgm:prSet/>
      <dgm:spPr/>
      <dgm:t>
        <a:bodyPr/>
        <a:lstStyle/>
        <a:p>
          <a:endParaRPr lang="fr-FR"/>
        </a:p>
      </dgm:t>
    </dgm:pt>
    <dgm:pt modelId="{4A08F07B-32B8-40B0-BCCD-B3B740D77AD2}" type="sibTrans" cxnId="{7E43E04C-1950-49D6-BF9F-9DC0A172A646}">
      <dgm:prSet/>
      <dgm:spPr/>
      <dgm:t>
        <a:bodyPr/>
        <a:lstStyle/>
        <a:p>
          <a:endParaRPr lang="fr-FR"/>
        </a:p>
      </dgm:t>
    </dgm:pt>
    <dgm:pt modelId="{35238A60-6A02-4C28-AC6C-24AFDF655360}">
      <dgm:prSet phldrT="[Texte]" custT="1"/>
      <dgm:spPr>
        <a:ln w="3175">
          <a:solidFill>
            <a:schemeClr val="accent6">
              <a:lumMod val="75000"/>
            </a:schemeClr>
          </a:solidFill>
        </a:ln>
      </dgm:spPr>
      <dgm:t>
        <a:bodyPr/>
        <a:lstStyle/>
        <a:p>
          <a:r>
            <a:rPr lang="ar-TN" sz="3200" b="1">
              <a:cs typeface="+mj-cs"/>
            </a:rPr>
            <a:t>المستوى الدّلالي</a:t>
          </a:r>
          <a:endParaRPr lang="fr-FR" sz="3200" b="1">
            <a:cs typeface="+mj-cs"/>
          </a:endParaRPr>
        </a:p>
      </dgm:t>
    </dgm:pt>
    <dgm:pt modelId="{D6DEE8A4-B569-45DF-BA77-F3D0FFA4BEF7}" type="parTrans" cxnId="{4A7CB476-B3E6-4530-A2F2-81D5ED5BC943}">
      <dgm:prSet custT="1"/>
      <dgm:spPr/>
      <dgm:t>
        <a:bodyPr/>
        <a:lstStyle/>
        <a:p>
          <a:endParaRPr lang="fr-FR" sz="3200" b="1">
            <a:cs typeface="+mj-cs"/>
          </a:endParaRPr>
        </a:p>
      </dgm:t>
    </dgm:pt>
    <dgm:pt modelId="{4690D313-06AD-43D9-B218-A4FB92BBCDEA}" type="sibTrans" cxnId="{4A7CB476-B3E6-4530-A2F2-81D5ED5BC943}">
      <dgm:prSet/>
      <dgm:spPr/>
      <dgm:t>
        <a:bodyPr/>
        <a:lstStyle/>
        <a:p>
          <a:endParaRPr lang="fr-FR"/>
        </a:p>
      </dgm:t>
    </dgm:pt>
    <dgm:pt modelId="{1F00822B-A382-4B48-9439-8BB323071CE8}">
      <dgm:prSet phldrT="[Texte]" custT="1"/>
      <dgm:spPr>
        <a:ln w="3175">
          <a:solidFill>
            <a:schemeClr val="accent6">
              <a:lumMod val="75000"/>
            </a:schemeClr>
          </a:solidFill>
        </a:ln>
      </dgm:spPr>
      <dgm:t>
        <a:bodyPr/>
        <a:lstStyle/>
        <a:p>
          <a:r>
            <a:rPr lang="ar-TN" sz="3200" b="1">
              <a:cs typeface="+mj-cs"/>
            </a:rPr>
            <a:t>المستوى التّداولي</a:t>
          </a:r>
          <a:endParaRPr lang="fr-FR" sz="3200" b="1">
            <a:cs typeface="+mj-cs"/>
          </a:endParaRPr>
        </a:p>
      </dgm:t>
    </dgm:pt>
    <dgm:pt modelId="{3C712D94-6A93-49BA-9BDA-B76DBC33DB46}" type="parTrans" cxnId="{48DBC7E2-C6C3-440A-A018-8F3FD4BB6A89}">
      <dgm:prSet custT="1"/>
      <dgm:spPr/>
      <dgm:t>
        <a:bodyPr/>
        <a:lstStyle/>
        <a:p>
          <a:endParaRPr lang="fr-FR" sz="3200" b="1">
            <a:cs typeface="+mj-cs"/>
          </a:endParaRPr>
        </a:p>
      </dgm:t>
    </dgm:pt>
    <dgm:pt modelId="{C9F27712-FFC6-4414-9AE4-46280F5984AE}" type="sibTrans" cxnId="{48DBC7E2-C6C3-440A-A018-8F3FD4BB6A89}">
      <dgm:prSet/>
      <dgm:spPr/>
      <dgm:t>
        <a:bodyPr/>
        <a:lstStyle/>
        <a:p>
          <a:endParaRPr lang="fr-FR"/>
        </a:p>
      </dgm:t>
    </dgm:pt>
    <dgm:pt modelId="{4D88E665-5D91-4CAE-B314-744CF59987D7}">
      <dgm:prSet custT="1"/>
      <dgm:spPr/>
      <dgm:t>
        <a:bodyPr/>
        <a:lstStyle/>
        <a:p>
          <a:pPr rtl="1"/>
          <a:r>
            <a:rPr lang="ar-TN" sz="3200" b="1">
              <a:cs typeface="+mj-cs"/>
            </a:rPr>
            <a:t>أكثر من معنى</a:t>
          </a:r>
          <a:endParaRPr lang="ar-SA" sz="3200" b="1">
            <a:cs typeface="+mj-cs"/>
          </a:endParaRPr>
        </a:p>
      </dgm:t>
    </dgm:pt>
    <dgm:pt modelId="{602EC1C6-30E9-4554-8DA0-A6C40370112D}" type="parTrans" cxnId="{D81E90A5-65FA-4ACA-B3F3-EC189134089F}">
      <dgm:prSet custT="1"/>
      <dgm:spPr/>
      <dgm:t>
        <a:bodyPr/>
        <a:lstStyle/>
        <a:p>
          <a:pPr rtl="1"/>
          <a:endParaRPr lang="ar-SA" sz="3200" b="1">
            <a:cs typeface="+mj-cs"/>
          </a:endParaRPr>
        </a:p>
      </dgm:t>
    </dgm:pt>
    <dgm:pt modelId="{34FDC1F6-7F17-4950-9691-D5BC0EE9B4B5}" type="sibTrans" cxnId="{D81E90A5-65FA-4ACA-B3F3-EC189134089F}">
      <dgm:prSet/>
      <dgm:spPr/>
      <dgm:t>
        <a:bodyPr/>
        <a:lstStyle/>
        <a:p>
          <a:pPr rtl="1"/>
          <a:endParaRPr lang="ar-SA"/>
        </a:p>
      </dgm:t>
    </dgm:pt>
    <dgm:pt modelId="{8F5E4DF1-716E-4F70-B546-D07E35BDB5BF}">
      <dgm:prSet custT="1"/>
      <dgm:spPr/>
      <dgm:t>
        <a:bodyPr/>
        <a:lstStyle/>
        <a:p>
          <a:pPr rtl="1"/>
          <a:r>
            <a:rPr lang="ar-TN" sz="3200" b="1">
              <a:cs typeface="+mj-cs"/>
            </a:rPr>
            <a:t>معنى واحد</a:t>
          </a:r>
          <a:endParaRPr lang="ar-SA" sz="3200" b="1">
            <a:cs typeface="+mj-cs"/>
          </a:endParaRPr>
        </a:p>
      </dgm:t>
    </dgm:pt>
    <dgm:pt modelId="{EB98F828-7EEC-4A3E-8D33-EEDDAED0292F}" type="parTrans" cxnId="{12D24055-1983-4107-8EEA-B67C3ED1E7D5}">
      <dgm:prSet custT="1"/>
      <dgm:spPr/>
      <dgm:t>
        <a:bodyPr/>
        <a:lstStyle/>
        <a:p>
          <a:pPr rtl="1"/>
          <a:endParaRPr lang="ar-SA" sz="3200" b="1">
            <a:cs typeface="+mj-cs"/>
          </a:endParaRPr>
        </a:p>
      </dgm:t>
    </dgm:pt>
    <dgm:pt modelId="{61695A84-DB63-4720-9967-CAE40DB910FD}" type="sibTrans" cxnId="{12D24055-1983-4107-8EEA-B67C3ED1E7D5}">
      <dgm:prSet/>
      <dgm:spPr/>
      <dgm:t>
        <a:bodyPr/>
        <a:lstStyle/>
        <a:p>
          <a:pPr rtl="1"/>
          <a:endParaRPr lang="ar-SA"/>
        </a:p>
      </dgm:t>
    </dgm:pt>
    <dgm:pt modelId="{8555FD43-E72B-4AED-BDF2-728A07EBF355}">
      <dgm:prSet custT="1"/>
      <dgm:spPr/>
      <dgm:t>
        <a:bodyPr/>
        <a:lstStyle/>
        <a:p>
          <a:pPr rtl="1"/>
          <a:r>
            <a:rPr lang="ar-TN" sz="3200" b="1" dirty="0">
              <a:cs typeface="+mj-cs"/>
            </a:rPr>
            <a:t>المراد من صاحب النّصّ: معنى واحد</a:t>
          </a:r>
          <a:endParaRPr lang="ar-SA" sz="3200" b="1" dirty="0">
            <a:cs typeface="+mj-cs"/>
          </a:endParaRPr>
        </a:p>
      </dgm:t>
    </dgm:pt>
    <dgm:pt modelId="{6EB83FC6-A6D3-435D-A4C6-93B122C8BF12}" type="parTrans" cxnId="{B6CCAEFC-71A8-43C7-9C78-EEDCE220C8A3}">
      <dgm:prSet custT="1"/>
      <dgm:spPr>
        <a:ln>
          <a:headEnd type="none" w="med" len="med"/>
          <a:tailEnd type="arrow" w="med" len="med"/>
        </a:ln>
      </dgm:spPr>
      <dgm:t>
        <a:bodyPr/>
        <a:lstStyle/>
        <a:p>
          <a:pPr rtl="1"/>
          <a:endParaRPr lang="ar-SA" sz="3200" b="1">
            <a:cs typeface="+mj-cs"/>
          </a:endParaRPr>
        </a:p>
      </dgm:t>
    </dgm:pt>
    <dgm:pt modelId="{6857ADAC-E147-46C9-B795-8FEBFB1FF77B}" type="sibTrans" cxnId="{B6CCAEFC-71A8-43C7-9C78-EEDCE220C8A3}">
      <dgm:prSet/>
      <dgm:spPr/>
      <dgm:t>
        <a:bodyPr/>
        <a:lstStyle/>
        <a:p>
          <a:pPr rtl="1"/>
          <a:endParaRPr lang="ar-SA"/>
        </a:p>
      </dgm:t>
    </dgm:pt>
    <dgm:pt modelId="{D7B44C14-103A-4394-BF49-CBAD955F758F}">
      <dgm:prSet custT="1"/>
      <dgm:spPr/>
      <dgm:t>
        <a:bodyPr/>
        <a:lstStyle/>
        <a:p>
          <a:pPr rtl="1"/>
          <a:r>
            <a:rPr lang="ar-TN" sz="3200" b="1" dirty="0">
              <a:cs typeface="+mj-cs"/>
            </a:rPr>
            <a:t>المراد: قد يكون هذا المعنى وقد يكون معنى آخر</a:t>
          </a:r>
          <a:endParaRPr lang="ar-SA" sz="3200" b="1" dirty="0">
            <a:cs typeface="+mj-cs"/>
          </a:endParaRPr>
        </a:p>
      </dgm:t>
    </dgm:pt>
    <dgm:pt modelId="{676D46EE-2521-4429-BFFD-5D170BDF33FD}" type="parTrans" cxnId="{EF8E1C63-CA7D-4C91-AD13-A443292557DB}">
      <dgm:prSet custT="1"/>
      <dgm:spPr>
        <a:ln>
          <a:headEnd type="none" w="med" len="med"/>
          <a:tailEnd type="arrow" w="med" len="med"/>
        </a:ln>
      </dgm:spPr>
      <dgm:t>
        <a:bodyPr/>
        <a:lstStyle/>
        <a:p>
          <a:pPr rtl="1"/>
          <a:endParaRPr lang="ar-SA" sz="3200" b="1">
            <a:cs typeface="+mj-cs"/>
          </a:endParaRPr>
        </a:p>
      </dgm:t>
    </dgm:pt>
    <dgm:pt modelId="{47B66E5A-B9DD-4391-A0B4-124DFB240FA3}" type="sibTrans" cxnId="{EF8E1C63-CA7D-4C91-AD13-A443292557DB}">
      <dgm:prSet/>
      <dgm:spPr/>
      <dgm:t>
        <a:bodyPr/>
        <a:lstStyle/>
        <a:p>
          <a:pPr rtl="1"/>
          <a:endParaRPr lang="ar-SA"/>
        </a:p>
      </dgm:t>
    </dgm:pt>
    <dgm:pt modelId="{82BE6D24-421A-4523-8754-CC85DF09912B}">
      <dgm:prSet custT="1"/>
      <dgm:spPr/>
      <dgm:t>
        <a:bodyPr/>
        <a:lstStyle/>
        <a:p>
          <a:pPr rtl="1"/>
          <a:r>
            <a:rPr lang="ar-TN" sz="3200" b="1" dirty="0">
              <a:cs typeface="+mj-cs"/>
            </a:rPr>
            <a:t>يجعلنا نحدّد المعنى المراد من صاحب النّص</a:t>
          </a:r>
          <a:endParaRPr lang="ar-SA" sz="3200" b="1" dirty="0">
            <a:cs typeface="+mj-cs"/>
          </a:endParaRPr>
        </a:p>
      </dgm:t>
    </dgm:pt>
    <dgm:pt modelId="{9EC1EB5B-7AEC-4475-9DDE-6750A0390744}" type="parTrans" cxnId="{3A832BD5-B6FB-446C-BFF9-45D76BA13BD0}">
      <dgm:prSet custT="1"/>
      <dgm:spPr>
        <a:ln>
          <a:headEnd type="none" w="med" len="med"/>
          <a:tailEnd type="arrow" w="med" len="med"/>
        </a:ln>
      </dgm:spPr>
      <dgm:t>
        <a:bodyPr/>
        <a:lstStyle/>
        <a:p>
          <a:pPr rtl="1"/>
          <a:endParaRPr lang="ar-SA" sz="3200" b="1">
            <a:cs typeface="+mj-cs"/>
          </a:endParaRPr>
        </a:p>
      </dgm:t>
    </dgm:pt>
    <dgm:pt modelId="{50342C0A-396B-4FE3-AC59-A79814D50D63}" type="sibTrans" cxnId="{3A832BD5-B6FB-446C-BFF9-45D76BA13BD0}">
      <dgm:prSet/>
      <dgm:spPr/>
      <dgm:t>
        <a:bodyPr/>
        <a:lstStyle/>
        <a:p>
          <a:pPr rtl="1"/>
          <a:endParaRPr lang="ar-SA"/>
        </a:p>
      </dgm:t>
    </dgm:pt>
    <dgm:pt modelId="{53E05060-2AF6-4CCB-A370-A80F1FAE7F31}" type="pres">
      <dgm:prSet presAssocID="{EB378A68-9C7C-4C6C-A59F-DB35770EB1A8}" presName="Name0" presStyleCnt="0">
        <dgm:presLayoutVars>
          <dgm:chPref val="1"/>
          <dgm:dir val="rev"/>
          <dgm:animOne val="branch"/>
          <dgm:animLvl val="lvl"/>
          <dgm:resizeHandles val="exact"/>
        </dgm:presLayoutVars>
      </dgm:prSet>
      <dgm:spPr/>
      <dgm:t>
        <a:bodyPr/>
        <a:lstStyle/>
        <a:p>
          <a:endParaRPr lang="fr-FR"/>
        </a:p>
      </dgm:t>
    </dgm:pt>
    <dgm:pt modelId="{A7EEF25F-A187-45A8-A189-91D080959D35}" type="pres">
      <dgm:prSet presAssocID="{9372305A-9ED8-474C-A04C-1B8D98017996}" presName="root1" presStyleCnt="0"/>
      <dgm:spPr/>
      <dgm:t>
        <a:bodyPr/>
        <a:lstStyle/>
        <a:p>
          <a:pPr rtl="1"/>
          <a:endParaRPr lang="ar-SA"/>
        </a:p>
      </dgm:t>
    </dgm:pt>
    <dgm:pt modelId="{C4BD04D3-E520-4A17-9DF6-6665CD8E395F}" type="pres">
      <dgm:prSet presAssocID="{9372305A-9ED8-474C-A04C-1B8D98017996}" presName="LevelOneTextNode" presStyleLbl="node0" presStyleIdx="0" presStyleCnt="1">
        <dgm:presLayoutVars>
          <dgm:chPref val="3"/>
        </dgm:presLayoutVars>
      </dgm:prSet>
      <dgm:spPr/>
      <dgm:t>
        <a:bodyPr/>
        <a:lstStyle/>
        <a:p>
          <a:endParaRPr lang="fr-FR"/>
        </a:p>
      </dgm:t>
    </dgm:pt>
    <dgm:pt modelId="{4CD68B68-9D19-4EA3-A284-14643F5F0246}" type="pres">
      <dgm:prSet presAssocID="{9372305A-9ED8-474C-A04C-1B8D98017996}" presName="level2hierChild" presStyleCnt="0"/>
      <dgm:spPr/>
      <dgm:t>
        <a:bodyPr/>
        <a:lstStyle/>
        <a:p>
          <a:pPr rtl="1"/>
          <a:endParaRPr lang="ar-SA"/>
        </a:p>
      </dgm:t>
    </dgm:pt>
    <dgm:pt modelId="{A1425E24-4E27-455E-8024-FDD4700CB905}" type="pres">
      <dgm:prSet presAssocID="{D6DEE8A4-B569-45DF-BA77-F3D0FFA4BEF7}" presName="conn2-1" presStyleLbl="parChTrans1D2" presStyleIdx="0" presStyleCnt="2"/>
      <dgm:spPr/>
      <dgm:t>
        <a:bodyPr/>
        <a:lstStyle/>
        <a:p>
          <a:endParaRPr lang="fr-FR"/>
        </a:p>
      </dgm:t>
    </dgm:pt>
    <dgm:pt modelId="{FA1F987B-FD7A-47BD-9AAA-C17861A3D52C}" type="pres">
      <dgm:prSet presAssocID="{D6DEE8A4-B569-45DF-BA77-F3D0FFA4BEF7}" presName="connTx" presStyleLbl="parChTrans1D2" presStyleIdx="0" presStyleCnt="2"/>
      <dgm:spPr/>
      <dgm:t>
        <a:bodyPr/>
        <a:lstStyle/>
        <a:p>
          <a:endParaRPr lang="fr-FR"/>
        </a:p>
      </dgm:t>
    </dgm:pt>
    <dgm:pt modelId="{576E1406-C2A5-4C99-AD7B-8A7ABEAF614A}" type="pres">
      <dgm:prSet presAssocID="{35238A60-6A02-4C28-AC6C-24AFDF655360}" presName="root2" presStyleCnt="0"/>
      <dgm:spPr/>
      <dgm:t>
        <a:bodyPr/>
        <a:lstStyle/>
        <a:p>
          <a:pPr rtl="1"/>
          <a:endParaRPr lang="ar-SA"/>
        </a:p>
      </dgm:t>
    </dgm:pt>
    <dgm:pt modelId="{4DCF9798-E2AF-4E70-A417-67A7C79762F0}" type="pres">
      <dgm:prSet presAssocID="{35238A60-6A02-4C28-AC6C-24AFDF655360}" presName="LevelTwoTextNode" presStyleLbl="node2" presStyleIdx="0" presStyleCnt="2">
        <dgm:presLayoutVars>
          <dgm:chPref val="3"/>
        </dgm:presLayoutVars>
      </dgm:prSet>
      <dgm:spPr/>
      <dgm:t>
        <a:bodyPr/>
        <a:lstStyle/>
        <a:p>
          <a:endParaRPr lang="fr-FR"/>
        </a:p>
      </dgm:t>
    </dgm:pt>
    <dgm:pt modelId="{7BE4E7EF-025D-444A-A290-8551613E1B4B}" type="pres">
      <dgm:prSet presAssocID="{35238A60-6A02-4C28-AC6C-24AFDF655360}" presName="level3hierChild" presStyleCnt="0"/>
      <dgm:spPr/>
      <dgm:t>
        <a:bodyPr/>
        <a:lstStyle/>
        <a:p>
          <a:pPr rtl="1"/>
          <a:endParaRPr lang="ar-SA"/>
        </a:p>
      </dgm:t>
    </dgm:pt>
    <dgm:pt modelId="{165F57B8-B6D4-4C6A-92A0-512471B39E0C}" type="pres">
      <dgm:prSet presAssocID="{602EC1C6-30E9-4554-8DA0-A6C40370112D}" presName="conn2-1" presStyleLbl="parChTrans1D3" presStyleIdx="0" presStyleCnt="3"/>
      <dgm:spPr/>
      <dgm:t>
        <a:bodyPr/>
        <a:lstStyle/>
        <a:p>
          <a:pPr rtl="1"/>
          <a:endParaRPr lang="ar-TN"/>
        </a:p>
      </dgm:t>
    </dgm:pt>
    <dgm:pt modelId="{DC9F408F-1ABA-47DB-A1BF-9B55109054F4}" type="pres">
      <dgm:prSet presAssocID="{602EC1C6-30E9-4554-8DA0-A6C40370112D}" presName="connTx" presStyleLbl="parChTrans1D3" presStyleIdx="0" presStyleCnt="3"/>
      <dgm:spPr/>
      <dgm:t>
        <a:bodyPr/>
        <a:lstStyle/>
        <a:p>
          <a:pPr rtl="1"/>
          <a:endParaRPr lang="ar-TN"/>
        </a:p>
      </dgm:t>
    </dgm:pt>
    <dgm:pt modelId="{31D01AEC-A3A3-4DB0-ADC5-32D941B2888B}" type="pres">
      <dgm:prSet presAssocID="{4D88E665-5D91-4CAE-B314-744CF59987D7}" presName="root2" presStyleCnt="0"/>
      <dgm:spPr/>
    </dgm:pt>
    <dgm:pt modelId="{A0508884-E495-4F81-8844-A2E4BF6EA7FE}" type="pres">
      <dgm:prSet presAssocID="{4D88E665-5D91-4CAE-B314-744CF59987D7}" presName="LevelTwoTextNode" presStyleLbl="node3" presStyleIdx="0" presStyleCnt="3">
        <dgm:presLayoutVars>
          <dgm:chPref val="3"/>
        </dgm:presLayoutVars>
      </dgm:prSet>
      <dgm:spPr/>
      <dgm:t>
        <a:bodyPr/>
        <a:lstStyle/>
        <a:p>
          <a:pPr rtl="1"/>
          <a:endParaRPr lang="ar-TN"/>
        </a:p>
      </dgm:t>
    </dgm:pt>
    <dgm:pt modelId="{DC98BEDF-2FE1-4E4A-AEE6-04AB6506EDBA}" type="pres">
      <dgm:prSet presAssocID="{4D88E665-5D91-4CAE-B314-744CF59987D7}" presName="level3hierChild" presStyleCnt="0"/>
      <dgm:spPr/>
    </dgm:pt>
    <dgm:pt modelId="{9E71B95F-E7F1-409E-88A8-64738BAA3D2C}" type="pres">
      <dgm:prSet presAssocID="{6EB83FC6-A6D3-435D-A4C6-93B122C8BF12}" presName="conn2-1" presStyleLbl="parChTrans1D4" presStyleIdx="0" presStyleCnt="2"/>
      <dgm:spPr/>
      <dgm:t>
        <a:bodyPr/>
        <a:lstStyle/>
        <a:p>
          <a:pPr rtl="1"/>
          <a:endParaRPr lang="ar-SA"/>
        </a:p>
      </dgm:t>
    </dgm:pt>
    <dgm:pt modelId="{02AE0D4D-E1B0-43C3-BCF8-11FCBD56D8A8}" type="pres">
      <dgm:prSet presAssocID="{6EB83FC6-A6D3-435D-A4C6-93B122C8BF12}" presName="connTx" presStyleLbl="parChTrans1D4" presStyleIdx="0" presStyleCnt="2"/>
      <dgm:spPr/>
      <dgm:t>
        <a:bodyPr/>
        <a:lstStyle/>
        <a:p>
          <a:pPr rtl="1"/>
          <a:endParaRPr lang="ar-SA"/>
        </a:p>
      </dgm:t>
    </dgm:pt>
    <dgm:pt modelId="{BEB5E88A-B47B-4F2A-A5D6-A8A2E3C91F98}" type="pres">
      <dgm:prSet presAssocID="{8555FD43-E72B-4AED-BDF2-728A07EBF355}" presName="root2" presStyleCnt="0"/>
      <dgm:spPr/>
    </dgm:pt>
    <dgm:pt modelId="{222076B8-A1A6-4C12-BBCC-04D3063A4974}" type="pres">
      <dgm:prSet presAssocID="{8555FD43-E72B-4AED-BDF2-728A07EBF355}" presName="LevelTwoTextNode" presStyleLbl="node4" presStyleIdx="0" presStyleCnt="2" custScaleY="208818">
        <dgm:presLayoutVars>
          <dgm:chPref val="3"/>
        </dgm:presLayoutVars>
      </dgm:prSet>
      <dgm:spPr/>
      <dgm:t>
        <a:bodyPr/>
        <a:lstStyle/>
        <a:p>
          <a:pPr rtl="1"/>
          <a:endParaRPr lang="ar-TN"/>
        </a:p>
      </dgm:t>
    </dgm:pt>
    <dgm:pt modelId="{6A68BB47-B0AD-46DA-9E0A-0BF127826C12}" type="pres">
      <dgm:prSet presAssocID="{8555FD43-E72B-4AED-BDF2-728A07EBF355}" presName="level3hierChild" presStyleCnt="0"/>
      <dgm:spPr/>
    </dgm:pt>
    <dgm:pt modelId="{12B724DB-7331-4145-8E43-B1205F8B574D}" type="pres">
      <dgm:prSet presAssocID="{EB98F828-7EEC-4A3E-8D33-EEDDAED0292F}" presName="conn2-1" presStyleLbl="parChTrans1D3" presStyleIdx="1" presStyleCnt="3"/>
      <dgm:spPr/>
      <dgm:t>
        <a:bodyPr/>
        <a:lstStyle/>
        <a:p>
          <a:pPr rtl="1"/>
          <a:endParaRPr lang="ar-TN"/>
        </a:p>
      </dgm:t>
    </dgm:pt>
    <dgm:pt modelId="{991D28FE-3178-4062-A9D1-3D05DD00F7D9}" type="pres">
      <dgm:prSet presAssocID="{EB98F828-7EEC-4A3E-8D33-EEDDAED0292F}" presName="connTx" presStyleLbl="parChTrans1D3" presStyleIdx="1" presStyleCnt="3"/>
      <dgm:spPr/>
      <dgm:t>
        <a:bodyPr/>
        <a:lstStyle/>
        <a:p>
          <a:pPr rtl="1"/>
          <a:endParaRPr lang="ar-TN"/>
        </a:p>
      </dgm:t>
    </dgm:pt>
    <dgm:pt modelId="{5FD79298-FE43-4294-BBAB-F8B3870903E0}" type="pres">
      <dgm:prSet presAssocID="{8F5E4DF1-716E-4F70-B546-D07E35BDB5BF}" presName="root2" presStyleCnt="0"/>
      <dgm:spPr/>
    </dgm:pt>
    <dgm:pt modelId="{D385E50E-1A25-4544-A037-61191CFFFF23}" type="pres">
      <dgm:prSet presAssocID="{8F5E4DF1-716E-4F70-B546-D07E35BDB5BF}" presName="LevelTwoTextNode" presStyleLbl="node3" presStyleIdx="1" presStyleCnt="3">
        <dgm:presLayoutVars>
          <dgm:chPref val="3"/>
        </dgm:presLayoutVars>
      </dgm:prSet>
      <dgm:spPr/>
      <dgm:t>
        <a:bodyPr/>
        <a:lstStyle/>
        <a:p>
          <a:pPr rtl="1"/>
          <a:endParaRPr lang="ar-TN"/>
        </a:p>
      </dgm:t>
    </dgm:pt>
    <dgm:pt modelId="{9828E863-F306-4448-8A01-AF103C5524B2}" type="pres">
      <dgm:prSet presAssocID="{8F5E4DF1-716E-4F70-B546-D07E35BDB5BF}" presName="level3hierChild" presStyleCnt="0"/>
      <dgm:spPr/>
    </dgm:pt>
    <dgm:pt modelId="{B3E1E4FD-6D49-480E-917A-017ADF09DB3C}" type="pres">
      <dgm:prSet presAssocID="{676D46EE-2521-4429-BFFD-5D170BDF33FD}" presName="conn2-1" presStyleLbl="parChTrans1D4" presStyleIdx="1" presStyleCnt="2"/>
      <dgm:spPr/>
      <dgm:t>
        <a:bodyPr/>
        <a:lstStyle/>
        <a:p>
          <a:pPr rtl="1"/>
          <a:endParaRPr lang="ar-SA"/>
        </a:p>
      </dgm:t>
    </dgm:pt>
    <dgm:pt modelId="{A7E6CFCF-D5E7-447B-8A86-C57A6973E1BB}" type="pres">
      <dgm:prSet presAssocID="{676D46EE-2521-4429-BFFD-5D170BDF33FD}" presName="connTx" presStyleLbl="parChTrans1D4" presStyleIdx="1" presStyleCnt="2"/>
      <dgm:spPr/>
      <dgm:t>
        <a:bodyPr/>
        <a:lstStyle/>
        <a:p>
          <a:pPr rtl="1"/>
          <a:endParaRPr lang="ar-SA"/>
        </a:p>
      </dgm:t>
    </dgm:pt>
    <dgm:pt modelId="{A8AD5656-17A7-49B8-A534-84629B067170}" type="pres">
      <dgm:prSet presAssocID="{D7B44C14-103A-4394-BF49-CBAD955F758F}" presName="root2" presStyleCnt="0"/>
      <dgm:spPr/>
    </dgm:pt>
    <dgm:pt modelId="{9DD8D198-0C42-4958-A39F-5BAAEAC0AF7D}" type="pres">
      <dgm:prSet presAssocID="{D7B44C14-103A-4394-BF49-CBAD955F758F}" presName="LevelTwoTextNode" presStyleLbl="node4" presStyleIdx="1" presStyleCnt="2" custScaleY="264807">
        <dgm:presLayoutVars>
          <dgm:chPref val="3"/>
        </dgm:presLayoutVars>
      </dgm:prSet>
      <dgm:spPr/>
      <dgm:t>
        <a:bodyPr/>
        <a:lstStyle/>
        <a:p>
          <a:pPr rtl="1"/>
          <a:endParaRPr lang="ar-TN"/>
        </a:p>
      </dgm:t>
    </dgm:pt>
    <dgm:pt modelId="{A3201C2F-95EA-4F48-A5F5-18EA3FD282CB}" type="pres">
      <dgm:prSet presAssocID="{D7B44C14-103A-4394-BF49-CBAD955F758F}" presName="level3hierChild" presStyleCnt="0"/>
      <dgm:spPr/>
    </dgm:pt>
    <dgm:pt modelId="{FFC7AF70-6B06-44AB-BA92-12CA47B3F247}" type="pres">
      <dgm:prSet presAssocID="{3C712D94-6A93-49BA-9BDA-B76DBC33DB46}" presName="conn2-1" presStyleLbl="parChTrans1D2" presStyleIdx="1" presStyleCnt="2"/>
      <dgm:spPr/>
      <dgm:t>
        <a:bodyPr/>
        <a:lstStyle/>
        <a:p>
          <a:endParaRPr lang="fr-FR"/>
        </a:p>
      </dgm:t>
    </dgm:pt>
    <dgm:pt modelId="{CD03708E-A073-4243-B5A4-59F869495A69}" type="pres">
      <dgm:prSet presAssocID="{3C712D94-6A93-49BA-9BDA-B76DBC33DB46}" presName="connTx" presStyleLbl="parChTrans1D2" presStyleIdx="1" presStyleCnt="2"/>
      <dgm:spPr/>
      <dgm:t>
        <a:bodyPr/>
        <a:lstStyle/>
        <a:p>
          <a:endParaRPr lang="fr-FR"/>
        </a:p>
      </dgm:t>
    </dgm:pt>
    <dgm:pt modelId="{532F6AED-7424-4B31-A43F-E33DFDC9A2E8}" type="pres">
      <dgm:prSet presAssocID="{1F00822B-A382-4B48-9439-8BB323071CE8}" presName="root2" presStyleCnt="0"/>
      <dgm:spPr/>
      <dgm:t>
        <a:bodyPr/>
        <a:lstStyle/>
        <a:p>
          <a:pPr rtl="1"/>
          <a:endParaRPr lang="ar-SA"/>
        </a:p>
      </dgm:t>
    </dgm:pt>
    <dgm:pt modelId="{EE43863C-584B-4BC4-9B8C-291BF9ADA1FC}" type="pres">
      <dgm:prSet presAssocID="{1F00822B-A382-4B48-9439-8BB323071CE8}" presName="LevelTwoTextNode" presStyleLbl="node2" presStyleIdx="1" presStyleCnt="2">
        <dgm:presLayoutVars>
          <dgm:chPref val="3"/>
        </dgm:presLayoutVars>
      </dgm:prSet>
      <dgm:spPr/>
      <dgm:t>
        <a:bodyPr/>
        <a:lstStyle/>
        <a:p>
          <a:endParaRPr lang="fr-FR"/>
        </a:p>
      </dgm:t>
    </dgm:pt>
    <dgm:pt modelId="{0A642788-BF53-4E52-9E36-5AD0C04E32C4}" type="pres">
      <dgm:prSet presAssocID="{1F00822B-A382-4B48-9439-8BB323071CE8}" presName="level3hierChild" presStyleCnt="0"/>
      <dgm:spPr/>
      <dgm:t>
        <a:bodyPr/>
        <a:lstStyle/>
        <a:p>
          <a:pPr rtl="1"/>
          <a:endParaRPr lang="ar-SA"/>
        </a:p>
      </dgm:t>
    </dgm:pt>
    <dgm:pt modelId="{2989AD26-3CEB-411A-ADC3-B9282180016B}" type="pres">
      <dgm:prSet presAssocID="{9EC1EB5B-7AEC-4475-9DDE-6750A0390744}" presName="conn2-1" presStyleLbl="parChTrans1D3" presStyleIdx="2" presStyleCnt="3"/>
      <dgm:spPr/>
      <dgm:t>
        <a:bodyPr/>
        <a:lstStyle/>
        <a:p>
          <a:pPr rtl="1"/>
          <a:endParaRPr lang="ar-SA"/>
        </a:p>
      </dgm:t>
    </dgm:pt>
    <dgm:pt modelId="{AB7FFEDB-1C61-454E-8D35-58DD821481C2}" type="pres">
      <dgm:prSet presAssocID="{9EC1EB5B-7AEC-4475-9DDE-6750A0390744}" presName="connTx" presStyleLbl="parChTrans1D3" presStyleIdx="2" presStyleCnt="3"/>
      <dgm:spPr/>
      <dgm:t>
        <a:bodyPr/>
        <a:lstStyle/>
        <a:p>
          <a:pPr rtl="1"/>
          <a:endParaRPr lang="ar-SA"/>
        </a:p>
      </dgm:t>
    </dgm:pt>
    <dgm:pt modelId="{A8812A5A-BEAA-4869-AAEF-62B8F53AC30F}" type="pres">
      <dgm:prSet presAssocID="{82BE6D24-421A-4523-8754-CC85DF09912B}" presName="root2" presStyleCnt="0"/>
      <dgm:spPr/>
    </dgm:pt>
    <dgm:pt modelId="{83BB0D37-CACA-4E84-B184-4C40F231EC6B}" type="pres">
      <dgm:prSet presAssocID="{82BE6D24-421A-4523-8754-CC85DF09912B}" presName="LevelTwoTextNode" presStyleLbl="node3" presStyleIdx="2" presStyleCnt="3" custScaleY="253250">
        <dgm:presLayoutVars>
          <dgm:chPref val="3"/>
        </dgm:presLayoutVars>
      </dgm:prSet>
      <dgm:spPr/>
      <dgm:t>
        <a:bodyPr/>
        <a:lstStyle/>
        <a:p>
          <a:pPr rtl="1"/>
          <a:endParaRPr lang="ar-TN"/>
        </a:p>
      </dgm:t>
    </dgm:pt>
    <dgm:pt modelId="{ADD94D58-5298-4493-9AB6-2530B3816835}" type="pres">
      <dgm:prSet presAssocID="{82BE6D24-421A-4523-8754-CC85DF09912B}" presName="level3hierChild" presStyleCnt="0"/>
      <dgm:spPr/>
    </dgm:pt>
  </dgm:ptLst>
  <dgm:cxnLst>
    <dgm:cxn modelId="{E9D707F9-3D40-4A80-9209-CE170283D30B}" type="presOf" srcId="{602EC1C6-30E9-4554-8DA0-A6C40370112D}" destId="{DC9F408F-1ABA-47DB-A1BF-9B55109054F4}" srcOrd="1" destOrd="0" presId="urn:microsoft.com/office/officeart/2008/layout/HorizontalMultiLevelHierarchy"/>
    <dgm:cxn modelId="{C4CFF321-8441-465D-A402-5401A754D27F}" type="presOf" srcId="{1F00822B-A382-4B48-9439-8BB323071CE8}" destId="{EE43863C-584B-4BC4-9B8C-291BF9ADA1FC}" srcOrd="0" destOrd="0" presId="urn:microsoft.com/office/officeart/2008/layout/HorizontalMultiLevelHierarchy"/>
    <dgm:cxn modelId="{527DE91F-69C0-436A-AEB6-F3B1E89B5BD4}" type="presOf" srcId="{9372305A-9ED8-474C-A04C-1B8D98017996}" destId="{C4BD04D3-E520-4A17-9DF6-6665CD8E395F}" srcOrd="0" destOrd="0" presId="urn:microsoft.com/office/officeart/2008/layout/HorizontalMultiLevelHierarchy"/>
    <dgm:cxn modelId="{F07FD28F-304E-4660-9111-ED24DD273A61}" type="presOf" srcId="{D6DEE8A4-B569-45DF-BA77-F3D0FFA4BEF7}" destId="{FA1F987B-FD7A-47BD-9AAA-C17861A3D52C}" srcOrd="1" destOrd="0" presId="urn:microsoft.com/office/officeart/2008/layout/HorizontalMultiLevelHierarchy"/>
    <dgm:cxn modelId="{2C96FFAE-D6E4-4C91-A437-F794E0668F18}" type="presOf" srcId="{6EB83FC6-A6D3-435D-A4C6-93B122C8BF12}" destId="{02AE0D4D-E1B0-43C3-BCF8-11FCBD56D8A8}" srcOrd="1" destOrd="0" presId="urn:microsoft.com/office/officeart/2008/layout/HorizontalMultiLevelHierarchy"/>
    <dgm:cxn modelId="{D8FFAE1D-28FA-4443-B957-997DF452B896}" type="presOf" srcId="{3C712D94-6A93-49BA-9BDA-B76DBC33DB46}" destId="{CD03708E-A073-4243-B5A4-59F869495A69}" srcOrd="1" destOrd="0" presId="urn:microsoft.com/office/officeart/2008/layout/HorizontalMultiLevelHierarchy"/>
    <dgm:cxn modelId="{C0399B27-45D4-47FA-86C5-6975A5995144}" type="presOf" srcId="{EB378A68-9C7C-4C6C-A59F-DB35770EB1A8}" destId="{53E05060-2AF6-4CCB-A370-A80F1FAE7F31}" srcOrd="0" destOrd="0" presId="urn:microsoft.com/office/officeart/2008/layout/HorizontalMultiLevelHierarchy"/>
    <dgm:cxn modelId="{ED2DCFE3-A79C-446F-8101-9517EE25349C}" type="presOf" srcId="{4D88E665-5D91-4CAE-B314-744CF59987D7}" destId="{A0508884-E495-4F81-8844-A2E4BF6EA7FE}" srcOrd="0" destOrd="0" presId="urn:microsoft.com/office/officeart/2008/layout/HorizontalMultiLevelHierarchy"/>
    <dgm:cxn modelId="{4A7CB476-B3E6-4530-A2F2-81D5ED5BC943}" srcId="{9372305A-9ED8-474C-A04C-1B8D98017996}" destId="{35238A60-6A02-4C28-AC6C-24AFDF655360}" srcOrd="0" destOrd="0" parTransId="{D6DEE8A4-B569-45DF-BA77-F3D0FFA4BEF7}" sibTransId="{4690D313-06AD-43D9-B218-A4FB92BBCDEA}"/>
    <dgm:cxn modelId="{B6F27C98-2002-492B-8EF7-B225BEDB3E42}" type="presOf" srcId="{676D46EE-2521-4429-BFFD-5D170BDF33FD}" destId="{B3E1E4FD-6D49-480E-917A-017ADF09DB3C}" srcOrd="0" destOrd="0" presId="urn:microsoft.com/office/officeart/2008/layout/HorizontalMultiLevelHierarchy"/>
    <dgm:cxn modelId="{0EE24F56-E56F-4DB6-802F-CF50C5DD0815}" type="presOf" srcId="{EB98F828-7EEC-4A3E-8D33-EEDDAED0292F}" destId="{991D28FE-3178-4062-A9D1-3D05DD00F7D9}" srcOrd="1" destOrd="0" presId="urn:microsoft.com/office/officeart/2008/layout/HorizontalMultiLevelHierarchy"/>
    <dgm:cxn modelId="{3A832BD5-B6FB-446C-BFF9-45D76BA13BD0}" srcId="{1F00822B-A382-4B48-9439-8BB323071CE8}" destId="{82BE6D24-421A-4523-8754-CC85DF09912B}" srcOrd="0" destOrd="0" parTransId="{9EC1EB5B-7AEC-4475-9DDE-6750A0390744}" sibTransId="{50342C0A-396B-4FE3-AC59-A79814D50D63}"/>
    <dgm:cxn modelId="{372458CC-66BF-419A-882E-9F5D0762DECD}" type="presOf" srcId="{9EC1EB5B-7AEC-4475-9DDE-6750A0390744}" destId="{2989AD26-3CEB-411A-ADC3-B9282180016B}" srcOrd="0" destOrd="0" presId="urn:microsoft.com/office/officeart/2008/layout/HorizontalMultiLevelHierarchy"/>
    <dgm:cxn modelId="{5AE86012-1849-4FF1-BA80-A1204F05E0BF}" type="presOf" srcId="{8555FD43-E72B-4AED-BDF2-728A07EBF355}" destId="{222076B8-A1A6-4C12-BBCC-04D3063A4974}" srcOrd="0" destOrd="0" presId="urn:microsoft.com/office/officeart/2008/layout/HorizontalMultiLevelHierarchy"/>
    <dgm:cxn modelId="{EF8E1C63-CA7D-4C91-AD13-A443292557DB}" srcId="{8F5E4DF1-716E-4F70-B546-D07E35BDB5BF}" destId="{D7B44C14-103A-4394-BF49-CBAD955F758F}" srcOrd="0" destOrd="0" parTransId="{676D46EE-2521-4429-BFFD-5D170BDF33FD}" sibTransId="{47B66E5A-B9DD-4391-A0B4-124DFB240FA3}"/>
    <dgm:cxn modelId="{D81E90A5-65FA-4ACA-B3F3-EC189134089F}" srcId="{35238A60-6A02-4C28-AC6C-24AFDF655360}" destId="{4D88E665-5D91-4CAE-B314-744CF59987D7}" srcOrd="0" destOrd="0" parTransId="{602EC1C6-30E9-4554-8DA0-A6C40370112D}" sibTransId="{34FDC1F6-7F17-4950-9691-D5BC0EE9B4B5}"/>
    <dgm:cxn modelId="{BAA8C6AD-CC08-4708-8F57-42F4EA028D22}" type="presOf" srcId="{3C712D94-6A93-49BA-9BDA-B76DBC33DB46}" destId="{FFC7AF70-6B06-44AB-BA92-12CA47B3F247}" srcOrd="0" destOrd="0" presId="urn:microsoft.com/office/officeart/2008/layout/HorizontalMultiLevelHierarchy"/>
    <dgm:cxn modelId="{56AFB709-25AA-4146-97F6-4767CEE6996E}" type="presOf" srcId="{676D46EE-2521-4429-BFFD-5D170BDF33FD}" destId="{A7E6CFCF-D5E7-447B-8A86-C57A6973E1BB}" srcOrd="1" destOrd="0" presId="urn:microsoft.com/office/officeart/2008/layout/HorizontalMultiLevelHierarchy"/>
    <dgm:cxn modelId="{AE0C05BC-74C0-486F-9C60-B0B0015380DD}" type="presOf" srcId="{9EC1EB5B-7AEC-4475-9DDE-6750A0390744}" destId="{AB7FFEDB-1C61-454E-8D35-58DD821481C2}" srcOrd="1" destOrd="0" presId="urn:microsoft.com/office/officeart/2008/layout/HorizontalMultiLevelHierarchy"/>
    <dgm:cxn modelId="{03CBF619-40DA-4C2F-A632-6196E42FC1E0}" type="presOf" srcId="{EB98F828-7EEC-4A3E-8D33-EEDDAED0292F}" destId="{12B724DB-7331-4145-8E43-B1205F8B574D}" srcOrd="0" destOrd="0" presId="urn:microsoft.com/office/officeart/2008/layout/HorizontalMultiLevelHierarchy"/>
    <dgm:cxn modelId="{C79CB1C2-1EAC-4BE3-B5EF-077F13635036}" type="presOf" srcId="{82BE6D24-421A-4523-8754-CC85DF09912B}" destId="{83BB0D37-CACA-4E84-B184-4C40F231EC6B}" srcOrd="0" destOrd="0" presId="urn:microsoft.com/office/officeart/2008/layout/HorizontalMultiLevelHierarchy"/>
    <dgm:cxn modelId="{34ECBFC4-ABDC-4E5B-9417-EB1B0257AC29}" type="presOf" srcId="{D6DEE8A4-B569-45DF-BA77-F3D0FFA4BEF7}" destId="{A1425E24-4E27-455E-8024-FDD4700CB905}" srcOrd="0" destOrd="0" presId="urn:microsoft.com/office/officeart/2008/layout/HorizontalMultiLevelHierarchy"/>
    <dgm:cxn modelId="{943776AC-C585-4F35-B0D2-6DF1B7C12D6D}" type="presOf" srcId="{6EB83FC6-A6D3-435D-A4C6-93B122C8BF12}" destId="{9E71B95F-E7F1-409E-88A8-64738BAA3D2C}" srcOrd="0" destOrd="0" presId="urn:microsoft.com/office/officeart/2008/layout/HorizontalMultiLevelHierarchy"/>
    <dgm:cxn modelId="{7E43E04C-1950-49D6-BF9F-9DC0A172A646}" srcId="{EB378A68-9C7C-4C6C-A59F-DB35770EB1A8}" destId="{9372305A-9ED8-474C-A04C-1B8D98017996}" srcOrd="0" destOrd="0" parTransId="{30285643-282D-4172-B342-1156097B9C0D}" sibTransId="{4A08F07B-32B8-40B0-BCCD-B3B740D77AD2}"/>
    <dgm:cxn modelId="{48DBC7E2-C6C3-440A-A018-8F3FD4BB6A89}" srcId="{9372305A-9ED8-474C-A04C-1B8D98017996}" destId="{1F00822B-A382-4B48-9439-8BB323071CE8}" srcOrd="1" destOrd="0" parTransId="{3C712D94-6A93-49BA-9BDA-B76DBC33DB46}" sibTransId="{C9F27712-FFC6-4414-9AE4-46280F5984AE}"/>
    <dgm:cxn modelId="{D301DF9C-8C79-408A-85DE-38780B33EAC3}" type="presOf" srcId="{8F5E4DF1-716E-4F70-B546-D07E35BDB5BF}" destId="{D385E50E-1A25-4544-A037-61191CFFFF23}" srcOrd="0" destOrd="0" presId="urn:microsoft.com/office/officeart/2008/layout/HorizontalMultiLevelHierarchy"/>
    <dgm:cxn modelId="{10D3D4C2-A672-4A20-8CDD-630B78EDD81D}" type="presOf" srcId="{35238A60-6A02-4C28-AC6C-24AFDF655360}" destId="{4DCF9798-E2AF-4E70-A417-67A7C79762F0}" srcOrd="0" destOrd="0" presId="urn:microsoft.com/office/officeart/2008/layout/HorizontalMultiLevelHierarchy"/>
    <dgm:cxn modelId="{12D24055-1983-4107-8EEA-B67C3ED1E7D5}" srcId="{35238A60-6A02-4C28-AC6C-24AFDF655360}" destId="{8F5E4DF1-716E-4F70-B546-D07E35BDB5BF}" srcOrd="1" destOrd="0" parTransId="{EB98F828-7EEC-4A3E-8D33-EEDDAED0292F}" sibTransId="{61695A84-DB63-4720-9967-CAE40DB910FD}"/>
    <dgm:cxn modelId="{B5426DAE-7282-4710-9F4C-8FC5DD8515C3}" type="presOf" srcId="{602EC1C6-30E9-4554-8DA0-A6C40370112D}" destId="{165F57B8-B6D4-4C6A-92A0-512471B39E0C}" srcOrd="0" destOrd="0" presId="urn:microsoft.com/office/officeart/2008/layout/HorizontalMultiLevelHierarchy"/>
    <dgm:cxn modelId="{07BB9947-3658-4F94-AE26-7835F3809C01}" type="presOf" srcId="{D7B44C14-103A-4394-BF49-CBAD955F758F}" destId="{9DD8D198-0C42-4958-A39F-5BAAEAC0AF7D}" srcOrd="0" destOrd="0" presId="urn:microsoft.com/office/officeart/2008/layout/HorizontalMultiLevelHierarchy"/>
    <dgm:cxn modelId="{B6CCAEFC-71A8-43C7-9C78-EEDCE220C8A3}" srcId="{4D88E665-5D91-4CAE-B314-744CF59987D7}" destId="{8555FD43-E72B-4AED-BDF2-728A07EBF355}" srcOrd="0" destOrd="0" parTransId="{6EB83FC6-A6D3-435D-A4C6-93B122C8BF12}" sibTransId="{6857ADAC-E147-46C9-B795-8FEBFB1FF77B}"/>
    <dgm:cxn modelId="{B8D9EDCD-1DD7-4179-B1EE-ECD919396795}" type="presParOf" srcId="{53E05060-2AF6-4CCB-A370-A80F1FAE7F31}" destId="{A7EEF25F-A187-45A8-A189-91D080959D35}" srcOrd="0" destOrd="0" presId="urn:microsoft.com/office/officeart/2008/layout/HorizontalMultiLevelHierarchy"/>
    <dgm:cxn modelId="{887CF4FB-A6B1-4ED8-87A3-1F4320C2A2B2}" type="presParOf" srcId="{A7EEF25F-A187-45A8-A189-91D080959D35}" destId="{C4BD04D3-E520-4A17-9DF6-6665CD8E395F}" srcOrd="0" destOrd="0" presId="urn:microsoft.com/office/officeart/2008/layout/HorizontalMultiLevelHierarchy"/>
    <dgm:cxn modelId="{64BC7523-A242-42EA-9CDC-FB3D0C6D379B}" type="presParOf" srcId="{A7EEF25F-A187-45A8-A189-91D080959D35}" destId="{4CD68B68-9D19-4EA3-A284-14643F5F0246}" srcOrd="1" destOrd="0" presId="urn:microsoft.com/office/officeart/2008/layout/HorizontalMultiLevelHierarchy"/>
    <dgm:cxn modelId="{6816753D-47AA-41D4-8966-5BD4EE2C79D6}" type="presParOf" srcId="{4CD68B68-9D19-4EA3-A284-14643F5F0246}" destId="{A1425E24-4E27-455E-8024-FDD4700CB905}" srcOrd="0" destOrd="0" presId="urn:microsoft.com/office/officeart/2008/layout/HorizontalMultiLevelHierarchy"/>
    <dgm:cxn modelId="{73D60F1A-E231-449F-9EDD-20368BE4EE6D}" type="presParOf" srcId="{A1425E24-4E27-455E-8024-FDD4700CB905}" destId="{FA1F987B-FD7A-47BD-9AAA-C17861A3D52C}" srcOrd="0" destOrd="0" presId="urn:microsoft.com/office/officeart/2008/layout/HorizontalMultiLevelHierarchy"/>
    <dgm:cxn modelId="{4F5FDF34-78F7-4F0B-AF02-B5E9A3E35A2A}" type="presParOf" srcId="{4CD68B68-9D19-4EA3-A284-14643F5F0246}" destId="{576E1406-C2A5-4C99-AD7B-8A7ABEAF614A}" srcOrd="1" destOrd="0" presId="urn:microsoft.com/office/officeart/2008/layout/HorizontalMultiLevelHierarchy"/>
    <dgm:cxn modelId="{E2C4D13D-268E-4796-9001-C0AC95C9EF75}" type="presParOf" srcId="{576E1406-C2A5-4C99-AD7B-8A7ABEAF614A}" destId="{4DCF9798-E2AF-4E70-A417-67A7C79762F0}" srcOrd="0" destOrd="0" presId="urn:microsoft.com/office/officeart/2008/layout/HorizontalMultiLevelHierarchy"/>
    <dgm:cxn modelId="{4DC7C1AB-8ED5-447F-9D15-39DB817B8723}" type="presParOf" srcId="{576E1406-C2A5-4C99-AD7B-8A7ABEAF614A}" destId="{7BE4E7EF-025D-444A-A290-8551613E1B4B}" srcOrd="1" destOrd="0" presId="urn:microsoft.com/office/officeart/2008/layout/HorizontalMultiLevelHierarchy"/>
    <dgm:cxn modelId="{53F760F1-F89B-45E9-A52E-AB46C23688F0}" type="presParOf" srcId="{7BE4E7EF-025D-444A-A290-8551613E1B4B}" destId="{165F57B8-B6D4-4C6A-92A0-512471B39E0C}" srcOrd="0" destOrd="0" presId="urn:microsoft.com/office/officeart/2008/layout/HorizontalMultiLevelHierarchy"/>
    <dgm:cxn modelId="{FD42BE2A-2EC9-4C5C-952F-597489201153}" type="presParOf" srcId="{165F57B8-B6D4-4C6A-92A0-512471B39E0C}" destId="{DC9F408F-1ABA-47DB-A1BF-9B55109054F4}" srcOrd="0" destOrd="0" presId="urn:microsoft.com/office/officeart/2008/layout/HorizontalMultiLevelHierarchy"/>
    <dgm:cxn modelId="{B5F55A0A-3A7B-44BC-A42A-988F78FE8450}" type="presParOf" srcId="{7BE4E7EF-025D-444A-A290-8551613E1B4B}" destId="{31D01AEC-A3A3-4DB0-ADC5-32D941B2888B}" srcOrd="1" destOrd="0" presId="urn:microsoft.com/office/officeart/2008/layout/HorizontalMultiLevelHierarchy"/>
    <dgm:cxn modelId="{71E73DE5-4416-4374-8C2A-9AE2FCB3EEA7}" type="presParOf" srcId="{31D01AEC-A3A3-4DB0-ADC5-32D941B2888B}" destId="{A0508884-E495-4F81-8844-A2E4BF6EA7FE}" srcOrd="0" destOrd="0" presId="urn:microsoft.com/office/officeart/2008/layout/HorizontalMultiLevelHierarchy"/>
    <dgm:cxn modelId="{CF4CD94D-6F0B-48BB-8E0F-2DE51934D0D0}" type="presParOf" srcId="{31D01AEC-A3A3-4DB0-ADC5-32D941B2888B}" destId="{DC98BEDF-2FE1-4E4A-AEE6-04AB6506EDBA}" srcOrd="1" destOrd="0" presId="urn:microsoft.com/office/officeart/2008/layout/HorizontalMultiLevelHierarchy"/>
    <dgm:cxn modelId="{2414E32C-4646-4662-940E-21BFAA4016C9}" type="presParOf" srcId="{DC98BEDF-2FE1-4E4A-AEE6-04AB6506EDBA}" destId="{9E71B95F-E7F1-409E-88A8-64738BAA3D2C}" srcOrd="0" destOrd="0" presId="urn:microsoft.com/office/officeart/2008/layout/HorizontalMultiLevelHierarchy"/>
    <dgm:cxn modelId="{0FC46985-7E06-44A9-9060-4ED8D1368BE9}" type="presParOf" srcId="{9E71B95F-E7F1-409E-88A8-64738BAA3D2C}" destId="{02AE0D4D-E1B0-43C3-BCF8-11FCBD56D8A8}" srcOrd="0" destOrd="0" presId="urn:microsoft.com/office/officeart/2008/layout/HorizontalMultiLevelHierarchy"/>
    <dgm:cxn modelId="{8468D6E3-9CE4-408F-A1C1-06931DA0E557}" type="presParOf" srcId="{DC98BEDF-2FE1-4E4A-AEE6-04AB6506EDBA}" destId="{BEB5E88A-B47B-4F2A-A5D6-A8A2E3C91F98}" srcOrd="1" destOrd="0" presId="urn:microsoft.com/office/officeart/2008/layout/HorizontalMultiLevelHierarchy"/>
    <dgm:cxn modelId="{167ED710-5B73-41F0-BED9-1D3135EE1CDB}" type="presParOf" srcId="{BEB5E88A-B47B-4F2A-A5D6-A8A2E3C91F98}" destId="{222076B8-A1A6-4C12-BBCC-04D3063A4974}" srcOrd="0" destOrd="0" presId="urn:microsoft.com/office/officeart/2008/layout/HorizontalMultiLevelHierarchy"/>
    <dgm:cxn modelId="{D22A8E89-9B4D-49CA-B9B1-C645DC13F3A1}" type="presParOf" srcId="{BEB5E88A-B47B-4F2A-A5D6-A8A2E3C91F98}" destId="{6A68BB47-B0AD-46DA-9E0A-0BF127826C12}" srcOrd="1" destOrd="0" presId="urn:microsoft.com/office/officeart/2008/layout/HorizontalMultiLevelHierarchy"/>
    <dgm:cxn modelId="{061EC691-9EBD-441E-A28C-3FD0A8C82C4D}" type="presParOf" srcId="{7BE4E7EF-025D-444A-A290-8551613E1B4B}" destId="{12B724DB-7331-4145-8E43-B1205F8B574D}" srcOrd="2" destOrd="0" presId="urn:microsoft.com/office/officeart/2008/layout/HorizontalMultiLevelHierarchy"/>
    <dgm:cxn modelId="{10A70F9C-6EF3-4E71-BB11-77D5B191D5B1}" type="presParOf" srcId="{12B724DB-7331-4145-8E43-B1205F8B574D}" destId="{991D28FE-3178-4062-A9D1-3D05DD00F7D9}" srcOrd="0" destOrd="0" presId="urn:microsoft.com/office/officeart/2008/layout/HorizontalMultiLevelHierarchy"/>
    <dgm:cxn modelId="{125A3073-4163-4538-9922-A7B3B1E1D8B5}" type="presParOf" srcId="{7BE4E7EF-025D-444A-A290-8551613E1B4B}" destId="{5FD79298-FE43-4294-BBAB-F8B3870903E0}" srcOrd="3" destOrd="0" presId="urn:microsoft.com/office/officeart/2008/layout/HorizontalMultiLevelHierarchy"/>
    <dgm:cxn modelId="{84BC51F3-F795-4BED-8669-3E004949AF90}" type="presParOf" srcId="{5FD79298-FE43-4294-BBAB-F8B3870903E0}" destId="{D385E50E-1A25-4544-A037-61191CFFFF23}" srcOrd="0" destOrd="0" presId="urn:microsoft.com/office/officeart/2008/layout/HorizontalMultiLevelHierarchy"/>
    <dgm:cxn modelId="{67296065-F327-4C66-82DD-6640F852E44A}" type="presParOf" srcId="{5FD79298-FE43-4294-BBAB-F8B3870903E0}" destId="{9828E863-F306-4448-8A01-AF103C5524B2}" srcOrd="1" destOrd="0" presId="urn:microsoft.com/office/officeart/2008/layout/HorizontalMultiLevelHierarchy"/>
    <dgm:cxn modelId="{381A22C8-BEEE-41AE-9A89-D7E0D29C516D}" type="presParOf" srcId="{9828E863-F306-4448-8A01-AF103C5524B2}" destId="{B3E1E4FD-6D49-480E-917A-017ADF09DB3C}" srcOrd="0" destOrd="0" presId="urn:microsoft.com/office/officeart/2008/layout/HorizontalMultiLevelHierarchy"/>
    <dgm:cxn modelId="{D12DE2DD-8F60-4E40-9BCA-638CEA0645C6}" type="presParOf" srcId="{B3E1E4FD-6D49-480E-917A-017ADF09DB3C}" destId="{A7E6CFCF-D5E7-447B-8A86-C57A6973E1BB}" srcOrd="0" destOrd="0" presId="urn:microsoft.com/office/officeart/2008/layout/HorizontalMultiLevelHierarchy"/>
    <dgm:cxn modelId="{E1AFD09B-1019-43D5-8348-4E8BD564573B}" type="presParOf" srcId="{9828E863-F306-4448-8A01-AF103C5524B2}" destId="{A8AD5656-17A7-49B8-A534-84629B067170}" srcOrd="1" destOrd="0" presId="urn:microsoft.com/office/officeart/2008/layout/HorizontalMultiLevelHierarchy"/>
    <dgm:cxn modelId="{2939EF3C-FE9B-4C89-BEFF-8C02B16BAEF1}" type="presParOf" srcId="{A8AD5656-17A7-49B8-A534-84629B067170}" destId="{9DD8D198-0C42-4958-A39F-5BAAEAC0AF7D}" srcOrd="0" destOrd="0" presId="urn:microsoft.com/office/officeart/2008/layout/HorizontalMultiLevelHierarchy"/>
    <dgm:cxn modelId="{115E5973-6434-45D7-95D9-14328199C3DA}" type="presParOf" srcId="{A8AD5656-17A7-49B8-A534-84629B067170}" destId="{A3201C2F-95EA-4F48-A5F5-18EA3FD282CB}" srcOrd="1" destOrd="0" presId="urn:microsoft.com/office/officeart/2008/layout/HorizontalMultiLevelHierarchy"/>
    <dgm:cxn modelId="{DDF8C426-56BB-4C86-86C0-5C26750A5593}" type="presParOf" srcId="{4CD68B68-9D19-4EA3-A284-14643F5F0246}" destId="{FFC7AF70-6B06-44AB-BA92-12CA47B3F247}" srcOrd="2" destOrd="0" presId="urn:microsoft.com/office/officeart/2008/layout/HorizontalMultiLevelHierarchy"/>
    <dgm:cxn modelId="{3E26D2E8-DCD1-4A0B-AEC9-50DBE2A6A72C}" type="presParOf" srcId="{FFC7AF70-6B06-44AB-BA92-12CA47B3F247}" destId="{CD03708E-A073-4243-B5A4-59F869495A69}" srcOrd="0" destOrd="0" presId="urn:microsoft.com/office/officeart/2008/layout/HorizontalMultiLevelHierarchy"/>
    <dgm:cxn modelId="{799830FE-8069-4994-B27C-7EE097463658}" type="presParOf" srcId="{4CD68B68-9D19-4EA3-A284-14643F5F0246}" destId="{532F6AED-7424-4B31-A43F-E33DFDC9A2E8}" srcOrd="3" destOrd="0" presId="urn:microsoft.com/office/officeart/2008/layout/HorizontalMultiLevelHierarchy"/>
    <dgm:cxn modelId="{5FAAAF81-F60A-48CE-904E-BFA59717635E}" type="presParOf" srcId="{532F6AED-7424-4B31-A43F-E33DFDC9A2E8}" destId="{EE43863C-584B-4BC4-9B8C-291BF9ADA1FC}" srcOrd="0" destOrd="0" presId="urn:microsoft.com/office/officeart/2008/layout/HorizontalMultiLevelHierarchy"/>
    <dgm:cxn modelId="{65966523-251B-403E-B23C-9E361674EA53}" type="presParOf" srcId="{532F6AED-7424-4B31-A43F-E33DFDC9A2E8}" destId="{0A642788-BF53-4E52-9E36-5AD0C04E32C4}" srcOrd="1" destOrd="0" presId="urn:microsoft.com/office/officeart/2008/layout/HorizontalMultiLevelHierarchy"/>
    <dgm:cxn modelId="{684218D3-3B50-4CEE-BFA6-A0C64435A9B8}" type="presParOf" srcId="{0A642788-BF53-4E52-9E36-5AD0C04E32C4}" destId="{2989AD26-3CEB-411A-ADC3-B9282180016B}" srcOrd="0" destOrd="0" presId="urn:microsoft.com/office/officeart/2008/layout/HorizontalMultiLevelHierarchy"/>
    <dgm:cxn modelId="{E6E80F0A-3E2C-4E1F-9F37-2CE26D9E381C}" type="presParOf" srcId="{2989AD26-3CEB-411A-ADC3-B9282180016B}" destId="{AB7FFEDB-1C61-454E-8D35-58DD821481C2}" srcOrd="0" destOrd="0" presId="urn:microsoft.com/office/officeart/2008/layout/HorizontalMultiLevelHierarchy"/>
    <dgm:cxn modelId="{25BB0EF3-B533-48CF-8C77-5C3F63972F48}" type="presParOf" srcId="{0A642788-BF53-4E52-9E36-5AD0C04E32C4}" destId="{A8812A5A-BEAA-4869-AAEF-62B8F53AC30F}" srcOrd="1" destOrd="0" presId="urn:microsoft.com/office/officeart/2008/layout/HorizontalMultiLevelHierarchy"/>
    <dgm:cxn modelId="{04F543C6-6969-4907-9BEA-865412B7F391}" type="presParOf" srcId="{A8812A5A-BEAA-4869-AAEF-62B8F53AC30F}" destId="{83BB0D37-CACA-4E84-B184-4C40F231EC6B}" srcOrd="0" destOrd="0" presId="urn:microsoft.com/office/officeart/2008/layout/HorizontalMultiLevelHierarchy"/>
    <dgm:cxn modelId="{F82A6BE2-5749-4833-9375-5C4C1BCDF884}" type="presParOf" srcId="{A8812A5A-BEAA-4869-AAEF-62B8F53AC30F}" destId="{ADD94D58-5298-4493-9AB6-2530B3816835}" srcOrd="1" destOrd="0" presId="urn:microsoft.com/office/officeart/2008/layout/HorizontalMultiLevelHierarchy"/>
  </dgm:cxnLst>
  <dgm:bg/>
  <dgm:whole/>
</dgm:dataModel>
</file>

<file path=ppt/diagrams/data12.xml><?xml version="1.0" encoding="utf-8"?>
<dgm:dataModel xmlns:dgm="http://schemas.openxmlformats.org/drawingml/2006/diagram" xmlns:a="http://schemas.openxmlformats.org/drawingml/2006/main">
  <dgm:ptLst>
    <dgm:pt modelId="{536A7A6B-0C35-491A-9811-14BF94B0B1AD}" type="doc">
      <dgm:prSet loTypeId="urn:microsoft.com/office/officeart/2005/8/layout/process1" loCatId="process" qsTypeId="urn:microsoft.com/office/officeart/2005/8/quickstyle/simple1" qsCatId="simple" csTypeId="urn:microsoft.com/office/officeart/2005/8/colors/accent0_1" csCatId="mainScheme" phldr="1"/>
      <dgm:spPr/>
    </dgm:pt>
    <dgm:pt modelId="{5BAA7A1D-5401-4989-BC5E-D4D0A20AF177}">
      <dgm:prSet phldrT="[Texte]" custT="1">
        <dgm:style>
          <a:lnRef idx="1">
            <a:schemeClr val="accent5"/>
          </a:lnRef>
          <a:fillRef idx="2">
            <a:schemeClr val="accent5"/>
          </a:fillRef>
          <a:effectRef idx="1">
            <a:schemeClr val="accent5"/>
          </a:effectRef>
          <a:fontRef idx="minor">
            <a:schemeClr val="dk1"/>
          </a:fontRef>
        </dgm:style>
      </dgm:prSet>
      <dgm:spPr/>
      <dgm:t>
        <a:bodyPr/>
        <a:lstStyle/>
        <a:p>
          <a:r>
            <a:rPr lang="ar-TN" sz="6000" b="1" dirty="0">
              <a:cs typeface="+mj-cs"/>
            </a:rPr>
            <a:t>عدم وضوح </a:t>
          </a:r>
          <a:r>
            <a:rPr lang="ar-TN" sz="6000" b="1" dirty="0" smtClean="0">
              <a:cs typeface="+mj-cs"/>
            </a:rPr>
            <a:t>النّصوص، أي عدم معرفة معناها</a:t>
          </a:r>
          <a:endParaRPr lang="fr-FR" sz="6000" b="1" dirty="0">
            <a:cs typeface="+mj-cs"/>
          </a:endParaRPr>
        </a:p>
      </dgm:t>
    </dgm:pt>
    <dgm:pt modelId="{185BE2DB-6B93-414B-A668-95425A502CD6}" type="parTrans" cxnId="{9AA4C746-5767-4A1C-A68A-314D9CEB6F6D}">
      <dgm:prSet/>
      <dgm:spPr/>
      <dgm:t>
        <a:bodyPr/>
        <a:lstStyle/>
        <a:p>
          <a:endParaRPr lang="fr-FR"/>
        </a:p>
      </dgm:t>
    </dgm:pt>
    <dgm:pt modelId="{A51D9650-F814-4556-8629-877E5795103E}" type="sibTrans" cxnId="{9AA4C746-5767-4A1C-A68A-314D9CEB6F6D}">
      <dgm:prSet custT="1"/>
      <dgm:spPr>
        <a:solidFill>
          <a:schemeClr val="tx1"/>
        </a:solidFill>
      </dgm:spPr>
      <dgm:t>
        <a:bodyPr/>
        <a:lstStyle/>
        <a:p>
          <a:endParaRPr lang="fr-FR" sz="6000"/>
        </a:p>
      </dgm:t>
    </dgm:pt>
    <dgm:pt modelId="{3E22E378-41C8-4286-8016-0A346FE6A6DD}">
      <dgm:prSet phldrT="[Texte]" custT="1">
        <dgm:style>
          <a:lnRef idx="1">
            <a:schemeClr val="accent3"/>
          </a:lnRef>
          <a:fillRef idx="2">
            <a:schemeClr val="accent3"/>
          </a:fillRef>
          <a:effectRef idx="1">
            <a:schemeClr val="accent3"/>
          </a:effectRef>
          <a:fontRef idx="minor">
            <a:schemeClr val="dk1"/>
          </a:fontRef>
        </dgm:style>
      </dgm:prSet>
      <dgm:spPr/>
      <dgm:t>
        <a:bodyPr/>
        <a:lstStyle/>
        <a:p>
          <a:r>
            <a:rPr lang="ar-TN" sz="6000" b="1" dirty="0">
              <a:cs typeface="+mj-cs"/>
            </a:rPr>
            <a:t>عدم معرفة </a:t>
          </a:r>
          <a:r>
            <a:rPr lang="ar-TN" sz="6000" b="1" dirty="0" smtClean="0">
              <a:cs typeface="+mj-cs"/>
            </a:rPr>
            <a:t>الأحكام الواردة في النّصوص</a:t>
          </a:r>
          <a:endParaRPr lang="fr-FR" sz="6000" b="1" dirty="0">
            <a:cs typeface="+mj-cs"/>
          </a:endParaRPr>
        </a:p>
      </dgm:t>
    </dgm:pt>
    <dgm:pt modelId="{7F2C86C3-D155-4262-9F53-1DB9B6B6F82F}" type="parTrans" cxnId="{123E1776-F0E2-48FB-AF1E-1838E4DB7A34}">
      <dgm:prSet/>
      <dgm:spPr/>
      <dgm:t>
        <a:bodyPr/>
        <a:lstStyle/>
        <a:p>
          <a:endParaRPr lang="fr-FR"/>
        </a:p>
      </dgm:t>
    </dgm:pt>
    <dgm:pt modelId="{BA1392E2-25F8-4443-A769-28B325E61F00}" type="sibTrans" cxnId="{123E1776-F0E2-48FB-AF1E-1838E4DB7A34}">
      <dgm:prSet/>
      <dgm:spPr>
        <a:solidFill>
          <a:schemeClr val="tx1"/>
        </a:solidFill>
      </dgm:spPr>
      <dgm:t>
        <a:bodyPr/>
        <a:lstStyle/>
        <a:p>
          <a:endParaRPr lang="fr-FR"/>
        </a:p>
      </dgm:t>
    </dgm:pt>
    <dgm:pt modelId="{EE9EB140-1C50-4A0A-8C1D-3A18D039C7D3}" type="pres">
      <dgm:prSet presAssocID="{536A7A6B-0C35-491A-9811-14BF94B0B1AD}" presName="Name0" presStyleCnt="0">
        <dgm:presLayoutVars>
          <dgm:dir val="rev"/>
          <dgm:resizeHandles val="exact"/>
        </dgm:presLayoutVars>
      </dgm:prSet>
      <dgm:spPr/>
    </dgm:pt>
    <dgm:pt modelId="{75B5CE87-53C3-491C-9A26-B0FFB1DB6BF1}" type="pres">
      <dgm:prSet presAssocID="{5BAA7A1D-5401-4989-BC5E-D4D0A20AF177}" presName="node" presStyleLbl="node1" presStyleIdx="0" presStyleCnt="2" custScaleY="188702" custLinFactNeighborX="117" custLinFactNeighborY="12420">
        <dgm:presLayoutVars>
          <dgm:bulletEnabled val="1"/>
        </dgm:presLayoutVars>
      </dgm:prSet>
      <dgm:spPr/>
      <dgm:t>
        <a:bodyPr/>
        <a:lstStyle/>
        <a:p>
          <a:endParaRPr lang="fr-FR"/>
        </a:p>
      </dgm:t>
    </dgm:pt>
    <dgm:pt modelId="{A0B4054A-E992-4A70-B88A-2890A0CEEF51}" type="pres">
      <dgm:prSet presAssocID="{A51D9650-F814-4556-8629-877E5795103E}" presName="sibTrans" presStyleLbl="sibTrans2D1" presStyleIdx="0" presStyleCnt="1"/>
      <dgm:spPr/>
      <dgm:t>
        <a:bodyPr/>
        <a:lstStyle/>
        <a:p>
          <a:endParaRPr lang="fr-FR"/>
        </a:p>
      </dgm:t>
    </dgm:pt>
    <dgm:pt modelId="{1F48F247-A788-4F77-A143-42958959D026}" type="pres">
      <dgm:prSet presAssocID="{A51D9650-F814-4556-8629-877E5795103E}" presName="connectorText" presStyleLbl="sibTrans2D1" presStyleIdx="0" presStyleCnt="1"/>
      <dgm:spPr/>
      <dgm:t>
        <a:bodyPr/>
        <a:lstStyle/>
        <a:p>
          <a:endParaRPr lang="fr-FR"/>
        </a:p>
      </dgm:t>
    </dgm:pt>
    <dgm:pt modelId="{F95336E4-4F3A-42EE-9CBD-114F658741D6}" type="pres">
      <dgm:prSet presAssocID="{3E22E378-41C8-4286-8016-0A346FE6A6DD}" presName="node" presStyleLbl="node1" presStyleIdx="1" presStyleCnt="2" custScaleY="188352" custLinFactNeighborX="-117" custLinFactNeighborY="5943">
        <dgm:presLayoutVars>
          <dgm:bulletEnabled val="1"/>
        </dgm:presLayoutVars>
      </dgm:prSet>
      <dgm:spPr/>
      <dgm:t>
        <a:bodyPr/>
        <a:lstStyle/>
        <a:p>
          <a:endParaRPr lang="fr-FR"/>
        </a:p>
      </dgm:t>
    </dgm:pt>
  </dgm:ptLst>
  <dgm:cxnLst>
    <dgm:cxn modelId="{A84F2953-0113-4530-85B6-44DD8C01BC93}" type="presOf" srcId="{536A7A6B-0C35-491A-9811-14BF94B0B1AD}" destId="{EE9EB140-1C50-4A0A-8C1D-3A18D039C7D3}" srcOrd="0" destOrd="0" presId="urn:microsoft.com/office/officeart/2005/8/layout/process1"/>
    <dgm:cxn modelId="{D018BFB6-A367-4573-ABA9-BEA4EB932028}" type="presOf" srcId="{A51D9650-F814-4556-8629-877E5795103E}" destId="{A0B4054A-E992-4A70-B88A-2890A0CEEF51}" srcOrd="0" destOrd="0" presId="urn:microsoft.com/office/officeart/2005/8/layout/process1"/>
    <dgm:cxn modelId="{123E1776-F0E2-48FB-AF1E-1838E4DB7A34}" srcId="{536A7A6B-0C35-491A-9811-14BF94B0B1AD}" destId="{3E22E378-41C8-4286-8016-0A346FE6A6DD}" srcOrd="1" destOrd="0" parTransId="{7F2C86C3-D155-4262-9F53-1DB9B6B6F82F}" sibTransId="{BA1392E2-25F8-4443-A769-28B325E61F00}"/>
    <dgm:cxn modelId="{DEA72611-C534-4AC7-B638-08AA1D5106A8}" type="presOf" srcId="{3E22E378-41C8-4286-8016-0A346FE6A6DD}" destId="{F95336E4-4F3A-42EE-9CBD-114F658741D6}" srcOrd="0" destOrd="0" presId="urn:microsoft.com/office/officeart/2005/8/layout/process1"/>
    <dgm:cxn modelId="{AF62FCBA-5E17-4272-B39B-ED2EC65E244F}" type="presOf" srcId="{5BAA7A1D-5401-4989-BC5E-D4D0A20AF177}" destId="{75B5CE87-53C3-491C-9A26-B0FFB1DB6BF1}" srcOrd="0" destOrd="0" presId="urn:microsoft.com/office/officeart/2005/8/layout/process1"/>
    <dgm:cxn modelId="{2CB02C3C-E61E-4348-BF9D-D1D1687A7811}" type="presOf" srcId="{A51D9650-F814-4556-8629-877E5795103E}" destId="{1F48F247-A788-4F77-A143-42958959D026}" srcOrd="1" destOrd="0" presId="urn:microsoft.com/office/officeart/2005/8/layout/process1"/>
    <dgm:cxn modelId="{9AA4C746-5767-4A1C-A68A-314D9CEB6F6D}" srcId="{536A7A6B-0C35-491A-9811-14BF94B0B1AD}" destId="{5BAA7A1D-5401-4989-BC5E-D4D0A20AF177}" srcOrd="0" destOrd="0" parTransId="{185BE2DB-6B93-414B-A668-95425A502CD6}" sibTransId="{A51D9650-F814-4556-8629-877E5795103E}"/>
    <dgm:cxn modelId="{238032D5-63DF-4618-AC9E-DDCE93C08F13}" type="presParOf" srcId="{EE9EB140-1C50-4A0A-8C1D-3A18D039C7D3}" destId="{75B5CE87-53C3-491C-9A26-B0FFB1DB6BF1}" srcOrd="0" destOrd="0" presId="urn:microsoft.com/office/officeart/2005/8/layout/process1"/>
    <dgm:cxn modelId="{E2D830A6-865F-4B8C-B793-E229E7B4990E}" type="presParOf" srcId="{EE9EB140-1C50-4A0A-8C1D-3A18D039C7D3}" destId="{A0B4054A-E992-4A70-B88A-2890A0CEEF51}" srcOrd="1" destOrd="0" presId="urn:microsoft.com/office/officeart/2005/8/layout/process1"/>
    <dgm:cxn modelId="{D4913EF8-FFA8-4DF3-A28E-7507376B8DDE}" type="presParOf" srcId="{A0B4054A-E992-4A70-B88A-2890A0CEEF51}" destId="{1F48F247-A788-4F77-A143-42958959D026}" srcOrd="0" destOrd="0" presId="urn:microsoft.com/office/officeart/2005/8/layout/process1"/>
    <dgm:cxn modelId="{48F1EEA6-D650-4E21-A494-B3EBC9030F5C}" type="presParOf" srcId="{EE9EB140-1C50-4A0A-8C1D-3A18D039C7D3}" destId="{F95336E4-4F3A-42EE-9CBD-114F658741D6}" srcOrd="2" destOrd="0" presId="urn:microsoft.com/office/officeart/2005/8/layout/process1"/>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08DBC5B-F5C2-4963-9534-659C5C6E34F7}" type="doc">
      <dgm:prSet loTypeId="urn:microsoft.com/office/officeart/2008/layout/HorizontalMultiLevelHierarchy" loCatId="hierarchy" qsTypeId="urn:microsoft.com/office/officeart/2005/8/quickstyle/simple1" qsCatId="simple" csTypeId="urn:microsoft.com/office/officeart/2005/8/colors/accent0_1" csCatId="mainScheme" phldr="1"/>
      <dgm:spPr/>
      <dgm:t>
        <a:bodyPr/>
        <a:lstStyle/>
        <a:p>
          <a:endParaRPr lang="fr-FR"/>
        </a:p>
      </dgm:t>
    </dgm:pt>
    <dgm:pt modelId="{7D615CBF-EEF2-4CA4-973E-02DC5AEDEF53}">
      <dgm:prSet phldrT="[Texte]" custT="1">
        <dgm:style>
          <a:lnRef idx="1">
            <a:schemeClr val="accent2"/>
          </a:lnRef>
          <a:fillRef idx="2">
            <a:schemeClr val="accent2"/>
          </a:fillRef>
          <a:effectRef idx="1">
            <a:schemeClr val="accent2"/>
          </a:effectRef>
          <a:fontRef idx="minor">
            <a:schemeClr val="dk1"/>
          </a:fontRef>
        </dgm:style>
      </dgm:prSet>
      <dgm:spPr>
        <a:ln/>
      </dgm:spPr>
      <dgm:t>
        <a:bodyPr/>
        <a:lstStyle/>
        <a:p>
          <a:pPr rtl="1"/>
          <a:r>
            <a:rPr lang="ar-TN" sz="3200" b="1" dirty="0">
              <a:cs typeface="+mj-cs"/>
            </a:rPr>
            <a:t>علم الفقه</a:t>
          </a:r>
          <a:endParaRPr lang="fr-FR" sz="3200" b="1" dirty="0">
            <a:cs typeface="+mj-cs"/>
          </a:endParaRPr>
        </a:p>
      </dgm:t>
    </dgm:pt>
    <dgm:pt modelId="{C23CD19E-DAF5-44DE-A485-930168617C76}" type="parTrans" cxnId="{CF84EBD9-B51C-46D0-A086-46F73510E89A}">
      <dgm:prSet/>
      <dgm:spPr/>
      <dgm:t>
        <a:bodyPr/>
        <a:lstStyle/>
        <a:p>
          <a:endParaRPr lang="fr-FR" sz="3200"/>
        </a:p>
      </dgm:t>
    </dgm:pt>
    <dgm:pt modelId="{1F6A1E42-D3EF-4F03-A371-C888DD190FC9}" type="sibTrans" cxnId="{CF84EBD9-B51C-46D0-A086-46F73510E89A}">
      <dgm:prSet/>
      <dgm:spPr/>
      <dgm:t>
        <a:bodyPr/>
        <a:lstStyle/>
        <a:p>
          <a:endParaRPr lang="fr-FR" sz="3200"/>
        </a:p>
      </dgm:t>
    </dgm:pt>
    <dgm:pt modelId="{BED968D2-FE8A-4EBF-9381-0E49E45D3D96}">
      <dgm:prSet phldrT="[Texte]" custT="1">
        <dgm:style>
          <a:lnRef idx="1">
            <a:schemeClr val="accent5"/>
          </a:lnRef>
          <a:fillRef idx="2">
            <a:schemeClr val="accent5"/>
          </a:fillRef>
          <a:effectRef idx="1">
            <a:schemeClr val="accent5"/>
          </a:effectRef>
          <a:fontRef idx="minor">
            <a:schemeClr val="dk1"/>
          </a:fontRef>
        </dgm:style>
      </dgm:prSet>
      <dgm:spPr/>
      <dgm:t>
        <a:bodyPr/>
        <a:lstStyle/>
        <a:p>
          <a:pPr rtl="1"/>
          <a:r>
            <a:rPr lang="ar-TN" sz="3200" b="1" dirty="0">
              <a:cs typeface="+mj-cs"/>
            </a:rPr>
            <a:t>= العلم بالدّليل </a:t>
          </a:r>
          <a:r>
            <a:rPr lang="ar-TN" sz="3200" b="1" dirty="0" smtClean="0">
              <a:cs typeface="+mj-cs"/>
            </a:rPr>
            <a:t>الشّرعيّ </a:t>
          </a:r>
          <a:r>
            <a:rPr lang="ar-TN" sz="3200" b="1" dirty="0">
              <a:cs typeface="+mj-cs"/>
            </a:rPr>
            <a:t>على حكم الشّريعة في كلّ واقعة</a:t>
          </a:r>
          <a:endParaRPr lang="fr-FR" sz="3200" b="1" dirty="0">
            <a:cs typeface="+mj-cs"/>
          </a:endParaRPr>
        </a:p>
      </dgm:t>
    </dgm:pt>
    <dgm:pt modelId="{45FF7A33-2919-40D0-B282-155FB6F5951A}" type="parTrans" cxnId="{E5A8EF93-C163-483F-99F5-27D99310D0AB}">
      <dgm:prSet custT="1"/>
      <dgm:spPr/>
      <dgm:t>
        <a:bodyPr/>
        <a:lstStyle/>
        <a:p>
          <a:endParaRPr lang="fr-FR" sz="3200"/>
        </a:p>
      </dgm:t>
    </dgm:pt>
    <dgm:pt modelId="{8122DC75-60A3-460C-BE26-830AD26C14EC}" type="sibTrans" cxnId="{E5A8EF93-C163-483F-99F5-27D99310D0AB}">
      <dgm:prSet/>
      <dgm:spPr/>
      <dgm:t>
        <a:bodyPr/>
        <a:lstStyle/>
        <a:p>
          <a:endParaRPr lang="fr-FR" sz="3200"/>
        </a:p>
      </dgm:t>
    </dgm:pt>
    <dgm:pt modelId="{2201B416-1188-4D83-9705-E742830B6BEA}">
      <dgm:prSet custT="1">
        <dgm:style>
          <a:lnRef idx="1">
            <a:schemeClr val="accent4"/>
          </a:lnRef>
          <a:fillRef idx="2">
            <a:schemeClr val="accent4"/>
          </a:fillRef>
          <a:effectRef idx="1">
            <a:schemeClr val="accent4"/>
          </a:effectRef>
          <a:fontRef idx="minor">
            <a:schemeClr val="dk1"/>
          </a:fontRef>
        </dgm:style>
      </dgm:prSet>
      <dgm:spPr>
        <a:ln/>
      </dgm:spPr>
      <dgm:t>
        <a:bodyPr/>
        <a:lstStyle/>
        <a:p>
          <a:r>
            <a:rPr lang="ar-TN" sz="3200" b="1" dirty="0">
              <a:cs typeface="+mj-cs"/>
            </a:rPr>
            <a:t>= علم الاستدلال على الأحكام المنظّمة للأفعال</a:t>
          </a:r>
          <a:endParaRPr lang="fr-FR" sz="3200" b="1" dirty="0">
            <a:cs typeface="+mj-cs"/>
          </a:endParaRPr>
        </a:p>
      </dgm:t>
    </dgm:pt>
    <dgm:pt modelId="{EA82BC54-C71E-455F-8FC5-2CA35AFCE237}" type="parTrans" cxnId="{F3EC9BF5-CA8F-411A-B5E0-AD74AA339999}">
      <dgm:prSet custT="1"/>
      <dgm:spPr/>
      <dgm:t>
        <a:bodyPr/>
        <a:lstStyle/>
        <a:p>
          <a:endParaRPr lang="fr-FR" sz="3200"/>
        </a:p>
      </dgm:t>
    </dgm:pt>
    <dgm:pt modelId="{ACFBB58D-7D2E-4BB4-A533-7283FE96AB13}" type="sibTrans" cxnId="{F3EC9BF5-CA8F-411A-B5E0-AD74AA339999}">
      <dgm:prSet/>
      <dgm:spPr/>
      <dgm:t>
        <a:bodyPr/>
        <a:lstStyle/>
        <a:p>
          <a:endParaRPr lang="fr-FR" sz="3200"/>
        </a:p>
      </dgm:t>
    </dgm:pt>
    <dgm:pt modelId="{5A3D2DC5-D81E-4856-BFCF-022749C5C42C}" type="pres">
      <dgm:prSet presAssocID="{608DBC5B-F5C2-4963-9534-659C5C6E34F7}" presName="Name0" presStyleCnt="0">
        <dgm:presLayoutVars>
          <dgm:chPref val="1"/>
          <dgm:dir val="rev"/>
          <dgm:animOne val="branch"/>
          <dgm:animLvl val="lvl"/>
          <dgm:resizeHandles val="exact"/>
        </dgm:presLayoutVars>
      </dgm:prSet>
      <dgm:spPr/>
      <dgm:t>
        <a:bodyPr/>
        <a:lstStyle/>
        <a:p>
          <a:endParaRPr lang="fr-FR"/>
        </a:p>
      </dgm:t>
    </dgm:pt>
    <dgm:pt modelId="{D48DF49F-4466-43B9-8A91-C61063E2234D}" type="pres">
      <dgm:prSet presAssocID="{7D615CBF-EEF2-4CA4-973E-02DC5AEDEF53}" presName="root1" presStyleCnt="0"/>
      <dgm:spPr/>
    </dgm:pt>
    <dgm:pt modelId="{5C427034-3AE9-463F-AF50-D312E7D6C145}" type="pres">
      <dgm:prSet presAssocID="{7D615CBF-EEF2-4CA4-973E-02DC5AEDEF53}" presName="LevelOneTextNode" presStyleLbl="node0" presStyleIdx="0" presStyleCnt="1" custScaleX="233437" custScaleY="154560">
        <dgm:presLayoutVars>
          <dgm:chPref val="3"/>
        </dgm:presLayoutVars>
      </dgm:prSet>
      <dgm:spPr/>
      <dgm:t>
        <a:bodyPr/>
        <a:lstStyle/>
        <a:p>
          <a:endParaRPr lang="fr-FR"/>
        </a:p>
      </dgm:t>
    </dgm:pt>
    <dgm:pt modelId="{C5ABAAD9-1529-42F0-9C33-CE5146CCD23C}" type="pres">
      <dgm:prSet presAssocID="{7D615CBF-EEF2-4CA4-973E-02DC5AEDEF53}" presName="level2hierChild" presStyleCnt="0"/>
      <dgm:spPr/>
    </dgm:pt>
    <dgm:pt modelId="{7770A0F7-306A-4ECC-8908-DFB907BBF13A}" type="pres">
      <dgm:prSet presAssocID="{EA82BC54-C71E-455F-8FC5-2CA35AFCE237}" presName="conn2-1" presStyleLbl="parChTrans1D2" presStyleIdx="0" presStyleCnt="2"/>
      <dgm:spPr/>
      <dgm:t>
        <a:bodyPr/>
        <a:lstStyle/>
        <a:p>
          <a:endParaRPr lang="fr-FR"/>
        </a:p>
      </dgm:t>
    </dgm:pt>
    <dgm:pt modelId="{986B73E8-BFE9-4EFD-88C5-E1949C8F9CA4}" type="pres">
      <dgm:prSet presAssocID="{EA82BC54-C71E-455F-8FC5-2CA35AFCE237}" presName="connTx" presStyleLbl="parChTrans1D2" presStyleIdx="0" presStyleCnt="2"/>
      <dgm:spPr/>
      <dgm:t>
        <a:bodyPr/>
        <a:lstStyle/>
        <a:p>
          <a:endParaRPr lang="fr-FR"/>
        </a:p>
      </dgm:t>
    </dgm:pt>
    <dgm:pt modelId="{FEB88C99-3C76-45AF-BFBC-D33D1468311C}" type="pres">
      <dgm:prSet presAssocID="{2201B416-1188-4D83-9705-E742830B6BEA}" presName="root2" presStyleCnt="0"/>
      <dgm:spPr/>
    </dgm:pt>
    <dgm:pt modelId="{D2537486-E87A-41C3-B12C-2769CA780847}" type="pres">
      <dgm:prSet presAssocID="{2201B416-1188-4D83-9705-E742830B6BEA}" presName="LevelTwoTextNode" presStyleLbl="node2" presStyleIdx="0" presStyleCnt="2" custScaleX="371090" custScaleY="173776">
        <dgm:presLayoutVars>
          <dgm:chPref val="3"/>
        </dgm:presLayoutVars>
      </dgm:prSet>
      <dgm:spPr/>
      <dgm:t>
        <a:bodyPr/>
        <a:lstStyle/>
        <a:p>
          <a:endParaRPr lang="fr-FR"/>
        </a:p>
      </dgm:t>
    </dgm:pt>
    <dgm:pt modelId="{9E500211-3D2C-4D59-8C1E-BB68164EBD4E}" type="pres">
      <dgm:prSet presAssocID="{2201B416-1188-4D83-9705-E742830B6BEA}" presName="level3hierChild" presStyleCnt="0"/>
      <dgm:spPr/>
    </dgm:pt>
    <dgm:pt modelId="{0591BCC2-A8C4-42CF-B0B0-3EC73FCA2207}" type="pres">
      <dgm:prSet presAssocID="{45FF7A33-2919-40D0-B282-155FB6F5951A}" presName="conn2-1" presStyleLbl="parChTrans1D2" presStyleIdx="1" presStyleCnt="2"/>
      <dgm:spPr/>
      <dgm:t>
        <a:bodyPr/>
        <a:lstStyle/>
        <a:p>
          <a:endParaRPr lang="fr-FR"/>
        </a:p>
      </dgm:t>
    </dgm:pt>
    <dgm:pt modelId="{49F966EB-D0A2-4A7C-88E0-061797465846}" type="pres">
      <dgm:prSet presAssocID="{45FF7A33-2919-40D0-B282-155FB6F5951A}" presName="connTx" presStyleLbl="parChTrans1D2" presStyleIdx="1" presStyleCnt="2"/>
      <dgm:spPr/>
      <dgm:t>
        <a:bodyPr/>
        <a:lstStyle/>
        <a:p>
          <a:endParaRPr lang="fr-FR"/>
        </a:p>
      </dgm:t>
    </dgm:pt>
    <dgm:pt modelId="{121FE3BD-CC1A-4EA6-84C0-64BC5C09A5A6}" type="pres">
      <dgm:prSet presAssocID="{BED968D2-FE8A-4EBF-9381-0E49E45D3D96}" presName="root2" presStyleCnt="0"/>
      <dgm:spPr/>
    </dgm:pt>
    <dgm:pt modelId="{087200F4-9D3E-44BF-A036-CECBA55A3151}" type="pres">
      <dgm:prSet presAssocID="{BED968D2-FE8A-4EBF-9381-0E49E45D3D96}" presName="LevelTwoTextNode" presStyleLbl="node2" presStyleIdx="1" presStyleCnt="2" custScaleX="370792" custScaleY="153264" custLinFactY="21090" custLinFactNeighborX="2238" custLinFactNeighborY="100000">
        <dgm:presLayoutVars>
          <dgm:chPref val="3"/>
        </dgm:presLayoutVars>
      </dgm:prSet>
      <dgm:spPr/>
      <dgm:t>
        <a:bodyPr/>
        <a:lstStyle/>
        <a:p>
          <a:endParaRPr lang="fr-FR"/>
        </a:p>
      </dgm:t>
    </dgm:pt>
    <dgm:pt modelId="{5B4AF672-414D-49F6-981D-45EB77F6E07B}" type="pres">
      <dgm:prSet presAssocID="{BED968D2-FE8A-4EBF-9381-0E49E45D3D96}" presName="level3hierChild" presStyleCnt="0"/>
      <dgm:spPr/>
    </dgm:pt>
  </dgm:ptLst>
  <dgm:cxnLst>
    <dgm:cxn modelId="{9D35116E-A854-4229-ACE2-6889FDEBEBC1}" type="presOf" srcId="{BED968D2-FE8A-4EBF-9381-0E49E45D3D96}" destId="{087200F4-9D3E-44BF-A036-CECBA55A3151}" srcOrd="0" destOrd="0" presId="urn:microsoft.com/office/officeart/2008/layout/HorizontalMultiLevelHierarchy"/>
    <dgm:cxn modelId="{1FD76DBF-06EB-42A0-8AAF-1E16DF85BC8B}" type="presOf" srcId="{2201B416-1188-4D83-9705-E742830B6BEA}" destId="{D2537486-E87A-41C3-B12C-2769CA780847}" srcOrd="0" destOrd="0" presId="urn:microsoft.com/office/officeart/2008/layout/HorizontalMultiLevelHierarchy"/>
    <dgm:cxn modelId="{E5A8EF93-C163-483F-99F5-27D99310D0AB}" srcId="{7D615CBF-EEF2-4CA4-973E-02DC5AEDEF53}" destId="{BED968D2-FE8A-4EBF-9381-0E49E45D3D96}" srcOrd="1" destOrd="0" parTransId="{45FF7A33-2919-40D0-B282-155FB6F5951A}" sibTransId="{8122DC75-60A3-460C-BE26-830AD26C14EC}"/>
    <dgm:cxn modelId="{700E2B98-39BD-4F4A-9B19-2DD3E6941C79}" type="presOf" srcId="{608DBC5B-F5C2-4963-9534-659C5C6E34F7}" destId="{5A3D2DC5-D81E-4856-BFCF-022749C5C42C}" srcOrd="0" destOrd="0" presId="urn:microsoft.com/office/officeart/2008/layout/HorizontalMultiLevelHierarchy"/>
    <dgm:cxn modelId="{78434565-9926-4C12-BBE5-5F827A51D56F}" type="presOf" srcId="{45FF7A33-2919-40D0-B282-155FB6F5951A}" destId="{0591BCC2-A8C4-42CF-B0B0-3EC73FCA2207}" srcOrd="0" destOrd="0" presId="urn:microsoft.com/office/officeart/2008/layout/HorizontalMultiLevelHierarchy"/>
    <dgm:cxn modelId="{F3EC9BF5-CA8F-411A-B5E0-AD74AA339999}" srcId="{7D615CBF-EEF2-4CA4-973E-02DC5AEDEF53}" destId="{2201B416-1188-4D83-9705-E742830B6BEA}" srcOrd="0" destOrd="0" parTransId="{EA82BC54-C71E-455F-8FC5-2CA35AFCE237}" sibTransId="{ACFBB58D-7D2E-4BB4-A533-7283FE96AB13}"/>
    <dgm:cxn modelId="{CDCEC1A6-E188-4DD1-9D31-466C32C1F7BF}" type="presOf" srcId="{45FF7A33-2919-40D0-B282-155FB6F5951A}" destId="{49F966EB-D0A2-4A7C-88E0-061797465846}" srcOrd="1" destOrd="0" presId="urn:microsoft.com/office/officeart/2008/layout/HorizontalMultiLevelHierarchy"/>
    <dgm:cxn modelId="{EC5F8028-0E9D-4B67-BD83-1B163B8B2CE7}" type="presOf" srcId="{7D615CBF-EEF2-4CA4-973E-02DC5AEDEF53}" destId="{5C427034-3AE9-463F-AF50-D312E7D6C145}" srcOrd="0" destOrd="0" presId="urn:microsoft.com/office/officeart/2008/layout/HorizontalMultiLevelHierarchy"/>
    <dgm:cxn modelId="{89853097-C7FB-46EA-B2EC-63FFD7F0E4B2}" type="presOf" srcId="{EA82BC54-C71E-455F-8FC5-2CA35AFCE237}" destId="{986B73E8-BFE9-4EFD-88C5-E1949C8F9CA4}" srcOrd="1" destOrd="0" presId="urn:microsoft.com/office/officeart/2008/layout/HorizontalMultiLevelHierarchy"/>
    <dgm:cxn modelId="{CF84EBD9-B51C-46D0-A086-46F73510E89A}" srcId="{608DBC5B-F5C2-4963-9534-659C5C6E34F7}" destId="{7D615CBF-EEF2-4CA4-973E-02DC5AEDEF53}" srcOrd="0" destOrd="0" parTransId="{C23CD19E-DAF5-44DE-A485-930168617C76}" sibTransId="{1F6A1E42-D3EF-4F03-A371-C888DD190FC9}"/>
    <dgm:cxn modelId="{72AF2E96-9CDE-4EE2-8919-839943C9F3DE}" type="presOf" srcId="{EA82BC54-C71E-455F-8FC5-2CA35AFCE237}" destId="{7770A0F7-306A-4ECC-8908-DFB907BBF13A}" srcOrd="0" destOrd="0" presId="urn:microsoft.com/office/officeart/2008/layout/HorizontalMultiLevelHierarchy"/>
    <dgm:cxn modelId="{8436B1BE-C5F6-4979-B020-A43D466896A0}" type="presParOf" srcId="{5A3D2DC5-D81E-4856-BFCF-022749C5C42C}" destId="{D48DF49F-4466-43B9-8A91-C61063E2234D}" srcOrd="0" destOrd="0" presId="urn:microsoft.com/office/officeart/2008/layout/HorizontalMultiLevelHierarchy"/>
    <dgm:cxn modelId="{B3635D15-E5CE-467E-A241-0D5B5DC06F50}" type="presParOf" srcId="{D48DF49F-4466-43B9-8A91-C61063E2234D}" destId="{5C427034-3AE9-463F-AF50-D312E7D6C145}" srcOrd="0" destOrd="0" presId="urn:microsoft.com/office/officeart/2008/layout/HorizontalMultiLevelHierarchy"/>
    <dgm:cxn modelId="{9F39D137-EACB-4C0A-A5F1-4556B65E11AD}" type="presParOf" srcId="{D48DF49F-4466-43B9-8A91-C61063E2234D}" destId="{C5ABAAD9-1529-42F0-9C33-CE5146CCD23C}" srcOrd="1" destOrd="0" presId="urn:microsoft.com/office/officeart/2008/layout/HorizontalMultiLevelHierarchy"/>
    <dgm:cxn modelId="{52DF6BD5-B07F-468C-BDEB-DE7BC06F079C}" type="presParOf" srcId="{C5ABAAD9-1529-42F0-9C33-CE5146CCD23C}" destId="{7770A0F7-306A-4ECC-8908-DFB907BBF13A}" srcOrd="0" destOrd="0" presId="urn:microsoft.com/office/officeart/2008/layout/HorizontalMultiLevelHierarchy"/>
    <dgm:cxn modelId="{12595E76-CFF8-45EE-AC60-2C63ACA8511C}" type="presParOf" srcId="{7770A0F7-306A-4ECC-8908-DFB907BBF13A}" destId="{986B73E8-BFE9-4EFD-88C5-E1949C8F9CA4}" srcOrd="0" destOrd="0" presId="urn:microsoft.com/office/officeart/2008/layout/HorizontalMultiLevelHierarchy"/>
    <dgm:cxn modelId="{51B82C63-A3C3-4386-9F31-518C86886B16}" type="presParOf" srcId="{C5ABAAD9-1529-42F0-9C33-CE5146CCD23C}" destId="{FEB88C99-3C76-45AF-BFBC-D33D1468311C}" srcOrd="1" destOrd="0" presId="urn:microsoft.com/office/officeart/2008/layout/HorizontalMultiLevelHierarchy"/>
    <dgm:cxn modelId="{A435782B-7C0D-4109-8EF7-2FCBA30D2B55}" type="presParOf" srcId="{FEB88C99-3C76-45AF-BFBC-D33D1468311C}" destId="{D2537486-E87A-41C3-B12C-2769CA780847}" srcOrd="0" destOrd="0" presId="urn:microsoft.com/office/officeart/2008/layout/HorizontalMultiLevelHierarchy"/>
    <dgm:cxn modelId="{D069FDA9-C4F6-4BAF-9247-51F52BE775FB}" type="presParOf" srcId="{FEB88C99-3C76-45AF-BFBC-D33D1468311C}" destId="{9E500211-3D2C-4D59-8C1E-BB68164EBD4E}" srcOrd="1" destOrd="0" presId="urn:microsoft.com/office/officeart/2008/layout/HorizontalMultiLevelHierarchy"/>
    <dgm:cxn modelId="{7124703B-A7EF-4842-A04C-BBB9E7E330C4}" type="presParOf" srcId="{C5ABAAD9-1529-42F0-9C33-CE5146CCD23C}" destId="{0591BCC2-A8C4-42CF-B0B0-3EC73FCA2207}" srcOrd="2" destOrd="0" presId="urn:microsoft.com/office/officeart/2008/layout/HorizontalMultiLevelHierarchy"/>
    <dgm:cxn modelId="{CE4CD832-5844-4A4C-9DD3-CF2782E325F0}" type="presParOf" srcId="{0591BCC2-A8C4-42CF-B0B0-3EC73FCA2207}" destId="{49F966EB-D0A2-4A7C-88E0-061797465846}" srcOrd="0" destOrd="0" presId="urn:microsoft.com/office/officeart/2008/layout/HorizontalMultiLevelHierarchy"/>
    <dgm:cxn modelId="{6E081CC5-5BA6-4A48-B88E-D39F2443008A}" type="presParOf" srcId="{C5ABAAD9-1529-42F0-9C33-CE5146CCD23C}" destId="{121FE3BD-CC1A-4EA6-84C0-64BC5C09A5A6}" srcOrd="3" destOrd="0" presId="urn:microsoft.com/office/officeart/2008/layout/HorizontalMultiLevelHierarchy"/>
    <dgm:cxn modelId="{C5337D7B-82F3-4A66-83AE-C923F720188B}" type="presParOf" srcId="{121FE3BD-CC1A-4EA6-84C0-64BC5C09A5A6}" destId="{087200F4-9D3E-44BF-A036-CECBA55A3151}" srcOrd="0" destOrd="0" presId="urn:microsoft.com/office/officeart/2008/layout/HorizontalMultiLevelHierarchy"/>
    <dgm:cxn modelId="{70AA719A-2611-433E-9A44-0B20A6682354}" type="presParOf" srcId="{121FE3BD-CC1A-4EA6-84C0-64BC5C09A5A6}" destId="{5B4AF672-414D-49F6-981D-45EB77F6E07B}" srcOrd="1" destOrd="0" presId="urn:microsoft.com/office/officeart/2008/layout/HorizontalMultiLevelHierarchy"/>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9C6B806-6C49-4F08-BBC3-BD6469C2A1F6}" type="doc">
      <dgm:prSet loTypeId="urn:microsoft.com/office/officeart/2005/8/layout/cycle2" loCatId="cycle" qsTypeId="urn:microsoft.com/office/officeart/2005/8/quickstyle/simple1" qsCatId="simple" csTypeId="urn:microsoft.com/office/officeart/2005/8/colors/accent0_1" csCatId="mainScheme" phldr="1"/>
      <dgm:spPr/>
      <dgm:t>
        <a:bodyPr/>
        <a:lstStyle/>
        <a:p>
          <a:endParaRPr lang="fr-FR"/>
        </a:p>
      </dgm:t>
    </dgm:pt>
    <dgm:pt modelId="{2F564840-6A6A-4224-B5A0-5FFE255A681D}">
      <dgm:prSet phldrT="[Texte]" custT="1">
        <dgm:style>
          <a:lnRef idx="1">
            <a:schemeClr val="accent5"/>
          </a:lnRef>
          <a:fillRef idx="2">
            <a:schemeClr val="accent5"/>
          </a:fillRef>
          <a:effectRef idx="1">
            <a:schemeClr val="accent5"/>
          </a:effectRef>
          <a:fontRef idx="minor">
            <a:schemeClr val="dk1"/>
          </a:fontRef>
        </dgm:style>
      </dgm:prSet>
      <dgm:spPr>
        <a:solidFill>
          <a:schemeClr val="accent6">
            <a:lumMod val="60000"/>
            <a:lumOff val="40000"/>
          </a:schemeClr>
        </a:solidFill>
        <a:ln/>
      </dgm:spPr>
      <dgm:t>
        <a:bodyPr/>
        <a:lstStyle/>
        <a:p>
          <a:pPr rtl="1"/>
          <a:r>
            <a:rPr lang="ar-TN" sz="2000" b="1" dirty="0" smtClean="0">
              <a:solidFill>
                <a:sysClr val="windowText" lastClr="000000"/>
              </a:solidFill>
              <a:cs typeface="+mj-cs"/>
            </a:rPr>
            <a:t>ثبوت ...</a:t>
          </a:r>
          <a:endParaRPr lang="fr-FR" sz="2000" b="1" dirty="0">
            <a:solidFill>
              <a:sysClr val="windowText" lastClr="000000"/>
            </a:solidFill>
            <a:cs typeface="+mj-cs"/>
          </a:endParaRPr>
        </a:p>
      </dgm:t>
    </dgm:pt>
    <dgm:pt modelId="{3C027D1C-3FC4-45A3-B8C8-D52C275CA10F}" type="parTrans" cxnId="{7F390529-81B9-42B5-B87B-016B36F43653}">
      <dgm:prSet/>
      <dgm:spPr/>
      <dgm:t>
        <a:bodyPr/>
        <a:lstStyle/>
        <a:p>
          <a:endParaRPr lang="fr-FR" sz="2000"/>
        </a:p>
      </dgm:t>
    </dgm:pt>
    <dgm:pt modelId="{20188A14-8A72-4100-A5D3-08E408948003}" type="sibTrans" cxnId="{7F390529-81B9-42B5-B87B-016B36F43653}">
      <dgm:prSet custT="1">
        <dgm:style>
          <a:lnRef idx="3">
            <a:schemeClr val="dk1"/>
          </a:lnRef>
          <a:fillRef idx="0">
            <a:schemeClr val="dk1"/>
          </a:fillRef>
          <a:effectRef idx="2">
            <a:schemeClr val="dk1"/>
          </a:effectRef>
          <a:fontRef idx="minor">
            <a:schemeClr val="tx1"/>
          </a:fontRef>
        </dgm:style>
      </dgm:prSet>
      <dgm:spPr/>
      <dgm:t>
        <a:bodyPr/>
        <a:lstStyle/>
        <a:p>
          <a:endParaRPr lang="fr-FR" sz="2000"/>
        </a:p>
      </dgm:t>
    </dgm:pt>
    <dgm:pt modelId="{2B80BE82-91E4-4A7A-B1DC-1605339DFABD}">
      <dgm:prSet phldrT="[Texte]" custT="1"/>
      <dgm:spPr>
        <a:solidFill>
          <a:srgbClr val="FFFF00"/>
        </a:solidFill>
        <a:ln>
          <a:solidFill>
            <a:schemeClr val="bg1"/>
          </a:solidFill>
        </a:ln>
      </dgm:spPr>
      <dgm:t>
        <a:bodyPr/>
        <a:lstStyle/>
        <a:p>
          <a:r>
            <a:rPr lang="ar-TN" sz="2000" b="1" dirty="0">
              <a:cs typeface="+mj-cs"/>
            </a:rPr>
            <a:t>(وجود)</a:t>
          </a:r>
        </a:p>
        <a:p>
          <a:r>
            <a:rPr lang="ar-TN" sz="2000" b="1" dirty="0">
              <a:cs typeface="+mj-cs"/>
            </a:rPr>
            <a:t>المسؤوليّة</a:t>
          </a:r>
          <a:endParaRPr lang="fr-FR" sz="2000" b="1" dirty="0">
            <a:cs typeface="+mj-cs"/>
          </a:endParaRPr>
        </a:p>
      </dgm:t>
    </dgm:pt>
    <dgm:pt modelId="{1B31A20C-6D12-4CCB-AEFA-CDD566272830}" type="parTrans" cxnId="{385A9275-8A1B-4188-8926-B27F0F99F8F4}">
      <dgm:prSet/>
      <dgm:spPr/>
      <dgm:t>
        <a:bodyPr/>
        <a:lstStyle/>
        <a:p>
          <a:endParaRPr lang="fr-FR" sz="2000"/>
        </a:p>
      </dgm:t>
    </dgm:pt>
    <dgm:pt modelId="{35384AB0-EFDD-4091-A7DF-EBA3B0EF7424}" type="sibTrans" cxnId="{385A9275-8A1B-4188-8926-B27F0F99F8F4}">
      <dgm:prSet custT="1">
        <dgm:style>
          <a:lnRef idx="3">
            <a:schemeClr val="dk1"/>
          </a:lnRef>
          <a:fillRef idx="0">
            <a:schemeClr val="dk1"/>
          </a:fillRef>
          <a:effectRef idx="2">
            <a:schemeClr val="dk1"/>
          </a:effectRef>
          <a:fontRef idx="minor">
            <a:schemeClr val="tx1"/>
          </a:fontRef>
        </dgm:style>
      </dgm:prSet>
      <dgm:spPr/>
      <dgm:t>
        <a:bodyPr/>
        <a:lstStyle/>
        <a:p>
          <a:endParaRPr lang="fr-FR" sz="2000"/>
        </a:p>
      </dgm:t>
    </dgm:pt>
    <dgm:pt modelId="{B5C8C49A-D375-4184-8090-0B24FF1B52AA}">
      <dgm:prSet phldrT="[Texte]" custT="1"/>
      <dgm:spPr>
        <a:solidFill>
          <a:schemeClr val="accent5">
            <a:lumMod val="40000"/>
            <a:lumOff val="60000"/>
          </a:schemeClr>
        </a:solidFill>
        <a:ln>
          <a:solidFill>
            <a:schemeClr val="bg1"/>
          </a:solidFill>
        </a:ln>
      </dgm:spPr>
      <dgm:t>
        <a:bodyPr/>
        <a:lstStyle/>
        <a:p>
          <a:r>
            <a:rPr lang="ar-TN" sz="2000" b="1" dirty="0">
              <a:cs typeface="+mj-cs"/>
            </a:rPr>
            <a:t>(ضرورة)</a:t>
          </a:r>
        </a:p>
        <a:p>
          <a:r>
            <a:rPr lang="ar-TN" sz="2000" b="1" dirty="0">
              <a:cs typeface="+mj-cs"/>
            </a:rPr>
            <a:t>المطابقة</a:t>
          </a:r>
          <a:endParaRPr lang="fr-FR" sz="2000" b="1" dirty="0">
            <a:cs typeface="+mj-cs"/>
          </a:endParaRPr>
        </a:p>
      </dgm:t>
    </dgm:pt>
    <dgm:pt modelId="{DED08012-C519-4189-84AC-EB676B51D079}" type="parTrans" cxnId="{E8E75758-573F-468D-9CB4-BC0E8B2DF548}">
      <dgm:prSet/>
      <dgm:spPr/>
      <dgm:t>
        <a:bodyPr/>
        <a:lstStyle/>
        <a:p>
          <a:endParaRPr lang="fr-FR" sz="2000"/>
        </a:p>
      </dgm:t>
    </dgm:pt>
    <dgm:pt modelId="{DCCF8150-EEB1-4B5A-94DC-973164803D86}" type="sibTrans" cxnId="{E8E75758-573F-468D-9CB4-BC0E8B2DF548}">
      <dgm:prSet custT="1">
        <dgm:style>
          <a:lnRef idx="3">
            <a:schemeClr val="dk1"/>
          </a:lnRef>
          <a:fillRef idx="0">
            <a:schemeClr val="dk1"/>
          </a:fillRef>
          <a:effectRef idx="2">
            <a:schemeClr val="dk1"/>
          </a:effectRef>
          <a:fontRef idx="minor">
            <a:schemeClr val="tx1"/>
          </a:fontRef>
        </dgm:style>
      </dgm:prSet>
      <dgm:spPr/>
      <dgm:t>
        <a:bodyPr/>
        <a:lstStyle/>
        <a:p>
          <a:endParaRPr lang="fr-FR" sz="2000"/>
        </a:p>
      </dgm:t>
    </dgm:pt>
    <dgm:pt modelId="{EA2CB10B-968D-48EA-8582-5AA1B631624E}">
      <dgm:prSet phldrT="[Texte]" custT="1"/>
      <dgm:spPr>
        <a:solidFill>
          <a:srgbClr val="92D050"/>
        </a:solidFill>
        <a:ln>
          <a:solidFill>
            <a:schemeClr val="bg1"/>
          </a:solidFill>
        </a:ln>
      </dgm:spPr>
      <dgm:t>
        <a:bodyPr/>
        <a:lstStyle/>
        <a:p>
          <a:r>
            <a:rPr lang="ar-TN" sz="2000" b="1" dirty="0">
              <a:cs typeface="+mj-cs"/>
            </a:rPr>
            <a:t>(غياب)</a:t>
          </a:r>
        </a:p>
        <a:p>
          <a:r>
            <a:rPr lang="ar-TN" sz="2000" b="1" dirty="0">
              <a:cs typeface="+mj-cs"/>
            </a:rPr>
            <a:t>المعرفة</a:t>
          </a:r>
          <a:endParaRPr lang="fr-FR" sz="2000" b="1" dirty="0">
            <a:cs typeface="+mj-cs"/>
          </a:endParaRPr>
        </a:p>
      </dgm:t>
    </dgm:pt>
    <dgm:pt modelId="{2F42D7E6-13E1-4AF5-B2AC-F580F6ABC257}" type="parTrans" cxnId="{6390C776-C738-4B7A-AEAE-88C3CD1AE9AE}">
      <dgm:prSet/>
      <dgm:spPr/>
      <dgm:t>
        <a:bodyPr/>
        <a:lstStyle/>
        <a:p>
          <a:endParaRPr lang="fr-FR" sz="2000"/>
        </a:p>
      </dgm:t>
    </dgm:pt>
    <dgm:pt modelId="{A27FA3BE-7BFA-43EB-9331-6F68713B882B}" type="sibTrans" cxnId="{6390C776-C738-4B7A-AEAE-88C3CD1AE9AE}">
      <dgm:prSet custT="1">
        <dgm:style>
          <a:lnRef idx="3">
            <a:schemeClr val="dk1"/>
          </a:lnRef>
          <a:fillRef idx="0">
            <a:schemeClr val="dk1"/>
          </a:fillRef>
          <a:effectRef idx="2">
            <a:schemeClr val="dk1"/>
          </a:effectRef>
          <a:fontRef idx="minor">
            <a:schemeClr val="tx1"/>
          </a:fontRef>
        </dgm:style>
      </dgm:prSet>
      <dgm:spPr/>
      <dgm:t>
        <a:bodyPr/>
        <a:lstStyle/>
        <a:p>
          <a:endParaRPr lang="fr-FR" sz="2000"/>
        </a:p>
      </dgm:t>
    </dgm:pt>
    <dgm:pt modelId="{5F3EA32B-50E7-433D-AD03-03E3792DFCBD}">
      <dgm:prSet phldrT="[Texte]" custT="1">
        <dgm:style>
          <a:lnRef idx="1">
            <a:schemeClr val="accent3"/>
          </a:lnRef>
          <a:fillRef idx="2">
            <a:schemeClr val="accent3"/>
          </a:fillRef>
          <a:effectRef idx="1">
            <a:schemeClr val="accent3"/>
          </a:effectRef>
          <a:fontRef idx="minor">
            <a:schemeClr val="dk1"/>
          </a:fontRef>
        </dgm:style>
      </dgm:prSet>
      <dgm:spPr>
        <a:solidFill>
          <a:srgbClr val="FFC000"/>
        </a:solidFill>
        <a:ln/>
      </dgm:spPr>
      <dgm:t>
        <a:bodyPr/>
        <a:lstStyle/>
        <a:p>
          <a:r>
            <a:rPr lang="ar-TN" sz="2000" b="1" dirty="0" smtClean="0">
              <a:solidFill>
                <a:schemeClr val="tx1"/>
              </a:solidFill>
              <a:cs typeface="+mj-cs"/>
            </a:rPr>
            <a:t>(نشأة)</a:t>
          </a:r>
        </a:p>
        <a:p>
          <a:r>
            <a:rPr lang="ar-TN" sz="2000" b="1" dirty="0" smtClean="0">
              <a:solidFill>
                <a:schemeClr val="tx1"/>
              </a:solidFill>
              <a:cs typeface="+mj-cs"/>
            </a:rPr>
            <a:t>الفقه</a:t>
          </a:r>
          <a:endParaRPr lang="fr-FR" sz="2000" b="1" dirty="0">
            <a:solidFill>
              <a:schemeClr val="tx1"/>
            </a:solidFill>
            <a:cs typeface="+mj-cs"/>
          </a:endParaRPr>
        </a:p>
      </dgm:t>
    </dgm:pt>
    <dgm:pt modelId="{0C0CD069-A15B-4718-B56F-257F572655AB}" type="parTrans" cxnId="{746695F9-E7D6-41A5-8AF0-EEE42F6E9274}">
      <dgm:prSet/>
      <dgm:spPr/>
      <dgm:t>
        <a:bodyPr/>
        <a:lstStyle/>
        <a:p>
          <a:endParaRPr lang="fr-FR" sz="2000"/>
        </a:p>
      </dgm:t>
    </dgm:pt>
    <dgm:pt modelId="{FBD979C7-1B58-4E14-9DB4-2A91857F35EA}" type="sibTrans" cxnId="{746695F9-E7D6-41A5-8AF0-EEE42F6E9274}">
      <dgm:prSet custT="1">
        <dgm:style>
          <a:lnRef idx="3">
            <a:schemeClr val="dk1"/>
          </a:lnRef>
          <a:fillRef idx="0">
            <a:schemeClr val="dk1"/>
          </a:fillRef>
          <a:effectRef idx="2">
            <a:schemeClr val="dk1"/>
          </a:effectRef>
          <a:fontRef idx="minor">
            <a:schemeClr val="tx1"/>
          </a:fontRef>
        </dgm:style>
      </dgm:prSet>
      <dgm:spPr/>
      <dgm:t>
        <a:bodyPr/>
        <a:lstStyle/>
        <a:p>
          <a:endParaRPr lang="fr-FR" sz="2000"/>
        </a:p>
      </dgm:t>
    </dgm:pt>
    <dgm:pt modelId="{308E9ED6-72F3-4187-AEA9-0F80205F0B59}">
      <dgm:prSet custT="1"/>
      <dgm:spPr>
        <a:solidFill>
          <a:srgbClr val="92D050"/>
        </a:solidFill>
        <a:ln>
          <a:solidFill>
            <a:schemeClr val="bg1"/>
          </a:solidFill>
        </a:ln>
      </dgm:spPr>
      <dgm:t>
        <a:bodyPr/>
        <a:lstStyle/>
        <a:p>
          <a:r>
            <a:rPr lang="ar-TN" sz="2000" b="1" dirty="0" smtClean="0">
              <a:solidFill>
                <a:sysClr val="windowText" lastClr="000000"/>
              </a:solidFill>
              <a:cs typeface="+mj-cs"/>
            </a:rPr>
            <a:t>(وجود)</a:t>
          </a:r>
        </a:p>
        <a:p>
          <a:r>
            <a:rPr lang="ar-TN" sz="2000" b="1" dirty="0" smtClean="0">
              <a:solidFill>
                <a:sysClr val="windowText" lastClr="000000"/>
              </a:solidFill>
              <a:cs typeface="+mj-cs"/>
            </a:rPr>
            <a:t>المعرفة</a:t>
          </a:r>
          <a:endParaRPr lang="fr-FR" sz="2000" b="1" dirty="0">
            <a:solidFill>
              <a:sysClr val="windowText" lastClr="000000"/>
            </a:solidFill>
            <a:cs typeface="+mj-cs"/>
          </a:endParaRPr>
        </a:p>
      </dgm:t>
    </dgm:pt>
    <dgm:pt modelId="{4E0664C6-40A5-47E2-AD52-F836813B2E76}" type="parTrans" cxnId="{C52A9EA4-DB4B-4DC3-819E-993C13AC0294}">
      <dgm:prSet/>
      <dgm:spPr/>
      <dgm:t>
        <a:bodyPr/>
        <a:lstStyle/>
        <a:p>
          <a:endParaRPr lang="fr-FR" sz="2000"/>
        </a:p>
      </dgm:t>
    </dgm:pt>
    <dgm:pt modelId="{AFA223D6-C3F6-4884-946B-96D6271357C6}" type="sibTrans" cxnId="{C52A9EA4-DB4B-4DC3-819E-993C13AC0294}">
      <dgm:prSet custT="1">
        <dgm:style>
          <a:lnRef idx="3">
            <a:schemeClr val="dk1"/>
          </a:lnRef>
          <a:fillRef idx="0">
            <a:schemeClr val="dk1"/>
          </a:fillRef>
          <a:effectRef idx="2">
            <a:schemeClr val="dk1"/>
          </a:effectRef>
          <a:fontRef idx="minor">
            <a:schemeClr val="tx1"/>
          </a:fontRef>
        </dgm:style>
      </dgm:prSet>
      <dgm:spPr/>
      <dgm:t>
        <a:bodyPr/>
        <a:lstStyle/>
        <a:p>
          <a:endParaRPr lang="fr-FR" sz="2000"/>
        </a:p>
      </dgm:t>
    </dgm:pt>
    <dgm:pt modelId="{A5359F3F-1972-4CA2-AAB8-EBBA6AAF4122}">
      <dgm:prSet custT="1"/>
      <dgm:spPr>
        <a:solidFill>
          <a:schemeClr val="accent5">
            <a:lumMod val="40000"/>
            <a:lumOff val="60000"/>
          </a:schemeClr>
        </a:solidFill>
        <a:ln>
          <a:solidFill>
            <a:schemeClr val="bg1"/>
          </a:solidFill>
        </a:ln>
      </dgm:spPr>
      <dgm:t>
        <a:bodyPr/>
        <a:lstStyle/>
        <a:p>
          <a:r>
            <a:rPr lang="ar-TN" sz="2000" b="1" dirty="0" smtClean="0">
              <a:solidFill>
                <a:sysClr val="windowText" lastClr="000000"/>
              </a:solidFill>
              <a:cs typeface="+mj-cs"/>
            </a:rPr>
            <a:t>(إمكان)</a:t>
          </a:r>
        </a:p>
        <a:p>
          <a:r>
            <a:rPr lang="ar-TN" sz="2000" b="1" dirty="0" smtClean="0">
              <a:solidFill>
                <a:sysClr val="windowText" lastClr="000000"/>
              </a:solidFill>
              <a:cs typeface="+mj-cs"/>
            </a:rPr>
            <a:t>المطابقة</a:t>
          </a:r>
          <a:endParaRPr lang="fr-FR" sz="2000" b="1" dirty="0">
            <a:solidFill>
              <a:sysClr val="windowText" lastClr="000000"/>
            </a:solidFill>
            <a:cs typeface="+mj-cs"/>
          </a:endParaRPr>
        </a:p>
      </dgm:t>
    </dgm:pt>
    <dgm:pt modelId="{8B6370B1-2EEE-4A2B-9B45-C338C48BF7A9}" type="parTrans" cxnId="{A597ABDB-8B7B-4B1D-88BF-651017B51375}">
      <dgm:prSet/>
      <dgm:spPr/>
      <dgm:t>
        <a:bodyPr/>
        <a:lstStyle/>
        <a:p>
          <a:endParaRPr lang="fr-FR" sz="2000"/>
        </a:p>
      </dgm:t>
    </dgm:pt>
    <dgm:pt modelId="{10753BB6-373D-4E2F-AA32-E043FC2EAE05}" type="sibTrans" cxnId="{A597ABDB-8B7B-4B1D-88BF-651017B51375}">
      <dgm:prSet custT="1">
        <dgm:style>
          <a:lnRef idx="3">
            <a:schemeClr val="dk1"/>
          </a:lnRef>
          <a:fillRef idx="0">
            <a:schemeClr val="dk1"/>
          </a:fillRef>
          <a:effectRef idx="2">
            <a:schemeClr val="dk1"/>
          </a:effectRef>
          <a:fontRef idx="minor">
            <a:schemeClr val="tx1"/>
          </a:fontRef>
        </dgm:style>
      </dgm:prSet>
      <dgm:spPr/>
      <dgm:t>
        <a:bodyPr/>
        <a:lstStyle/>
        <a:p>
          <a:endParaRPr lang="fr-FR" sz="2000"/>
        </a:p>
      </dgm:t>
    </dgm:pt>
    <dgm:pt modelId="{8F9A5B3A-0B14-469A-888A-16BE28668B63}">
      <dgm:prSet custT="1"/>
      <dgm:spPr>
        <a:solidFill>
          <a:srgbClr val="FFFF00"/>
        </a:solidFill>
        <a:ln>
          <a:solidFill>
            <a:schemeClr val="bg1"/>
          </a:solidFill>
        </a:ln>
      </dgm:spPr>
      <dgm:t>
        <a:bodyPr/>
        <a:lstStyle/>
        <a:p>
          <a:r>
            <a:rPr lang="ar-TN" sz="2000" b="1" dirty="0" smtClean="0">
              <a:solidFill>
                <a:sysClr val="windowText" lastClr="000000"/>
              </a:solidFill>
              <a:cs typeface="+mj-cs"/>
            </a:rPr>
            <a:t>(إمكان الوفاء بما تقتضيه)</a:t>
          </a:r>
        </a:p>
        <a:p>
          <a:r>
            <a:rPr lang="ar-TN" sz="2000" b="1" dirty="0" smtClean="0">
              <a:solidFill>
                <a:sysClr val="windowText" lastClr="000000"/>
              </a:solidFill>
              <a:cs typeface="+mj-cs"/>
            </a:rPr>
            <a:t>المسؤوليّة</a:t>
          </a:r>
          <a:endParaRPr lang="fr-FR" sz="2000" b="1" dirty="0">
            <a:solidFill>
              <a:sysClr val="windowText" lastClr="000000"/>
            </a:solidFill>
            <a:cs typeface="+mj-cs"/>
          </a:endParaRPr>
        </a:p>
      </dgm:t>
    </dgm:pt>
    <dgm:pt modelId="{7380C66D-188C-4EC2-9762-C59F8E434814}" type="parTrans" cxnId="{EDAE6754-7908-4B8C-862A-5A8D83BBF11C}">
      <dgm:prSet/>
      <dgm:spPr/>
      <dgm:t>
        <a:bodyPr/>
        <a:lstStyle/>
        <a:p>
          <a:endParaRPr lang="fr-FR" sz="2000"/>
        </a:p>
      </dgm:t>
    </dgm:pt>
    <dgm:pt modelId="{C30E2328-CD1B-4645-AEC0-39EAE0C0B2F3}" type="sibTrans" cxnId="{EDAE6754-7908-4B8C-862A-5A8D83BBF11C}">
      <dgm:prSet custT="1">
        <dgm:style>
          <a:lnRef idx="3">
            <a:schemeClr val="dk1"/>
          </a:lnRef>
          <a:fillRef idx="0">
            <a:schemeClr val="dk1"/>
          </a:fillRef>
          <a:effectRef idx="2">
            <a:schemeClr val="dk1"/>
          </a:effectRef>
          <a:fontRef idx="minor">
            <a:schemeClr val="tx1"/>
          </a:fontRef>
        </dgm:style>
      </dgm:prSet>
      <dgm:spPr/>
      <dgm:t>
        <a:bodyPr/>
        <a:lstStyle/>
        <a:p>
          <a:endParaRPr lang="fr-FR" sz="2000"/>
        </a:p>
      </dgm:t>
    </dgm:pt>
    <dgm:pt modelId="{4180F397-5F00-4F77-B12F-9FF74E8CECC2}" type="pres">
      <dgm:prSet presAssocID="{A9C6B806-6C49-4F08-BBC3-BD6469C2A1F6}" presName="cycle" presStyleCnt="0">
        <dgm:presLayoutVars>
          <dgm:dir/>
          <dgm:resizeHandles val="exact"/>
        </dgm:presLayoutVars>
      </dgm:prSet>
      <dgm:spPr/>
      <dgm:t>
        <a:bodyPr/>
        <a:lstStyle/>
        <a:p>
          <a:endParaRPr lang="fr-FR"/>
        </a:p>
      </dgm:t>
    </dgm:pt>
    <dgm:pt modelId="{2F90A16F-D4B1-4A4E-9624-E6D0B47C2242}" type="pres">
      <dgm:prSet presAssocID="{2F564840-6A6A-4224-B5A0-5FFE255A681D}" presName="node" presStyleLbl="node1" presStyleIdx="0" presStyleCnt="8">
        <dgm:presLayoutVars>
          <dgm:bulletEnabled val="1"/>
        </dgm:presLayoutVars>
      </dgm:prSet>
      <dgm:spPr>
        <a:prstGeom prst="rect">
          <a:avLst/>
        </a:prstGeom>
      </dgm:spPr>
      <dgm:t>
        <a:bodyPr/>
        <a:lstStyle/>
        <a:p>
          <a:endParaRPr lang="fr-FR"/>
        </a:p>
      </dgm:t>
    </dgm:pt>
    <dgm:pt modelId="{5C7C624E-303D-4460-BDE3-BD436078AF76}" type="pres">
      <dgm:prSet presAssocID="{20188A14-8A72-4100-A5D3-08E408948003}" presName="sibTrans" presStyleLbl="sibTrans2D1" presStyleIdx="0" presStyleCnt="8"/>
      <dgm:spPr/>
      <dgm:t>
        <a:bodyPr/>
        <a:lstStyle/>
        <a:p>
          <a:endParaRPr lang="fr-FR"/>
        </a:p>
      </dgm:t>
    </dgm:pt>
    <dgm:pt modelId="{21A1C2A1-3B14-4F9F-B890-A71D346B62E0}" type="pres">
      <dgm:prSet presAssocID="{20188A14-8A72-4100-A5D3-08E408948003}" presName="connectorText" presStyleLbl="sibTrans2D1" presStyleIdx="0" presStyleCnt="8"/>
      <dgm:spPr/>
      <dgm:t>
        <a:bodyPr/>
        <a:lstStyle/>
        <a:p>
          <a:endParaRPr lang="fr-FR"/>
        </a:p>
      </dgm:t>
    </dgm:pt>
    <dgm:pt modelId="{41E767D8-A8B0-41ED-BE74-9F7D559E638F}" type="pres">
      <dgm:prSet presAssocID="{2B80BE82-91E4-4A7A-B1DC-1605339DFABD}" presName="node" presStyleLbl="node1" presStyleIdx="1" presStyleCnt="8">
        <dgm:presLayoutVars>
          <dgm:bulletEnabled val="1"/>
        </dgm:presLayoutVars>
      </dgm:prSet>
      <dgm:spPr>
        <a:prstGeom prst="rect">
          <a:avLst/>
        </a:prstGeom>
      </dgm:spPr>
      <dgm:t>
        <a:bodyPr/>
        <a:lstStyle/>
        <a:p>
          <a:endParaRPr lang="fr-FR"/>
        </a:p>
      </dgm:t>
    </dgm:pt>
    <dgm:pt modelId="{1B915E98-07F4-4A08-A7B7-69F20A67E726}" type="pres">
      <dgm:prSet presAssocID="{35384AB0-EFDD-4091-A7DF-EBA3B0EF7424}" presName="sibTrans" presStyleLbl="sibTrans2D1" presStyleIdx="1" presStyleCnt="8"/>
      <dgm:spPr/>
      <dgm:t>
        <a:bodyPr/>
        <a:lstStyle/>
        <a:p>
          <a:endParaRPr lang="fr-FR"/>
        </a:p>
      </dgm:t>
    </dgm:pt>
    <dgm:pt modelId="{B393C054-E183-4CC2-AD85-E6537F9595EC}" type="pres">
      <dgm:prSet presAssocID="{35384AB0-EFDD-4091-A7DF-EBA3B0EF7424}" presName="connectorText" presStyleLbl="sibTrans2D1" presStyleIdx="1" presStyleCnt="8"/>
      <dgm:spPr/>
      <dgm:t>
        <a:bodyPr/>
        <a:lstStyle/>
        <a:p>
          <a:endParaRPr lang="fr-FR"/>
        </a:p>
      </dgm:t>
    </dgm:pt>
    <dgm:pt modelId="{3EA86D3A-4881-4921-B91E-A0A5865D440B}" type="pres">
      <dgm:prSet presAssocID="{B5C8C49A-D375-4184-8090-0B24FF1B52AA}" presName="node" presStyleLbl="node1" presStyleIdx="2" presStyleCnt="8">
        <dgm:presLayoutVars>
          <dgm:bulletEnabled val="1"/>
        </dgm:presLayoutVars>
      </dgm:prSet>
      <dgm:spPr>
        <a:prstGeom prst="rect">
          <a:avLst/>
        </a:prstGeom>
      </dgm:spPr>
      <dgm:t>
        <a:bodyPr/>
        <a:lstStyle/>
        <a:p>
          <a:endParaRPr lang="fr-FR"/>
        </a:p>
      </dgm:t>
    </dgm:pt>
    <dgm:pt modelId="{36F32C91-6257-46CC-80D9-A8E16A3870EE}" type="pres">
      <dgm:prSet presAssocID="{DCCF8150-EEB1-4B5A-94DC-973164803D86}" presName="sibTrans" presStyleLbl="sibTrans2D1" presStyleIdx="2" presStyleCnt="8"/>
      <dgm:spPr/>
      <dgm:t>
        <a:bodyPr/>
        <a:lstStyle/>
        <a:p>
          <a:endParaRPr lang="fr-FR"/>
        </a:p>
      </dgm:t>
    </dgm:pt>
    <dgm:pt modelId="{6806779B-554F-4443-861A-AB17F40EE2FB}" type="pres">
      <dgm:prSet presAssocID="{DCCF8150-EEB1-4B5A-94DC-973164803D86}" presName="connectorText" presStyleLbl="sibTrans2D1" presStyleIdx="2" presStyleCnt="8"/>
      <dgm:spPr/>
      <dgm:t>
        <a:bodyPr/>
        <a:lstStyle/>
        <a:p>
          <a:endParaRPr lang="fr-FR"/>
        </a:p>
      </dgm:t>
    </dgm:pt>
    <dgm:pt modelId="{49F4942A-0684-4104-A3EB-0AD04DBFE9E9}" type="pres">
      <dgm:prSet presAssocID="{EA2CB10B-968D-48EA-8582-5AA1B631624E}" presName="node" presStyleLbl="node1" presStyleIdx="3" presStyleCnt="8">
        <dgm:presLayoutVars>
          <dgm:bulletEnabled val="1"/>
        </dgm:presLayoutVars>
      </dgm:prSet>
      <dgm:spPr>
        <a:prstGeom prst="rect">
          <a:avLst/>
        </a:prstGeom>
      </dgm:spPr>
      <dgm:t>
        <a:bodyPr/>
        <a:lstStyle/>
        <a:p>
          <a:endParaRPr lang="fr-FR"/>
        </a:p>
      </dgm:t>
    </dgm:pt>
    <dgm:pt modelId="{779FBED7-9F5A-4138-909E-B0020BC75711}" type="pres">
      <dgm:prSet presAssocID="{A27FA3BE-7BFA-43EB-9331-6F68713B882B}" presName="sibTrans" presStyleLbl="sibTrans2D1" presStyleIdx="3" presStyleCnt="8"/>
      <dgm:spPr/>
      <dgm:t>
        <a:bodyPr/>
        <a:lstStyle/>
        <a:p>
          <a:endParaRPr lang="fr-FR"/>
        </a:p>
      </dgm:t>
    </dgm:pt>
    <dgm:pt modelId="{3B16D07D-4246-43A2-802F-F02CD43B574B}" type="pres">
      <dgm:prSet presAssocID="{A27FA3BE-7BFA-43EB-9331-6F68713B882B}" presName="connectorText" presStyleLbl="sibTrans2D1" presStyleIdx="3" presStyleCnt="8"/>
      <dgm:spPr/>
      <dgm:t>
        <a:bodyPr/>
        <a:lstStyle/>
        <a:p>
          <a:endParaRPr lang="fr-FR"/>
        </a:p>
      </dgm:t>
    </dgm:pt>
    <dgm:pt modelId="{D6A8EAAE-3FBB-4420-8BAF-9AD541662CA2}" type="pres">
      <dgm:prSet presAssocID="{5F3EA32B-50E7-433D-AD03-03E3792DFCBD}" presName="node" presStyleLbl="node1" presStyleIdx="4" presStyleCnt="8">
        <dgm:presLayoutVars>
          <dgm:bulletEnabled val="1"/>
        </dgm:presLayoutVars>
      </dgm:prSet>
      <dgm:spPr>
        <a:prstGeom prst="rect">
          <a:avLst/>
        </a:prstGeom>
      </dgm:spPr>
      <dgm:t>
        <a:bodyPr/>
        <a:lstStyle/>
        <a:p>
          <a:endParaRPr lang="fr-FR"/>
        </a:p>
      </dgm:t>
    </dgm:pt>
    <dgm:pt modelId="{07AE53D1-064C-4399-9FE2-864F066AD382}" type="pres">
      <dgm:prSet presAssocID="{FBD979C7-1B58-4E14-9DB4-2A91857F35EA}" presName="sibTrans" presStyleLbl="sibTrans2D1" presStyleIdx="4" presStyleCnt="8"/>
      <dgm:spPr/>
      <dgm:t>
        <a:bodyPr/>
        <a:lstStyle/>
        <a:p>
          <a:endParaRPr lang="fr-FR"/>
        </a:p>
      </dgm:t>
    </dgm:pt>
    <dgm:pt modelId="{6EF25BF7-5244-4C65-8AF9-54B980C15A55}" type="pres">
      <dgm:prSet presAssocID="{FBD979C7-1B58-4E14-9DB4-2A91857F35EA}" presName="connectorText" presStyleLbl="sibTrans2D1" presStyleIdx="4" presStyleCnt="8"/>
      <dgm:spPr/>
      <dgm:t>
        <a:bodyPr/>
        <a:lstStyle/>
        <a:p>
          <a:endParaRPr lang="fr-FR"/>
        </a:p>
      </dgm:t>
    </dgm:pt>
    <dgm:pt modelId="{04153132-2E2F-4FE3-9048-D0DBA3B04E5D}" type="pres">
      <dgm:prSet presAssocID="{308E9ED6-72F3-4187-AEA9-0F80205F0B59}" presName="node" presStyleLbl="node1" presStyleIdx="5" presStyleCnt="8">
        <dgm:presLayoutVars>
          <dgm:bulletEnabled val="1"/>
        </dgm:presLayoutVars>
      </dgm:prSet>
      <dgm:spPr>
        <a:prstGeom prst="rect">
          <a:avLst/>
        </a:prstGeom>
      </dgm:spPr>
      <dgm:t>
        <a:bodyPr/>
        <a:lstStyle/>
        <a:p>
          <a:endParaRPr lang="fr-FR"/>
        </a:p>
      </dgm:t>
    </dgm:pt>
    <dgm:pt modelId="{36ABC27A-9DBB-42C7-8CA3-13349ACCD5E8}" type="pres">
      <dgm:prSet presAssocID="{AFA223D6-C3F6-4884-946B-96D6271357C6}" presName="sibTrans" presStyleLbl="sibTrans2D1" presStyleIdx="5" presStyleCnt="8"/>
      <dgm:spPr/>
      <dgm:t>
        <a:bodyPr/>
        <a:lstStyle/>
        <a:p>
          <a:endParaRPr lang="fr-FR"/>
        </a:p>
      </dgm:t>
    </dgm:pt>
    <dgm:pt modelId="{C89C676A-B53D-45BA-B39D-89D1E61628E7}" type="pres">
      <dgm:prSet presAssocID="{AFA223D6-C3F6-4884-946B-96D6271357C6}" presName="connectorText" presStyleLbl="sibTrans2D1" presStyleIdx="5" presStyleCnt="8"/>
      <dgm:spPr/>
      <dgm:t>
        <a:bodyPr/>
        <a:lstStyle/>
        <a:p>
          <a:endParaRPr lang="fr-FR"/>
        </a:p>
      </dgm:t>
    </dgm:pt>
    <dgm:pt modelId="{B2005A81-FB1D-4146-BAEE-170E2E71FCA5}" type="pres">
      <dgm:prSet presAssocID="{A5359F3F-1972-4CA2-AAB8-EBBA6AAF4122}" presName="node" presStyleLbl="node1" presStyleIdx="6" presStyleCnt="8">
        <dgm:presLayoutVars>
          <dgm:bulletEnabled val="1"/>
        </dgm:presLayoutVars>
      </dgm:prSet>
      <dgm:spPr>
        <a:prstGeom prst="rect">
          <a:avLst/>
        </a:prstGeom>
      </dgm:spPr>
      <dgm:t>
        <a:bodyPr/>
        <a:lstStyle/>
        <a:p>
          <a:endParaRPr lang="fr-FR"/>
        </a:p>
      </dgm:t>
    </dgm:pt>
    <dgm:pt modelId="{9F00C797-86A8-49FD-B700-DD63AECC94C2}" type="pres">
      <dgm:prSet presAssocID="{10753BB6-373D-4E2F-AA32-E043FC2EAE05}" presName="sibTrans" presStyleLbl="sibTrans2D1" presStyleIdx="6" presStyleCnt="8"/>
      <dgm:spPr/>
      <dgm:t>
        <a:bodyPr/>
        <a:lstStyle/>
        <a:p>
          <a:endParaRPr lang="fr-FR"/>
        </a:p>
      </dgm:t>
    </dgm:pt>
    <dgm:pt modelId="{B1911FD0-797D-403A-AC5E-46BE59D6BFBF}" type="pres">
      <dgm:prSet presAssocID="{10753BB6-373D-4E2F-AA32-E043FC2EAE05}" presName="connectorText" presStyleLbl="sibTrans2D1" presStyleIdx="6" presStyleCnt="8"/>
      <dgm:spPr/>
      <dgm:t>
        <a:bodyPr/>
        <a:lstStyle/>
        <a:p>
          <a:endParaRPr lang="fr-FR"/>
        </a:p>
      </dgm:t>
    </dgm:pt>
    <dgm:pt modelId="{89F81335-17A6-4BEC-8383-DB1A70C3E986}" type="pres">
      <dgm:prSet presAssocID="{8F9A5B3A-0B14-469A-888A-16BE28668B63}" presName="node" presStyleLbl="node1" presStyleIdx="7" presStyleCnt="8">
        <dgm:presLayoutVars>
          <dgm:bulletEnabled val="1"/>
        </dgm:presLayoutVars>
      </dgm:prSet>
      <dgm:spPr>
        <a:prstGeom prst="rect">
          <a:avLst/>
        </a:prstGeom>
      </dgm:spPr>
      <dgm:t>
        <a:bodyPr/>
        <a:lstStyle/>
        <a:p>
          <a:endParaRPr lang="fr-FR"/>
        </a:p>
      </dgm:t>
    </dgm:pt>
    <dgm:pt modelId="{FFCBE09F-D628-4519-9A7C-82EAD403A82C}" type="pres">
      <dgm:prSet presAssocID="{C30E2328-CD1B-4645-AEC0-39EAE0C0B2F3}" presName="sibTrans" presStyleLbl="sibTrans2D1" presStyleIdx="7" presStyleCnt="8"/>
      <dgm:spPr/>
      <dgm:t>
        <a:bodyPr/>
        <a:lstStyle/>
        <a:p>
          <a:endParaRPr lang="fr-FR"/>
        </a:p>
      </dgm:t>
    </dgm:pt>
    <dgm:pt modelId="{8550EA84-CBB3-4CF6-9195-4CE686C61EBC}" type="pres">
      <dgm:prSet presAssocID="{C30E2328-CD1B-4645-AEC0-39EAE0C0B2F3}" presName="connectorText" presStyleLbl="sibTrans2D1" presStyleIdx="7" presStyleCnt="8"/>
      <dgm:spPr/>
      <dgm:t>
        <a:bodyPr/>
        <a:lstStyle/>
        <a:p>
          <a:endParaRPr lang="fr-FR"/>
        </a:p>
      </dgm:t>
    </dgm:pt>
  </dgm:ptLst>
  <dgm:cxnLst>
    <dgm:cxn modelId="{0016F0D0-B361-40E7-A2A2-8D09CA006016}" type="presOf" srcId="{EA2CB10B-968D-48EA-8582-5AA1B631624E}" destId="{49F4942A-0684-4104-A3EB-0AD04DBFE9E9}" srcOrd="0" destOrd="0" presId="urn:microsoft.com/office/officeart/2005/8/layout/cycle2"/>
    <dgm:cxn modelId="{0BCFDBAA-9F87-40F5-92E7-436E6D5A4FDC}" type="presOf" srcId="{5F3EA32B-50E7-433D-AD03-03E3792DFCBD}" destId="{D6A8EAAE-3FBB-4420-8BAF-9AD541662CA2}" srcOrd="0" destOrd="0" presId="urn:microsoft.com/office/officeart/2005/8/layout/cycle2"/>
    <dgm:cxn modelId="{EBACD0ED-BF5D-4192-BDE0-EE902DADA694}" type="presOf" srcId="{A9C6B806-6C49-4F08-BBC3-BD6469C2A1F6}" destId="{4180F397-5F00-4F77-B12F-9FF74E8CECC2}" srcOrd="0" destOrd="0" presId="urn:microsoft.com/office/officeart/2005/8/layout/cycle2"/>
    <dgm:cxn modelId="{7400FBF4-B787-4CD8-9F2E-C25BA2DDE672}" type="presOf" srcId="{A5359F3F-1972-4CA2-AAB8-EBBA6AAF4122}" destId="{B2005A81-FB1D-4146-BAEE-170E2E71FCA5}" srcOrd="0" destOrd="0" presId="urn:microsoft.com/office/officeart/2005/8/layout/cycle2"/>
    <dgm:cxn modelId="{BAF3FC6B-1616-4BEF-AA15-46ABADBBA0B5}" type="presOf" srcId="{C30E2328-CD1B-4645-AEC0-39EAE0C0B2F3}" destId="{8550EA84-CBB3-4CF6-9195-4CE686C61EBC}" srcOrd="1" destOrd="0" presId="urn:microsoft.com/office/officeart/2005/8/layout/cycle2"/>
    <dgm:cxn modelId="{746695F9-E7D6-41A5-8AF0-EEE42F6E9274}" srcId="{A9C6B806-6C49-4F08-BBC3-BD6469C2A1F6}" destId="{5F3EA32B-50E7-433D-AD03-03E3792DFCBD}" srcOrd="4" destOrd="0" parTransId="{0C0CD069-A15B-4718-B56F-257F572655AB}" sibTransId="{FBD979C7-1B58-4E14-9DB4-2A91857F35EA}"/>
    <dgm:cxn modelId="{721F5EC9-B8E5-48FB-9E13-AFBC40DEDEFD}" type="presOf" srcId="{FBD979C7-1B58-4E14-9DB4-2A91857F35EA}" destId="{07AE53D1-064C-4399-9FE2-864F066AD382}" srcOrd="0" destOrd="0" presId="urn:microsoft.com/office/officeart/2005/8/layout/cycle2"/>
    <dgm:cxn modelId="{B6AB9550-7A79-4EE9-A084-0EE59050ED0F}" type="presOf" srcId="{DCCF8150-EEB1-4B5A-94DC-973164803D86}" destId="{6806779B-554F-4443-861A-AB17F40EE2FB}" srcOrd="1" destOrd="0" presId="urn:microsoft.com/office/officeart/2005/8/layout/cycle2"/>
    <dgm:cxn modelId="{7F390529-81B9-42B5-B87B-016B36F43653}" srcId="{A9C6B806-6C49-4F08-BBC3-BD6469C2A1F6}" destId="{2F564840-6A6A-4224-B5A0-5FFE255A681D}" srcOrd="0" destOrd="0" parTransId="{3C027D1C-3FC4-45A3-B8C8-D52C275CA10F}" sibTransId="{20188A14-8A72-4100-A5D3-08E408948003}"/>
    <dgm:cxn modelId="{632A6D2E-6C90-4D4E-B3C5-3A221368AA64}" type="presOf" srcId="{B5C8C49A-D375-4184-8090-0B24FF1B52AA}" destId="{3EA86D3A-4881-4921-B91E-A0A5865D440B}" srcOrd="0" destOrd="0" presId="urn:microsoft.com/office/officeart/2005/8/layout/cycle2"/>
    <dgm:cxn modelId="{A597ABDB-8B7B-4B1D-88BF-651017B51375}" srcId="{A9C6B806-6C49-4F08-BBC3-BD6469C2A1F6}" destId="{A5359F3F-1972-4CA2-AAB8-EBBA6AAF4122}" srcOrd="6" destOrd="0" parTransId="{8B6370B1-2EEE-4A2B-9B45-C338C48BF7A9}" sibTransId="{10753BB6-373D-4E2F-AA32-E043FC2EAE05}"/>
    <dgm:cxn modelId="{CA105EBF-7955-4841-BF4A-1FBE1F731337}" type="presOf" srcId="{10753BB6-373D-4E2F-AA32-E043FC2EAE05}" destId="{B1911FD0-797D-403A-AC5E-46BE59D6BFBF}" srcOrd="1" destOrd="0" presId="urn:microsoft.com/office/officeart/2005/8/layout/cycle2"/>
    <dgm:cxn modelId="{BEDF706F-16F3-410A-B44A-CC0138F88E01}" type="presOf" srcId="{2F564840-6A6A-4224-B5A0-5FFE255A681D}" destId="{2F90A16F-D4B1-4A4E-9624-E6D0B47C2242}" srcOrd="0" destOrd="0" presId="urn:microsoft.com/office/officeart/2005/8/layout/cycle2"/>
    <dgm:cxn modelId="{8143AD01-1EB5-4BAB-99B4-E7A7C2B9CA85}" type="presOf" srcId="{35384AB0-EFDD-4091-A7DF-EBA3B0EF7424}" destId="{1B915E98-07F4-4A08-A7B7-69F20A67E726}" srcOrd="0" destOrd="0" presId="urn:microsoft.com/office/officeart/2005/8/layout/cycle2"/>
    <dgm:cxn modelId="{2067DE6F-25DD-4E2B-8AE8-65FBBBA54C45}" type="presOf" srcId="{10753BB6-373D-4E2F-AA32-E043FC2EAE05}" destId="{9F00C797-86A8-49FD-B700-DD63AECC94C2}" srcOrd="0" destOrd="0" presId="urn:microsoft.com/office/officeart/2005/8/layout/cycle2"/>
    <dgm:cxn modelId="{48F7DDBF-2C75-4946-B871-3ACDDA25E0FC}" type="presOf" srcId="{2B80BE82-91E4-4A7A-B1DC-1605339DFABD}" destId="{41E767D8-A8B0-41ED-BE74-9F7D559E638F}" srcOrd="0" destOrd="0" presId="urn:microsoft.com/office/officeart/2005/8/layout/cycle2"/>
    <dgm:cxn modelId="{BE07B09A-C06C-45F7-9420-57AB6A4C8938}" type="presOf" srcId="{AFA223D6-C3F6-4884-946B-96D6271357C6}" destId="{C89C676A-B53D-45BA-B39D-89D1E61628E7}" srcOrd="1" destOrd="0" presId="urn:microsoft.com/office/officeart/2005/8/layout/cycle2"/>
    <dgm:cxn modelId="{6390C776-C738-4B7A-AEAE-88C3CD1AE9AE}" srcId="{A9C6B806-6C49-4F08-BBC3-BD6469C2A1F6}" destId="{EA2CB10B-968D-48EA-8582-5AA1B631624E}" srcOrd="3" destOrd="0" parTransId="{2F42D7E6-13E1-4AF5-B2AC-F580F6ABC257}" sibTransId="{A27FA3BE-7BFA-43EB-9331-6F68713B882B}"/>
    <dgm:cxn modelId="{A2A89398-26B9-4007-8DFA-A3D1BE2B5983}" type="presOf" srcId="{35384AB0-EFDD-4091-A7DF-EBA3B0EF7424}" destId="{B393C054-E183-4CC2-AD85-E6537F9595EC}" srcOrd="1" destOrd="0" presId="urn:microsoft.com/office/officeart/2005/8/layout/cycle2"/>
    <dgm:cxn modelId="{402A1701-2A9A-4BC9-8581-3E2B438BB06F}" type="presOf" srcId="{8F9A5B3A-0B14-469A-888A-16BE28668B63}" destId="{89F81335-17A6-4BEC-8383-DB1A70C3E986}" srcOrd="0" destOrd="0" presId="urn:microsoft.com/office/officeart/2005/8/layout/cycle2"/>
    <dgm:cxn modelId="{EDAE6754-7908-4B8C-862A-5A8D83BBF11C}" srcId="{A9C6B806-6C49-4F08-BBC3-BD6469C2A1F6}" destId="{8F9A5B3A-0B14-469A-888A-16BE28668B63}" srcOrd="7" destOrd="0" parTransId="{7380C66D-188C-4EC2-9762-C59F8E434814}" sibTransId="{C30E2328-CD1B-4645-AEC0-39EAE0C0B2F3}"/>
    <dgm:cxn modelId="{C846B6A2-9287-46F0-9548-94C39713651F}" type="presOf" srcId="{A27FA3BE-7BFA-43EB-9331-6F68713B882B}" destId="{3B16D07D-4246-43A2-802F-F02CD43B574B}" srcOrd="1" destOrd="0" presId="urn:microsoft.com/office/officeart/2005/8/layout/cycle2"/>
    <dgm:cxn modelId="{AE59F69E-D8F4-447C-87BB-C4B48CF6F073}" type="presOf" srcId="{DCCF8150-EEB1-4B5A-94DC-973164803D86}" destId="{36F32C91-6257-46CC-80D9-A8E16A3870EE}" srcOrd="0" destOrd="0" presId="urn:microsoft.com/office/officeart/2005/8/layout/cycle2"/>
    <dgm:cxn modelId="{E8E75758-573F-468D-9CB4-BC0E8B2DF548}" srcId="{A9C6B806-6C49-4F08-BBC3-BD6469C2A1F6}" destId="{B5C8C49A-D375-4184-8090-0B24FF1B52AA}" srcOrd="2" destOrd="0" parTransId="{DED08012-C519-4189-84AC-EB676B51D079}" sibTransId="{DCCF8150-EEB1-4B5A-94DC-973164803D86}"/>
    <dgm:cxn modelId="{391E9F25-41F7-4445-9656-9ABCF0915D48}" type="presOf" srcId="{C30E2328-CD1B-4645-AEC0-39EAE0C0B2F3}" destId="{FFCBE09F-D628-4519-9A7C-82EAD403A82C}" srcOrd="0" destOrd="0" presId="urn:microsoft.com/office/officeart/2005/8/layout/cycle2"/>
    <dgm:cxn modelId="{52995D4B-DC9D-4ECC-9034-09DD9E6D381B}" type="presOf" srcId="{FBD979C7-1B58-4E14-9DB4-2A91857F35EA}" destId="{6EF25BF7-5244-4C65-8AF9-54B980C15A55}" srcOrd="1" destOrd="0" presId="urn:microsoft.com/office/officeart/2005/8/layout/cycle2"/>
    <dgm:cxn modelId="{36275733-8F5C-4582-9619-8E38E953FE15}" type="presOf" srcId="{AFA223D6-C3F6-4884-946B-96D6271357C6}" destId="{36ABC27A-9DBB-42C7-8CA3-13349ACCD5E8}" srcOrd="0" destOrd="0" presId="urn:microsoft.com/office/officeart/2005/8/layout/cycle2"/>
    <dgm:cxn modelId="{EFEEA30D-30E0-4D95-87AC-035EB8FA8D39}" type="presOf" srcId="{20188A14-8A72-4100-A5D3-08E408948003}" destId="{5C7C624E-303D-4460-BDE3-BD436078AF76}" srcOrd="0" destOrd="0" presId="urn:microsoft.com/office/officeart/2005/8/layout/cycle2"/>
    <dgm:cxn modelId="{D955C02C-6895-425F-AAF2-B55298CE4444}" type="presOf" srcId="{308E9ED6-72F3-4187-AEA9-0F80205F0B59}" destId="{04153132-2E2F-4FE3-9048-D0DBA3B04E5D}" srcOrd="0" destOrd="0" presId="urn:microsoft.com/office/officeart/2005/8/layout/cycle2"/>
    <dgm:cxn modelId="{385A9275-8A1B-4188-8926-B27F0F99F8F4}" srcId="{A9C6B806-6C49-4F08-BBC3-BD6469C2A1F6}" destId="{2B80BE82-91E4-4A7A-B1DC-1605339DFABD}" srcOrd="1" destOrd="0" parTransId="{1B31A20C-6D12-4CCB-AEFA-CDD566272830}" sibTransId="{35384AB0-EFDD-4091-A7DF-EBA3B0EF7424}"/>
    <dgm:cxn modelId="{ED7A10A3-5F3D-4D83-802E-6181FF736D7F}" type="presOf" srcId="{20188A14-8A72-4100-A5D3-08E408948003}" destId="{21A1C2A1-3B14-4F9F-B890-A71D346B62E0}" srcOrd="1" destOrd="0" presId="urn:microsoft.com/office/officeart/2005/8/layout/cycle2"/>
    <dgm:cxn modelId="{81806552-2B0F-4C55-84FB-B9446990E35E}" type="presOf" srcId="{A27FA3BE-7BFA-43EB-9331-6F68713B882B}" destId="{779FBED7-9F5A-4138-909E-B0020BC75711}" srcOrd="0" destOrd="0" presId="urn:microsoft.com/office/officeart/2005/8/layout/cycle2"/>
    <dgm:cxn modelId="{C52A9EA4-DB4B-4DC3-819E-993C13AC0294}" srcId="{A9C6B806-6C49-4F08-BBC3-BD6469C2A1F6}" destId="{308E9ED6-72F3-4187-AEA9-0F80205F0B59}" srcOrd="5" destOrd="0" parTransId="{4E0664C6-40A5-47E2-AD52-F836813B2E76}" sibTransId="{AFA223D6-C3F6-4884-946B-96D6271357C6}"/>
    <dgm:cxn modelId="{9D1D4886-FF53-40A3-9248-8D9239586193}" type="presParOf" srcId="{4180F397-5F00-4F77-B12F-9FF74E8CECC2}" destId="{2F90A16F-D4B1-4A4E-9624-E6D0B47C2242}" srcOrd="0" destOrd="0" presId="urn:microsoft.com/office/officeart/2005/8/layout/cycle2"/>
    <dgm:cxn modelId="{5FD67C7C-23E7-4DC4-8762-F3A033E894C8}" type="presParOf" srcId="{4180F397-5F00-4F77-B12F-9FF74E8CECC2}" destId="{5C7C624E-303D-4460-BDE3-BD436078AF76}" srcOrd="1" destOrd="0" presId="urn:microsoft.com/office/officeart/2005/8/layout/cycle2"/>
    <dgm:cxn modelId="{0694F816-7DA1-4B54-AD53-3776535BAFCE}" type="presParOf" srcId="{5C7C624E-303D-4460-BDE3-BD436078AF76}" destId="{21A1C2A1-3B14-4F9F-B890-A71D346B62E0}" srcOrd="0" destOrd="0" presId="urn:microsoft.com/office/officeart/2005/8/layout/cycle2"/>
    <dgm:cxn modelId="{8166D8D7-4F16-4937-8D72-BAF15A6D4AB3}" type="presParOf" srcId="{4180F397-5F00-4F77-B12F-9FF74E8CECC2}" destId="{41E767D8-A8B0-41ED-BE74-9F7D559E638F}" srcOrd="2" destOrd="0" presId="urn:microsoft.com/office/officeart/2005/8/layout/cycle2"/>
    <dgm:cxn modelId="{E7D17A4E-A109-4290-80C6-C0B4976D403F}" type="presParOf" srcId="{4180F397-5F00-4F77-B12F-9FF74E8CECC2}" destId="{1B915E98-07F4-4A08-A7B7-69F20A67E726}" srcOrd="3" destOrd="0" presId="urn:microsoft.com/office/officeart/2005/8/layout/cycle2"/>
    <dgm:cxn modelId="{F376492C-1474-496B-8BE0-A7710F26A6B0}" type="presParOf" srcId="{1B915E98-07F4-4A08-A7B7-69F20A67E726}" destId="{B393C054-E183-4CC2-AD85-E6537F9595EC}" srcOrd="0" destOrd="0" presId="urn:microsoft.com/office/officeart/2005/8/layout/cycle2"/>
    <dgm:cxn modelId="{6B4D3F6C-FDE9-4A1E-92A9-B785A6243BBB}" type="presParOf" srcId="{4180F397-5F00-4F77-B12F-9FF74E8CECC2}" destId="{3EA86D3A-4881-4921-B91E-A0A5865D440B}" srcOrd="4" destOrd="0" presId="urn:microsoft.com/office/officeart/2005/8/layout/cycle2"/>
    <dgm:cxn modelId="{5E63625D-F95E-4BF1-A306-4AFE4957CA4D}" type="presParOf" srcId="{4180F397-5F00-4F77-B12F-9FF74E8CECC2}" destId="{36F32C91-6257-46CC-80D9-A8E16A3870EE}" srcOrd="5" destOrd="0" presId="urn:microsoft.com/office/officeart/2005/8/layout/cycle2"/>
    <dgm:cxn modelId="{EE8B99AE-82D5-4A62-9965-57C85D4049E6}" type="presParOf" srcId="{36F32C91-6257-46CC-80D9-A8E16A3870EE}" destId="{6806779B-554F-4443-861A-AB17F40EE2FB}" srcOrd="0" destOrd="0" presId="urn:microsoft.com/office/officeart/2005/8/layout/cycle2"/>
    <dgm:cxn modelId="{486F8696-2391-4642-BBD3-0C8FE3AB3469}" type="presParOf" srcId="{4180F397-5F00-4F77-B12F-9FF74E8CECC2}" destId="{49F4942A-0684-4104-A3EB-0AD04DBFE9E9}" srcOrd="6" destOrd="0" presId="urn:microsoft.com/office/officeart/2005/8/layout/cycle2"/>
    <dgm:cxn modelId="{9013A8E6-99A8-4C2D-89FE-206354682F67}" type="presParOf" srcId="{4180F397-5F00-4F77-B12F-9FF74E8CECC2}" destId="{779FBED7-9F5A-4138-909E-B0020BC75711}" srcOrd="7" destOrd="0" presId="urn:microsoft.com/office/officeart/2005/8/layout/cycle2"/>
    <dgm:cxn modelId="{2A7C4BEB-A5E5-4B38-9D31-8A2A451055C6}" type="presParOf" srcId="{779FBED7-9F5A-4138-909E-B0020BC75711}" destId="{3B16D07D-4246-43A2-802F-F02CD43B574B}" srcOrd="0" destOrd="0" presId="urn:microsoft.com/office/officeart/2005/8/layout/cycle2"/>
    <dgm:cxn modelId="{C4D6A0F3-9C4F-4431-9900-0BD247AC9B13}" type="presParOf" srcId="{4180F397-5F00-4F77-B12F-9FF74E8CECC2}" destId="{D6A8EAAE-3FBB-4420-8BAF-9AD541662CA2}" srcOrd="8" destOrd="0" presId="urn:microsoft.com/office/officeart/2005/8/layout/cycle2"/>
    <dgm:cxn modelId="{FE8B6DE2-5547-43EA-AACE-04B0E0690108}" type="presParOf" srcId="{4180F397-5F00-4F77-B12F-9FF74E8CECC2}" destId="{07AE53D1-064C-4399-9FE2-864F066AD382}" srcOrd="9" destOrd="0" presId="urn:microsoft.com/office/officeart/2005/8/layout/cycle2"/>
    <dgm:cxn modelId="{EE3BB0A6-913A-4ED4-A6A8-5B68CEF844F2}" type="presParOf" srcId="{07AE53D1-064C-4399-9FE2-864F066AD382}" destId="{6EF25BF7-5244-4C65-8AF9-54B980C15A55}" srcOrd="0" destOrd="0" presId="urn:microsoft.com/office/officeart/2005/8/layout/cycle2"/>
    <dgm:cxn modelId="{EAA483B6-41C5-4033-9387-0A847B8F9ED0}" type="presParOf" srcId="{4180F397-5F00-4F77-B12F-9FF74E8CECC2}" destId="{04153132-2E2F-4FE3-9048-D0DBA3B04E5D}" srcOrd="10" destOrd="0" presId="urn:microsoft.com/office/officeart/2005/8/layout/cycle2"/>
    <dgm:cxn modelId="{16D56E74-7397-46D7-B234-2EB06052CA4D}" type="presParOf" srcId="{4180F397-5F00-4F77-B12F-9FF74E8CECC2}" destId="{36ABC27A-9DBB-42C7-8CA3-13349ACCD5E8}" srcOrd="11" destOrd="0" presId="urn:microsoft.com/office/officeart/2005/8/layout/cycle2"/>
    <dgm:cxn modelId="{5EF202F3-0324-46B7-8E5F-A5969254EA15}" type="presParOf" srcId="{36ABC27A-9DBB-42C7-8CA3-13349ACCD5E8}" destId="{C89C676A-B53D-45BA-B39D-89D1E61628E7}" srcOrd="0" destOrd="0" presId="urn:microsoft.com/office/officeart/2005/8/layout/cycle2"/>
    <dgm:cxn modelId="{2EDD60B5-E025-4563-A38E-E16B977399D9}" type="presParOf" srcId="{4180F397-5F00-4F77-B12F-9FF74E8CECC2}" destId="{B2005A81-FB1D-4146-BAEE-170E2E71FCA5}" srcOrd="12" destOrd="0" presId="urn:microsoft.com/office/officeart/2005/8/layout/cycle2"/>
    <dgm:cxn modelId="{EC4466E8-0063-4908-A1C6-3C624AF42F9D}" type="presParOf" srcId="{4180F397-5F00-4F77-B12F-9FF74E8CECC2}" destId="{9F00C797-86A8-49FD-B700-DD63AECC94C2}" srcOrd="13" destOrd="0" presId="urn:microsoft.com/office/officeart/2005/8/layout/cycle2"/>
    <dgm:cxn modelId="{9BAE1296-6BDE-47A3-999A-7C87C8563969}" type="presParOf" srcId="{9F00C797-86A8-49FD-B700-DD63AECC94C2}" destId="{B1911FD0-797D-403A-AC5E-46BE59D6BFBF}" srcOrd="0" destOrd="0" presId="urn:microsoft.com/office/officeart/2005/8/layout/cycle2"/>
    <dgm:cxn modelId="{C3CBE9B3-6DF5-4802-8F8D-8E19776D220B}" type="presParOf" srcId="{4180F397-5F00-4F77-B12F-9FF74E8CECC2}" destId="{89F81335-17A6-4BEC-8383-DB1A70C3E986}" srcOrd="14" destOrd="0" presId="urn:microsoft.com/office/officeart/2005/8/layout/cycle2"/>
    <dgm:cxn modelId="{D27D9F6C-EB8B-4350-A550-1A444A12E168}" type="presParOf" srcId="{4180F397-5F00-4F77-B12F-9FF74E8CECC2}" destId="{FFCBE09F-D628-4519-9A7C-82EAD403A82C}" srcOrd="15" destOrd="0" presId="urn:microsoft.com/office/officeart/2005/8/layout/cycle2"/>
    <dgm:cxn modelId="{BF15D8EE-2AB2-4D6C-985A-AB3247B3227B}" type="presParOf" srcId="{FFCBE09F-D628-4519-9A7C-82EAD403A82C}" destId="{8550EA84-CBB3-4CF6-9195-4CE686C61EBC}" srcOrd="0" destOrd="0" presId="urn:microsoft.com/office/officeart/2005/8/layout/cycle2"/>
  </dgm:cxnLst>
  <dgm:bg/>
  <dgm:whole>
    <a:ln w="3175">
      <a:solidFill>
        <a:schemeClr val="bg1"/>
      </a:solidFill>
    </a:ln>
  </dgm:whole>
  <dgm:extLst>
    <a:ext uri="http://schemas.microsoft.com/office/drawing/2008/diagram">
      <dsp:dataModelExt xmlns=""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B378A68-9C7C-4C6C-A59F-DB35770EB1A8}" type="doc">
      <dgm:prSet loTypeId="urn:microsoft.com/office/officeart/2008/layout/HorizontalMultiLevelHierarchy" loCatId="hierarchy" qsTypeId="urn:microsoft.com/office/officeart/2005/8/quickstyle/simple3" qsCatId="simple" csTypeId="urn:microsoft.com/office/officeart/2005/8/colors/colorful5" csCatId="colorful" phldr="1"/>
      <dgm:spPr/>
      <dgm:t>
        <a:bodyPr/>
        <a:lstStyle/>
        <a:p>
          <a:endParaRPr lang="fr-FR"/>
        </a:p>
      </dgm:t>
    </dgm:pt>
    <dgm:pt modelId="{77C35111-8E85-4789-9793-54BE89010271}">
      <dgm:prSet custT="1"/>
      <dgm:spPr>
        <a:ln w="3175">
          <a:solidFill>
            <a:schemeClr val="accent6">
              <a:lumMod val="75000"/>
            </a:schemeClr>
          </a:solidFill>
        </a:ln>
      </dgm:spPr>
      <dgm:t>
        <a:bodyPr/>
        <a:lstStyle/>
        <a:p>
          <a:r>
            <a:rPr lang="ar-TN" sz="3200" b="1">
              <a:cs typeface="+mj-cs"/>
            </a:rPr>
            <a:t>محاور علم أصول الفقه</a:t>
          </a:r>
          <a:endParaRPr lang="fr-FR" sz="3200" b="1">
            <a:cs typeface="+mj-cs"/>
          </a:endParaRPr>
        </a:p>
      </dgm:t>
    </dgm:pt>
    <dgm:pt modelId="{35238A60-6A02-4C28-AC6C-24AFDF655360}">
      <dgm:prSet phldrT="[Texte]" custT="1"/>
      <dgm:spPr>
        <a:ln w="57150">
          <a:solidFill>
            <a:schemeClr val="tx1"/>
          </a:solidFill>
        </a:ln>
      </dgm:spPr>
      <dgm:t>
        <a:bodyPr/>
        <a:lstStyle/>
        <a:p>
          <a:r>
            <a:rPr lang="ar-TN" sz="3200" b="1">
              <a:cs typeface="+mj-cs"/>
            </a:rPr>
            <a:t>علم أصول الفقه</a:t>
          </a:r>
          <a:endParaRPr lang="fr-FR" sz="3200" b="1">
            <a:cs typeface="+mj-cs"/>
          </a:endParaRPr>
        </a:p>
      </dgm:t>
    </dgm:pt>
    <dgm:pt modelId="{C1B8DB32-C60D-4478-B4F5-6223D2FC4FB6}">
      <dgm:prSet phldrT="[Texte]" custT="1"/>
      <dgm:spPr>
        <a:ln w="28575">
          <a:solidFill>
            <a:schemeClr val="accent6">
              <a:lumMod val="40000"/>
              <a:lumOff val="60000"/>
            </a:schemeClr>
          </a:solidFill>
        </a:ln>
      </dgm:spPr>
      <dgm:t>
        <a:bodyPr/>
        <a:lstStyle/>
        <a:p>
          <a:r>
            <a:rPr lang="ar-TN" sz="3200" b="1">
              <a:cs typeface="+mj-cs"/>
            </a:rPr>
            <a:t>علم الفقه</a:t>
          </a:r>
          <a:endParaRPr lang="fr-FR" sz="3200" b="1">
            <a:cs typeface="+mj-cs"/>
          </a:endParaRPr>
        </a:p>
      </dgm:t>
    </dgm:pt>
    <dgm:pt modelId="{9372305A-9ED8-474C-A04C-1B8D98017996}">
      <dgm:prSet phldrT="[Texte]" custT="1"/>
      <dgm:spPr/>
      <dgm:t>
        <a:bodyPr/>
        <a:lstStyle/>
        <a:p>
          <a:r>
            <a:rPr lang="ar-TN" sz="3200" b="1">
              <a:cs typeface="+mj-cs"/>
            </a:rPr>
            <a:t>المقدّمة</a:t>
          </a:r>
          <a:endParaRPr lang="fr-FR" sz="3200" b="1">
            <a:cs typeface="+mj-cs"/>
          </a:endParaRPr>
        </a:p>
      </dgm:t>
    </dgm:pt>
    <dgm:pt modelId="{4A08F07B-32B8-40B0-BCCD-B3B740D77AD2}" type="sibTrans" cxnId="{7E43E04C-1950-49D6-BF9F-9DC0A172A646}">
      <dgm:prSet/>
      <dgm:spPr/>
      <dgm:t>
        <a:bodyPr/>
        <a:lstStyle/>
        <a:p>
          <a:endParaRPr lang="fr-FR"/>
        </a:p>
      </dgm:t>
    </dgm:pt>
    <dgm:pt modelId="{30285643-282D-4172-B342-1156097B9C0D}" type="parTrans" cxnId="{7E43E04C-1950-49D6-BF9F-9DC0A172A646}">
      <dgm:prSet/>
      <dgm:spPr/>
      <dgm:t>
        <a:bodyPr/>
        <a:lstStyle/>
        <a:p>
          <a:endParaRPr lang="fr-FR"/>
        </a:p>
      </dgm:t>
    </dgm:pt>
    <dgm:pt modelId="{C20A8D7D-2C70-453D-989F-6B3A8F3546E4}" type="sibTrans" cxnId="{0B21251A-3FC7-4AD4-9EE6-0E26C8AB960A}">
      <dgm:prSet/>
      <dgm:spPr/>
      <dgm:t>
        <a:bodyPr/>
        <a:lstStyle/>
        <a:p>
          <a:endParaRPr lang="fr-FR"/>
        </a:p>
      </dgm:t>
    </dgm:pt>
    <dgm:pt modelId="{E31E5E1D-2E9C-454D-91D4-3D228A2CBC92}" type="parTrans" cxnId="{0B21251A-3FC7-4AD4-9EE6-0E26C8AB960A}">
      <dgm:prSet custT="1"/>
      <dgm:spPr/>
      <dgm:t>
        <a:bodyPr/>
        <a:lstStyle/>
        <a:p>
          <a:endParaRPr lang="fr-FR" sz="3200" b="1">
            <a:cs typeface="+mj-cs"/>
          </a:endParaRPr>
        </a:p>
      </dgm:t>
    </dgm:pt>
    <dgm:pt modelId="{4690D313-06AD-43D9-B218-A4FB92BBCDEA}" type="sibTrans" cxnId="{4A7CB476-B3E6-4530-A2F2-81D5ED5BC943}">
      <dgm:prSet/>
      <dgm:spPr/>
      <dgm:t>
        <a:bodyPr/>
        <a:lstStyle/>
        <a:p>
          <a:endParaRPr lang="fr-FR"/>
        </a:p>
      </dgm:t>
    </dgm:pt>
    <dgm:pt modelId="{D6DEE8A4-B569-45DF-BA77-F3D0FFA4BEF7}" type="parTrans" cxnId="{4A7CB476-B3E6-4530-A2F2-81D5ED5BC943}">
      <dgm:prSet custT="1"/>
      <dgm:spPr/>
      <dgm:t>
        <a:bodyPr/>
        <a:lstStyle/>
        <a:p>
          <a:endParaRPr lang="fr-FR" sz="3200" b="1">
            <a:cs typeface="+mj-cs"/>
          </a:endParaRPr>
        </a:p>
      </dgm:t>
    </dgm:pt>
    <dgm:pt modelId="{FE01870B-316E-43BD-BEFA-AA4FA0DCC3FE}" type="sibTrans" cxnId="{86849775-3ADD-44E0-A7EC-77086A002770}">
      <dgm:prSet/>
      <dgm:spPr/>
      <dgm:t>
        <a:bodyPr/>
        <a:lstStyle/>
        <a:p>
          <a:endParaRPr lang="fr-FR"/>
        </a:p>
      </dgm:t>
    </dgm:pt>
    <dgm:pt modelId="{50F23849-D413-40B9-B559-65370223C860}" type="parTrans" cxnId="{86849775-3ADD-44E0-A7EC-77086A002770}">
      <dgm:prSet custT="1"/>
      <dgm:spPr/>
      <dgm:t>
        <a:bodyPr/>
        <a:lstStyle/>
        <a:p>
          <a:endParaRPr lang="fr-FR" sz="3200" b="1">
            <a:cs typeface="+mj-cs"/>
          </a:endParaRPr>
        </a:p>
      </dgm:t>
    </dgm:pt>
    <dgm:pt modelId="{53E05060-2AF6-4CCB-A370-A80F1FAE7F31}" type="pres">
      <dgm:prSet presAssocID="{EB378A68-9C7C-4C6C-A59F-DB35770EB1A8}" presName="Name0" presStyleCnt="0">
        <dgm:presLayoutVars>
          <dgm:chPref val="1"/>
          <dgm:dir val="rev"/>
          <dgm:animOne val="branch"/>
          <dgm:animLvl val="lvl"/>
          <dgm:resizeHandles val="exact"/>
        </dgm:presLayoutVars>
      </dgm:prSet>
      <dgm:spPr/>
      <dgm:t>
        <a:bodyPr/>
        <a:lstStyle/>
        <a:p>
          <a:endParaRPr lang="fr-FR"/>
        </a:p>
      </dgm:t>
    </dgm:pt>
    <dgm:pt modelId="{A7EEF25F-A187-45A8-A189-91D080959D35}" type="pres">
      <dgm:prSet presAssocID="{9372305A-9ED8-474C-A04C-1B8D98017996}" presName="root1" presStyleCnt="0"/>
      <dgm:spPr/>
      <dgm:t>
        <a:bodyPr/>
        <a:lstStyle/>
        <a:p>
          <a:pPr rtl="1"/>
          <a:endParaRPr lang="ar-SA"/>
        </a:p>
      </dgm:t>
    </dgm:pt>
    <dgm:pt modelId="{C4BD04D3-E520-4A17-9DF6-6665CD8E395F}" type="pres">
      <dgm:prSet presAssocID="{9372305A-9ED8-474C-A04C-1B8D98017996}" presName="LevelOneTextNode" presStyleLbl="node0" presStyleIdx="0" presStyleCnt="1">
        <dgm:presLayoutVars>
          <dgm:chPref val="3"/>
        </dgm:presLayoutVars>
      </dgm:prSet>
      <dgm:spPr/>
      <dgm:t>
        <a:bodyPr/>
        <a:lstStyle/>
        <a:p>
          <a:endParaRPr lang="fr-FR"/>
        </a:p>
      </dgm:t>
    </dgm:pt>
    <dgm:pt modelId="{4CD68B68-9D19-4EA3-A284-14643F5F0246}" type="pres">
      <dgm:prSet presAssocID="{9372305A-9ED8-474C-A04C-1B8D98017996}" presName="level2hierChild" presStyleCnt="0"/>
      <dgm:spPr/>
      <dgm:t>
        <a:bodyPr/>
        <a:lstStyle/>
        <a:p>
          <a:pPr rtl="1"/>
          <a:endParaRPr lang="ar-SA"/>
        </a:p>
      </dgm:t>
    </dgm:pt>
    <dgm:pt modelId="{99C94C9A-1BFC-4A29-BB77-DD37C9AE3474}" type="pres">
      <dgm:prSet presAssocID="{50F23849-D413-40B9-B559-65370223C860}" presName="conn2-1" presStyleLbl="parChTrans1D2" presStyleIdx="0" presStyleCnt="3"/>
      <dgm:spPr/>
      <dgm:t>
        <a:bodyPr/>
        <a:lstStyle/>
        <a:p>
          <a:endParaRPr lang="fr-FR"/>
        </a:p>
      </dgm:t>
    </dgm:pt>
    <dgm:pt modelId="{66704D55-7FF7-4B5F-97D7-30A94225A096}" type="pres">
      <dgm:prSet presAssocID="{50F23849-D413-40B9-B559-65370223C860}" presName="connTx" presStyleLbl="parChTrans1D2" presStyleIdx="0" presStyleCnt="3"/>
      <dgm:spPr/>
      <dgm:t>
        <a:bodyPr/>
        <a:lstStyle/>
        <a:p>
          <a:endParaRPr lang="fr-FR"/>
        </a:p>
      </dgm:t>
    </dgm:pt>
    <dgm:pt modelId="{2AD8F5BF-463B-4527-A625-EAACCE8A9CCB}" type="pres">
      <dgm:prSet presAssocID="{C1B8DB32-C60D-4478-B4F5-6223D2FC4FB6}" presName="root2" presStyleCnt="0"/>
      <dgm:spPr/>
      <dgm:t>
        <a:bodyPr/>
        <a:lstStyle/>
        <a:p>
          <a:pPr rtl="1"/>
          <a:endParaRPr lang="ar-SA"/>
        </a:p>
      </dgm:t>
    </dgm:pt>
    <dgm:pt modelId="{46469109-EA98-49B3-A24E-6D2E71DDD95D}" type="pres">
      <dgm:prSet presAssocID="{C1B8DB32-C60D-4478-B4F5-6223D2FC4FB6}" presName="LevelTwoTextNode" presStyleLbl="node2" presStyleIdx="0" presStyleCnt="3">
        <dgm:presLayoutVars>
          <dgm:chPref val="3"/>
        </dgm:presLayoutVars>
      </dgm:prSet>
      <dgm:spPr/>
      <dgm:t>
        <a:bodyPr/>
        <a:lstStyle/>
        <a:p>
          <a:endParaRPr lang="fr-FR"/>
        </a:p>
      </dgm:t>
    </dgm:pt>
    <dgm:pt modelId="{E5CA33DA-DCFB-4935-862D-D89FCDC906FE}" type="pres">
      <dgm:prSet presAssocID="{C1B8DB32-C60D-4478-B4F5-6223D2FC4FB6}" presName="level3hierChild" presStyleCnt="0"/>
      <dgm:spPr/>
      <dgm:t>
        <a:bodyPr/>
        <a:lstStyle/>
        <a:p>
          <a:pPr rtl="1"/>
          <a:endParaRPr lang="ar-SA"/>
        </a:p>
      </dgm:t>
    </dgm:pt>
    <dgm:pt modelId="{A1425E24-4E27-455E-8024-FDD4700CB905}" type="pres">
      <dgm:prSet presAssocID="{D6DEE8A4-B569-45DF-BA77-F3D0FFA4BEF7}" presName="conn2-1" presStyleLbl="parChTrans1D2" presStyleIdx="1" presStyleCnt="3"/>
      <dgm:spPr/>
      <dgm:t>
        <a:bodyPr/>
        <a:lstStyle/>
        <a:p>
          <a:endParaRPr lang="fr-FR"/>
        </a:p>
      </dgm:t>
    </dgm:pt>
    <dgm:pt modelId="{FA1F987B-FD7A-47BD-9AAA-C17861A3D52C}" type="pres">
      <dgm:prSet presAssocID="{D6DEE8A4-B569-45DF-BA77-F3D0FFA4BEF7}" presName="connTx" presStyleLbl="parChTrans1D2" presStyleIdx="1" presStyleCnt="3"/>
      <dgm:spPr/>
      <dgm:t>
        <a:bodyPr/>
        <a:lstStyle/>
        <a:p>
          <a:endParaRPr lang="fr-FR"/>
        </a:p>
      </dgm:t>
    </dgm:pt>
    <dgm:pt modelId="{576E1406-C2A5-4C99-AD7B-8A7ABEAF614A}" type="pres">
      <dgm:prSet presAssocID="{35238A60-6A02-4C28-AC6C-24AFDF655360}" presName="root2" presStyleCnt="0"/>
      <dgm:spPr/>
      <dgm:t>
        <a:bodyPr/>
        <a:lstStyle/>
        <a:p>
          <a:pPr rtl="1"/>
          <a:endParaRPr lang="ar-SA"/>
        </a:p>
      </dgm:t>
    </dgm:pt>
    <dgm:pt modelId="{4DCF9798-E2AF-4E70-A417-67A7C79762F0}" type="pres">
      <dgm:prSet presAssocID="{35238A60-6A02-4C28-AC6C-24AFDF655360}" presName="LevelTwoTextNode" presStyleLbl="node2" presStyleIdx="1" presStyleCnt="3">
        <dgm:presLayoutVars>
          <dgm:chPref val="3"/>
        </dgm:presLayoutVars>
      </dgm:prSet>
      <dgm:spPr/>
      <dgm:t>
        <a:bodyPr/>
        <a:lstStyle/>
        <a:p>
          <a:endParaRPr lang="fr-FR"/>
        </a:p>
      </dgm:t>
    </dgm:pt>
    <dgm:pt modelId="{7BE4E7EF-025D-444A-A290-8551613E1B4B}" type="pres">
      <dgm:prSet presAssocID="{35238A60-6A02-4C28-AC6C-24AFDF655360}" presName="level3hierChild" presStyleCnt="0"/>
      <dgm:spPr/>
      <dgm:t>
        <a:bodyPr/>
        <a:lstStyle/>
        <a:p>
          <a:pPr rtl="1"/>
          <a:endParaRPr lang="ar-SA"/>
        </a:p>
      </dgm:t>
    </dgm:pt>
    <dgm:pt modelId="{E2E92770-1253-41C6-A9F0-C1674D67E3D2}" type="pres">
      <dgm:prSet presAssocID="{E31E5E1D-2E9C-454D-91D4-3D228A2CBC92}" presName="conn2-1" presStyleLbl="parChTrans1D2" presStyleIdx="2" presStyleCnt="3"/>
      <dgm:spPr/>
      <dgm:t>
        <a:bodyPr/>
        <a:lstStyle/>
        <a:p>
          <a:endParaRPr lang="fr-FR"/>
        </a:p>
      </dgm:t>
    </dgm:pt>
    <dgm:pt modelId="{FD0DA716-89A5-4FE2-B10D-9C93DC8C153A}" type="pres">
      <dgm:prSet presAssocID="{E31E5E1D-2E9C-454D-91D4-3D228A2CBC92}" presName="connTx" presStyleLbl="parChTrans1D2" presStyleIdx="2" presStyleCnt="3"/>
      <dgm:spPr/>
      <dgm:t>
        <a:bodyPr/>
        <a:lstStyle/>
        <a:p>
          <a:endParaRPr lang="fr-FR"/>
        </a:p>
      </dgm:t>
    </dgm:pt>
    <dgm:pt modelId="{6308E8EA-DEE6-4405-B8F4-15CA0D6ACEDB}" type="pres">
      <dgm:prSet presAssocID="{77C35111-8E85-4789-9793-54BE89010271}" presName="root2" presStyleCnt="0"/>
      <dgm:spPr/>
      <dgm:t>
        <a:bodyPr/>
        <a:lstStyle/>
        <a:p>
          <a:pPr rtl="1"/>
          <a:endParaRPr lang="ar-SA"/>
        </a:p>
      </dgm:t>
    </dgm:pt>
    <dgm:pt modelId="{03589933-CB8D-45CA-B28F-5A1A30F41A9A}" type="pres">
      <dgm:prSet presAssocID="{77C35111-8E85-4789-9793-54BE89010271}" presName="LevelTwoTextNode" presStyleLbl="node2" presStyleIdx="2" presStyleCnt="3">
        <dgm:presLayoutVars>
          <dgm:chPref val="3"/>
        </dgm:presLayoutVars>
      </dgm:prSet>
      <dgm:spPr/>
      <dgm:t>
        <a:bodyPr/>
        <a:lstStyle/>
        <a:p>
          <a:endParaRPr lang="fr-FR"/>
        </a:p>
      </dgm:t>
    </dgm:pt>
    <dgm:pt modelId="{FDAC8CE6-0273-4067-82FF-521DEB40B694}" type="pres">
      <dgm:prSet presAssocID="{77C35111-8E85-4789-9793-54BE89010271}" presName="level3hierChild" presStyleCnt="0"/>
      <dgm:spPr/>
      <dgm:t>
        <a:bodyPr/>
        <a:lstStyle/>
        <a:p>
          <a:pPr rtl="1"/>
          <a:endParaRPr lang="ar-SA"/>
        </a:p>
      </dgm:t>
    </dgm:pt>
  </dgm:ptLst>
  <dgm:cxnLst>
    <dgm:cxn modelId="{E39606FA-753E-4380-9B1B-D4966ED16126}" type="presOf" srcId="{E31E5E1D-2E9C-454D-91D4-3D228A2CBC92}" destId="{E2E92770-1253-41C6-A9F0-C1674D67E3D2}" srcOrd="0" destOrd="0" presId="urn:microsoft.com/office/officeart/2008/layout/HorizontalMultiLevelHierarchy"/>
    <dgm:cxn modelId="{7E43E04C-1950-49D6-BF9F-9DC0A172A646}" srcId="{EB378A68-9C7C-4C6C-A59F-DB35770EB1A8}" destId="{9372305A-9ED8-474C-A04C-1B8D98017996}" srcOrd="0" destOrd="0" parTransId="{30285643-282D-4172-B342-1156097B9C0D}" sibTransId="{4A08F07B-32B8-40B0-BCCD-B3B740D77AD2}"/>
    <dgm:cxn modelId="{4A7CB476-B3E6-4530-A2F2-81D5ED5BC943}" srcId="{9372305A-9ED8-474C-A04C-1B8D98017996}" destId="{35238A60-6A02-4C28-AC6C-24AFDF655360}" srcOrd="1" destOrd="0" parTransId="{D6DEE8A4-B569-45DF-BA77-F3D0FFA4BEF7}" sibTransId="{4690D313-06AD-43D9-B218-A4FB92BBCDEA}"/>
    <dgm:cxn modelId="{EA18FAB3-A29C-4C2E-8312-5C0D19969635}" type="presOf" srcId="{77C35111-8E85-4789-9793-54BE89010271}" destId="{03589933-CB8D-45CA-B28F-5A1A30F41A9A}" srcOrd="0" destOrd="0" presId="urn:microsoft.com/office/officeart/2008/layout/HorizontalMultiLevelHierarchy"/>
    <dgm:cxn modelId="{4D9D1106-0EED-49BA-B4BA-05A99FC35488}" type="presOf" srcId="{50F23849-D413-40B9-B559-65370223C860}" destId="{66704D55-7FF7-4B5F-97D7-30A94225A096}" srcOrd="1" destOrd="0" presId="urn:microsoft.com/office/officeart/2008/layout/HorizontalMultiLevelHierarchy"/>
    <dgm:cxn modelId="{07F92D5C-CC42-4533-B02E-634DC80EC3BC}" type="presOf" srcId="{C1B8DB32-C60D-4478-B4F5-6223D2FC4FB6}" destId="{46469109-EA98-49B3-A24E-6D2E71DDD95D}" srcOrd="0" destOrd="0" presId="urn:microsoft.com/office/officeart/2008/layout/HorizontalMultiLevelHierarchy"/>
    <dgm:cxn modelId="{8FE4088D-632B-4AAE-94DA-8B320DB9D444}" type="presOf" srcId="{D6DEE8A4-B569-45DF-BA77-F3D0FFA4BEF7}" destId="{FA1F987B-FD7A-47BD-9AAA-C17861A3D52C}" srcOrd="1" destOrd="0" presId="urn:microsoft.com/office/officeart/2008/layout/HorizontalMultiLevelHierarchy"/>
    <dgm:cxn modelId="{2BC53FC2-0C06-435C-93EA-DE65DD0BEC79}" type="presOf" srcId="{9372305A-9ED8-474C-A04C-1B8D98017996}" destId="{C4BD04D3-E520-4A17-9DF6-6665CD8E395F}" srcOrd="0" destOrd="0" presId="urn:microsoft.com/office/officeart/2008/layout/HorizontalMultiLevelHierarchy"/>
    <dgm:cxn modelId="{9C2C9737-238F-47B7-BB43-1DCEA7CA1DCD}" type="presOf" srcId="{EB378A68-9C7C-4C6C-A59F-DB35770EB1A8}" destId="{53E05060-2AF6-4CCB-A370-A80F1FAE7F31}" srcOrd="0" destOrd="0" presId="urn:microsoft.com/office/officeart/2008/layout/HorizontalMultiLevelHierarchy"/>
    <dgm:cxn modelId="{0B21251A-3FC7-4AD4-9EE6-0E26C8AB960A}" srcId="{9372305A-9ED8-474C-A04C-1B8D98017996}" destId="{77C35111-8E85-4789-9793-54BE89010271}" srcOrd="2" destOrd="0" parTransId="{E31E5E1D-2E9C-454D-91D4-3D228A2CBC92}" sibTransId="{C20A8D7D-2C70-453D-989F-6B3A8F3546E4}"/>
    <dgm:cxn modelId="{F2B223DB-1DCE-4393-B962-83165AA0E3B0}" type="presOf" srcId="{50F23849-D413-40B9-B559-65370223C860}" destId="{99C94C9A-1BFC-4A29-BB77-DD37C9AE3474}" srcOrd="0" destOrd="0" presId="urn:microsoft.com/office/officeart/2008/layout/HorizontalMultiLevelHierarchy"/>
    <dgm:cxn modelId="{17B77B31-F9C2-4428-B506-52962F0D2A8E}" type="presOf" srcId="{D6DEE8A4-B569-45DF-BA77-F3D0FFA4BEF7}" destId="{A1425E24-4E27-455E-8024-FDD4700CB905}" srcOrd="0" destOrd="0" presId="urn:microsoft.com/office/officeart/2008/layout/HorizontalMultiLevelHierarchy"/>
    <dgm:cxn modelId="{BA6E0E87-ED64-425B-BD27-0AB4D2020369}" type="presOf" srcId="{35238A60-6A02-4C28-AC6C-24AFDF655360}" destId="{4DCF9798-E2AF-4E70-A417-67A7C79762F0}" srcOrd="0" destOrd="0" presId="urn:microsoft.com/office/officeart/2008/layout/HorizontalMultiLevelHierarchy"/>
    <dgm:cxn modelId="{86849775-3ADD-44E0-A7EC-77086A002770}" srcId="{9372305A-9ED8-474C-A04C-1B8D98017996}" destId="{C1B8DB32-C60D-4478-B4F5-6223D2FC4FB6}" srcOrd="0" destOrd="0" parTransId="{50F23849-D413-40B9-B559-65370223C860}" sibTransId="{FE01870B-316E-43BD-BEFA-AA4FA0DCC3FE}"/>
    <dgm:cxn modelId="{C5DCD6AF-6E9D-42EC-A863-A1AFA67BD6F1}" type="presOf" srcId="{E31E5E1D-2E9C-454D-91D4-3D228A2CBC92}" destId="{FD0DA716-89A5-4FE2-B10D-9C93DC8C153A}" srcOrd="1" destOrd="0" presId="urn:microsoft.com/office/officeart/2008/layout/HorizontalMultiLevelHierarchy"/>
    <dgm:cxn modelId="{CE93893C-2EF8-4C9A-BC0B-97CAB519643D}" type="presParOf" srcId="{53E05060-2AF6-4CCB-A370-A80F1FAE7F31}" destId="{A7EEF25F-A187-45A8-A189-91D080959D35}" srcOrd="0" destOrd="0" presId="urn:microsoft.com/office/officeart/2008/layout/HorizontalMultiLevelHierarchy"/>
    <dgm:cxn modelId="{A1CF8CDB-7F06-4E30-80F7-3D270E4F1036}" type="presParOf" srcId="{A7EEF25F-A187-45A8-A189-91D080959D35}" destId="{C4BD04D3-E520-4A17-9DF6-6665CD8E395F}" srcOrd="0" destOrd="0" presId="urn:microsoft.com/office/officeart/2008/layout/HorizontalMultiLevelHierarchy"/>
    <dgm:cxn modelId="{9E0767DA-CC67-4A0C-AD84-A6A93200FD8A}" type="presParOf" srcId="{A7EEF25F-A187-45A8-A189-91D080959D35}" destId="{4CD68B68-9D19-4EA3-A284-14643F5F0246}" srcOrd="1" destOrd="0" presId="urn:microsoft.com/office/officeart/2008/layout/HorizontalMultiLevelHierarchy"/>
    <dgm:cxn modelId="{FC6C9FC3-1D12-45F0-B623-92178B27BE81}" type="presParOf" srcId="{4CD68B68-9D19-4EA3-A284-14643F5F0246}" destId="{99C94C9A-1BFC-4A29-BB77-DD37C9AE3474}" srcOrd="0" destOrd="0" presId="urn:microsoft.com/office/officeart/2008/layout/HorizontalMultiLevelHierarchy"/>
    <dgm:cxn modelId="{58C6528D-FC9F-4192-A2C1-D52F33252159}" type="presParOf" srcId="{99C94C9A-1BFC-4A29-BB77-DD37C9AE3474}" destId="{66704D55-7FF7-4B5F-97D7-30A94225A096}" srcOrd="0" destOrd="0" presId="urn:microsoft.com/office/officeart/2008/layout/HorizontalMultiLevelHierarchy"/>
    <dgm:cxn modelId="{6C95831E-FC41-4949-9BCA-F6C67E7CE875}" type="presParOf" srcId="{4CD68B68-9D19-4EA3-A284-14643F5F0246}" destId="{2AD8F5BF-463B-4527-A625-EAACCE8A9CCB}" srcOrd="1" destOrd="0" presId="urn:microsoft.com/office/officeart/2008/layout/HorizontalMultiLevelHierarchy"/>
    <dgm:cxn modelId="{45A3ED01-553A-4FDD-8AD9-E98D90AED214}" type="presParOf" srcId="{2AD8F5BF-463B-4527-A625-EAACCE8A9CCB}" destId="{46469109-EA98-49B3-A24E-6D2E71DDD95D}" srcOrd="0" destOrd="0" presId="urn:microsoft.com/office/officeart/2008/layout/HorizontalMultiLevelHierarchy"/>
    <dgm:cxn modelId="{CCA839F5-4BC3-496B-9CE3-70CE5188E4EC}" type="presParOf" srcId="{2AD8F5BF-463B-4527-A625-EAACCE8A9CCB}" destId="{E5CA33DA-DCFB-4935-862D-D89FCDC906FE}" srcOrd="1" destOrd="0" presId="urn:microsoft.com/office/officeart/2008/layout/HorizontalMultiLevelHierarchy"/>
    <dgm:cxn modelId="{4ACFF2EF-AEB4-415A-B036-918A4BFEED82}" type="presParOf" srcId="{4CD68B68-9D19-4EA3-A284-14643F5F0246}" destId="{A1425E24-4E27-455E-8024-FDD4700CB905}" srcOrd="2" destOrd="0" presId="urn:microsoft.com/office/officeart/2008/layout/HorizontalMultiLevelHierarchy"/>
    <dgm:cxn modelId="{10E29844-E909-4365-9F95-674D465E7380}" type="presParOf" srcId="{A1425E24-4E27-455E-8024-FDD4700CB905}" destId="{FA1F987B-FD7A-47BD-9AAA-C17861A3D52C}" srcOrd="0" destOrd="0" presId="urn:microsoft.com/office/officeart/2008/layout/HorizontalMultiLevelHierarchy"/>
    <dgm:cxn modelId="{69418435-427F-4FC6-B310-566F94101772}" type="presParOf" srcId="{4CD68B68-9D19-4EA3-A284-14643F5F0246}" destId="{576E1406-C2A5-4C99-AD7B-8A7ABEAF614A}" srcOrd="3" destOrd="0" presId="urn:microsoft.com/office/officeart/2008/layout/HorizontalMultiLevelHierarchy"/>
    <dgm:cxn modelId="{EB3CDD18-E35D-4B18-85B7-CF332D00226A}" type="presParOf" srcId="{576E1406-C2A5-4C99-AD7B-8A7ABEAF614A}" destId="{4DCF9798-E2AF-4E70-A417-67A7C79762F0}" srcOrd="0" destOrd="0" presId="urn:microsoft.com/office/officeart/2008/layout/HorizontalMultiLevelHierarchy"/>
    <dgm:cxn modelId="{36F14745-C7D5-4D66-B304-EBBB360C35F8}" type="presParOf" srcId="{576E1406-C2A5-4C99-AD7B-8A7ABEAF614A}" destId="{7BE4E7EF-025D-444A-A290-8551613E1B4B}" srcOrd="1" destOrd="0" presId="urn:microsoft.com/office/officeart/2008/layout/HorizontalMultiLevelHierarchy"/>
    <dgm:cxn modelId="{C55B42B2-6A01-42FA-A425-F6240ECE77A4}" type="presParOf" srcId="{4CD68B68-9D19-4EA3-A284-14643F5F0246}" destId="{E2E92770-1253-41C6-A9F0-C1674D67E3D2}" srcOrd="4" destOrd="0" presId="urn:microsoft.com/office/officeart/2008/layout/HorizontalMultiLevelHierarchy"/>
    <dgm:cxn modelId="{CBD540A1-3014-44E2-8335-3A8F2043E6F7}" type="presParOf" srcId="{E2E92770-1253-41C6-A9F0-C1674D67E3D2}" destId="{FD0DA716-89A5-4FE2-B10D-9C93DC8C153A}" srcOrd="0" destOrd="0" presId="urn:microsoft.com/office/officeart/2008/layout/HorizontalMultiLevelHierarchy"/>
    <dgm:cxn modelId="{7BA67E7D-E182-4532-80C1-F94AA3A88BDA}" type="presParOf" srcId="{4CD68B68-9D19-4EA3-A284-14643F5F0246}" destId="{6308E8EA-DEE6-4405-B8F4-15CA0D6ACEDB}" srcOrd="5" destOrd="0" presId="urn:microsoft.com/office/officeart/2008/layout/HorizontalMultiLevelHierarchy"/>
    <dgm:cxn modelId="{DEB9E050-FDBA-4580-B448-3B79CE8D7A66}" type="presParOf" srcId="{6308E8EA-DEE6-4405-B8F4-15CA0D6ACEDB}" destId="{03589933-CB8D-45CA-B28F-5A1A30F41A9A}" srcOrd="0" destOrd="0" presId="urn:microsoft.com/office/officeart/2008/layout/HorizontalMultiLevelHierarchy"/>
    <dgm:cxn modelId="{934703B2-38B3-4131-B02A-71CBCEB9E0C1}" type="presParOf" srcId="{6308E8EA-DEE6-4405-B8F4-15CA0D6ACEDB}" destId="{FDAC8CE6-0273-4067-82FF-521DEB40B694}" srcOrd="1" destOrd="0" presId="urn:microsoft.com/office/officeart/2008/layout/HorizontalMultiLevelHierarchy"/>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2E37166-7836-4211-81AF-6C4B6ADA321A}" type="doc">
      <dgm:prSet loTypeId="urn:microsoft.com/office/officeart/2005/8/layout/vProcess5" loCatId="process" qsTypeId="urn:microsoft.com/office/officeart/2005/8/quickstyle/simple3" qsCatId="simple" csTypeId="urn:microsoft.com/office/officeart/2005/8/colors/colorful5" csCatId="colorful" phldr="1"/>
      <dgm:spPr/>
    </dgm:pt>
    <dgm:pt modelId="{4F5DD076-1374-4EB5-A620-2E18A802E1CE}">
      <dgm:prSet phldrT="[Texte]" custT="1"/>
      <dgm:spPr/>
      <dgm:t>
        <a:bodyPr/>
        <a:lstStyle/>
        <a:p>
          <a:pPr algn="ctr"/>
          <a:r>
            <a:rPr lang="ar-TN" sz="3200" b="1" dirty="0"/>
            <a:t>الفقه = عمليّات استنباط</a:t>
          </a:r>
          <a:endParaRPr lang="fr-FR" sz="3200" b="1" dirty="0"/>
        </a:p>
      </dgm:t>
    </dgm:pt>
    <dgm:pt modelId="{57B07F1C-2972-448C-A9A8-720F129521F5}" type="parTrans" cxnId="{F25D2E0D-1FE7-4A77-8F27-7E81FD24574C}">
      <dgm:prSet/>
      <dgm:spPr/>
      <dgm:t>
        <a:bodyPr/>
        <a:lstStyle/>
        <a:p>
          <a:endParaRPr lang="fr-FR"/>
        </a:p>
      </dgm:t>
    </dgm:pt>
    <dgm:pt modelId="{9DED068A-745F-4ADA-A0E7-79E23005A58F}" type="sibTrans" cxnId="{F25D2E0D-1FE7-4A77-8F27-7E81FD24574C}">
      <dgm:prSet custT="1"/>
      <dgm:spPr>
        <a:ln>
          <a:solidFill>
            <a:schemeClr val="tx1">
              <a:alpha val="90000"/>
            </a:schemeClr>
          </a:solidFill>
        </a:ln>
      </dgm:spPr>
      <dgm:t>
        <a:bodyPr/>
        <a:lstStyle/>
        <a:p>
          <a:pPr algn="ctr"/>
          <a:endParaRPr lang="fr-FR" sz="3200"/>
        </a:p>
      </dgm:t>
    </dgm:pt>
    <dgm:pt modelId="{C1BCE3B5-9887-4A26-9135-D9028B8399EC}">
      <dgm:prSet phldrT="[Texte]" custT="1"/>
      <dgm:spPr/>
      <dgm:t>
        <a:bodyPr/>
        <a:lstStyle/>
        <a:p>
          <a:pPr algn="ctr"/>
          <a:r>
            <a:rPr lang="ar-TN" sz="3200" b="1" dirty="0"/>
            <a:t>عناصر تشترك فيها عمليّات الاستنباط</a:t>
          </a:r>
          <a:endParaRPr lang="fr-FR" sz="3200" b="1" dirty="0"/>
        </a:p>
      </dgm:t>
    </dgm:pt>
    <dgm:pt modelId="{E8727770-E62B-4913-9513-C998AF5957E8}" type="parTrans" cxnId="{49496AAE-A9A5-43E3-9492-41FFCB10D168}">
      <dgm:prSet/>
      <dgm:spPr/>
      <dgm:t>
        <a:bodyPr/>
        <a:lstStyle/>
        <a:p>
          <a:endParaRPr lang="fr-FR"/>
        </a:p>
      </dgm:t>
    </dgm:pt>
    <dgm:pt modelId="{3F8F0926-8297-4C15-9B4A-0334787DC68E}" type="sibTrans" cxnId="{49496AAE-A9A5-43E3-9492-41FFCB10D168}">
      <dgm:prSet custT="1"/>
      <dgm:spPr>
        <a:ln>
          <a:solidFill>
            <a:schemeClr val="tx1">
              <a:alpha val="90000"/>
            </a:schemeClr>
          </a:solidFill>
        </a:ln>
      </dgm:spPr>
      <dgm:t>
        <a:bodyPr/>
        <a:lstStyle/>
        <a:p>
          <a:pPr algn="ctr"/>
          <a:endParaRPr lang="fr-FR" sz="3200"/>
        </a:p>
      </dgm:t>
    </dgm:pt>
    <dgm:pt modelId="{14496B62-04CD-4C96-8481-CE342BC2156C}">
      <dgm:prSet phldrT="[Texte]" custT="1"/>
      <dgm:spPr/>
      <dgm:t>
        <a:bodyPr/>
        <a:lstStyle/>
        <a:p>
          <a:pPr algn="ctr" rtl="1"/>
          <a:r>
            <a:rPr lang="ar-TN" sz="3200" b="1" dirty="0" smtClean="0"/>
            <a:t>العناصر المشتركة في عمليّات الاستنباط = أصول </a:t>
          </a:r>
          <a:r>
            <a:rPr lang="ar-TN" sz="3200" b="1" dirty="0"/>
            <a:t>عمليّات الاستنباط</a:t>
          </a:r>
          <a:endParaRPr lang="fr-FR" sz="3200" b="1" dirty="0"/>
        </a:p>
      </dgm:t>
    </dgm:pt>
    <dgm:pt modelId="{081798B9-A7AB-4816-90AE-9505F24A50A0}" type="parTrans" cxnId="{4F7BFE6C-04F0-4887-B6EE-1CE5A058D86D}">
      <dgm:prSet/>
      <dgm:spPr/>
      <dgm:t>
        <a:bodyPr/>
        <a:lstStyle/>
        <a:p>
          <a:endParaRPr lang="fr-FR"/>
        </a:p>
      </dgm:t>
    </dgm:pt>
    <dgm:pt modelId="{84AA4D75-0F06-4ED0-A04B-3906C02F6907}" type="sibTrans" cxnId="{4F7BFE6C-04F0-4887-B6EE-1CE5A058D86D}">
      <dgm:prSet custT="1"/>
      <dgm:spPr>
        <a:ln>
          <a:solidFill>
            <a:schemeClr val="tx1">
              <a:alpha val="90000"/>
            </a:schemeClr>
          </a:solidFill>
        </a:ln>
      </dgm:spPr>
      <dgm:t>
        <a:bodyPr/>
        <a:lstStyle/>
        <a:p>
          <a:pPr algn="ctr"/>
          <a:endParaRPr lang="fr-FR" sz="3200"/>
        </a:p>
      </dgm:t>
    </dgm:pt>
    <dgm:pt modelId="{B3E74377-010C-4DF8-8DBE-C20ACBB99CEC}">
      <dgm:prSet custT="1"/>
      <dgm:spPr/>
      <dgm:t>
        <a:bodyPr/>
        <a:lstStyle/>
        <a:p>
          <a:pPr algn="ctr"/>
          <a:r>
            <a:rPr lang="ar-TN" sz="3200" b="1" dirty="0" smtClean="0"/>
            <a:t>أصول </a:t>
          </a:r>
          <a:r>
            <a:rPr lang="ar-TN" sz="3200" b="1" smtClean="0"/>
            <a:t>عمليّات الاستنباط =  </a:t>
          </a:r>
          <a:r>
            <a:rPr lang="ar-TN" sz="3200" b="1" dirty="0"/>
            <a:t>أصول الفقه</a:t>
          </a:r>
          <a:endParaRPr lang="fr-FR" sz="3200" dirty="0"/>
        </a:p>
      </dgm:t>
    </dgm:pt>
    <dgm:pt modelId="{29057CC8-CF8A-4DA2-8A5D-6647759B0D39}" type="parTrans" cxnId="{BC82FFEC-C573-4737-B245-FA76259845C7}">
      <dgm:prSet/>
      <dgm:spPr/>
      <dgm:t>
        <a:bodyPr/>
        <a:lstStyle/>
        <a:p>
          <a:endParaRPr lang="fr-FR"/>
        </a:p>
      </dgm:t>
    </dgm:pt>
    <dgm:pt modelId="{30D4DB09-7F91-4DC8-BF65-C0F037B70ACE}" type="sibTrans" cxnId="{BC82FFEC-C573-4737-B245-FA76259845C7}">
      <dgm:prSet/>
      <dgm:spPr/>
      <dgm:t>
        <a:bodyPr/>
        <a:lstStyle/>
        <a:p>
          <a:endParaRPr lang="fr-FR"/>
        </a:p>
      </dgm:t>
    </dgm:pt>
    <dgm:pt modelId="{6A4088EE-08BB-4176-B006-F3A46D8FD874}" type="pres">
      <dgm:prSet presAssocID="{52E37166-7836-4211-81AF-6C4B6ADA321A}" presName="outerComposite" presStyleCnt="0">
        <dgm:presLayoutVars>
          <dgm:chMax val="5"/>
          <dgm:dir val="rev"/>
          <dgm:resizeHandles val="exact"/>
        </dgm:presLayoutVars>
      </dgm:prSet>
      <dgm:spPr/>
    </dgm:pt>
    <dgm:pt modelId="{72DC36B6-E202-4DBD-905E-C9C4E9C418D5}" type="pres">
      <dgm:prSet presAssocID="{52E37166-7836-4211-81AF-6C4B6ADA321A}" presName="dummyMaxCanvas" presStyleCnt="0">
        <dgm:presLayoutVars/>
      </dgm:prSet>
      <dgm:spPr/>
    </dgm:pt>
    <dgm:pt modelId="{DD4C2F6D-D72B-4D27-8B79-7123E5E72593}" type="pres">
      <dgm:prSet presAssocID="{52E37166-7836-4211-81AF-6C4B6ADA321A}" presName="FourNodes_1" presStyleLbl="node1" presStyleIdx="0" presStyleCnt="4">
        <dgm:presLayoutVars>
          <dgm:bulletEnabled val="1"/>
        </dgm:presLayoutVars>
      </dgm:prSet>
      <dgm:spPr/>
      <dgm:t>
        <a:bodyPr/>
        <a:lstStyle/>
        <a:p>
          <a:endParaRPr lang="fr-FR"/>
        </a:p>
      </dgm:t>
    </dgm:pt>
    <dgm:pt modelId="{660A524F-80F0-4725-B0EA-D1B847AA85C7}" type="pres">
      <dgm:prSet presAssocID="{52E37166-7836-4211-81AF-6C4B6ADA321A}" presName="FourNodes_2" presStyleLbl="node1" presStyleIdx="1" presStyleCnt="4">
        <dgm:presLayoutVars>
          <dgm:bulletEnabled val="1"/>
        </dgm:presLayoutVars>
      </dgm:prSet>
      <dgm:spPr/>
      <dgm:t>
        <a:bodyPr/>
        <a:lstStyle/>
        <a:p>
          <a:endParaRPr lang="fr-FR"/>
        </a:p>
      </dgm:t>
    </dgm:pt>
    <dgm:pt modelId="{B50FE627-6066-47CA-9F63-541ABC4A6C68}" type="pres">
      <dgm:prSet presAssocID="{52E37166-7836-4211-81AF-6C4B6ADA321A}" presName="FourNodes_3" presStyleLbl="node1" presStyleIdx="2" presStyleCnt="4">
        <dgm:presLayoutVars>
          <dgm:bulletEnabled val="1"/>
        </dgm:presLayoutVars>
      </dgm:prSet>
      <dgm:spPr/>
      <dgm:t>
        <a:bodyPr/>
        <a:lstStyle/>
        <a:p>
          <a:endParaRPr lang="fr-FR"/>
        </a:p>
      </dgm:t>
    </dgm:pt>
    <dgm:pt modelId="{64966C11-FA3D-48AB-AEB1-996DD599A54E}" type="pres">
      <dgm:prSet presAssocID="{52E37166-7836-4211-81AF-6C4B6ADA321A}" presName="FourNodes_4" presStyleLbl="node1" presStyleIdx="3" presStyleCnt="4">
        <dgm:presLayoutVars>
          <dgm:bulletEnabled val="1"/>
        </dgm:presLayoutVars>
      </dgm:prSet>
      <dgm:spPr/>
      <dgm:t>
        <a:bodyPr/>
        <a:lstStyle/>
        <a:p>
          <a:endParaRPr lang="fr-FR"/>
        </a:p>
      </dgm:t>
    </dgm:pt>
    <dgm:pt modelId="{485A527F-C02D-4483-9590-A65F750DCAF7}" type="pres">
      <dgm:prSet presAssocID="{52E37166-7836-4211-81AF-6C4B6ADA321A}" presName="FourConn_1-2" presStyleLbl="fgAccFollowNode1" presStyleIdx="0" presStyleCnt="3">
        <dgm:presLayoutVars>
          <dgm:bulletEnabled val="1"/>
        </dgm:presLayoutVars>
      </dgm:prSet>
      <dgm:spPr/>
      <dgm:t>
        <a:bodyPr/>
        <a:lstStyle/>
        <a:p>
          <a:endParaRPr lang="fr-FR"/>
        </a:p>
      </dgm:t>
    </dgm:pt>
    <dgm:pt modelId="{DA2F1D3E-1914-4331-9B2C-A6920FE4C0C3}" type="pres">
      <dgm:prSet presAssocID="{52E37166-7836-4211-81AF-6C4B6ADA321A}" presName="FourConn_2-3" presStyleLbl="fgAccFollowNode1" presStyleIdx="1" presStyleCnt="3">
        <dgm:presLayoutVars>
          <dgm:bulletEnabled val="1"/>
        </dgm:presLayoutVars>
      </dgm:prSet>
      <dgm:spPr/>
      <dgm:t>
        <a:bodyPr/>
        <a:lstStyle/>
        <a:p>
          <a:endParaRPr lang="fr-FR"/>
        </a:p>
      </dgm:t>
    </dgm:pt>
    <dgm:pt modelId="{F1D1CA65-42DC-4639-8C94-12BBED42AD1A}" type="pres">
      <dgm:prSet presAssocID="{52E37166-7836-4211-81AF-6C4B6ADA321A}" presName="FourConn_3-4" presStyleLbl="fgAccFollowNode1" presStyleIdx="2" presStyleCnt="3">
        <dgm:presLayoutVars>
          <dgm:bulletEnabled val="1"/>
        </dgm:presLayoutVars>
      </dgm:prSet>
      <dgm:spPr/>
      <dgm:t>
        <a:bodyPr/>
        <a:lstStyle/>
        <a:p>
          <a:endParaRPr lang="fr-FR"/>
        </a:p>
      </dgm:t>
    </dgm:pt>
    <dgm:pt modelId="{47A5E1EB-AC74-4B08-8CA7-4395FE6EFC22}" type="pres">
      <dgm:prSet presAssocID="{52E37166-7836-4211-81AF-6C4B6ADA321A}" presName="FourNodes_1_text" presStyleLbl="node1" presStyleIdx="3" presStyleCnt="4">
        <dgm:presLayoutVars>
          <dgm:bulletEnabled val="1"/>
        </dgm:presLayoutVars>
      </dgm:prSet>
      <dgm:spPr/>
      <dgm:t>
        <a:bodyPr/>
        <a:lstStyle/>
        <a:p>
          <a:endParaRPr lang="fr-FR"/>
        </a:p>
      </dgm:t>
    </dgm:pt>
    <dgm:pt modelId="{7D8F3BDE-7941-4686-8B34-B5E010C7ED7C}" type="pres">
      <dgm:prSet presAssocID="{52E37166-7836-4211-81AF-6C4B6ADA321A}" presName="FourNodes_2_text" presStyleLbl="node1" presStyleIdx="3" presStyleCnt="4">
        <dgm:presLayoutVars>
          <dgm:bulletEnabled val="1"/>
        </dgm:presLayoutVars>
      </dgm:prSet>
      <dgm:spPr/>
      <dgm:t>
        <a:bodyPr/>
        <a:lstStyle/>
        <a:p>
          <a:endParaRPr lang="fr-FR"/>
        </a:p>
      </dgm:t>
    </dgm:pt>
    <dgm:pt modelId="{90D17124-94FE-412C-A60D-B6497F1DE9EA}" type="pres">
      <dgm:prSet presAssocID="{52E37166-7836-4211-81AF-6C4B6ADA321A}" presName="FourNodes_3_text" presStyleLbl="node1" presStyleIdx="3" presStyleCnt="4">
        <dgm:presLayoutVars>
          <dgm:bulletEnabled val="1"/>
        </dgm:presLayoutVars>
      </dgm:prSet>
      <dgm:spPr/>
      <dgm:t>
        <a:bodyPr/>
        <a:lstStyle/>
        <a:p>
          <a:endParaRPr lang="fr-FR"/>
        </a:p>
      </dgm:t>
    </dgm:pt>
    <dgm:pt modelId="{6AC32865-80EE-4EB4-8D8D-D69D73F27040}" type="pres">
      <dgm:prSet presAssocID="{52E37166-7836-4211-81AF-6C4B6ADA321A}" presName="FourNodes_4_text" presStyleLbl="node1" presStyleIdx="3" presStyleCnt="4">
        <dgm:presLayoutVars>
          <dgm:bulletEnabled val="1"/>
        </dgm:presLayoutVars>
      </dgm:prSet>
      <dgm:spPr/>
      <dgm:t>
        <a:bodyPr/>
        <a:lstStyle/>
        <a:p>
          <a:endParaRPr lang="fr-FR"/>
        </a:p>
      </dgm:t>
    </dgm:pt>
  </dgm:ptLst>
  <dgm:cxnLst>
    <dgm:cxn modelId="{799775CD-2662-42A0-B091-86C9D9B47F4C}" type="presOf" srcId="{52E37166-7836-4211-81AF-6C4B6ADA321A}" destId="{6A4088EE-08BB-4176-B006-F3A46D8FD874}" srcOrd="0" destOrd="0" presId="urn:microsoft.com/office/officeart/2005/8/layout/vProcess5"/>
    <dgm:cxn modelId="{E5A437AF-6F70-44CF-B050-D140F6BBB9AC}" type="presOf" srcId="{3F8F0926-8297-4C15-9B4A-0334787DC68E}" destId="{DA2F1D3E-1914-4331-9B2C-A6920FE4C0C3}" srcOrd="0" destOrd="0" presId="urn:microsoft.com/office/officeart/2005/8/layout/vProcess5"/>
    <dgm:cxn modelId="{358EDE4F-80E7-401D-BE41-42DC231ACB13}" type="presOf" srcId="{B3E74377-010C-4DF8-8DBE-C20ACBB99CEC}" destId="{64966C11-FA3D-48AB-AEB1-996DD599A54E}" srcOrd="0" destOrd="0" presId="urn:microsoft.com/office/officeart/2005/8/layout/vProcess5"/>
    <dgm:cxn modelId="{D15EF708-A588-4CB3-8752-B94101616DD8}" type="presOf" srcId="{84AA4D75-0F06-4ED0-A04B-3906C02F6907}" destId="{F1D1CA65-42DC-4639-8C94-12BBED42AD1A}" srcOrd="0" destOrd="0" presId="urn:microsoft.com/office/officeart/2005/8/layout/vProcess5"/>
    <dgm:cxn modelId="{062C855C-35C8-4E6A-A2D8-8C44C5902B0C}" type="presOf" srcId="{C1BCE3B5-9887-4A26-9135-D9028B8399EC}" destId="{660A524F-80F0-4725-B0EA-D1B847AA85C7}" srcOrd="0" destOrd="0" presId="urn:microsoft.com/office/officeart/2005/8/layout/vProcess5"/>
    <dgm:cxn modelId="{DFB952D1-5E3A-47F9-A100-E8B1C462C19C}" type="presOf" srcId="{9DED068A-745F-4ADA-A0E7-79E23005A58F}" destId="{485A527F-C02D-4483-9590-A65F750DCAF7}" srcOrd="0" destOrd="0" presId="urn:microsoft.com/office/officeart/2005/8/layout/vProcess5"/>
    <dgm:cxn modelId="{BC82FFEC-C573-4737-B245-FA76259845C7}" srcId="{52E37166-7836-4211-81AF-6C4B6ADA321A}" destId="{B3E74377-010C-4DF8-8DBE-C20ACBB99CEC}" srcOrd="3" destOrd="0" parTransId="{29057CC8-CF8A-4DA2-8A5D-6647759B0D39}" sibTransId="{30D4DB09-7F91-4DC8-BF65-C0F037B70ACE}"/>
    <dgm:cxn modelId="{4F7BFE6C-04F0-4887-B6EE-1CE5A058D86D}" srcId="{52E37166-7836-4211-81AF-6C4B6ADA321A}" destId="{14496B62-04CD-4C96-8481-CE342BC2156C}" srcOrd="2" destOrd="0" parTransId="{081798B9-A7AB-4816-90AE-9505F24A50A0}" sibTransId="{84AA4D75-0F06-4ED0-A04B-3906C02F6907}"/>
    <dgm:cxn modelId="{CE0D53D1-892E-4EC0-B3CB-F5F332EC04C4}" type="presOf" srcId="{4F5DD076-1374-4EB5-A620-2E18A802E1CE}" destId="{DD4C2F6D-D72B-4D27-8B79-7123E5E72593}" srcOrd="0" destOrd="0" presId="urn:microsoft.com/office/officeart/2005/8/layout/vProcess5"/>
    <dgm:cxn modelId="{790EA883-807F-4B26-B8D5-E3C2CCA1FCB4}" type="presOf" srcId="{4F5DD076-1374-4EB5-A620-2E18A802E1CE}" destId="{47A5E1EB-AC74-4B08-8CA7-4395FE6EFC22}" srcOrd="1" destOrd="0" presId="urn:microsoft.com/office/officeart/2005/8/layout/vProcess5"/>
    <dgm:cxn modelId="{F61B8F76-C75F-4CA2-A23A-5B8123864629}" type="presOf" srcId="{14496B62-04CD-4C96-8481-CE342BC2156C}" destId="{B50FE627-6066-47CA-9F63-541ABC4A6C68}" srcOrd="0" destOrd="0" presId="urn:microsoft.com/office/officeart/2005/8/layout/vProcess5"/>
    <dgm:cxn modelId="{707677D1-E6A0-4501-B84B-0FD019B8EB7B}" type="presOf" srcId="{14496B62-04CD-4C96-8481-CE342BC2156C}" destId="{90D17124-94FE-412C-A60D-B6497F1DE9EA}" srcOrd="1" destOrd="0" presId="urn:microsoft.com/office/officeart/2005/8/layout/vProcess5"/>
    <dgm:cxn modelId="{49496AAE-A9A5-43E3-9492-41FFCB10D168}" srcId="{52E37166-7836-4211-81AF-6C4B6ADA321A}" destId="{C1BCE3B5-9887-4A26-9135-D9028B8399EC}" srcOrd="1" destOrd="0" parTransId="{E8727770-E62B-4913-9513-C998AF5957E8}" sibTransId="{3F8F0926-8297-4C15-9B4A-0334787DC68E}"/>
    <dgm:cxn modelId="{AD122252-A56C-4638-BEB1-345A6E543838}" type="presOf" srcId="{C1BCE3B5-9887-4A26-9135-D9028B8399EC}" destId="{7D8F3BDE-7941-4686-8B34-B5E010C7ED7C}" srcOrd="1" destOrd="0" presId="urn:microsoft.com/office/officeart/2005/8/layout/vProcess5"/>
    <dgm:cxn modelId="{F25D2E0D-1FE7-4A77-8F27-7E81FD24574C}" srcId="{52E37166-7836-4211-81AF-6C4B6ADA321A}" destId="{4F5DD076-1374-4EB5-A620-2E18A802E1CE}" srcOrd="0" destOrd="0" parTransId="{57B07F1C-2972-448C-A9A8-720F129521F5}" sibTransId="{9DED068A-745F-4ADA-A0E7-79E23005A58F}"/>
    <dgm:cxn modelId="{5A0BE17D-9082-40AC-8C2B-0A941D812856}" type="presOf" srcId="{B3E74377-010C-4DF8-8DBE-C20ACBB99CEC}" destId="{6AC32865-80EE-4EB4-8D8D-D69D73F27040}" srcOrd="1" destOrd="0" presId="urn:microsoft.com/office/officeart/2005/8/layout/vProcess5"/>
    <dgm:cxn modelId="{32B80BE0-DE50-4E43-871D-5B098F43BB0B}" type="presParOf" srcId="{6A4088EE-08BB-4176-B006-F3A46D8FD874}" destId="{72DC36B6-E202-4DBD-905E-C9C4E9C418D5}" srcOrd="0" destOrd="0" presId="urn:microsoft.com/office/officeart/2005/8/layout/vProcess5"/>
    <dgm:cxn modelId="{FB590183-B77E-4220-BE57-5828E8D438B4}" type="presParOf" srcId="{6A4088EE-08BB-4176-B006-F3A46D8FD874}" destId="{DD4C2F6D-D72B-4D27-8B79-7123E5E72593}" srcOrd="1" destOrd="0" presId="urn:microsoft.com/office/officeart/2005/8/layout/vProcess5"/>
    <dgm:cxn modelId="{165D846E-E224-4580-8618-6A4B1439E136}" type="presParOf" srcId="{6A4088EE-08BB-4176-B006-F3A46D8FD874}" destId="{660A524F-80F0-4725-B0EA-D1B847AA85C7}" srcOrd="2" destOrd="0" presId="urn:microsoft.com/office/officeart/2005/8/layout/vProcess5"/>
    <dgm:cxn modelId="{33AFDE0C-33B8-4C6D-979D-0C5554009FD8}" type="presParOf" srcId="{6A4088EE-08BB-4176-B006-F3A46D8FD874}" destId="{B50FE627-6066-47CA-9F63-541ABC4A6C68}" srcOrd="3" destOrd="0" presId="urn:microsoft.com/office/officeart/2005/8/layout/vProcess5"/>
    <dgm:cxn modelId="{6FFB3301-B944-4E4E-A0E4-AE82A8FEAED4}" type="presParOf" srcId="{6A4088EE-08BB-4176-B006-F3A46D8FD874}" destId="{64966C11-FA3D-48AB-AEB1-996DD599A54E}" srcOrd="4" destOrd="0" presId="urn:microsoft.com/office/officeart/2005/8/layout/vProcess5"/>
    <dgm:cxn modelId="{E183DE30-9352-47E7-9E60-3EBDAEE09D55}" type="presParOf" srcId="{6A4088EE-08BB-4176-B006-F3A46D8FD874}" destId="{485A527F-C02D-4483-9590-A65F750DCAF7}" srcOrd="5" destOrd="0" presId="urn:microsoft.com/office/officeart/2005/8/layout/vProcess5"/>
    <dgm:cxn modelId="{98A22EAD-A3B8-4A2D-B2B8-652A5E626602}" type="presParOf" srcId="{6A4088EE-08BB-4176-B006-F3A46D8FD874}" destId="{DA2F1D3E-1914-4331-9B2C-A6920FE4C0C3}" srcOrd="6" destOrd="0" presId="urn:microsoft.com/office/officeart/2005/8/layout/vProcess5"/>
    <dgm:cxn modelId="{28B604C9-A487-43B8-9461-2FFAD6C4B025}" type="presParOf" srcId="{6A4088EE-08BB-4176-B006-F3A46D8FD874}" destId="{F1D1CA65-42DC-4639-8C94-12BBED42AD1A}" srcOrd="7" destOrd="0" presId="urn:microsoft.com/office/officeart/2005/8/layout/vProcess5"/>
    <dgm:cxn modelId="{C93F1B2A-0A56-41A8-B190-32CD5064B131}" type="presParOf" srcId="{6A4088EE-08BB-4176-B006-F3A46D8FD874}" destId="{47A5E1EB-AC74-4B08-8CA7-4395FE6EFC22}" srcOrd="8" destOrd="0" presId="urn:microsoft.com/office/officeart/2005/8/layout/vProcess5"/>
    <dgm:cxn modelId="{E51EE4D0-3C13-434D-A56F-2E9AB7A15026}" type="presParOf" srcId="{6A4088EE-08BB-4176-B006-F3A46D8FD874}" destId="{7D8F3BDE-7941-4686-8B34-B5E010C7ED7C}" srcOrd="9" destOrd="0" presId="urn:microsoft.com/office/officeart/2005/8/layout/vProcess5"/>
    <dgm:cxn modelId="{F9B33C5F-D8B5-4ADB-95B2-792E3C2E5CBC}" type="presParOf" srcId="{6A4088EE-08BB-4176-B006-F3A46D8FD874}" destId="{90D17124-94FE-412C-A60D-B6497F1DE9EA}" srcOrd="10" destOrd="0" presId="urn:microsoft.com/office/officeart/2005/8/layout/vProcess5"/>
    <dgm:cxn modelId="{A9000527-80D6-467A-8DD3-16FBE7C52C3F}" type="presParOf" srcId="{6A4088EE-08BB-4176-B006-F3A46D8FD874}" destId="{6AC32865-80EE-4EB4-8D8D-D69D73F27040}" srcOrd="11" destOrd="0" presId="urn:microsoft.com/office/officeart/2005/8/layout/vProcess5"/>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E96166A9-55BC-4ADB-940F-44F53EC48761}" type="doc">
      <dgm:prSet loTypeId="urn:microsoft.com/office/officeart/2005/8/layout/hierarchy2" loCatId="hierarchy" qsTypeId="urn:microsoft.com/office/officeart/2005/8/quickstyle/simple3" qsCatId="simple" csTypeId="urn:microsoft.com/office/officeart/2005/8/colors/colorful4" csCatId="colorful" phldr="1"/>
      <dgm:spPr/>
      <dgm:t>
        <a:bodyPr/>
        <a:lstStyle/>
        <a:p>
          <a:endParaRPr lang="fr-FR"/>
        </a:p>
      </dgm:t>
    </dgm:pt>
    <dgm:pt modelId="{33D39921-07F0-4B80-B41F-2C610A6638DB}">
      <dgm:prSet phldrT="[Texte]"/>
      <dgm:spPr/>
      <dgm:t>
        <a:bodyPr/>
        <a:lstStyle/>
        <a:p>
          <a:r>
            <a:rPr lang="ar-TN" b="1" dirty="0" smtClean="0"/>
            <a:t>صيغة النّهي</a:t>
          </a:r>
          <a:endParaRPr lang="fr-FR" b="1" dirty="0"/>
        </a:p>
      </dgm:t>
    </dgm:pt>
    <dgm:pt modelId="{0FC473ED-FFC4-4B95-AF11-CEF22283390C}" type="parTrans" cxnId="{A37CD516-8E54-4297-9A07-90D3EBB7D12B}">
      <dgm:prSet/>
      <dgm:spPr/>
      <dgm:t>
        <a:bodyPr/>
        <a:lstStyle/>
        <a:p>
          <a:endParaRPr lang="fr-FR"/>
        </a:p>
      </dgm:t>
    </dgm:pt>
    <dgm:pt modelId="{3FD8B249-8B48-4876-83AF-488F57330D16}" type="sibTrans" cxnId="{A37CD516-8E54-4297-9A07-90D3EBB7D12B}">
      <dgm:prSet/>
      <dgm:spPr/>
      <dgm:t>
        <a:bodyPr/>
        <a:lstStyle/>
        <a:p>
          <a:endParaRPr lang="fr-FR"/>
        </a:p>
      </dgm:t>
    </dgm:pt>
    <dgm:pt modelId="{39F2A6C4-AB7A-4ED1-8286-D56B111274BC}">
      <dgm:prSet phldrT="[Texte]"/>
      <dgm:spPr>
        <a:solidFill>
          <a:srgbClr val="FFFF00"/>
        </a:solidFill>
      </dgm:spPr>
      <dgm:t>
        <a:bodyPr/>
        <a:lstStyle/>
        <a:p>
          <a:r>
            <a:rPr lang="ar-TN" b="1" dirty="0"/>
            <a:t>المعنى </a:t>
          </a:r>
          <a:r>
            <a:rPr lang="ar-TN" b="1" dirty="0" smtClean="0"/>
            <a:t>1: التّحريم</a:t>
          </a:r>
          <a:endParaRPr lang="fr-FR" b="1" dirty="0"/>
        </a:p>
      </dgm:t>
    </dgm:pt>
    <dgm:pt modelId="{73F7334E-0359-400D-9BC0-71FC4B7B2299}" type="parTrans" cxnId="{B5BBA9FC-0CBE-4767-B52F-255C789DDE10}">
      <dgm:prSet/>
      <dgm:spPr/>
      <dgm:t>
        <a:bodyPr/>
        <a:lstStyle/>
        <a:p>
          <a:endParaRPr lang="fr-FR"/>
        </a:p>
      </dgm:t>
    </dgm:pt>
    <dgm:pt modelId="{E3BE1A9A-4006-433E-90EB-50AC7C3FB83B}" type="sibTrans" cxnId="{B5BBA9FC-0CBE-4767-B52F-255C789DDE10}">
      <dgm:prSet/>
      <dgm:spPr/>
      <dgm:t>
        <a:bodyPr/>
        <a:lstStyle/>
        <a:p>
          <a:endParaRPr lang="fr-FR"/>
        </a:p>
      </dgm:t>
    </dgm:pt>
    <dgm:pt modelId="{EA75DE79-587D-4A0B-A2A9-D8F88089C8E6}">
      <dgm:prSet phldrT="[Texte]"/>
      <dgm:spPr/>
      <dgm:t>
        <a:bodyPr/>
        <a:lstStyle/>
        <a:p>
          <a:r>
            <a:rPr lang="ar-TN" b="1" dirty="0"/>
            <a:t>المعنى </a:t>
          </a:r>
          <a:r>
            <a:rPr lang="ar-TN" b="1" dirty="0" smtClean="0"/>
            <a:t>2: الكراهة</a:t>
          </a:r>
          <a:endParaRPr lang="fr-FR" b="1" dirty="0"/>
        </a:p>
      </dgm:t>
    </dgm:pt>
    <dgm:pt modelId="{72AFE78A-6A3B-4D5B-B2C7-2586737E4C74}" type="parTrans" cxnId="{5388D046-0878-45A6-91B9-E44143FFA69C}">
      <dgm:prSet/>
      <dgm:spPr/>
      <dgm:t>
        <a:bodyPr/>
        <a:lstStyle/>
        <a:p>
          <a:endParaRPr lang="fr-FR"/>
        </a:p>
      </dgm:t>
    </dgm:pt>
    <dgm:pt modelId="{4F76BAC1-916A-402B-B384-040378D3986B}" type="sibTrans" cxnId="{5388D046-0878-45A6-91B9-E44143FFA69C}">
      <dgm:prSet/>
      <dgm:spPr/>
      <dgm:t>
        <a:bodyPr/>
        <a:lstStyle/>
        <a:p>
          <a:endParaRPr lang="fr-FR"/>
        </a:p>
      </dgm:t>
    </dgm:pt>
    <dgm:pt modelId="{6A923DBA-7132-4919-86CA-20EA0DB2475F}">
      <dgm:prSet/>
      <dgm:spPr/>
      <dgm:t>
        <a:bodyPr/>
        <a:lstStyle/>
        <a:p>
          <a:r>
            <a:rPr lang="ar-TN" b="1" dirty="0" smtClean="0"/>
            <a:t>إلخ</a:t>
          </a:r>
          <a:endParaRPr lang="fr-FR" b="1" dirty="0"/>
        </a:p>
      </dgm:t>
    </dgm:pt>
    <dgm:pt modelId="{FD61BCD0-2911-4843-82E1-7E66447F9D3C}" type="parTrans" cxnId="{2C45ED0E-9ECA-49D7-90C3-F27580262252}">
      <dgm:prSet/>
      <dgm:spPr/>
      <dgm:t>
        <a:bodyPr/>
        <a:lstStyle/>
        <a:p>
          <a:endParaRPr lang="fr-FR"/>
        </a:p>
      </dgm:t>
    </dgm:pt>
    <dgm:pt modelId="{B3FCEEF3-8FF0-406A-B050-45ADABF37DC4}" type="sibTrans" cxnId="{2C45ED0E-9ECA-49D7-90C3-F27580262252}">
      <dgm:prSet/>
      <dgm:spPr/>
      <dgm:t>
        <a:bodyPr/>
        <a:lstStyle/>
        <a:p>
          <a:endParaRPr lang="fr-FR"/>
        </a:p>
      </dgm:t>
    </dgm:pt>
    <dgm:pt modelId="{F6266BBF-A26A-4B0F-869A-0500FD046E16}" type="pres">
      <dgm:prSet presAssocID="{E96166A9-55BC-4ADB-940F-44F53EC48761}" presName="diagram" presStyleCnt="0">
        <dgm:presLayoutVars>
          <dgm:chPref val="1"/>
          <dgm:dir val="rev"/>
          <dgm:animOne val="branch"/>
          <dgm:animLvl val="lvl"/>
          <dgm:resizeHandles val="exact"/>
        </dgm:presLayoutVars>
      </dgm:prSet>
      <dgm:spPr/>
      <dgm:t>
        <a:bodyPr/>
        <a:lstStyle/>
        <a:p>
          <a:endParaRPr lang="fr-FR"/>
        </a:p>
      </dgm:t>
    </dgm:pt>
    <dgm:pt modelId="{FDD71A0B-7CC5-47E4-8381-DD2579DE1A0F}" type="pres">
      <dgm:prSet presAssocID="{33D39921-07F0-4B80-B41F-2C610A6638DB}" presName="root1" presStyleCnt="0"/>
      <dgm:spPr/>
      <dgm:t>
        <a:bodyPr/>
        <a:lstStyle/>
        <a:p>
          <a:endParaRPr lang="fr-FR"/>
        </a:p>
      </dgm:t>
    </dgm:pt>
    <dgm:pt modelId="{276FC9E6-F5EC-42EE-A034-992D8BB611BF}" type="pres">
      <dgm:prSet presAssocID="{33D39921-07F0-4B80-B41F-2C610A6638DB}" presName="LevelOneTextNode" presStyleLbl="node0" presStyleIdx="0" presStyleCnt="1" custScaleY="139211" custLinFactNeighborX="-6237" custLinFactNeighborY="-5054">
        <dgm:presLayoutVars>
          <dgm:chPref val="3"/>
        </dgm:presLayoutVars>
      </dgm:prSet>
      <dgm:spPr>
        <a:prstGeom prst="ellipse">
          <a:avLst/>
        </a:prstGeom>
      </dgm:spPr>
      <dgm:t>
        <a:bodyPr/>
        <a:lstStyle/>
        <a:p>
          <a:endParaRPr lang="fr-FR"/>
        </a:p>
      </dgm:t>
    </dgm:pt>
    <dgm:pt modelId="{86EBA1F4-9474-4352-AE24-27C3C68B5016}" type="pres">
      <dgm:prSet presAssocID="{33D39921-07F0-4B80-B41F-2C610A6638DB}" presName="level2hierChild" presStyleCnt="0"/>
      <dgm:spPr/>
      <dgm:t>
        <a:bodyPr/>
        <a:lstStyle/>
        <a:p>
          <a:endParaRPr lang="fr-FR"/>
        </a:p>
      </dgm:t>
    </dgm:pt>
    <dgm:pt modelId="{E22720B4-AB06-49D3-9CC5-885485271240}" type="pres">
      <dgm:prSet presAssocID="{73F7334E-0359-400D-9BC0-71FC4B7B2299}" presName="conn2-1" presStyleLbl="parChTrans1D2" presStyleIdx="0" presStyleCnt="3"/>
      <dgm:spPr/>
      <dgm:t>
        <a:bodyPr/>
        <a:lstStyle/>
        <a:p>
          <a:endParaRPr lang="fr-FR"/>
        </a:p>
      </dgm:t>
    </dgm:pt>
    <dgm:pt modelId="{D1024159-92FB-4902-B452-4CF339943680}" type="pres">
      <dgm:prSet presAssocID="{73F7334E-0359-400D-9BC0-71FC4B7B2299}" presName="connTx" presStyleLbl="parChTrans1D2" presStyleIdx="0" presStyleCnt="3"/>
      <dgm:spPr/>
      <dgm:t>
        <a:bodyPr/>
        <a:lstStyle/>
        <a:p>
          <a:endParaRPr lang="fr-FR"/>
        </a:p>
      </dgm:t>
    </dgm:pt>
    <dgm:pt modelId="{944B8EED-D16B-47A1-9BA0-27A48B6123B3}" type="pres">
      <dgm:prSet presAssocID="{39F2A6C4-AB7A-4ED1-8286-D56B111274BC}" presName="root2" presStyleCnt="0"/>
      <dgm:spPr/>
      <dgm:t>
        <a:bodyPr/>
        <a:lstStyle/>
        <a:p>
          <a:endParaRPr lang="fr-FR"/>
        </a:p>
      </dgm:t>
    </dgm:pt>
    <dgm:pt modelId="{718E6546-E0AC-489C-BEF3-E1E595976569}" type="pres">
      <dgm:prSet presAssocID="{39F2A6C4-AB7A-4ED1-8286-D56B111274BC}" presName="LevelTwoTextNode" presStyleLbl="node2" presStyleIdx="0" presStyleCnt="3">
        <dgm:presLayoutVars>
          <dgm:chPref val="3"/>
        </dgm:presLayoutVars>
      </dgm:prSet>
      <dgm:spPr/>
      <dgm:t>
        <a:bodyPr/>
        <a:lstStyle/>
        <a:p>
          <a:endParaRPr lang="fr-FR"/>
        </a:p>
      </dgm:t>
    </dgm:pt>
    <dgm:pt modelId="{2A141107-BCB0-4C9C-82BF-0D83609EDB6F}" type="pres">
      <dgm:prSet presAssocID="{39F2A6C4-AB7A-4ED1-8286-D56B111274BC}" presName="level3hierChild" presStyleCnt="0"/>
      <dgm:spPr/>
      <dgm:t>
        <a:bodyPr/>
        <a:lstStyle/>
        <a:p>
          <a:endParaRPr lang="fr-FR"/>
        </a:p>
      </dgm:t>
    </dgm:pt>
    <dgm:pt modelId="{4829C6C2-B782-4507-99DC-70E5C3E3E787}" type="pres">
      <dgm:prSet presAssocID="{72AFE78A-6A3B-4D5B-B2C7-2586737E4C74}" presName="conn2-1" presStyleLbl="parChTrans1D2" presStyleIdx="1" presStyleCnt="3"/>
      <dgm:spPr/>
      <dgm:t>
        <a:bodyPr/>
        <a:lstStyle/>
        <a:p>
          <a:endParaRPr lang="fr-FR"/>
        </a:p>
      </dgm:t>
    </dgm:pt>
    <dgm:pt modelId="{BB23EFB8-97BA-4AFB-A7BB-D257CAFA3787}" type="pres">
      <dgm:prSet presAssocID="{72AFE78A-6A3B-4D5B-B2C7-2586737E4C74}" presName="connTx" presStyleLbl="parChTrans1D2" presStyleIdx="1" presStyleCnt="3"/>
      <dgm:spPr/>
      <dgm:t>
        <a:bodyPr/>
        <a:lstStyle/>
        <a:p>
          <a:endParaRPr lang="fr-FR"/>
        </a:p>
      </dgm:t>
    </dgm:pt>
    <dgm:pt modelId="{08814288-3553-4EE6-99FE-625389B329B0}" type="pres">
      <dgm:prSet presAssocID="{EA75DE79-587D-4A0B-A2A9-D8F88089C8E6}" presName="root2" presStyleCnt="0"/>
      <dgm:spPr/>
      <dgm:t>
        <a:bodyPr/>
        <a:lstStyle/>
        <a:p>
          <a:endParaRPr lang="fr-FR"/>
        </a:p>
      </dgm:t>
    </dgm:pt>
    <dgm:pt modelId="{4782833D-E180-475C-8E94-15F4117BDF8F}" type="pres">
      <dgm:prSet presAssocID="{EA75DE79-587D-4A0B-A2A9-D8F88089C8E6}" presName="LevelTwoTextNode" presStyleLbl="node2" presStyleIdx="1" presStyleCnt="3">
        <dgm:presLayoutVars>
          <dgm:chPref val="3"/>
        </dgm:presLayoutVars>
      </dgm:prSet>
      <dgm:spPr/>
      <dgm:t>
        <a:bodyPr/>
        <a:lstStyle/>
        <a:p>
          <a:endParaRPr lang="fr-FR"/>
        </a:p>
      </dgm:t>
    </dgm:pt>
    <dgm:pt modelId="{F07F23AC-4595-474B-B1C7-341E33E130CB}" type="pres">
      <dgm:prSet presAssocID="{EA75DE79-587D-4A0B-A2A9-D8F88089C8E6}" presName="level3hierChild" presStyleCnt="0"/>
      <dgm:spPr/>
      <dgm:t>
        <a:bodyPr/>
        <a:lstStyle/>
        <a:p>
          <a:endParaRPr lang="fr-FR"/>
        </a:p>
      </dgm:t>
    </dgm:pt>
    <dgm:pt modelId="{5F60649D-9DD6-4158-BCD5-14ED1FB65488}" type="pres">
      <dgm:prSet presAssocID="{FD61BCD0-2911-4843-82E1-7E66447F9D3C}" presName="conn2-1" presStyleLbl="parChTrans1D2" presStyleIdx="2" presStyleCnt="3"/>
      <dgm:spPr/>
      <dgm:t>
        <a:bodyPr/>
        <a:lstStyle/>
        <a:p>
          <a:endParaRPr lang="fr-FR"/>
        </a:p>
      </dgm:t>
    </dgm:pt>
    <dgm:pt modelId="{E658A867-C4CB-46DE-8E0F-3B4C32CD2ACE}" type="pres">
      <dgm:prSet presAssocID="{FD61BCD0-2911-4843-82E1-7E66447F9D3C}" presName="connTx" presStyleLbl="parChTrans1D2" presStyleIdx="2" presStyleCnt="3"/>
      <dgm:spPr/>
      <dgm:t>
        <a:bodyPr/>
        <a:lstStyle/>
        <a:p>
          <a:endParaRPr lang="fr-FR"/>
        </a:p>
      </dgm:t>
    </dgm:pt>
    <dgm:pt modelId="{79266ECC-8C06-4FDD-B34D-7475678A687F}" type="pres">
      <dgm:prSet presAssocID="{6A923DBA-7132-4919-86CA-20EA0DB2475F}" presName="root2" presStyleCnt="0"/>
      <dgm:spPr/>
      <dgm:t>
        <a:bodyPr/>
        <a:lstStyle/>
        <a:p>
          <a:endParaRPr lang="fr-FR"/>
        </a:p>
      </dgm:t>
    </dgm:pt>
    <dgm:pt modelId="{A33B35F5-FA3E-46D7-B617-D978BEE78C56}" type="pres">
      <dgm:prSet presAssocID="{6A923DBA-7132-4919-86CA-20EA0DB2475F}" presName="LevelTwoTextNode" presStyleLbl="node2" presStyleIdx="2" presStyleCnt="3">
        <dgm:presLayoutVars>
          <dgm:chPref val="3"/>
        </dgm:presLayoutVars>
      </dgm:prSet>
      <dgm:spPr/>
      <dgm:t>
        <a:bodyPr/>
        <a:lstStyle/>
        <a:p>
          <a:endParaRPr lang="fr-FR"/>
        </a:p>
      </dgm:t>
    </dgm:pt>
    <dgm:pt modelId="{8778819B-5377-43F5-8074-7754C60D151B}" type="pres">
      <dgm:prSet presAssocID="{6A923DBA-7132-4919-86CA-20EA0DB2475F}" presName="level3hierChild" presStyleCnt="0"/>
      <dgm:spPr/>
      <dgm:t>
        <a:bodyPr/>
        <a:lstStyle/>
        <a:p>
          <a:endParaRPr lang="fr-FR"/>
        </a:p>
      </dgm:t>
    </dgm:pt>
  </dgm:ptLst>
  <dgm:cxnLst>
    <dgm:cxn modelId="{DBA74231-F878-4966-8244-96E355E07B42}" type="presOf" srcId="{EA75DE79-587D-4A0B-A2A9-D8F88089C8E6}" destId="{4782833D-E180-475C-8E94-15F4117BDF8F}" srcOrd="0" destOrd="0" presId="urn:microsoft.com/office/officeart/2005/8/layout/hierarchy2"/>
    <dgm:cxn modelId="{B5BBA9FC-0CBE-4767-B52F-255C789DDE10}" srcId="{33D39921-07F0-4B80-B41F-2C610A6638DB}" destId="{39F2A6C4-AB7A-4ED1-8286-D56B111274BC}" srcOrd="0" destOrd="0" parTransId="{73F7334E-0359-400D-9BC0-71FC4B7B2299}" sibTransId="{E3BE1A9A-4006-433E-90EB-50AC7C3FB83B}"/>
    <dgm:cxn modelId="{1ADF4967-990A-4281-B60F-5BB7D3147D48}" type="presOf" srcId="{73F7334E-0359-400D-9BC0-71FC4B7B2299}" destId="{E22720B4-AB06-49D3-9CC5-885485271240}" srcOrd="0" destOrd="0" presId="urn:microsoft.com/office/officeart/2005/8/layout/hierarchy2"/>
    <dgm:cxn modelId="{C97B7232-E847-4D62-A73D-C4163AA7B158}" type="presOf" srcId="{FD61BCD0-2911-4843-82E1-7E66447F9D3C}" destId="{5F60649D-9DD6-4158-BCD5-14ED1FB65488}" srcOrd="0" destOrd="0" presId="urn:microsoft.com/office/officeart/2005/8/layout/hierarchy2"/>
    <dgm:cxn modelId="{FFC34A0E-3802-4D38-8FD9-D562E2995D48}" type="presOf" srcId="{73F7334E-0359-400D-9BC0-71FC4B7B2299}" destId="{D1024159-92FB-4902-B452-4CF339943680}" srcOrd="1" destOrd="0" presId="urn:microsoft.com/office/officeart/2005/8/layout/hierarchy2"/>
    <dgm:cxn modelId="{9C4A5CC2-425A-42EC-9EAE-C374DC0B0004}" type="presOf" srcId="{6A923DBA-7132-4919-86CA-20EA0DB2475F}" destId="{A33B35F5-FA3E-46D7-B617-D978BEE78C56}" srcOrd="0" destOrd="0" presId="urn:microsoft.com/office/officeart/2005/8/layout/hierarchy2"/>
    <dgm:cxn modelId="{5388D046-0878-45A6-91B9-E44143FFA69C}" srcId="{33D39921-07F0-4B80-B41F-2C610A6638DB}" destId="{EA75DE79-587D-4A0B-A2A9-D8F88089C8E6}" srcOrd="1" destOrd="0" parTransId="{72AFE78A-6A3B-4D5B-B2C7-2586737E4C74}" sibTransId="{4F76BAC1-916A-402B-B384-040378D3986B}"/>
    <dgm:cxn modelId="{A37CD516-8E54-4297-9A07-90D3EBB7D12B}" srcId="{E96166A9-55BC-4ADB-940F-44F53EC48761}" destId="{33D39921-07F0-4B80-B41F-2C610A6638DB}" srcOrd="0" destOrd="0" parTransId="{0FC473ED-FFC4-4B95-AF11-CEF22283390C}" sibTransId="{3FD8B249-8B48-4876-83AF-488F57330D16}"/>
    <dgm:cxn modelId="{2C45ED0E-9ECA-49D7-90C3-F27580262252}" srcId="{33D39921-07F0-4B80-B41F-2C610A6638DB}" destId="{6A923DBA-7132-4919-86CA-20EA0DB2475F}" srcOrd="2" destOrd="0" parTransId="{FD61BCD0-2911-4843-82E1-7E66447F9D3C}" sibTransId="{B3FCEEF3-8FF0-406A-B050-45ADABF37DC4}"/>
    <dgm:cxn modelId="{B34D8356-B592-433C-8F94-CAEC572BF3EB}" type="presOf" srcId="{39F2A6C4-AB7A-4ED1-8286-D56B111274BC}" destId="{718E6546-E0AC-489C-BEF3-E1E595976569}" srcOrd="0" destOrd="0" presId="urn:microsoft.com/office/officeart/2005/8/layout/hierarchy2"/>
    <dgm:cxn modelId="{FFE39866-8810-4B73-95CD-9C8813542678}" type="presOf" srcId="{72AFE78A-6A3B-4D5B-B2C7-2586737E4C74}" destId="{BB23EFB8-97BA-4AFB-A7BB-D257CAFA3787}" srcOrd="1" destOrd="0" presId="urn:microsoft.com/office/officeart/2005/8/layout/hierarchy2"/>
    <dgm:cxn modelId="{D2A6C82F-BE91-4B5A-A8E9-290EFD87BD9E}" type="presOf" srcId="{33D39921-07F0-4B80-B41F-2C610A6638DB}" destId="{276FC9E6-F5EC-42EE-A034-992D8BB611BF}" srcOrd="0" destOrd="0" presId="urn:microsoft.com/office/officeart/2005/8/layout/hierarchy2"/>
    <dgm:cxn modelId="{417FFDF3-1ED3-4870-A950-6FA3745C3195}" type="presOf" srcId="{72AFE78A-6A3B-4D5B-B2C7-2586737E4C74}" destId="{4829C6C2-B782-4507-99DC-70E5C3E3E787}" srcOrd="0" destOrd="0" presId="urn:microsoft.com/office/officeart/2005/8/layout/hierarchy2"/>
    <dgm:cxn modelId="{64897555-380A-407A-8D42-4F08DAB125A8}" type="presOf" srcId="{E96166A9-55BC-4ADB-940F-44F53EC48761}" destId="{F6266BBF-A26A-4B0F-869A-0500FD046E16}" srcOrd="0" destOrd="0" presId="urn:microsoft.com/office/officeart/2005/8/layout/hierarchy2"/>
    <dgm:cxn modelId="{D6ED3751-F0D2-4601-B11C-21CFAE0B46D2}" type="presOf" srcId="{FD61BCD0-2911-4843-82E1-7E66447F9D3C}" destId="{E658A867-C4CB-46DE-8E0F-3B4C32CD2ACE}" srcOrd="1" destOrd="0" presId="urn:microsoft.com/office/officeart/2005/8/layout/hierarchy2"/>
    <dgm:cxn modelId="{99E08EFE-15AA-4E88-81F2-66B8BEC6F8C8}" type="presParOf" srcId="{F6266BBF-A26A-4B0F-869A-0500FD046E16}" destId="{FDD71A0B-7CC5-47E4-8381-DD2579DE1A0F}" srcOrd="0" destOrd="0" presId="urn:microsoft.com/office/officeart/2005/8/layout/hierarchy2"/>
    <dgm:cxn modelId="{DBC8084D-B74D-417D-91D0-7BF070AA2E57}" type="presParOf" srcId="{FDD71A0B-7CC5-47E4-8381-DD2579DE1A0F}" destId="{276FC9E6-F5EC-42EE-A034-992D8BB611BF}" srcOrd="0" destOrd="0" presId="urn:microsoft.com/office/officeart/2005/8/layout/hierarchy2"/>
    <dgm:cxn modelId="{B86B5068-3D7F-4CB2-BF77-3278DC2B91E0}" type="presParOf" srcId="{FDD71A0B-7CC5-47E4-8381-DD2579DE1A0F}" destId="{86EBA1F4-9474-4352-AE24-27C3C68B5016}" srcOrd="1" destOrd="0" presId="urn:microsoft.com/office/officeart/2005/8/layout/hierarchy2"/>
    <dgm:cxn modelId="{6F6F4EF9-0F3F-40EB-87B0-D7CD8CC2340E}" type="presParOf" srcId="{86EBA1F4-9474-4352-AE24-27C3C68B5016}" destId="{E22720B4-AB06-49D3-9CC5-885485271240}" srcOrd="0" destOrd="0" presId="urn:microsoft.com/office/officeart/2005/8/layout/hierarchy2"/>
    <dgm:cxn modelId="{9E561F59-3EA4-46F3-8AAA-2D95EC90E960}" type="presParOf" srcId="{E22720B4-AB06-49D3-9CC5-885485271240}" destId="{D1024159-92FB-4902-B452-4CF339943680}" srcOrd="0" destOrd="0" presId="urn:microsoft.com/office/officeart/2005/8/layout/hierarchy2"/>
    <dgm:cxn modelId="{BD6D04CC-8AC1-499A-98CA-44B08254D6C9}" type="presParOf" srcId="{86EBA1F4-9474-4352-AE24-27C3C68B5016}" destId="{944B8EED-D16B-47A1-9BA0-27A48B6123B3}" srcOrd="1" destOrd="0" presId="urn:microsoft.com/office/officeart/2005/8/layout/hierarchy2"/>
    <dgm:cxn modelId="{AD974D59-D9BC-42ED-994B-A7C56B2AB350}" type="presParOf" srcId="{944B8EED-D16B-47A1-9BA0-27A48B6123B3}" destId="{718E6546-E0AC-489C-BEF3-E1E595976569}" srcOrd="0" destOrd="0" presId="urn:microsoft.com/office/officeart/2005/8/layout/hierarchy2"/>
    <dgm:cxn modelId="{15C0E427-80F4-4EC2-8C47-16215B456C96}" type="presParOf" srcId="{944B8EED-D16B-47A1-9BA0-27A48B6123B3}" destId="{2A141107-BCB0-4C9C-82BF-0D83609EDB6F}" srcOrd="1" destOrd="0" presId="urn:microsoft.com/office/officeart/2005/8/layout/hierarchy2"/>
    <dgm:cxn modelId="{1741D4DB-2D89-445B-8A46-0DB9085D97D6}" type="presParOf" srcId="{86EBA1F4-9474-4352-AE24-27C3C68B5016}" destId="{4829C6C2-B782-4507-99DC-70E5C3E3E787}" srcOrd="2" destOrd="0" presId="urn:microsoft.com/office/officeart/2005/8/layout/hierarchy2"/>
    <dgm:cxn modelId="{8F10F550-2DED-4F87-A054-186B10D0CDEE}" type="presParOf" srcId="{4829C6C2-B782-4507-99DC-70E5C3E3E787}" destId="{BB23EFB8-97BA-4AFB-A7BB-D257CAFA3787}" srcOrd="0" destOrd="0" presId="urn:microsoft.com/office/officeart/2005/8/layout/hierarchy2"/>
    <dgm:cxn modelId="{EA68E668-FEF8-4420-987D-453DE0DA2714}" type="presParOf" srcId="{86EBA1F4-9474-4352-AE24-27C3C68B5016}" destId="{08814288-3553-4EE6-99FE-625389B329B0}" srcOrd="3" destOrd="0" presId="urn:microsoft.com/office/officeart/2005/8/layout/hierarchy2"/>
    <dgm:cxn modelId="{234309F8-772D-4134-8093-C18793F87223}" type="presParOf" srcId="{08814288-3553-4EE6-99FE-625389B329B0}" destId="{4782833D-E180-475C-8E94-15F4117BDF8F}" srcOrd="0" destOrd="0" presId="urn:microsoft.com/office/officeart/2005/8/layout/hierarchy2"/>
    <dgm:cxn modelId="{A02D3AF7-F401-4760-9624-1CCEB399EBC4}" type="presParOf" srcId="{08814288-3553-4EE6-99FE-625389B329B0}" destId="{F07F23AC-4595-474B-B1C7-341E33E130CB}" srcOrd="1" destOrd="0" presId="urn:microsoft.com/office/officeart/2005/8/layout/hierarchy2"/>
    <dgm:cxn modelId="{B95FD682-112F-43AA-BB0E-67355EE33E94}" type="presParOf" srcId="{86EBA1F4-9474-4352-AE24-27C3C68B5016}" destId="{5F60649D-9DD6-4158-BCD5-14ED1FB65488}" srcOrd="4" destOrd="0" presId="urn:microsoft.com/office/officeart/2005/8/layout/hierarchy2"/>
    <dgm:cxn modelId="{9F157C24-52D5-4DEB-8153-8CFD1534BD8A}" type="presParOf" srcId="{5F60649D-9DD6-4158-BCD5-14ED1FB65488}" destId="{E658A867-C4CB-46DE-8E0F-3B4C32CD2ACE}" srcOrd="0" destOrd="0" presId="urn:microsoft.com/office/officeart/2005/8/layout/hierarchy2"/>
    <dgm:cxn modelId="{70A6A670-549F-44EC-A963-6014785E3B82}" type="presParOf" srcId="{86EBA1F4-9474-4352-AE24-27C3C68B5016}" destId="{79266ECC-8C06-4FDD-B34D-7475678A687F}" srcOrd="5" destOrd="0" presId="urn:microsoft.com/office/officeart/2005/8/layout/hierarchy2"/>
    <dgm:cxn modelId="{975F9E7D-8A99-445A-B38C-22FCF4FBEFD1}" type="presParOf" srcId="{79266ECC-8C06-4FDD-B34D-7475678A687F}" destId="{A33B35F5-FA3E-46D7-B617-D978BEE78C56}" srcOrd="0" destOrd="0" presId="urn:microsoft.com/office/officeart/2005/8/layout/hierarchy2"/>
    <dgm:cxn modelId="{52C94E74-88C6-427B-A9F2-0FF27CFDAFF0}" type="presParOf" srcId="{79266ECC-8C06-4FDD-B34D-7475678A687F}" destId="{8778819B-5377-43F5-8074-7754C60D151B}" srcOrd="1" destOrd="0" presId="urn:microsoft.com/office/officeart/2005/8/layout/hierarchy2"/>
  </dgm:cxnLst>
  <dgm:bg/>
  <dgm:whole>
    <a:ln>
      <a:solidFill>
        <a:schemeClr val="accent1"/>
      </a:solidFill>
    </a:ln>
  </dgm:whole>
  <dgm:extLst>
    <a:ext uri="http://schemas.microsoft.com/office/drawing/2008/diagram">
      <dsp:dataModelExt xmlns=""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E6342A5-3325-4E95-9651-9B36155B37CD}"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fr-FR"/>
        </a:p>
      </dgm:t>
    </dgm:pt>
    <dgm:pt modelId="{D01B647D-AF3F-4623-8C31-57A3D807A1E2}">
      <dgm:prSet phldrT="[Texte]"/>
      <dgm:spPr>
        <a:solidFill>
          <a:srgbClr val="FFFF00"/>
        </a:solidFill>
      </dgm:spPr>
      <dgm:t>
        <a:bodyPr/>
        <a:lstStyle/>
        <a:p>
          <a:r>
            <a:rPr lang="ar-TN" b="1" dirty="0">
              <a:solidFill>
                <a:schemeClr val="tx1"/>
              </a:solidFill>
            </a:rPr>
            <a:t>احتمال </a:t>
          </a:r>
          <a:r>
            <a:rPr lang="ar-TN" b="1" dirty="0" smtClean="0">
              <a:solidFill>
                <a:schemeClr val="tx1"/>
              </a:solidFill>
            </a:rPr>
            <a:t>إرادة المتكلّم </a:t>
          </a:r>
          <a:r>
            <a:rPr lang="ar-TN" b="1" dirty="0">
              <a:solidFill>
                <a:schemeClr val="tx1"/>
              </a:solidFill>
            </a:rPr>
            <a:t>المعنى </a:t>
          </a:r>
          <a:r>
            <a:rPr lang="ar-TN" b="1" dirty="0" smtClean="0">
              <a:solidFill>
                <a:schemeClr val="tx1"/>
              </a:solidFill>
            </a:rPr>
            <a:t>1</a:t>
          </a:r>
          <a:endParaRPr lang="fr-FR" b="1" dirty="0">
            <a:solidFill>
              <a:schemeClr val="tx1"/>
            </a:solidFill>
          </a:endParaRPr>
        </a:p>
      </dgm:t>
    </dgm:pt>
    <dgm:pt modelId="{A5667086-41D4-4D81-92E7-131DA235F09A}" type="parTrans" cxnId="{02ADF8A7-1D6F-43E2-9616-D345D14340A8}">
      <dgm:prSet/>
      <dgm:spPr/>
      <dgm:t>
        <a:bodyPr/>
        <a:lstStyle/>
        <a:p>
          <a:endParaRPr lang="fr-FR"/>
        </a:p>
      </dgm:t>
    </dgm:pt>
    <dgm:pt modelId="{F2510889-6C1D-4325-94F0-4962CDE16C9D}" type="sibTrans" cxnId="{02ADF8A7-1D6F-43E2-9616-D345D14340A8}">
      <dgm:prSet/>
      <dgm:spPr/>
      <dgm:t>
        <a:bodyPr/>
        <a:lstStyle/>
        <a:p>
          <a:endParaRPr lang="fr-FR"/>
        </a:p>
      </dgm:t>
    </dgm:pt>
    <dgm:pt modelId="{7D9FB04A-AEB5-4C46-86EE-B74E9BA2ACD0}">
      <dgm:prSet phldrT="[Texte]"/>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dgm:spPr>
      <dgm:t>
        <a:bodyPr/>
        <a:lstStyle/>
        <a:p>
          <a:r>
            <a:rPr lang="ar-TN" b="1" dirty="0">
              <a:solidFill>
                <a:schemeClr val="tx1"/>
              </a:solidFill>
            </a:rPr>
            <a:t>احتمال </a:t>
          </a:r>
          <a:r>
            <a:rPr lang="ar-TN" b="1" dirty="0" smtClean="0">
              <a:solidFill>
                <a:schemeClr val="tx1"/>
              </a:solidFill>
            </a:rPr>
            <a:t>إرادة المتكلّم </a:t>
          </a:r>
          <a:r>
            <a:rPr lang="ar-TN" b="1" dirty="0">
              <a:solidFill>
                <a:schemeClr val="tx1"/>
              </a:solidFill>
            </a:rPr>
            <a:t>المعنى </a:t>
          </a:r>
          <a:r>
            <a:rPr lang="ar-TN" b="1" dirty="0" smtClean="0">
              <a:solidFill>
                <a:schemeClr val="tx1"/>
              </a:solidFill>
            </a:rPr>
            <a:t>2 </a:t>
          </a:r>
          <a:r>
            <a:rPr lang="ar-TN" b="1" dirty="0">
              <a:solidFill>
                <a:schemeClr val="tx1"/>
              </a:solidFill>
            </a:rPr>
            <a:t>وغيره</a:t>
          </a:r>
          <a:endParaRPr lang="fr-FR" b="1" dirty="0">
            <a:solidFill>
              <a:schemeClr val="tx1"/>
            </a:solidFill>
          </a:endParaRPr>
        </a:p>
      </dgm:t>
    </dgm:pt>
    <dgm:pt modelId="{E3B0D70B-387C-48D2-991B-FAF03431F1C4}" type="parTrans" cxnId="{82736EBB-71AE-4795-9B4D-30791929AD9A}">
      <dgm:prSet/>
      <dgm:spPr/>
      <dgm:t>
        <a:bodyPr/>
        <a:lstStyle/>
        <a:p>
          <a:endParaRPr lang="fr-FR"/>
        </a:p>
      </dgm:t>
    </dgm:pt>
    <dgm:pt modelId="{D918948E-5028-4074-B871-A044787B68C9}" type="sibTrans" cxnId="{82736EBB-71AE-4795-9B4D-30791929AD9A}">
      <dgm:prSet/>
      <dgm:spPr/>
      <dgm:t>
        <a:bodyPr/>
        <a:lstStyle/>
        <a:p>
          <a:endParaRPr lang="fr-FR"/>
        </a:p>
      </dgm:t>
    </dgm:pt>
    <dgm:pt modelId="{17363D58-1CE5-4103-9840-DF3B46537E01}">
      <dgm:prSet phldrT="[Texte]" phldr="1"/>
      <dgm:spPr>
        <a:solidFill>
          <a:schemeClr val="bg1">
            <a:alpha val="90000"/>
          </a:schemeClr>
        </a:solidFill>
        <a:ln>
          <a:solidFill>
            <a:schemeClr val="bg1">
              <a:alpha val="90000"/>
            </a:schemeClr>
          </a:solidFill>
        </a:ln>
      </dgm:spPr>
      <dgm:t>
        <a:bodyPr/>
        <a:lstStyle/>
        <a:p>
          <a:endParaRPr lang="fr-FR" dirty="0">
            <a:ln>
              <a:solidFill>
                <a:schemeClr val="bg1"/>
              </a:solidFill>
            </a:ln>
            <a:solidFill>
              <a:schemeClr val="bg1"/>
            </a:solidFill>
          </a:endParaRPr>
        </a:p>
      </dgm:t>
    </dgm:pt>
    <dgm:pt modelId="{9E61CE2E-CAAC-45A1-9B2A-CF56B3ABB2CF}" type="sibTrans" cxnId="{DCBBC89E-093C-4748-BF9E-C90C3C20ECA9}">
      <dgm:prSet/>
      <dgm:spPr/>
      <dgm:t>
        <a:bodyPr/>
        <a:lstStyle/>
        <a:p>
          <a:endParaRPr lang="fr-FR"/>
        </a:p>
      </dgm:t>
    </dgm:pt>
    <dgm:pt modelId="{9CCF6353-6CFA-43AF-8FE0-7204E3592A59}" type="parTrans" cxnId="{DCBBC89E-093C-4748-BF9E-C90C3C20ECA9}">
      <dgm:prSet/>
      <dgm:spPr/>
      <dgm:t>
        <a:bodyPr/>
        <a:lstStyle/>
        <a:p>
          <a:endParaRPr lang="fr-FR"/>
        </a:p>
      </dgm:t>
    </dgm:pt>
    <dgm:pt modelId="{2920BCD6-B3E4-49B3-A3AA-CEAB74EB82DE}">
      <dgm:prSet phldrT="[Texte]" phldr="1"/>
      <dgm:spPr>
        <a:solidFill>
          <a:schemeClr val="bg1">
            <a:alpha val="90000"/>
          </a:schemeClr>
        </a:solidFill>
        <a:ln>
          <a:solidFill>
            <a:schemeClr val="bg1">
              <a:alpha val="90000"/>
            </a:schemeClr>
          </a:solidFill>
        </a:ln>
      </dgm:spPr>
      <dgm:t>
        <a:bodyPr/>
        <a:lstStyle/>
        <a:p>
          <a:endParaRPr lang="fr-FR" dirty="0">
            <a:ln>
              <a:solidFill>
                <a:schemeClr val="bg1"/>
              </a:solidFill>
            </a:ln>
            <a:solidFill>
              <a:schemeClr val="bg1"/>
            </a:solidFill>
          </a:endParaRPr>
        </a:p>
      </dgm:t>
    </dgm:pt>
    <dgm:pt modelId="{6274DA07-7528-42C7-A9C8-065BF3BEC610}" type="sibTrans" cxnId="{54263311-F48B-41AC-BDE0-F534793D520D}">
      <dgm:prSet/>
      <dgm:spPr/>
      <dgm:t>
        <a:bodyPr/>
        <a:lstStyle/>
        <a:p>
          <a:endParaRPr lang="fr-FR"/>
        </a:p>
      </dgm:t>
    </dgm:pt>
    <dgm:pt modelId="{5B80076F-A64B-40E1-AB65-82D387EB6820}" type="parTrans" cxnId="{54263311-F48B-41AC-BDE0-F534793D520D}">
      <dgm:prSet/>
      <dgm:spPr/>
      <dgm:t>
        <a:bodyPr/>
        <a:lstStyle/>
        <a:p>
          <a:endParaRPr lang="fr-FR"/>
        </a:p>
      </dgm:t>
    </dgm:pt>
    <dgm:pt modelId="{6FEB966A-B773-43CE-982A-32496626E83E}" type="pres">
      <dgm:prSet presAssocID="{AE6342A5-3325-4E95-9651-9B36155B37CD}" presName="outerComposite" presStyleCnt="0">
        <dgm:presLayoutVars>
          <dgm:chMax val="2"/>
          <dgm:animLvl val="lvl"/>
          <dgm:resizeHandles val="exact"/>
        </dgm:presLayoutVars>
      </dgm:prSet>
      <dgm:spPr/>
      <dgm:t>
        <a:bodyPr/>
        <a:lstStyle/>
        <a:p>
          <a:endParaRPr lang="fr-FR"/>
        </a:p>
      </dgm:t>
    </dgm:pt>
    <dgm:pt modelId="{6A45746E-BF28-4C5C-8933-A420F0FA2CDC}" type="pres">
      <dgm:prSet presAssocID="{AE6342A5-3325-4E95-9651-9B36155B37CD}" presName="dummyMaxCanvas" presStyleCnt="0"/>
      <dgm:spPr/>
    </dgm:pt>
    <dgm:pt modelId="{96F746E6-D2D5-4EA8-B5F8-D3697AB4B1ED}" type="pres">
      <dgm:prSet presAssocID="{AE6342A5-3325-4E95-9651-9B36155B37CD}" presName="parentComposite" presStyleCnt="0"/>
      <dgm:spPr/>
    </dgm:pt>
    <dgm:pt modelId="{A3FBA9F2-6C52-4EFE-998B-388C69A9A393}" type="pres">
      <dgm:prSet presAssocID="{AE6342A5-3325-4E95-9651-9B36155B37CD}" presName="parent1" presStyleLbl="alignAccFollowNode1" presStyleIdx="0" presStyleCnt="4" custFlipVert="1" custScaleY="7427">
        <dgm:presLayoutVars>
          <dgm:chMax val="4"/>
        </dgm:presLayoutVars>
      </dgm:prSet>
      <dgm:spPr/>
      <dgm:t>
        <a:bodyPr/>
        <a:lstStyle/>
        <a:p>
          <a:endParaRPr lang="fr-FR"/>
        </a:p>
      </dgm:t>
    </dgm:pt>
    <dgm:pt modelId="{A35BE092-228B-4E3F-993E-A2D4ABD91426}" type="pres">
      <dgm:prSet presAssocID="{AE6342A5-3325-4E95-9651-9B36155B37CD}" presName="parent2" presStyleLbl="alignAccFollowNode1" presStyleIdx="1" presStyleCnt="4" custFlipVert="1" custScaleX="63761" custScaleY="7427">
        <dgm:presLayoutVars>
          <dgm:chMax val="4"/>
        </dgm:presLayoutVars>
      </dgm:prSet>
      <dgm:spPr/>
      <dgm:t>
        <a:bodyPr/>
        <a:lstStyle/>
        <a:p>
          <a:endParaRPr lang="fr-FR"/>
        </a:p>
      </dgm:t>
    </dgm:pt>
    <dgm:pt modelId="{B49D8F64-CBBA-4FCE-8C9C-E7BF1EF2DB7A}" type="pres">
      <dgm:prSet presAssocID="{AE6342A5-3325-4E95-9651-9B36155B37CD}" presName="childrenComposite" presStyleCnt="0"/>
      <dgm:spPr/>
    </dgm:pt>
    <dgm:pt modelId="{A7C07BBC-0481-4A10-A6F4-772E55A83049}" type="pres">
      <dgm:prSet presAssocID="{AE6342A5-3325-4E95-9651-9B36155B37CD}" presName="dummyMaxCanvas_ChildArea" presStyleCnt="0"/>
      <dgm:spPr/>
    </dgm:pt>
    <dgm:pt modelId="{470B8130-2164-4B92-B406-FF6788E81382}" type="pres">
      <dgm:prSet presAssocID="{AE6342A5-3325-4E95-9651-9B36155B37CD}" presName="fulcrum" presStyleLbl="alignAccFollowNode1" presStyleIdx="2" presStyleCnt="4"/>
      <dgm:spPr>
        <a:solidFill>
          <a:schemeClr val="tx1">
            <a:alpha val="90000"/>
          </a:schemeClr>
        </a:solidFill>
      </dgm:spPr>
    </dgm:pt>
    <dgm:pt modelId="{F0295B23-93E2-4333-9ADB-C94B9673881D}" type="pres">
      <dgm:prSet presAssocID="{AE6342A5-3325-4E95-9651-9B36155B37CD}" presName="balance_11" presStyleLbl="alignAccFollowNode1" presStyleIdx="3" presStyleCnt="4" custAng="20861259">
        <dgm:presLayoutVars>
          <dgm:bulletEnabled val="1"/>
        </dgm:presLayoutVars>
      </dgm:prSet>
      <dgm:spPr>
        <a:solidFill>
          <a:schemeClr val="tx1">
            <a:alpha val="90000"/>
          </a:schemeClr>
        </a:solidFill>
      </dgm:spPr>
    </dgm:pt>
    <dgm:pt modelId="{A67387FB-DF5B-4975-8084-C443B381A078}" type="pres">
      <dgm:prSet presAssocID="{AE6342A5-3325-4E95-9651-9B36155B37CD}" presName="left_11_1" presStyleLbl="node1" presStyleIdx="0" presStyleCnt="2" custAng="20729628" custScaleY="95593" custLinFactNeighborX="4385" custLinFactNeighborY="11870">
        <dgm:presLayoutVars>
          <dgm:bulletEnabled val="1"/>
        </dgm:presLayoutVars>
      </dgm:prSet>
      <dgm:spPr/>
      <dgm:t>
        <a:bodyPr/>
        <a:lstStyle/>
        <a:p>
          <a:endParaRPr lang="fr-FR"/>
        </a:p>
      </dgm:t>
    </dgm:pt>
    <dgm:pt modelId="{08A405E8-63E6-49B2-BD9A-083CD0ACE683}" type="pres">
      <dgm:prSet presAssocID="{AE6342A5-3325-4E95-9651-9B36155B37CD}" presName="right_11_1" presStyleLbl="node1" presStyleIdx="1" presStyleCnt="2" custAng="20734979" custScaleY="57874" custLinFactNeighborX="-18554" custLinFactNeighborY="10641">
        <dgm:presLayoutVars>
          <dgm:bulletEnabled val="1"/>
        </dgm:presLayoutVars>
      </dgm:prSet>
      <dgm:spPr/>
      <dgm:t>
        <a:bodyPr/>
        <a:lstStyle/>
        <a:p>
          <a:endParaRPr lang="fr-FR"/>
        </a:p>
      </dgm:t>
    </dgm:pt>
  </dgm:ptLst>
  <dgm:cxnLst>
    <dgm:cxn modelId="{82736EBB-71AE-4795-9B4D-30791929AD9A}" srcId="{2920BCD6-B3E4-49B3-A3AA-CEAB74EB82DE}" destId="{7D9FB04A-AEB5-4C46-86EE-B74E9BA2ACD0}" srcOrd="0" destOrd="0" parTransId="{E3B0D70B-387C-48D2-991B-FAF03431F1C4}" sibTransId="{D918948E-5028-4074-B871-A044787B68C9}"/>
    <dgm:cxn modelId="{DE55A825-B2B9-4517-9DEB-90660D748A22}" type="presOf" srcId="{2920BCD6-B3E4-49B3-A3AA-CEAB74EB82DE}" destId="{A35BE092-228B-4E3F-993E-A2D4ABD91426}" srcOrd="0" destOrd="0" presId="urn:microsoft.com/office/officeart/2005/8/layout/balance1"/>
    <dgm:cxn modelId="{DCBBC89E-093C-4748-BF9E-C90C3C20ECA9}" srcId="{AE6342A5-3325-4E95-9651-9B36155B37CD}" destId="{17363D58-1CE5-4103-9840-DF3B46537E01}" srcOrd="0" destOrd="0" parTransId="{9CCF6353-6CFA-43AF-8FE0-7204E3592A59}" sibTransId="{9E61CE2E-CAAC-45A1-9B2A-CF56B3ABB2CF}"/>
    <dgm:cxn modelId="{F0883E7E-AFF1-4371-AA9F-DF58E684848D}" type="presOf" srcId="{7D9FB04A-AEB5-4C46-86EE-B74E9BA2ACD0}" destId="{08A405E8-63E6-49B2-BD9A-083CD0ACE683}" srcOrd="0" destOrd="0" presId="urn:microsoft.com/office/officeart/2005/8/layout/balance1"/>
    <dgm:cxn modelId="{25ABF20F-14F7-48C3-8942-4A894EEC5FD0}" type="presOf" srcId="{D01B647D-AF3F-4623-8C31-57A3D807A1E2}" destId="{A67387FB-DF5B-4975-8084-C443B381A078}" srcOrd="0" destOrd="0" presId="urn:microsoft.com/office/officeart/2005/8/layout/balance1"/>
    <dgm:cxn modelId="{02ADF8A7-1D6F-43E2-9616-D345D14340A8}" srcId="{17363D58-1CE5-4103-9840-DF3B46537E01}" destId="{D01B647D-AF3F-4623-8C31-57A3D807A1E2}" srcOrd="0" destOrd="0" parTransId="{A5667086-41D4-4D81-92E7-131DA235F09A}" sibTransId="{F2510889-6C1D-4325-94F0-4962CDE16C9D}"/>
    <dgm:cxn modelId="{6715D00A-8164-4FC8-A4B8-58CD2E2AF068}" type="presOf" srcId="{17363D58-1CE5-4103-9840-DF3B46537E01}" destId="{A3FBA9F2-6C52-4EFE-998B-388C69A9A393}" srcOrd="0" destOrd="0" presId="urn:microsoft.com/office/officeart/2005/8/layout/balance1"/>
    <dgm:cxn modelId="{CB9952FD-F29D-4BBD-8237-B5BA71FAB728}" type="presOf" srcId="{AE6342A5-3325-4E95-9651-9B36155B37CD}" destId="{6FEB966A-B773-43CE-982A-32496626E83E}" srcOrd="0" destOrd="0" presId="urn:microsoft.com/office/officeart/2005/8/layout/balance1"/>
    <dgm:cxn modelId="{54263311-F48B-41AC-BDE0-F534793D520D}" srcId="{AE6342A5-3325-4E95-9651-9B36155B37CD}" destId="{2920BCD6-B3E4-49B3-A3AA-CEAB74EB82DE}" srcOrd="1" destOrd="0" parTransId="{5B80076F-A64B-40E1-AB65-82D387EB6820}" sibTransId="{6274DA07-7528-42C7-A9C8-065BF3BEC610}"/>
    <dgm:cxn modelId="{B01EFD7C-5D47-424F-ABCC-3218375A67A8}" type="presParOf" srcId="{6FEB966A-B773-43CE-982A-32496626E83E}" destId="{6A45746E-BF28-4C5C-8933-A420F0FA2CDC}" srcOrd="0" destOrd="0" presId="urn:microsoft.com/office/officeart/2005/8/layout/balance1"/>
    <dgm:cxn modelId="{72ADCA95-64C9-4DBD-BE21-AF3B27F39315}" type="presParOf" srcId="{6FEB966A-B773-43CE-982A-32496626E83E}" destId="{96F746E6-D2D5-4EA8-B5F8-D3697AB4B1ED}" srcOrd="1" destOrd="0" presId="urn:microsoft.com/office/officeart/2005/8/layout/balance1"/>
    <dgm:cxn modelId="{F3A46B9F-09A0-46BD-B2D8-DDC71F4032B4}" type="presParOf" srcId="{96F746E6-D2D5-4EA8-B5F8-D3697AB4B1ED}" destId="{A3FBA9F2-6C52-4EFE-998B-388C69A9A393}" srcOrd="0" destOrd="0" presId="urn:microsoft.com/office/officeart/2005/8/layout/balance1"/>
    <dgm:cxn modelId="{F120670D-D271-4DB4-B348-F6E1F01E81A6}" type="presParOf" srcId="{96F746E6-D2D5-4EA8-B5F8-D3697AB4B1ED}" destId="{A35BE092-228B-4E3F-993E-A2D4ABD91426}" srcOrd="1" destOrd="0" presId="urn:microsoft.com/office/officeart/2005/8/layout/balance1"/>
    <dgm:cxn modelId="{588CF0F1-90AF-4D13-AE7C-646F545403BE}" type="presParOf" srcId="{6FEB966A-B773-43CE-982A-32496626E83E}" destId="{B49D8F64-CBBA-4FCE-8C9C-E7BF1EF2DB7A}" srcOrd="2" destOrd="0" presId="urn:microsoft.com/office/officeart/2005/8/layout/balance1"/>
    <dgm:cxn modelId="{1E1EB5DD-BC45-4AA7-95CC-5330665C5F7C}" type="presParOf" srcId="{B49D8F64-CBBA-4FCE-8C9C-E7BF1EF2DB7A}" destId="{A7C07BBC-0481-4A10-A6F4-772E55A83049}" srcOrd="0" destOrd="0" presId="urn:microsoft.com/office/officeart/2005/8/layout/balance1"/>
    <dgm:cxn modelId="{A14D36C0-2D4E-40DE-BE11-16E84F5E61E8}" type="presParOf" srcId="{B49D8F64-CBBA-4FCE-8C9C-E7BF1EF2DB7A}" destId="{470B8130-2164-4B92-B406-FF6788E81382}" srcOrd="1" destOrd="0" presId="urn:microsoft.com/office/officeart/2005/8/layout/balance1"/>
    <dgm:cxn modelId="{385B2F8F-AA10-4E6F-A78E-B8B67F025075}" type="presParOf" srcId="{B49D8F64-CBBA-4FCE-8C9C-E7BF1EF2DB7A}" destId="{F0295B23-93E2-4333-9ADB-C94B9673881D}" srcOrd="2" destOrd="0" presId="urn:microsoft.com/office/officeart/2005/8/layout/balance1"/>
    <dgm:cxn modelId="{6D1276E5-172A-4E99-B346-94B0A68888EF}" type="presParOf" srcId="{B49D8F64-CBBA-4FCE-8C9C-E7BF1EF2DB7A}" destId="{A67387FB-DF5B-4975-8084-C443B381A078}" srcOrd="3" destOrd="0" presId="urn:microsoft.com/office/officeart/2005/8/layout/balance1"/>
    <dgm:cxn modelId="{EB52F6A4-4DBE-413C-BC06-B51993A1F7C0}" type="presParOf" srcId="{B49D8F64-CBBA-4FCE-8C9C-E7BF1EF2DB7A}" destId="{08A405E8-63E6-49B2-BD9A-083CD0ACE683}" srcOrd="4" destOrd="0" presId="urn:microsoft.com/office/officeart/2005/8/layout/balance1"/>
  </dgm:cxnLst>
  <dgm:bg/>
  <dgm:whole>
    <a:ln>
      <a:solidFill>
        <a:schemeClr val="accent1"/>
      </a:solidFill>
    </a:ln>
  </dgm:whole>
  <dgm:extLst>
    <a:ext uri="http://schemas.microsoft.com/office/drawing/2008/diagram">
      <dsp:dataModelExt xmlns="" xmlns:dsp="http://schemas.microsoft.com/office/drawing/2008/diagram" relId="rId11"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E96166A9-55BC-4ADB-940F-44F53EC48761}" type="doc">
      <dgm:prSet loTypeId="urn:microsoft.com/office/officeart/2005/8/layout/hierarchy2" loCatId="hierarchy" qsTypeId="urn:microsoft.com/office/officeart/2005/8/quickstyle/simple3" qsCatId="simple" csTypeId="urn:microsoft.com/office/officeart/2005/8/colors/colorful4" csCatId="colorful" phldr="1"/>
      <dgm:spPr/>
      <dgm:t>
        <a:bodyPr/>
        <a:lstStyle/>
        <a:p>
          <a:endParaRPr lang="fr-FR"/>
        </a:p>
      </dgm:t>
    </dgm:pt>
    <dgm:pt modelId="{33D39921-07F0-4B80-B41F-2C610A6638DB}">
      <dgm:prSet phldrT="[Texte]"/>
      <dgm:spPr/>
      <dgm:t>
        <a:bodyPr/>
        <a:lstStyle/>
        <a:p>
          <a:r>
            <a:rPr lang="ar-TN" b="1" dirty="0" smtClean="0"/>
            <a:t>صيغة الأمر</a:t>
          </a:r>
          <a:endParaRPr lang="fr-FR" b="1" dirty="0"/>
        </a:p>
      </dgm:t>
    </dgm:pt>
    <dgm:pt modelId="{0FC473ED-FFC4-4B95-AF11-CEF22283390C}" type="parTrans" cxnId="{A37CD516-8E54-4297-9A07-90D3EBB7D12B}">
      <dgm:prSet/>
      <dgm:spPr/>
      <dgm:t>
        <a:bodyPr/>
        <a:lstStyle/>
        <a:p>
          <a:endParaRPr lang="fr-FR"/>
        </a:p>
      </dgm:t>
    </dgm:pt>
    <dgm:pt modelId="{3FD8B249-8B48-4876-83AF-488F57330D16}" type="sibTrans" cxnId="{A37CD516-8E54-4297-9A07-90D3EBB7D12B}">
      <dgm:prSet/>
      <dgm:spPr/>
      <dgm:t>
        <a:bodyPr/>
        <a:lstStyle/>
        <a:p>
          <a:endParaRPr lang="fr-FR"/>
        </a:p>
      </dgm:t>
    </dgm:pt>
    <dgm:pt modelId="{39F2A6C4-AB7A-4ED1-8286-D56B111274BC}">
      <dgm:prSet phldrT="[Texte]"/>
      <dgm:spPr>
        <a:solidFill>
          <a:srgbClr val="FFFF00"/>
        </a:solidFill>
      </dgm:spPr>
      <dgm:t>
        <a:bodyPr/>
        <a:lstStyle/>
        <a:p>
          <a:r>
            <a:rPr lang="ar-TN" b="1" dirty="0"/>
            <a:t>المعنى </a:t>
          </a:r>
          <a:r>
            <a:rPr lang="ar-TN" b="1" dirty="0" smtClean="0"/>
            <a:t>1: الوجوب</a:t>
          </a:r>
          <a:endParaRPr lang="fr-FR" b="1" dirty="0"/>
        </a:p>
      </dgm:t>
    </dgm:pt>
    <dgm:pt modelId="{73F7334E-0359-400D-9BC0-71FC4B7B2299}" type="parTrans" cxnId="{B5BBA9FC-0CBE-4767-B52F-255C789DDE10}">
      <dgm:prSet/>
      <dgm:spPr/>
      <dgm:t>
        <a:bodyPr/>
        <a:lstStyle/>
        <a:p>
          <a:endParaRPr lang="fr-FR"/>
        </a:p>
      </dgm:t>
    </dgm:pt>
    <dgm:pt modelId="{E3BE1A9A-4006-433E-90EB-50AC7C3FB83B}" type="sibTrans" cxnId="{B5BBA9FC-0CBE-4767-B52F-255C789DDE10}">
      <dgm:prSet/>
      <dgm:spPr/>
      <dgm:t>
        <a:bodyPr/>
        <a:lstStyle/>
        <a:p>
          <a:endParaRPr lang="fr-FR"/>
        </a:p>
      </dgm:t>
    </dgm:pt>
    <dgm:pt modelId="{EA75DE79-587D-4A0B-A2A9-D8F88089C8E6}">
      <dgm:prSet phldrT="[Texte]"/>
      <dgm:spPr/>
      <dgm:t>
        <a:bodyPr/>
        <a:lstStyle/>
        <a:p>
          <a:r>
            <a:rPr lang="ar-TN" b="1" dirty="0"/>
            <a:t>المعنى </a:t>
          </a:r>
          <a:r>
            <a:rPr lang="ar-TN" b="1" dirty="0" smtClean="0"/>
            <a:t>2: الاستحباب</a:t>
          </a:r>
          <a:endParaRPr lang="fr-FR" b="1" dirty="0"/>
        </a:p>
      </dgm:t>
    </dgm:pt>
    <dgm:pt modelId="{72AFE78A-6A3B-4D5B-B2C7-2586737E4C74}" type="parTrans" cxnId="{5388D046-0878-45A6-91B9-E44143FFA69C}">
      <dgm:prSet/>
      <dgm:spPr/>
      <dgm:t>
        <a:bodyPr/>
        <a:lstStyle/>
        <a:p>
          <a:endParaRPr lang="fr-FR"/>
        </a:p>
      </dgm:t>
    </dgm:pt>
    <dgm:pt modelId="{4F76BAC1-916A-402B-B384-040378D3986B}" type="sibTrans" cxnId="{5388D046-0878-45A6-91B9-E44143FFA69C}">
      <dgm:prSet/>
      <dgm:spPr/>
      <dgm:t>
        <a:bodyPr/>
        <a:lstStyle/>
        <a:p>
          <a:endParaRPr lang="fr-FR"/>
        </a:p>
      </dgm:t>
    </dgm:pt>
    <dgm:pt modelId="{6A923DBA-7132-4919-86CA-20EA0DB2475F}">
      <dgm:prSet/>
      <dgm:spPr/>
      <dgm:t>
        <a:bodyPr/>
        <a:lstStyle/>
        <a:p>
          <a:r>
            <a:rPr lang="ar-TN" b="1" dirty="0" smtClean="0"/>
            <a:t>إلخ</a:t>
          </a:r>
          <a:endParaRPr lang="fr-FR" b="1" dirty="0"/>
        </a:p>
      </dgm:t>
    </dgm:pt>
    <dgm:pt modelId="{FD61BCD0-2911-4843-82E1-7E66447F9D3C}" type="parTrans" cxnId="{2C45ED0E-9ECA-49D7-90C3-F27580262252}">
      <dgm:prSet/>
      <dgm:spPr/>
      <dgm:t>
        <a:bodyPr/>
        <a:lstStyle/>
        <a:p>
          <a:endParaRPr lang="fr-FR"/>
        </a:p>
      </dgm:t>
    </dgm:pt>
    <dgm:pt modelId="{B3FCEEF3-8FF0-406A-B050-45ADABF37DC4}" type="sibTrans" cxnId="{2C45ED0E-9ECA-49D7-90C3-F27580262252}">
      <dgm:prSet/>
      <dgm:spPr/>
      <dgm:t>
        <a:bodyPr/>
        <a:lstStyle/>
        <a:p>
          <a:endParaRPr lang="fr-FR"/>
        </a:p>
      </dgm:t>
    </dgm:pt>
    <dgm:pt modelId="{F6266BBF-A26A-4B0F-869A-0500FD046E16}" type="pres">
      <dgm:prSet presAssocID="{E96166A9-55BC-4ADB-940F-44F53EC48761}" presName="diagram" presStyleCnt="0">
        <dgm:presLayoutVars>
          <dgm:chPref val="1"/>
          <dgm:dir val="rev"/>
          <dgm:animOne val="branch"/>
          <dgm:animLvl val="lvl"/>
          <dgm:resizeHandles val="exact"/>
        </dgm:presLayoutVars>
      </dgm:prSet>
      <dgm:spPr/>
      <dgm:t>
        <a:bodyPr/>
        <a:lstStyle/>
        <a:p>
          <a:endParaRPr lang="fr-FR"/>
        </a:p>
      </dgm:t>
    </dgm:pt>
    <dgm:pt modelId="{FDD71A0B-7CC5-47E4-8381-DD2579DE1A0F}" type="pres">
      <dgm:prSet presAssocID="{33D39921-07F0-4B80-B41F-2C610A6638DB}" presName="root1" presStyleCnt="0"/>
      <dgm:spPr/>
      <dgm:t>
        <a:bodyPr/>
        <a:lstStyle/>
        <a:p>
          <a:endParaRPr lang="fr-FR"/>
        </a:p>
      </dgm:t>
    </dgm:pt>
    <dgm:pt modelId="{276FC9E6-F5EC-42EE-A034-992D8BB611BF}" type="pres">
      <dgm:prSet presAssocID="{33D39921-07F0-4B80-B41F-2C610A6638DB}" presName="LevelOneTextNode" presStyleLbl="node0" presStyleIdx="0" presStyleCnt="1" custScaleY="186368" custLinFactNeighborX="-6237" custLinFactNeighborY="-5054">
        <dgm:presLayoutVars>
          <dgm:chPref val="3"/>
        </dgm:presLayoutVars>
      </dgm:prSet>
      <dgm:spPr>
        <a:prstGeom prst="ellipse">
          <a:avLst/>
        </a:prstGeom>
      </dgm:spPr>
      <dgm:t>
        <a:bodyPr/>
        <a:lstStyle/>
        <a:p>
          <a:endParaRPr lang="fr-FR"/>
        </a:p>
      </dgm:t>
    </dgm:pt>
    <dgm:pt modelId="{86EBA1F4-9474-4352-AE24-27C3C68B5016}" type="pres">
      <dgm:prSet presAssocID="{33D39921-07F0-4B80-B41F-2C610A6638DB}" presName="level2hierChild" presStyleCnt="0"/>
      <dgm:spPr/>
      <dgm:t>
        <a:bodyPr/>
        <a:lstStyle/>
        <a:p>
          <a:endParaRPr lang="fr-FR"/>
        </a:p>
      </dgm:t>
    </dgm:pt>
    <dgm:pt modelId="{E22720B4-AB06-49D3-9CC5-885485271240}" type="pres">
      <dgm:prSet presAssocID="{73F7334E-0359-400D-9BC0-71FC4B7B2299}" presName="conn2-1" presStyleLbl="parChTrans1D2" presStyleIdx="0" presStyleCnt="3"/>
      <dgm:spPr/>
      <dgm:t>
        <a:bodyPr/>
        <a:lstStyle/>
        <a:p>
          <a:endParaRPr lang="fr-FR"/>
        </a:p>
      </dgm:t>
    </dgm:pt>
    <dgm:pt modelId="{D1024159-92FB-4902-B452-4CF339943680}" type="pres">
      <dgm:prSet presAssocID="{73F7334E-0359-400D-9BC0-71FC4B7B2299}" presName="connTx" presStyleLbl="parChTrans1D2" presStyleIdx="0" presStyleCnt="3"/>
      <dgm:spPr/>
      <dgm:t>
        <a:bodyPr/>
        <a:lstStyle/>
        <a:p>
          <a:endParaRPr lang="fr-FR"/>
        </a:p>
      </dgm:t>
    </dgm:pt>
    <dgm:pt modelId="{944B8EED-D16B-47A1-9BA0-27A48B6123B3}" type="pres">
      <dgm:prSet presAssocID="{39F2A6C4-AB7A-4ED1-8286-D56B111274BC}" presName="root2" presStyleCnt="0"/>
      <dgm:spPr/>
      <dgm:t>
        <a:bodyPr/>
        <a:lstStyle/>
        <a:p>
          <a:endParaRPr lang="fr-FR"/>
        </a:p>
      </dgm:t>
    </dgm:pt>
    <dgm:pt modelId="{718E6546-E0AC-489C-BEF3-E1E595976569}" type="pres">
      <dgm:prSet presAssocID="{39F2A6C4-AB7A-4ED1-8286-D56B111274BC}" presName="LevelTwoTextNode" presStyleLbl="node2" presStyleIdx="0" presStyleCnt="3">
        <dgm:presLayoutVars>
          <dgm:chPref val="3"/>
        </dgm:presLayoutVars>
      </dgm:prSet>
      <dgm:spPr/>
      <dgm:t>
        <a:bodyPr/>
        <a:lstStyle/>
        <a:p>
          <a:endParaRPr lang="fr-FR"/>
        </a:p>
      </dgm:t>
    </dgm:pt>
    <dgm:pt modelId="{2A141107-BCB0-4C9C-82BF-0D83609EDB6F}" type="pres">
      <dgm:prSet presAssocID="{39F2A6C4-AB7A-4ED1-8286-D56B111274BC}" presName="level3hierChild" presStyleCnt="0"/>
      <dgm:spPr/>
      <dgm:t>
        <a:bodyPr/>
        <a:lstStyle/>
        <a:p>
          <a:endParaRPr lang="fr-FR"/>
        </a:p>
      </dgm:t>
    </dgm:pt>
    <dgm:pt modelId="{4829C6C2-B782-4507-99DC-70E5C3E3E787}" type="pres">
      <dgm:prSet presAssocID="{72AFE78A-6A3B-4D5B-B2C7-2586737E4C74}" presName="conn2-1" presStyleLbl="parChTrans1D2" presStyleIdx="1" presStyleCnt="3"/>
      <dgm:spPr/>
      <dgm:t>
        <a:bodyPr/>
        <a:lstStyle/>
        <a:p>
          <a:endParaRPr lang="fr-FR"/>
        </a:p>
      </dgm:t>
    </dgm:pt>
    <dgm:pt modelId="{BB23EFB8-97BA-4AFB-A7BB-D257CAFA3787}" type="pres">
      <dgm:prSet presAssocID="{72AFE78A-6A3B-4D5B-B2C7-2586737E4C74}" presName="connTx" presStyleLbl="parChTrans1D2" presStyleIdx="1" presStyleCnt="3"/>
      <dgm:spPr/>
      <dgm:t>
        <a:bodyPr/>
        <a:lstStyle/>
        <a:p>
          <a:endParaRPr lang="fr-FR"/>
        </a:p>
      </dgm:t>
    </dgm:pt>
    <dgm:pt modelId="{08814288-3553-4EE6-99FE-625389B329B0}" type="pres">
      <dgm:prSet presAssocID="{EA75DE79-587D-4A0B-A2A9-D8F88089C8E6}" presName="root2" presStyleCnt="0"/>
      <dgm:spPr/>
      <dgm:t>
        <a:bodyPr/>
        <a:lstStyle/>
        <a:p>
          <a:endParaRPr lang="fr-FR"/>
        </a:p>
      </dgm:t>
    </dgm:pt>
    <dgm:pt modelId="{4782833D-E180-475C-8E94-15F4117BDF8F}" type="pres">
      <dgm:prSet presAssocID="{EA75DE79-587D-4A0B-A2A9-D8F88089C8E6}" presName="LevelTwoTextNode" presStyleLbl="node2" presStyleIdx="1" presStyleCnt="3">
        <dgm:presLayoutVars>
          <dgm:chPref val="3"/>
        </dgm:presLayoutVars>
      </dgm:prSet>
      <dgm:spPr/>
      <dgm:t>
        <a:bodyPr/>
        <a:lstStyle/>
        <a:p>
          <a:endParaRPr lang="fr-FR"/>
        </a:p>
      </dgm:t>
    </dgm:pt>
    <dgm:pt modelId="{F07F23AC-4595-474B-B1C7-341E33E130CB}" type="pres">
      <dgm:prSet presAssocID="{EA75DE79-587D-4A0B-A2A9-D8F88089C8E6}" presName="level3hierChild" presStyleCnt="0"/>
      <dgm:spPr/>
      <dgm:t>
        <a:bodyPr/>
        <a:lstStyle/>
        <a:p>
          <a:endParaRPr lang="fr-FR"/>
        </a:p>
      </dgm:t>
    </dgm:pt>
    <dgm:pt modelId="{5F60649D-9DD6-4158-BCD5-14ED1FB65488}" type="pres">
      <dgm:prSet presAssocID="{FD61BCD0-2911-4843-82E1-7E66447F9D3C}" presName="conn2-1" presStyleLbl="parChTrans1D2" presStyleIdx="2" presStyleCnt="3"/>
      <dgm:spPr/>
      <dgm:t>
        <a:bodyPr/>
        <a:lstStyle/>
        <a:p>
          <a:endParaRPr lang="fr-FR"/>
        </a:p>
      </dgm:t>
    </dgm:pt>
    <dgm:pt modelId="{E658A867-C4CB-46DE-8E0F-3B4C32CD2ACE}" type="pres">
      <dgm:prSet presAssocID="{FD61BCD0-2911-4843-82E1-7E66447F9D3C}" presName="connTx" presStyleLbl="parChTrans1D2" presStyleIdx="2" presStyleCnt="3"/>
      <dgm:spPr/>
      <dgm:t>
        <a:bodyPr/>
        <a:lstStyle/>
        <a:p>
          <a:endParaRPr lang="fr-FR"/>
        </a:p>
      </dgm:t>
    </dgm:pt>
    <dgm:pt modelId="{79266ECC-8C06-4FDD-B34D-7475678A687F}" type="pres">
      <dgm:prSet presAssocID="{6A923DBA-7132-4919-86CA-20EA0DB2475F}" presName="root2" presStyleCnt="0"/>
      <dgm:spPr/>
      <dgm:t>
        <a:bodyPr/>
        <a:lstStyle/>
        <a:p>
          <a:endParaRPr lang="fr-FR"/>
        </a:p>
      </dgm:t>
    </dgm:pt>
    <dgm:pt modelId="{A33B35F5-FA3E-46D7-B617-D978BEE78C56}" type="pres">
      <dgm:prSet presAssocID="{6A923DBA-7132-4919-86CA-20EA0DB2475F}" presName="LevelTwoTextNode" presStyleLbl="node2" presStyleIdx="2" presStyleCnt="3">
        <dgm:presLayoutVars>
          <dgm:chPref val="3"/>
        </dgm:presLayoutVars>
      </dgm:prSet>
      <dgm:spPr/>
      <dgm:t>
        <a:bodyPr/>
        <a:lstStyle/>
        <a:p>
          <a:endParaRPr lang="fr-FR"/>
        </a:p>
      </dgm:t>
    </dgm:pt>
    <dgm:pt modelId="{8778819B-5377-43F5-8074-7754C60D151B}" type="pres">
      <dgm:prSet presAssocID="{6A923DBA-7132-4919-86CA-20EA0DB2475F}" presName="level3hierChild" presStyleCnt="0"/>
      <dgm:spPr/>
      <dgm:t>
        <a:bodyPr/>
        <a:lstStyle/>
        <a:p>
          <a:endParaRPr lang="fr-FR"/>
        </a:p>
      </dgm:t>
    </dgm:pt>
  </dgm:ptLst>
  <dgm:cxnLst>
    <dgm:cxn modelId="{13FE5FCA-0A03-4904-A83D-4583713F2E9C}" type="presOf" srcId="{73F7334E-0359-400D-9BC0-71FC4B7B2299}" destId="{D1024159-92FB-4902-B452-4CF339943680}" srcOrd="1" destOrd="0" presId="urn:microsoft.com/office/officeart/2005/8/layout/hierarchy2"/>
    <dgm:cxn modelId="{1676E337-8A47-4CC3-A4B7-FE1B8945BD46}" type="presOf" srcId="{72AFE78A-6A3B-4D5B-B2C7-2586737E4C74}" destId="{BB23EFB8-97BA-4AFB-A7BB-D257CAFA3787}" srcOrd="1" destOrd="0" presId="urn:microsoft.com/office/officeart/2005/8/layout/hierarchy2"/>
    <dgm:cxn modelId="{B5BBA9FC-0CBE-4767-B52F-255C789DDE10}" srcId="{33D39921-07F0-4B80-B41F-2C610A6638DB}" destId="{39F2A6C4-AB7A-4ED1-8286-D56B111274BC}" srcOrd="0" destOrd="0" parTransId="{73F7334E-0359-400D-9BC0-71FC4B7B2299}" sibTransId="{E3BE1A9A-4006-433E-90EB-50AC7C3FB83B}"/>
    <dgm:cxn modelId="{72BEBFBD-6CB6-43BA-AB81-82EDEE33705F}" type="presOf" srcId="{6A923DBA-7132-4919-86CA-20EA0DB2475F}" destId="{A33B35F5-FA3E-46D7-B617-D978BEE78C56}" srcOrd="0" destOrd="0" presId="urn:microsoft.com/office/officeart/2005/8/layout/hierarchy2"/>
    <dgm:cxn modelId="{42BD2444-1F48-4E6C-87E3-CE3876CD2B81}" type="presOf" srcId="{EA75DE79-587D-4A0B-A2A9-D8F88089C8E6}" destId="{4782833D-E180-475C-8E94-15F4117BDF8F}" srcOrd="0" destOrd="0" presId="urn:microsoft.com/office/officeart/2005/8/layout/hierarchy2"/>
    <dgm:cxn modelId="{B3E34F8E-1C8D-4153-AA11-43AFAD97F75C}" type="presOf" srcId="{39F2A6C4-AB7A-4ED1-8286-D56B111274BC}" destId="{718E6546-E0AC-489C-BEF3-E1E595976569}" srcOrd="0" destOrd="0" presId="urn:microsoft.com/office/officeart/2005/8/layout/hierarchy2"/>
    <dgm:cxn modelId="{540A44E6-BDBC-44FE-A5D9-4733EF0D90D4}" type="presOf" srcId="{73F7334E-0359-400D-9BC0-71FC4B7B2299}" destId="{E22720B4-AB06-49D3-9CC5-885485271240}" srcOrd="0" destOrd="0" presId="urn:microsoft.com/office/officeart/2005/8/layout/hierarchy2"/>
    <dgm:cxn modelId="{8C782792-FC76-4977-8503-C8A0CC1E0FD7}" type="presOf" srcId="{72AFE78A-6A3B-4D5B-B2C7-2586737E4C74}" destId="{4829C6C2-B782-4507-99DC-70E5C3E3E787}" srcOrd="0" destOrd="0" presId="urn:microsoft.com/office/officeart/2005/8/layout/hierarchy2"/>
    <dgm:cxn modelId="{4C42D5C5-8F13-4A75-98FF-CA2341058F76}" type="presOf" srcId="{FD61BCD0-2911-4843-82E1-7E66447F9D3C}" destId="{E658A867-C4CB-46DE-8E0F-3B4C32CD2ACE}" srcOrd="1" destOrd="0" presId="urn:microsoft.com/office/officeart/2005/8/layout/hierarchy2"/>
    <dgm:cxn modelId="{AE9F9D90-1801-4DBD-9F3F-6DD3FFC6B972}" type="presOf" srcId="{E96166A9-55BC-4ADB-940F-44F53EC48761}" destId="{F6266BBF-A26A-4B0F-869A-0500FD046E16}" srcOrd="0" destOrd="0" presId="urn:microsoft.com/office/officeart/2005/8/layout/hierarchy2"/>
    <dgm:cxn modelId="{A37CD516-8E54-4297-9A07-90D3EBB7D12B}" srcId="{E96166A9-55BC-4ADB-940F-44F53EC48761}" destId="{33D39921-07F0-4B80-B41F-2C610A6638DB}" srcOrd="0" destOrd="0" parTransId="{0FC473ED-FFC4-4B95-AF11-CEF22283390C}" sibTransId="{3FD8B249-8B48-4876-83AF-488F57330D16}"/>
    <dgm:cxn modelId="{5388D046-0878-45A6-91B9-E44143FFA69C}" srcId="{33D39921-07F0-4B80-B41F-2C610A6638DB}" destId="{EA75DE79-587D-4A0B-A2A9-D8F88089C8E6}" srcOrd="1" destOrd="0" parTransId="{72AFE78A-6A3B-4D5B-B2C7-2586737E4C74}" sibTransId="{4F76BAC1-916A-402B-B384-040378D3986B}"/>
    <dgm:cxn modelId="{2C45ED0E-9ECA-49D7-90C3-F27580262252}" srcId="{33D39921-07F0-4B80-B41F-2C610A6638DB}" destId="{6A923DBA-7132-4919-86CA-20EA0DB2475F}" srcOrd="2" destOrd="0" parTransId="{FD61BCD0-2911-4843-82E1-7E66447F9D3C}" sibTransId="{B3FCEEF3-8FF0-406A-B050-45ADABF37DC4}"/>
    <dgm:cxn modelId="{B7A61964-0D72-4863-A2C6-420371B7DDAD}" type="presOf" srcId="{FD61BCD0-2911-4843-82E1-7E66447F9D3C}" destId="{5F60649D-9DD6-4158-BCD5-14ED1FB65488}" srcOrd="0" destOrd="0" presId="urn:microsoft.com/office/officeart/2005/8/layout/hierarchy2"/>
    <dgm:cxn modelId="{9B63161A-5945-439D-AB26-6056FBDB2B47}" type="presOf" srcId="{33D39921-07F0-4B80-B41F-2C610A6638DB}" destId="{276FC9E6-F5EC-42EE-A034-992D8BB611BF}" srcOrd="0" destOrd="0" presId="urn:microsoft.com/office/officeart/2005/8/layout/hierarchy2"/>
    <dgm:cxn modelId="{BBB5B43A-7F96-43DA-BB20-975BC30A1AB0}" type="presParOf" srcId="{F6266BBF-A26A-4B0F-869A-0500FD046E16}" destId="{FDD71A0B-7CC5-47E4-8381-DD2579DE1A0F}" srcOrd="0" destOrd="0" presId="urn:microsoft.com/office/officeart/2005/8/layout/hierarchy2"/>
    <dgm:cxn modelId="{9692EB64-809F-4BE5-882E-FBCCE6E0A956}" type="presParOf" srcId="{FDD71A0B-7CC5-47E4-8381-DD2579DE1A0F}" destId="{276FC9E6-F5EC-42EE-A034-992D8BB611BF}" srcOrd="0" destOrd="0" presId="urn:microsoft.com/office/officeart/2005/8/layout/hierarchy2"/>
    <dgm:cxn modelId="{0B1E3B87-55B1-4E6B-B992-F055A53AD3F8}" type="presParOf" srcId="{FDD71A0B-7CC5-47E4-8381-DD2579DE1A0F}" destId="{86EBA1F4-9474-4352-AE24-27C3C68B5016}" srcOrd="1" destOrd="0" presId="urn:microsoft.com/office/officeart/2005/8/layout/hierarchy2"/>
    <dgm:cxn modelId="{1C3EB900-7054-4240-A9C6-377270124E93}" type="presParOf" srcId="{86EBA1F4-9474-4352-AE24-27C3C68B5016}" destId="{E22720B4-AB06-49D3-9CC5-885485271240}" srcOrd="0" destOrd="0" presId="urn:microsoft.com/office/officeart/2005/8/layout/hierarchy2"/>
    <dgm:cxn modelId="{306C3EE2-4B5D-468A-9E6E-030490689819}" type="presParOf" srcId="{E22720B4-AB06-49D3-9CC5-885485271240}" destId="{D1024159-92FB-4902-B452-4CF339943680}" srcOrd="0" destOrd="0" presId="urn:microsoft.com/office/officeart/2005/8/layout/hierarchy2"/>
    <dgm:cxn modelId="{20916A1B-4577-4B3B-995B-B401F23A4E89}" type="presParOf" srcId="{86EBA1F4-9474-4352-AE24-27C3C68B5016}" destId="{944B8EED-D16B-47A1-9BA0-27A48B6123B3}" srcOrd="1" destOrd="0" presId="urn:microsoft.com/office/officeart/2005/8/layout/hierarchy2"/>
    <dgm:cxn modelId="{727EF2E7-51B0-4B41-90F2-8575941097C3}" type="presParOf" srcId="{944B8EED-D16B-47A1-9BA0-27A48B6123B3}" destId="{718E6546-E0AC-489C-BEF3-E1E595976569}" srcOrd="0" destOrd="0" presId="urn:microsoft.com/office/officeart/2005/8/layout/hierarchy2"/>
    <dgm:cxn modelId="{0C12B808-0A53-4EC4-810D-18E632AFB7AD}" type="presParOf" srcId="{944B8EED-D16B-47A1-9BA0-27A48B6123B3}" destId="{2A141107-BCB0-4C9C-82BF-0D83609EDB6F}" srcOrd="1" destOrd="0" presId="urn:microsoft.com/office/officeart/2005/8/layout/hierarchy2"/>
    <dgm:cxn modelId="{2678316E-5F17-4031-85AF-0D2E3E8EAB86}" type="presParOf" srcId="{86EBA1F4-9474-4352-AE24-27C3C68B5016}" destId="{4829C6C2-B782-4507-99DC-70E5C3E3E787}" srcOrd="2" destOrd="0" presId="urn:microsoft.com/office/officeart/2005/8/layout/hierarchy2"/>
    <dgm:cxn modelId="{CB0423AB-4032-4CF4-AC10-4CD1ADD4213A}" type="presParOf" srcId="{4829C6C2-B782-4507-99DC-70E5C3E3E787}" destId="{BB23EFB8-97BA-4AFB-A7BB-D257CAFA3787}" srcOrd="0" destOrd="0" presId="urn:microsoft.com/office/officeart/2005/8/layout/hierarchy2"/>
    <dgm:cxn modelId="{903FE0F6-2B7B-4EB6-942D-FE66BBF0EBB7}" type="presParOf" srcId="{86EBA1F4-9474-4352-AE24-27C3C68B5016}" destId="{08814288-3553-4EE6-99FE-625389B329B0}" srcOrd="3" destOrd="0" presId="urn:microsoft.com/office/officeart/2005/8/layout/hierarchy2"/>
    <dgm:cxn modelId="{9306A96D-1D6E-43F6-89A9-2F65F415BD5F}" type="presParOf" srcId="{08814288-3553-4EE6-99FE-625389B329B0}" destId="{4782833D-E180-475C-8E94-15F4117BDF8F}" srcOrd="0" destOrd="0" presId="urn:microsoft.com/office/officeart/2005/8/layout/hierarchy2"/>
    <dgm:cxn modelId="{2FEC8D65-44E5-4A4B-B001-DF9606BC93CC}" type="presParOf" srcId="{08814288-3553-4EE6-99FE-625389B329B0}" destId="{F07F23AC-4595-474B-B1C7-341E33E130CB}" srcOrd="1" destOrd="0" presId="urn:microsoft.com/office/officeart/2005/8/layout/hierarchy2"/>
    <dgm:cxn modelId="{84A0C589-AD30-441B-ADCA-D97882FE2896}" type="presParOf" srcId="{86EBA1F4-9474-4352-AE24-27C3C68B5016}" destId="{5F60649D-9DD6-4158-BCD5-14ED1FB65488}" srcOrd="4" destOrd="0" presId="urn:microsoft.com/office/officeart/2005/8/layout/hierarchy2"/>
    <dgm:cxn modelId="{B395E2D1-681C-4AEF-91F8-7F63CDAC1949}" type="presParOf" srcId="{5F60649D-9DD6-4158-BCD5-14ED1FB65488}" destId="{E658A867-C4CB-46DE-8E0F-3B4C32CD2ACE}" srcOrd="0" destOrd="0" presId="urn:microsoft.com/office/officeart/2005/8/layout/hierarchy2"/>
    <dgm:cxn modelId="{0FEA00B2-1C2F-44CD-853A-AB3FB7F9411A}" type="presParOf" srcId="{86EBA1F4-9474-4352-AE24-27C3C68B5016}" destId="{79266ECC-8C06-4FDD-B34D-7475678A687F}" srcOrd="5" destOrd="0" presId="urn:microsoft.com/office/officeart/2005/8/layout/hierarchy2"/>
    <dgm:cxn modelId="{4740637D-9A11-49B0-B363-C24DAD289894}" type="presParOf" srcId="{79266ECC-8C06-4FDD-B34D-7475678A687F}" destId="{A33B35F5-FA3E-46D7-B617-D978BEE78C56}" srcOrd="0" destOrd="0" presId="urn:microsoft.com/office/officeart/2005/8/layout/hierarchy2"/>
    <dgm:cxn modelId="{6BE00DC5-53B6-478F-8104-EEBD0CE23A5A}" type="presParOf" srcId="{79266ECC-8C06-4FDD-B34D-7475678A687F}" destId="{8778819B-5377-43F5-8074-7754C60D151B}" srcOrd="1" destOrd="0" presId="urn:microsoft.com/office/officeart/2005/8/layout/hierarchy2"/>
  </dgm:cxnLst>
  <dgm:bg/>
  <dgm:whole>
    <a:ln>
      <a:solidFill>
        <a:schemeClr val="accent1"/>
      </a:solidFill>
    </a:ln>
  </dgm:whole>
  <dgm:extLst>
    <a:ext uri="http://schemas.microsoft.com/office/drawing/2008/diagram">
      <dsp:dataModelExt xmlns=""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E6342A5-3325-4E95-9651-9B36155B37CD}"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fr-FR"/>
        </a:p>
      </dgm:t>
    </dgm:pt>
    <dgm:pt modelId="{D01B647D-AF3F-4623-8C31-57A3D807A1E2}">
      <dgm:prSet phldrT="[Texte]"/>
      <dgm:spPr>
        <a:solidFill>
          <a:srgbClr val="FFFF00"/>
        </a:solidFill>
      </dgm:spPr>
      <dgm:t>
        <a:bodyPr/>
        <a:lstStyle/>
        <a:p>
          <a:r>
            <a:rPr lang="ar-TN" b="1" dirty="0">
              <a:solidFill>
                <a:schemeClr val="tx1"/>
              </a:solidFill>
            </a:rPr>
            <a:t>احتمال </a:t>
          </a:r>
          <a:r>
            <a:rPr lang="ar-TN" b="1" dirty="0" smtClean="0">
              <a:solidFill>
                <a:schemeClr val="tx1"/>
              </a:solidFill>
            </a:rPr>
            <a:t>إرادة المتكلّم </a:t>
          </a:r>
          <a:r>
            <a:rPr lang="ar-TN" b="1" dirty="0">
              <a:solidFill>
                <a:schemeClr val="tx1"/>
              </a:solidFill>
            </a:rPr>
            <a:t>المعنى </a:t>
          </a:r>
          <a:r>
            <a:rPr lang="ar-TN" b="1" dirty="0" smtClean="0">
              <a:solidFill>
                <a:schemeClr val="tx1"/>
              </a:solidFill>
            </a:rPr>
            <a:t>1</a:t>
          </a:r>
          <a:endParaRPr lang="fr-FR" b="1" dirty="0">
            <a:solidFill>
              <a:schemeClr val="tx1"/>
            </a:solidFill>
          </a:endParaRPr>
        </a:p>
      </dgm:t>
    </dgm:pt>
    <dgm:pt modelId="{A5667086-41D4-4D81-92E7-131DA235F09A}" type="parTrans" cxnId="{02ADF8A7-1D6F-43E2-9616-D345D14340A8}">
      <dgm:prSet/>
      <dgm:spPr/>
      <dgm:t>
        <a:bodyPr/>
        <a:lstStyle/>
        <a:p>
          <a:endParaRPr lang="fr-FR"/>
        </a:p>
      </dgm:t>
    </dgm:pt>
    <dgm:pt modelId="{F2510889-6C1D-4325-94F0-4962CDE16C9D}" type="sibTrans" cxnId="{02ADF8A7-1D6F-43E2-9616-D345D14340A8}">
      <dgm:prSet/>
      <dgm:spPr/>
      <dgm:t>
        <a:bodyPr/>
        <a:lstStyle/>
        <a:p>
          <a:endParaRPr lang="fr-FR"/>
        </a:p>
      </dgm:t>
    </dgm:pt>
    <dgm:pt modelId="{7D9FB04A-AEB5-4C46-86EE-B74E9BA2ACD0}">
      <dgm:prSet phldrT="[Texte]"/>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dgm:spPr>
      <dgm:t>
        <a:bodyPr/>
        <a:lstStyle/>
        <a:p>
          <a:r>
            <a:rPr lang="ar-TN" b="1" dirty="0">
              <a:solidFill>
                <a:schemeClr val="tx1"/>
              </a:solidFill>
            </a:rPr>
            <a:t>احتمال </a:t>
          </a:r>
          <a:r>
            <a:rPr lang="ar-TN" b="1" dirty="0" smtClean="0">
              <a:solidFill>
                <a:schemeClr val="tx1"/>
              </a:solidFill>
            </a:rPr>
            <a:t>إرادة المتكلّم </a:t>
          </a:r>
          <a:r>
            <a:rPr lang="ar-TN" b="1" dirty="0">
              <a:solidFill>
                <a:schemeClr val="tx1"/>
              </a:solidFill>
            </a:rPr>
            <a:t>المعنى </a:t>
          </a:r>
          <a:r>
            <a:rPr lang="ar-TN" b="1" dirty="0" smtClean="0">
              <a:solidFill>
                <a:schemeClr val="tx1"/>
              </a:solidFill>
            </a:rPr>
            <a:t>2 </a:t>
          </a:r>
          <a:r>
            <a:rPr lang="ar-TN" b="1" dirty="0">
              <a:solidFill>
                <a:schemeClr val="tx1"/>
              </a:solidFill>
            </a:rPr>
            <a:t>وغيره</a:t>
          </a:r>
          <a:endParaRPr lang="fr-FR" b="1" dirty="0">
            <a:solidFill>
              <a:schemeClr val="tx1"/>
            </a:solidFill>
          </a:endParaRPr>
        </a:p>
      </dgm:t>
    </dgm:pt>
    <dgm:pt modelId="{E3B0D70B-387C-48D2-991B-FAF03431F1C4}" type="parTrans" cxnId="{82736EBB-71AE-4795-9B4D-30791929AD9A}">
      <dgm:prSet/>
      <dgm:spPr/>
      <dgm:t>
        <a:bodyPr/>
        <a:lstStyle/>
        <a:p>
          <a:endParaRPr lang="fr-FR"/>
        </a:p>
      </dgm:t>
    </dgm:pt>
    <dgm:pt modelId="{D918948E-5028-4074-B871-A044787B68C9}" type="sibTrans" cxnId="{82736EBB-71AE-4795-9B4D-30791929AD9A}">
      <dgm:prSet/>
      <dgm:spPr/>
      <dgm:t>
        <a:bodyPr/>
        <a:lstStyle/>
        <a:p>
          <a:endParaRPr lang="fr-FR"/>
        </a:p>
      </dgm:t>
    </dgm:pt>
    <dgm:pt modelId="{17363D58-1CE5-4103-9840-DF3B46537E01}">
      <dgm:prSet phldrT="[Texte]" phldr="1"/>
      <dgm:spPr>
        <a:solidFill>
          <a:schemeClr val="bg1">
            <a:alpha val="90000"/>
          </a:schemeClr>
        </a:solidFill>
        <a:ln>
          <a:solidFill>
            <a:schemeClr val="bg1">
              <a:alpha val="90000"/>
            </a:schemeClr>
          </a:solidFill>
        </a:ln>
      </dgm:spPr>
      <dgm:t>
        <a:bodyPr/>
        <a:lstStyle/>
        <a:p>
          <a:endParaRPr lang="fr-FR" dirty="0">
            <a:ln>
              <a:solidFill>
                <a:schemeClr val="bg1"/>
              </a:solidFill>
            </a:ln>
            <a:solidFill>
              <a:schemeClr val="bg1"/>
            </a:solidFill>
          </a:endParaRPr>
        </a:p>
      </dgm:t>
    </dgm:pt>
    <dgm:pt modelId="{9E61CE2E-CAAC-45A1-9B2A-CF56B3ABB2CF}" type="sibTrans" cxnId="{DCBBC89E-093C-4748-BF9E-C90C3C20ECA9}">
      <dgm:prSet/>
      <dgm:spPr/>
      <dgm:t>
        <a:bodyPr/>
        <a:lstStyle/>
        <a:p>
          <a:endParaRPr lang="fr-FR"/>
        </a:p>
      </dgm:t>
    </dgm:pt>
    <dgm:pt modelId="{9CCF6353-6CFA-43AF-8FE0-7204E3592A59}" type="parTrans" cxnId="{DCBBC89E-093C-4748-BF9E-C90C3C20ECA9}">
      <dgm:prSet/>
      <dgm:spPr/>
      <dgm:t>
        <a:bodyPr/>
        <a:lstStyle/>
        <a:p>
          <a:endParaRPr lang="fr-FR"/>
        </a:p>
      </dgm:t>
    </dgm:pt>
    <dgm:pt modelId="{2920BCD6-B3E4-49B3-A3AA-CEAB74EB82DE}">
      <dgm:prSet phldrT="[Texte]" phldr="1"/>
      <dgm:spPr>
        <a:solidFill>
          <a:schemeClr val="bg1">
            <a:alpha val="90000"/>
          </a:schemeClr>
        </a:solidFill>
        <a:ln>
          <a:solidFill>
            <a:schemeClr val="bg1">
              <a:alpha val="90000"/>
            </a:schemeClr>
          </a:solidFill>
        </a:ln>
      </dgm:spPr>
      <dgm:t>
        <a:bodyPr/>
        <a:lstStyle/>
        <a:p>
          <a:endParaRPr lang="fr-FR" dirty="0">
            <a:ln>
              <a:solidFill>
                <a:schemeClr val="bg1"/>
              </a:solidFill>
            </a:ln>
            <a:solidFill>
              <a:schemeClr val="bg1"/>
            </a:solidFill>
          </a:endParaRPr>
        </a:p>
      </dgm:t>
    </dgm:pt>
    <dgm:pt modelId="{6274DA07-7528-42C7-A9C8-065BF3BEC610}" type="sibTrans" cxnId="{54263311-F48B-41AC-BDE0-F534793D520D}">
      <dgm:prSet/>
      <dgm:spPr/>
      <dgm:t>
        <a:bodyPr/>
        <a:lstStyle/>
        <a:p>
          <a:endParaRPr lang="fr-FR"/>
        </a:p>
      </dgm:t>
    </dgm:pt>
    <dgm:pt modelId="{5B80076F-A64B-40E1-AB65-82D387EB6820}" type="parTrans" cxnId="{54263311-F48B-41AC-BDE0-F534793D520D}">
      <dgm:prSet/>
      <dgm:spPr/>
      <dgm:t>
        <a:bodyPr/>
        <a:lstStyle/>
        <a:p>
          <a:endParaRPr lang="fr-FR"/>
        </a:p>
      </dgm:t>
    </dgm:pt>
    <dgm:pt modelId="{6FEB966A-B773-43CE-982A-32496626E83E}" type="pres">
      <dgm:prSet presAssocID="{AE6342A5-3325-4E95-9651-9B36155B37CD}" presName="outerComposite" presStyleCnt="0">
        <dgm:presLayoutVars>
          <dgm:chMax val="2"/>
          <dgm:animLvl val="lvl"/>
          <dgm:resizeHandles val="exact"/>
        </dgm:presLayoutVars>
      </dgm:prSet>
      <dgm:spPr/>
      <dgm:t>
        <a:bodyPr/>
        <a:lstStyle/>
        <a:p>
          <a:endParaRPr lang="fr-FR"/>
        </a:p>
      </dgm:t>
    </dgm:pt>
    <dgm:pt modelId="{6A45746E-BF28-4C5C-8933-A420F0FA2CDC}" type="pres">
      <dgm:prSet presAssocID="{AE6342A5-3325-4E95-9651-9B36155B37CD}" presName="dummyMaxCanvas" presStyleCnt="0"/>
      <dgm:spPr/>
    </dgm:pt>
    <dgm:pt modelId="{96F746E6-D2D5-4EA8-B5F8-D3697AB4B1ED}" type="pres">
      <dgm:prSet presAssocID="{AE6342A5-3325-4E95-9651-9B36155B37CD}" presName="parentComposite" presStyleCnt="0"/>
      <dgm:spPr/>
    </dgm:pt>
    <dgm:pt modelId="{A3FBA9F2-6C52-4EFE-998B-388C69A9A393}" type="pres">
      <dgm:prSet presAssocID="{AE6342A5-3325-4E95-9651-9B36155B37CD}" presName="parent1" presStyleLbl="alignAccFollowNode1" presStyleIdx="0" presStyleCnt="4" custFlipVert="1" custScaleY="7427">
        <dgm:presLayoutVars>
          <dgm:chMax val="4"/>
        </dgm:presLayoutVars>
      </dgm:prSet>
      <dgm:spPr/>
      <dgm:t>
        <a:bodyPr/>
        <a:lstStyle/>
        <a:p>
          <a:endParaRPr lang="fr-FR"/>
        </a:p>
      </dgm:t>
    </dgm:pt>
    <dgm:pt modelId="{A35BE092-228B-4E3F-993E-A2D4ABD91426}" type="pres">
      <dgm:prSet presAssocID="{AE6342A5-3325-4E95-9651-9B36155B37CD}" presName="parent2" presStyleLbl="alignAccFollowNode1" presStyleIdx="1" presStyleCnt="4" custFlipVert="1" custScaleX="63761" custScaleY="7427">
        <dgm:presLayoutVars>
          <dgm:chMax val="4"/>
        </dgm:presLayoutVars>
      </dgm:prSet>
      <dgm:spPr/>
      <dgm:t>
        <a:bodyPr/>
        <a:lstStyle/>
        <a:p>
          <a:endParaRPr lang="fr-FR"/>
        </a:p>
      </dgm:t>
    </dgm:pt>
    <dgm:pt modelId="{B49D8F64-CBBA-4FCE-8C9C-E7BF1EF2DB7A}" type="pres">
      <dgm:prSet presAssocID="{AE6342A5-3325-4E95-9651-9B36155B37CD}" presName="childrenComposite" presStyleCnt="0"/>
      <dgm:spPr/>
    </dgm:pt>
    <dgm:pt modelId="{A7C07BBC-0481-4A10-A6F4-772E55A83049}" type="pres">
      <dgm:prSet presAssocID="{AE6342A5-3325-4E95-9651-9B36155B37CD}" presName="dummyMaxCanvas_ChildArea" presStyleCnt="0"/>
      <dgm:spPr/>
    </dgm:pt>
    <dgm:pt modelId="{470B8130-2164-4B92-B406-FF6788E81382}" type="pres">
      <dgm:prSet presAssocID="{AE6342A5-3325-4E95-9651-9B36155B37CD}" presName="fulcrum" presStyleLbl="alignAccFollowNode1" presStyleIdx="2" presStyleCnt="4"/>
      <dgm:spPr>
        <a:solidFill>
          <a:schemeClr val="tx1">
            <a:alpha val="90000"/>
          </a:schemeClr>
        </a:solidFill>
      </dgm:spPr>
    </dgm:pt>
    <dgm:pt modelId="{F0295B23-93E2-4333-9ADB-C94B9673881D}" type="pres">
      <dgm:prSet presAssocID="{AE6342A5-3325-4E95-9651-9B36155B37CD}" presName="balance_11" presStyleLbl="alignAccFollowNode1" presStyleIdx="3" presStyleCnt="4" custAng="20944388">
        <dgm:presLayoutVars>
          <dgm:bulletEnabled val="1"/>
        </dgm:presLayoutVars>
      </dgm:prSet>
      <dgm:spPr>
        <a:solidFill>
          <a:schemeClr val="tx1">
            <a:alpha val="90000"/>
          </a:schemeClr>
        </a:solidFill>
      </dgm:spPr>
    </dgm:pt>
    <dgm:pt modelId="{A67387FB-DF5B-4975-8084-C443B381A078}" type="pres">
      <dgm:prSet presAssocID="{AE6342A5-3325-4E95-9651-9B36155B37CD}" presName="left_11_1" presStyleLbl="node1" presStyleIdx="0" presStyleCnt="2" custAng="20880864" custScaleX="104829" custScaleY="117824" custLinFactNeighborX="-10477" custLinFactNeighborY="-4545">
        <dgm:presLayoutVars>
          <dgm:bulletEnabled val="1"/>
        </dgm:presLayoutVars>
      </dgm:prSet>
      <dgm:spPr/>
      <dgm:t>
        <a:bodyPr/>
        <a:lstStyle/>
        <a:p>
          <a:endParaRPr lang="fr-FR"/>
        </a:p>
      </dgm:t>
    </dgm:pt>
    <dgm:pt modelId="{08A405E8-63E6-49B2-BD9A-083CD0ACE683}" type="pres">
      <dgm:prSet presAssocID="{AE6342A5-3325-4E95-9651-9B36155B37CD}" presName="right_11_1" presStyleLbl="node1" presStyleIdx="1" presStyleCnt="2" custAng="20890865" custScaleX="146816" custScaleY="79215" custLinFactNeighborX="-16630" custLinFactNeighborY="-1493">
        <dgm:presLayoutVars>
          <dgm:bulletEnabled val="1"/>
        </dgm:presLayoutVars>
      </dgm:prSet>
      <dgm:spPr/>
      <dgm:t>
        <a:bodyPr/>
        <a:lstStyle/>
        <a:p>
          <a:endParaRPr lang="fr-FR"/>
        </a:p>
      </dgm:t>
    </dgm:pt>
  </dgm:ptLst>
  <dgm:cxnLst>
    <dgm:cxn modelId="{AAE955D3-7FDF-4BCC-8FF5-0845C51C9F9D}" type="presOf" srcId="{AE6342A5-3325-4E95-9651-9B36155B37CD}" destId="{6FEB966A-B773-43CE-982A-32496626E83E}" srcOrd="0" destOrd="0" presId="urn:microsoft.com/office/officeart/2005/8/layout/balance1"/>
    <dgm:cxn modelId="{82736EBB-71AE-4795-9B4D-30791929AD9A}" srcId="{2920BCD6-B3E4-49B3-A3AA-CEAB74EB82DE}" destId="{7D9FB04A-AEB5-4C46-86EE-B74E9BA2ACD0}" srcOrd="0" destOrd="0" parTransId="{E3B0D70B-387C-48D2-991B-FAF03431F1C4}" sibTransId="{D918948E-5028-4074-B871-A044787B68C9}"/>
    <dgm:cxn modelId="{5F5725F6-A265-4EF5-8BF4-9B7DB9915925}" type="presOf" srcId="{7D9FB04A-AEB5-4C46-86EE-B74E9BA2ACD0}" destId="{08A405E8-63E6-49B2-BD9A-083CD0ACE683}" srcOrd="0" destOrd="0" presId="urn:microsoft.com/office/officeart/2005/8/layout/balance1"/>
    <dgm:cxn modelId="{DCBBC89E-093C-4748-BF9E-C90C3C20ECA9}" srcId="{AE6342A5-3325-4E95-9651-9B36155B37CD}" destId="{17363D58-1CE5-4103-9840-DF3B46537E01}" srcOrd="0" destOrd="0" parTransId="{9CCF6353-6CFA-43AF-8FE0-7204E3592A59}" sibTransId="{9E61CE2E-CAAC-45A1-9B2A-CF56B3ABB2CF}"/>
    <dgm:cxn modelId="{3ACD0AB5-D1A0-444E-BD59-A3D82B5B123D}" type="presOf" srcId="{2920BCD6-B3E4-49B3-A3AA-CEAB74EB82DE}" destId="{A35BE092-228B-4E3F-993E-A2D4ABD91426}" srcOrd="0" destOrd="0" presId="urn:microsoft.com/office/officeart/2005/8/layout/balance1"/>
    <dgm:cxn modelId="{42DF07CC-0889-490E-B474-37F2D2AF090A}" type="presOf" srcId="{17363D58-1CE5-4103-9840-DF3B46537E01}" destId="{A3FBA9F2-6C52-4EFE-998B-388C69A9A393}" srcOrd="0" destOrd="0" presId="urn:microsoft.com/office/officeart/2005/8/layout/balance1"/>
    <dgm:cxn modelId="{02ADF8A7-1D6F-43E2-9616-D345D14340A8}" srcId="{17363D58-1CE5-4103-9840-DF3B46537E01}" destId="{D01B647D-AF3F-4623-8C31-57A3D807A1E2}" srcOrd="0" destOrd="0" parTransId="{A5667086-41D4-4D81-92E7-131DA235F09A}" sibTransId="{F2510889-6C1D-4325-94F0-4962CDE16C9D}"/>
    <dgm:cxn modelId="{3340321D-13B1-4164-B00F-F65CEE700E77}" type="presOf" srcId="{D01B647D-AF3F-4623-8C31-57A3D807A1E2}" destId="{A67387FB-DF5B-4975-8084-C443B381A078}" srcOrd="0" destOrd="0" presId="urn:microsoft.com/office/officeart/2005/8/layout/balance1"/>
    <dgm:cxn modelId="{54263311-F48B-41AC-BDE0-F534793D520D}" srcId="{AE6342A5-3325-4E95-9651-9B36155B37CD}" destId="{2920BCD6-B3E4-49B3-A3AA-CEAB74EB82DE}" srcOrd="1" destOrd="0" parTransId="{5B80076F-A64B-40E1-AB65-82D387EB6820}" sibTransId="{6274DA07-7528-42C7-A9C8-065BF3BEC610}"/>
    <dgm:cxn modelId="{75A83D9C-1BD2-47A9-87DB-3C7C09AFBF71}" type="presParOf" srcId="{6FEB966A-B773-43CE-982A-32496626E83E}" destId="{6A45746E-BF28-4C5C-8933-A420F0FA2CDC}" srcOrd="0" destOrd="0" presId="urn:microsoft.com/office/officeart/2005/8/layout/balance1"/>
    <dgm:cxn modelId="{511EE036-2D79-42C2-A0A8-C4E920F343ED}" type="presParOf" srcId="{6FEB966A-B773-43CE-982A-32496626E83E}" destId="{96F746E6-D2D5-4EA8-B5F8-D3697AB4B1ED}" srcOrd="1" destOrd="0" presId="urn:microsoft.com/office/officeart/2005/8/layout/balance1"/>
    <dgm:cxn modelId="{2C1637F1-B7B8-4F2F-8508-4993EDB4125C}" type="presParOf" srcId="{96F746E6-D2D5-4EA8-B5F8-D3697AB4B1ED}" destId="{A3FBA9F2-6C52-4EFE-998B-388C69A9A393}" srcOrd="0" destOrd="0" presId="urn:microsoft.com/office/officeart/2005/8/layout/balance1"/>
    <dgm:cxn modelId="{24ABC36F-01F4-4254-B478-354DDA3B4466}" type="presParOf" srcId="{96F746E6-D2D5-4EA8-B5F8-D3697AB4B1ED}" destId="{A35BE092-228B-4E3F-993E-A2D4ABD91426}" srcOrd="1" destOrd="0" presId="urn:microsoft.com/office/officeart/2005/8/layout/balance1"/>
    <dgm:cxn modelId="{876280F6-69DE-4C0A-9A18-9A7A9666FECF}" type="presParOf" srcId="{6FEB966A-B773-43CE-982A-32496626E83E}" destId="{B49D8F64-CBBA-4FCE-8C9C-E7BF1EF2DB7A}" srcOrd="2" destOrd="0" presId="urn:microsoft.com/office/officeart/2005/8/layout/balance1"/>
    <dgm:cxn modelId="{D647544F-C829-4A95-93CC-F4D9EDB684AB}" type="presParOf" srcId="{B49D8F64-CBBA-4FCE-8C9C-E7BF1EF2DB7A}" destId="{A7C07BBC-0481-4A10-A6F4-772E55A83049}" srcOrd="0" destOrd="0" presId="urn:microsoft.com/office/officeart/2005/8/layout/balance1"/>
    <dgm:cxn modelId="{70328010-FFE4-4090-B340-2CA1C3C5730A}" type="presParOf" srcId="{B49D8F64-CBBA-4FCE-8C9C-E7BF1EF2DB7A}" destId="{470B8130-2164-4B92-B406-FF6788E81382}" srcOrd="1" destOrd="0" presId="urn:microsoft.com/office/officeart/2005/8/layout/balance1"/>
    <dgm:cxn modelId="{95F598DA-BAEE-426C-89C4-F2274C273941}" type="presParOf" srcId="{B49D8F64-CBBA-4FCE-8C9C-E7BF1EF2DB7A}" destId="{F0295B23-93E2-4333-9ADB-C94B9673881D}" srcOrd="2" destOrd="0" presId="urn:microsoft.com/office/officeart/2005/8/layout/balance1"/>
    <dgm:cxn modelId="{A360B6B0-FE4D-49CF-A9E2-FD129BF0BB31}" type="presParOf" srcId="{B49D8F64-CBBA-4FCE-8C9C-E7BF1EF2DB7A}" destId="{A67387FB-DF5B-4975-8084-C443B381A078}" srcOrd="3" destOrd="0" presId="urn:microsoft.com/office/officeart/2005/8/layout/balance1"/>
    <dgm:cxn modelId="{6D9B1AF5-BBCD-48E0-A160-BBC45B043299}" type="presParOf" srcId="{B49D8F64-CBBA-4FCE-8C9C-E7BF1EF2DB7A}" destId="{08A405E8-63E6-49B2-BD9A-083CD0ACE683}" srcOrd="4" destOrd="0" presId="urn:microsoft.com/office/officeart/2005/8/layout/balance1"/>
  </dgm:cxnLst>
  <dgm:bg/>
  <dgm:whole>
    <a:ln>
      <a:solidFill>
        <a:schemeClr val="accent1"/>
      </a:solidFill>
    </a:ln>
  </dgm:whole>
  <dgm:extLst>
    <a:ext uri="http://schemas.microsoft.com/office/drawing/2008/diagram">
      <dsp:dataModelExt xmlns="" xmlns:dsp="http://schemas.microsoft.com/office/drawing/2008/diagram" relId="rId11"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BE1050FC-2464-4EC8-B3AB-2F07182F7CBC}" type="doc">
      <dgm:prSet loTypeId="urn:microsoft.com/office/officeart/2005/8/layout/venn3" loCatId="relationship" qsTypeId="urn:microsoft.com/office/officeart/2005/8/quickstyle/simple1" qsCatId="simple" csTypeId="urn:microsoft.com/office/officeart/2005/8/colors/accent0_1" csCatId="mainScheme" phldr="1"/>
      <dgm:spPr/>
      <dgm:t>
        <a:bodyPr/>
        <a:lstStyle/>
        <a:p>
          <a:endParaRPr lang="fr-FR"/>
        </a:p>
      </dgm:t>
    </dgm:pt>
    <dgm:pt modelId="{21675594-B5E7-4B79-A1DA-FD94C71AC4FC}">
      <dgm:prSet phldrT="[Texte]" custT="1"/>
      <dgm:spPr>
        <a:solidFill>
          <a:srgbClr val="00B0F0">
            <a:alpha val="50000"/>
          </a:srgbClr>
        </a:solidFill>
      </dgm:spPr>
      <dgm:t>
        <a:bodyPr/>
        <a:lstStyle/>
        <a:p>
          <a:pPr algn="l"/>
          <a:r>
            <a:rPr lang="ar-TN" sz="3600" b="1" dirty="0">
              <a:latin typeface="Times New Roman"/>
              <a:cs typeface="Times New Roman"/>
            </a:rPr>
            <a:t>* </a:t>
          </a:r>
          <a:r>
            <a:rPr lang="ar-TN" sz="3600" b="1" dirty="0">
              <a:cs typeface="+mj-cs"/>
            </a:rPr>
            <a:t>معنى لقطة</a:t>
          </a:r>
        </a:p>
        <a:p>
          <a:pPr algn="l" rtl="1"/>
          <a:r>
            <a:rPr lang="ar-TN" sz="3600" b="1" dirty="0">
              <a:latin typeface="Times New Roman"/>
              <a:cs typeface="Times New Roman"/>
            </a:rPr>
            <a:t>* </a:t>
          </a:r>
          <a:r>
            <a:rPr lang="ar-TN" sz="3600" b="1" dirty="0">
              <a:cs typeface="+mj-cs"/>
            </a:rPr>
            <a:t>معنى سنة</a:t>
          </a:r>
        </a:p>
        <a:p>
          <a:pPr algn="ctr" rtl="1"/>
          <a:r>
            <a:rPr lang="ar-TN" sz="3600" b="1" dirty="0">
              <a:latin typeface="Times New Roman"/>
              <a:cs typeface="Times New Roman"/>
            </a:rPr>
            <a:t>* </a:t>
          </a:r>
          <a:r>
            <a:rPr lang="ar-TN" sz="3600" b="1" dirty="0">
              <a:cs typeface="+mj-cs"/>
            </a:rPr>
            <a:t>إلخ</a:t>
          </a:r>
          <a:endParaRPr lang="fr-FR" sz="3600" b="1" dirty="0">
            <a:cs typeface="+mj-cs"/>
          </a:endParaRPr>
        </a:p>
      </dgm:t>
    </dgm:pt>
    <dgm:pt modelId="{41E8D20A-BC92-41D5-9D7C-4EE0D14F220B}" type="parTrans" cxnId="{58AA33F9-423A-4708-98E6-38DD545FC1C3}">
      <dgm:prSet/>
      <dgm:spPr/>
      <dgm:t>
        <a:bodyPr/>
        <a:lstStyle/>
        <a:p>
          <a:endParaRPr lang="fr-FR"/>
        </a:p>
      </dgm:t>
    </dgm:pt>
    <dgm:pt modelId="{004694B5-1A4E-42DA-8A8E-4222049CE278}" type="sibTrans" cxnId="{58AA33F9-423A-4708-98E6-38DD545FC1C3}">
      <dgm:prSet/>
      <dgm:spPr/>
      <dgm:t>
        <a:bodyPr/>
        <a:lstStyle/>
        <a:p>
          <a:endParaRPr lang="fr-FR"/>
        </a:p>
      </dgm:t>
    </dgm:pt>
    <dgm:pt modelId="{1136D53D-14C4-486B-A121-639EF5EB2E9C}">
      <dgm:prSet phldrT="[Texte]" custT="1"/>
      <dgm:spPr>
        <a:solidFill>
          <a:srgbClr val="FFFF00">
            <a:alpha val="50000"/>
          </a:srgbClr>
        </a:solidFill>
      </dgm:spPr>
      <dgm:t>
        <a:bodyPr/>
        <a:lstStyle/>
        <a:p>
          <a:pPr algn="r"/>
          <a:r>
            <a:rPr lang="ar-TN" sz="3600" b="1" dirty="0">
              <a:latin typeface="Times New Roman"/>
              <a:cs typeface="Times New Roman"/>
            </a:rPr>
            <a:t>* </a:t>
          </a:r>
          <a:r>
            <a:rPr lang="ar-TN" sz="3600" b="1" dirty="0">
              <a:cs typeface="+mj-cs"/>
            </a:rPr>
            <a:t>معنى صوم</a:t>
          </a:r>
        </a:p>
        <a:p>
          <a:pPr algn="r"/>
          <a:r>
            <a:rPr lang="ar-TN" sz="3600" b="1" dirty="0">
              <a:latin typeface="Times New Roman"/>
              <a:cs typeface="Times New Roman"/>
            </a:rPr>
            <a:t>* </a:t>
          </a:r>
          <a:r>
            <a:rPr lang="ar-TN" sz="3600" b="1" dirty="0">
              <a:cs typeface="+mj-cs"/>
            </a:rPr>
            <a:t>معنى رمضان</a:t>
          </a:r>
        </a:p>
        <a:p>
          <a:pPr algn="r"/>
          <a:r>
            <a:rPr lang="ar-TN" sz="3600" b="1" dirty="0">
              <a:latin typeface="Times New Roman"/>
              <a:cs typeface="Times New Roman"/>
            </a:rPr>
            <a:t>*</a:t>
          </a:r>
          <a:r>
            <a:rPr lang="ar-TN" sz="3600" b="1" dirty="0">
              <a:cs typeface="+mj-cs"/>
            </a:rPr>
            <a:t>إلخ</a:t>
          </a:r>
          <a:endParaRPr lang="fr-FR" sz="3600" b="1" dirty="0">
            <a:cs typeface="+mj-cs"/>
          </a:endParaRPr>
        </a:p>
      </dgm:t>
    </dgm:pt>
    <dgm:pt modelId="{C9CAD2CF-7844-4F7E-A2E8-5DB28622036E}" type="parTrans" cxnId="{136F4219-ED45-44DD-905D-060D4A4493D7}">
      <dgm:prSet/>
      <dgm:spPr/>
      <dgm:t>
        <a:bodyPr/>
        <a:lstStyle/>
        <a:p>
          <a:endParaRPr lang="fr-FR"/>
        </a:p>
      </dgm:t>
    </dgm:pt>
    <dgm:pt modelId="{F6FE723E-4A24-4419-B026-F4668CA66E28}" type="sibTrans" cxnId="{136F4219-ED45-44DD-905D-060D4A4493D7}">
      <dgm:prSet/>
      <dgm:spPr/>
      <dgm:t>
        <a:bodyPr/>
        <a:lstStyle/>
        <a:p>
          <a:endParaRPr lang="fr-FR"/>
        </a:p>
      </dgm:t>
    </dgm:pt>
    <dgm:pt modelId="{EF1507AC-4410-41A3-AA82-38C74EB11985}" type="pres">
      <dgm:prSet presAssocID="{BE1050FC-2464-4EC8-B3AB-2F07182F7CBC}" presName="Name0" presStyleCnt="0">
        <dgm:presLayoutVars>
          <dgm:dir/>
          <dgm:resizeHandles val="exact"/>
        </dgm:presLayoutVars>
      </dgm:prSet>
      <dgm:spPr/>
      <dgm:t>
        <a:bodyPr/>
        <a:lstStyle/>
        <a:p>
          <a:endParaRPr lang="fr-FR"/>
        </a:p>
      </dgm:t>
    </dgm:pt>
    <dgm:pt modelId="{1537C334-2DE8-4E0D-B410-2811F2BD283F}" type="pres">
      <dgm:prSet presAssocID="{21675594-B5E7-4B79-A1DA-FD94C71AC4FC}" presName="Name5" presStyleLbl="vennNode1" presStyleIdx="0" presStyleCnt="2" custScaleX="144851" custLinFactNeighborX="20498" custLinFactNeighborY="-32798">
        <dgm:presLayoutVars>
          <dgm:bulletEnabled val="1"/>
        </dgm:presLayoutVars>
      </dgm:prSet>
      <dgm:spPr/>
      <dgm:t>
        <a:bodyPr/>
        <a:lstStyle/>
        <a:p>
          <a:endParaRPr lang="fr-FR"/>
        </a:p>
      </dgm:t>
    </dgm:pt>
    <dgm:pt modelId="{C1087693-0A12-4889-9FEF-BD9357B7EDF6}" type="pres">
      <dgm:prSet presAssocID="{004694B5-1A4E-42DA-8A8E-4222049CE278}" presName="space" presStyleCnt="0"/>
      <dgm:spPr/>
    </dgm:pt>
    <dgm:pt modelId="{C1E96D12-43FC-4176-98EC-68D095DA3681}" type="pres">
      <dgm:prSet presAssocID="{1136D53D-14C4-486B-A121-639EF5EB2E9C}" presName="Name5" presStyleLbl="vennNode1" presStyleIdx="1" presStyleCnt="2" custScaleX="150334" custLinFactNeighborX="-32003" custLinFactNeighborY="-31702">
        <dgm:presLayoutVars>
          <dgm:bulletEnabled val="1"/>
        </dgm:presLayoutVars>
      </dgm:prSet>
      <dgm:spPr/>
      <dgm:t>
        <a:bodyPr/>
        <a:lstStyle/>
        <a:p>
          <a:endParaRPr lang="fr-FR"/>
        </a:p>
      </dgm:t>
    </dgm:pt>
  </dgm:ptLst>
  <dgm:cxnLst>
    <dgm:cxn modelId="{58AA33F9-423A-4708-98E6-38DD545FC1C3}" srcId="{BE1050FC-2464-4EC8-B3AB-2F07182F7CBC}" destId="{21675594-B5E7-4B79-A1DA-FD94C71AC4FC}" srcOrd="0" destOrd="0" parTransId="{41E8D20A-BC92-41D5-9D7C-4EE0D14F220B}" sibTransId="{004694B5-1A4E-42DA-8A8E-4222049CE278}"/>
    <dgm:cxn modelId="{477CB87E-95EA-4CA4-AFAA-744B7DA43BEF}" type="presOf" srcId="{BE1050FC-2464-4EC8-B3AB-2F07182F7CBC}" destId="{EF1507AC-4410-41A3-AA82-38C74EB11985}" srcOrd="0" destOrd="0" presId="urn:microsoft.com/office/officeart/2005/8/layout/venn3"/>
    <dgm:cxn modelId="{136F4219-ED45-44DD-905D-060D4A4493D7}" srcId="{BE1050FC-2464-4EC8-B3AB-2F07182F7CBC}" destId="{1136D53D-14C4-486B-A121-639EF5EB2E9C}" srcOrd="1" destOrd="0" parTransId="{C9CAD2CF-7844-4F7E-A2E8-5DB28622036E}" sibTransId="{F6FE723E-4A24-4419-B026-F4668CA66E28}"/>
    <dgm:cxn modelId="{98CDD545-6A28-4031-AAEA-721BE486EC53}" type="presOf" srcId="{1136D53D-14C4-486B-A121-639EF5EB2E9C}" destId="{C1E96D12-43FC-4176-98EC-68D095DA3681}" srcOrd="0" destOrd="0" presId="urn:microsoft.com/office/officeart/2005/8/layout/venn3"/>
    <dgm:cxn modelId="{84547B2A-76C0-4DD9-9340-6B74972DDC93}" type="presOf" srcId="{21675594-B5E7-4B79-A1DA-FD94C71AC4FC}" destId="{1537C334-2DE8-4E0D-B410-2811F2BD283F}" srcOrd="0" destOrd="0" presId="urn:microsoft.com/office/officeart/2005/8/layout/venn3"/>
    <dgm:cxn modelId="{182A9311-7FC5-48C0-957A-AFDE7635E98B}" type="presParOf" srcId="{EF1507AC-4410-41A3-AA82-38C74EB11985}" destId="{1537C334-2DE8-4E0D-B410-2811F2BD283F}" srcOrd="0" destOrd="0" presId="urn:microsoft.com/office/officeart/2005/8/layout/venn3"/>
    <dgm:cxn modelId="{635202B4-5FE0-487A-BA37-181B1A65150D}" type="presParOf" srcId="{EF1507AC-4410-41A3-AA82-38C74EB11985}" destId="{C1087693-0A12-4889-9FEF-BD9357B7EDF6}" srcOrd="1" destOrd="0" presId="urn:microsoft.com/office/officeart/2005/8/layout/venn3"/>
    <dgm:cxn modelId="{E1D17CA9-6844-429E-9F8C-BA50999107D1}" type="presParOf" srcId="{EF1507AC-4410-41A3-AA82-38C74EB11985}" destId="{C1E96D12-43FC-4176-98EC-68D095DA3681}" srcOrd="2" destOrd="0" presId="urn:microsoft.com/office/officeart/2005/8/layout/venn3"/>
  </dgm:cxnLst>
  <dgm:bg/>
  <dgm:whole>
    <a:ln>
      <a:solidFill>
        <a:schemeClr val="tx1"/>
      </a:solidFill>
    </a:ln>
  </dgm:whole>
  <dgm:extLst>
    <a:ext uri="http://schemas.microsoft.com/office/drawing/2008/diagram">
      <dsp:dataModelExt xmlns=""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E6D9BAF1-111C-4A91-86E8-DC95E7B68160}" type="doc">
      <dgm:prSet loTypeId="urn:microsoft.com/office/officeart/2005/8/layout/process4" loCatId="list" qsTypeId="urn:microsoft.com/office/officeart/2005/8/quickstyle/simple3" qsCatId="simple" csTypeId="urn:microsoft.com/office/officeart/2005/8/colors/colorful5" csCatId="colorful" phldr="1"/>
      <dgm:spPr/>
      <dgm:t>
        <a:bodyPr/>
        <a:lstStyle/>
        <a:p>
          <a:endParaRPr lang="fr-FR"/>
        </a:p>
      </dgm:t>
    </dgm:pt>
    <dgm:pt modelId="{2B141D86-E2EB-4AB3-8586-9CD3292D8F51}">
      <dgm:prSet phldrT="[Texte]" custT="1"/>
      <dgm:spPr>
        <a:solidFill>
          <a:srgbClr val="FFFF00"/>
        </a:solidFill>
      </dgm:spPr>
      <dgm:t>
        <a:bodyPr/>
        <a:lstStyle/>
        <a:p>
          <a:pPr algn="ctr" rtl="1"/>
          <a:r>
            <a:rPr lang="ar-TN" sz="4000" b="1" dirty="0" smtClean="0"/>
            <a:t>       الفقه               =         عمليّات استنباط</a:t>
          </a:r>
          <a:endParaRPr lang="fr-FR" sz="4000" b="1" dirty="0"/>
        </a:p>
      </dgm:t>
    </dgm:pt>
    <dgm:pt modelId="{956DD6BF-1EEA-4EF5-8E40-9C8BD172F7AB}" type="parTrans" cxnId="{FDCC2BBD-8B17-4131-9111-2672554D369C}">
      <dgm:prSet/>
      <dgm:spPr/>
      <dgm:t>
        <a:bodyPr/>
        <a:lstStyle/>
        <a:p>
          <a:endParaRPr lang="fr-FR"/>
        </a:p>
      </dgm:t>
    </dgm:pt>
    <dgm:pt modelId="{D1012994-79A2-4FD5-AC42-8C36DBE31DFC}" type="sibTrans" cxnId="{FDCC2BBD-8B17-4131-9111-2672554D369C}">
      <dgm:prSet/>
      <dgm:spPr/>
      <dgm:t>
        <a:bodyPr/>
        <a:lstStyle/>
        <a:p>
          <a:endParaRPr lang="fr-FR"/>
        </a:p>
      </dgm:t>
    </dgm:pt>
    <dgm:pt modelId="{E23FB319-6BF7-4100-96BF-F744707AB85F}">
      <dgm:prSet phldrT="[Texte]" custT="1"/>
      <dgm:spPr>
        <a:solidFill>
          <a:srgbClr val="FFC000"/>
        </a:solidFill>
      </dgm:spPr>
      <dgm:t>
        <a:bodyPr/>
        <a:lstStyle/>
        <a:p>
          <a:pPr algn="l" rtl="1"/>
          <a:r>
            <a:rPr lang="ar-TN" sz="4000" b="1" dirty="0" smtClean="0"/>
            <a:t>عمليّات </a:t>
          </a:r>
          <a:r>
            <a:rPr lang="ar-TN" sz="4000" b="1" dirty="0"/>
            <a:t>الاستنباط </a:t>
          </a:r>
          <a:r>
            <a:rPr lang="ar-TN" sz="4000" b="1" dirty="0" smtClean="0"/>
            <a:t>    =          عناصر </a:t>
          </a:r>
          <a:r>
            <a:rPr lang="ar-TN" sz="4000" b="1" dirty="0"/>
            <a:t>خاصّة + </a:t>
          </a:r>
          <a:r>
            <a:rPr lang="ar-TN" sz="4000" b="1" dirty="0" smtClean="0"/>
            <a:t>   عناصر </a:t>
          </a:r>
          <a:r>
            <a:rPr lang="ar-TN" sz="4000" b="1" dirty="0"/>
            <a:t>مشتركة (أصول)</a:t>
          </a:r>
          <a:endParaRPr lang="fr-FR" sz="4000" b="1" dirty="0"/>
        </a:p>
      </dgm:t>
    </dgm:pt>
    <dgm:pt modelId="{5A3D9A4E-A9E0-4DF3-84A9-E02CC0A71CE2}" type="parTrans" cxnId="{60CBCE82-D6AD-4615-9BF6-72E4DB890239}">
      <dgm:prSet/>
      <dgm:spPr/>
      <dgm:t>
        <a:bodyPr/>
        <a:lstStyle/>
        <a:p>
          <a:endParaRPr lang="fr-FR"/>
        </a:p>
      </dgm:t>
    </dgm:pt>
    <dgm:pt modelId="{C06D0F82-C858-4F18-B978-47643E1B099C}" type="sibTrans" cxnId="{60CBCE82-D6AD-4615-9BF6-72E4DB890239}">
      <dgm:prSet/>
      <dgm:spPr/>
      <dgm:t>
        <a:bodyPr/>
        <a:lstStyle/>
        <a:p>
          <a:endParaRPr lang="fr-FR"/>
        </a:p>
      </dgm:t>
    </dgm:pt>
    <dgm:pt modelId="{26D391F6-7322-4F7C-93E5-2653A974C50D}">
      <dgm:prSet phldrT="[Texte]" custT="1"/>
      <dgm:spPr>
        <a:solidFill>
          <a:schemeClr val="accent4">
            <a:lumMod val="20000"/>
            <a:lumOff val="80000"/>
          </a:schemeClr>
        </a:solidFill>
        <a:ln>
          <a:solidFill>
            <a:schemeClr val="bg1"/>
          </a:solidFill>
        </a:ln>
      </dgm:spPr>
      <dgm:t>
        <a:bodyPr/>
        <a:lstStyle/>
        <a:p>
          <a:pPr algn="ctr" rtl="1"/>
          <a:r>
            <a:rPr lang="ar-TN" sz="4000" b="1" dirty="0" smtClean="0"/>
            <a:t>أصول عمليّات الاستنباط  = أصول الفقه</a:t>
          </a:r>
          <a:endParaRPr lang="fr-FR" sz="4000" b="1" dirty="0"/>
        </a:p>
      </dgm:t>
    </dgm:pt>
    <dgm:pt modelId="{67A2D027-D2A2-4750-908A-5C7AC0FC4E3B}" type="parTrans" cxnId="{E442B78D-E97A-4600-AF12-023840E7DD79}">
      <dgm:prSet/>
      <dgm:spPr/>
      <dgm:t>
        <a:bodyPr/>
        <a:lstStyle/>
        <a:p>
          <a:endParaRPr lang="fr-FR"/>
        </a:p>
      </dgm:t>
    </dgm:pt>
    <dgm:pt modelId="{5DA7E0F6-CE37-42EB-988C-FCFCC6690765}" type="sibTrans" cxnId="{E442B78D-E97A-4600-AF12-023840E7DD79}">
      <dgm:prSet/>
      <dgm:spPr/>
      <dgm:t>
        <a:bodyPr/>
        <a:lstStyle/>
        <a:p>
          <a:endParaRPr lang="fr-FR"/>
        </a:p>
      </dgm:t>
    </dgm:pt>
    <dgm:pt modelId="{C20DB7C8-2314-46E6-9280-E0AAF620CE44}" type="pres">
      <dgm:prSet presAssocID="{E6D9BAF1-111C-4A91-86E8-DC95E7B68160}" presName="Name0" presStyleCnt="0">
        <dgm:presLayoutVars>
          <dgm:dir/>
          <dgm:animLvl val="lvl"/>
          <dgm:resizeHandles val="exact"/>
        </dgm:presLayoutVars>
      </dgm:prSet>
      <dgm:spPr/>
      <dgm:t>
        <a:bodyPr/>
        <a:lstStyle/>
        <a:p>
          <a:pPr rtl="1"/>
          <a:endParaRPr lang="ar-TN"/>
        </a:p>
      </dgm:t>
    </dgm:pt>
    <dgm:pt modelId="{79FB107F-CF31-43F0-A4BA-9A939B2F7839}" type="pres">
      <dgm:prSet presAssocID="{26D391F6-7322-4F7C-93E5-2653A974C50D}" presName="boxAndChildren" presStyleCnt="0"/>
      <dgm:spPr/>
    </dgm:pt>
    <dgm:pt modelId="{9DCC317C-7FEA-4798-A2F3-3B80BB2AC6CC}" type="pres">
      <dgm:prSet presAssocID="{26D391F6-7322-4F7C-93E5-2653A974C50D}" presName="parentTextBox" presStyleLbl="node1" presStyleIdx="0" presStyleCnt="3"/>
      <dgm:spPr/>
      <dgm:t>
        <a:bodyPr/>
        <a:lstStyle/>
        <a:p>
          <a:pPr rtl="1"/>
          <a:endParaRPr lang="ar-TN"/>
        </a:p>
      </dgm:t>
    </dgm:pt>
    <dgm:pt modelId="{3FA599ED-3ACD-4CC9-A2F1-D230EC3A2942}" type="pres">
      <dgm:prSet presAssocID="{C06D0F82-C858-4F18-B978-47643E1B099C}" presName="sp" presStyleCnt="0"/>
      <dgm:spPr/>
    </dgm:pt>
    <dgm:pt modelId="{F74B4757-12CD-4C9D-986D-95A333EF1E01}" type="pres">
      <dgm:prSet presAssocID="{E23FB319-6BF7-4100-96BF-F744707AB85F}" presName="arrowAndChildren" presStyleCnt="0"/>
      <dgm:spPr/>
    </dgm:pt>
    <dgm:pt modelId="{9BEE5682-127C-43DA-BC01-108F88A16B32}" type="pres">
      <dgm:prSet presAssocID="{E23FB319-6BF7-4100-96BF-F744707AB85F}" presName="parentTextArrow" presStyleLbl="node1" presStyleIdx="1" presStyleCnt="3"/>
      <dgm:spPr/>
      <dgm:t>
        <a:bodyPr/>
        <a:lstStyle/>
        <a:p>
          <a:pPr rtl="1"/>
          <a:endParaRPr lang="ar-TN"/>
        </a:p>
      </dgm:t>
    </dgm:pt>
    <dgm:pt modelId="{CE617FCC-965E-4827-8AD1-C0ACC83D53F5}" type="pres">
      <dgm:prSet presAssocID="{D1012994-79A2-4FD5-AC42-8C36DBE31DFC}" presName="sp" presStyleCnt="0"/>
      <dgm:spPr/>
    </dgm:pt>
    <dgm:pt modelId="{91455A2C-7D9A-4EB0-B2C4-BEEA11552273}" type="pres">
      <dgm:prSet presAssocID="{2B141D86-E2EB-4AB3-8586-9CD3292D8F51}" presName="arrowAndChildren" presStyleCnt="0"/>
      <dgm:spPr/>
    </dgm:pt>
    <dgm:pt modelId="{8EC62510-AC32-4F48-8EEE-A26FD5E04C1E}" type="pres">
      <dgm:prSet presAssocID="{2B141D86-E2EB-4AB3-8586-9CD3292D8F51}" presName="parentTextArrow" presStyleLbl="node1" presStyleIdx="2" presStyleCnt="3"/>
      <dgm:spPr/>
      <dgm:t>
        <a:bodyPr/>
        <a:lstStyle/>
        <a:p>
          <a:pPr rtl="1"/>
          <a:endParaRPr lang="ar-TN"/>
        </a:p>
      </dgm:t>
    </dgm:pt>
  </dgm:ptLst>
  <dgm:cxnLst>
    <dgm:cxn modelId="{D39B4EDC-FCDD-46A8-93A6-4D6948F531A0}" type="presOf" srcId="{E6D9BAF1-111C-4A91-86E8-DC95E7B68160}" destId="{C20DB7C8-2314-46E6-9280-E0AAF620CE44}" srcOrd="0" destOrd="0" presId="urn:microsoft.com/office/officeart/2005/8/layout/process4"/>
    <dgm:cxn modelId="{E442B78D-E97A-4600-AF12-023840E7DD79}" srcId="{E6D9BAF1-111C-4A91-86E8-DC95E7B68160}" destId="{26D391F6-7322-4F7C-93E5-2653A974C50D}" srcOrd="2" destOrd="0" parTransId="{67A2D027-D2A2-4750-908A-5C7AC0FC4E3B}" sibTransId="{5DA7E0F6-CE37-42EB-988C-FCFCC6690765}"/>
    <dgm:cxn modelId="{9B3D8142-D9B2-4BF9-B53B-FF7372677279}" type="presOf" srcId="{E23FB319-6BF7-4100-96BF-F744707AB85F}" destId="{9BEE5682-127C-43DA-BC01-108F88A16B32}" srcOrd="0" destOrd="0" presId="urn:microsoft.com/office/officeart/2005/8/layout/process4"/>
    <dgm:cxn modelId="{60CBCE82-D6AD-4615-9BF6-72E4DB890239}" srcId="{E6D9BAF1-111C-4A91-86E8-DC95E7B68160}" destId="{E23FB319-6BF7-4100-96BF-F744707AB85F}" srcOrd="1" destOrd="0" parTransId="{5A3D9A4E-A9E0-4DF3-84A9-E02CC0A71CE2}" sibTransId="{C06D0F82-C858-4F18-B978-47643E1B099C}"/>
    <dgm:cxn modelId="{FDCC2BBD-8B17-4131-9111-2672554D369C}" srcId="{E6D9BAF1-111C-4A91-86E8-DC95E7B68160}" destId="{2B141D86-E2EB-4AB3-8586-9CD3292D8F51}" srcOrd="0" destOrd="0" parTransId="{956DD6BF-1EEA-4EF5-8E40-9C8BD172F7AB}" sibTransId="{D1012994-79A2-4FD5-AC42-8C36DBE31DFC}"/>
    <dgm:cxn modelId="{65F58E87-AACC-4BB8-96B0-23F77B796459}" type="presOf" srcId="{26D391F6-7322-4F7C-93E5-2653A974C50D}" destId="{9DCC317C-7FEA-4798-A2F3-3B80BB2AC6CC}" srcOrd="0" destOrd="0" presId="urn:microsoft.com/office/officeart/2005/8/layout/process4"/>
    <dgm:cxn modelId="{F58A845F-957E-44DF-9DA1-834C42D20401}" type="presOf" srcId="{2B141D86-E2EB-4AB3-8586-9CD3292D8F51}" destId="{8EC62510-AC32-4F48-8EEE-A26FD5E04C1E}" srcOrd="0" destOrd="0" presId="urn:microsoft.com/office/officeart/2005/8/layout/process4"/>
    <dgm:cxn modelId="{D94FFEBB-ECFA-40A3-9827-360A24FB0F45}" type="presParOf" srcId="{C20DB7C8-2314-46E6-9280-E0AAF620CE44}" destId="{79FB107F-CF31-43F0-A4BA-9A939B2F7839}" srcOrd="0" destOrd="0" presId="urn:microsoft.com/office/officeart/2005/8/layout/process4"/>
    <dgm:cxn modelId="{6DB48B7B-9007-4140-8CC6-9D3130E038A4}" type="presParOf" srcId="{79FB107F-CF31-43F0-A4BA-9A939B2F7839}" destId="{9DCC317C-7FEA-4798-A2F3-3B80BB2AC6CC}" srcOrd="0" destOrd="0" presId="urn:microsoft.com/office/officeart/2005/8/layout/process4"/>
    <dgm:cxn modelId="{710970BD-900F-4B8A-B6BF-C6021676261C}" type="presParOf" srcId="{C20DB7C8-2314-46E6-9280-E0AAF620CE44}" destId="{3FA599ED-3ACD-4CC9-A2F1-D230EC3A2942}" srcOrd="1" destOrd="0" presId="urn:microsoft.com/office/officeart/2005/8/layout/process4"/>
    <dgm:cxn modelId="{D8BD9679-15E1-4C79-9E99-EEF2E663829D}" type="presParOf" srcId="{C20DB7C8-2314-46E6-9280-E0AAF620CE44}" destId="{F74B4757-12CD-4C9D-986D-95A333EF1E01}" srcOrd="2" destOrd="0" presId="urn:microsoft.com/office/officeart/2005/8/layout/process4"/>
    <dgm:cxn modelId="{B61BFDAD-28C5-4D34-93ED-CC931DC7163F}" type="presParOf" srcId="{F74B4757-12CD-4C9D-986D-95A333EF1E01}" destId="{9BEE5682-127C-43DA-BC01-108F88A16B32}" srcOrd="0" destOrd="0" presId="urn:microsoft.com/office/officeart/2005/8/layout/process4"/>
    <dgm:cxn modelId="{67C26414-3D4C-4B29-974C-328DA99D5D1A}" type="presParOf" srcId="{C20DB7C8-2314-46E6-9280-E0AAF620CE44}" destId="{CE617FCC-965E-4827-8AD1-C0ACC83D53F5}" srcOrd="3" destOrd="0" presId="urn:microsoft.com/office/officeart/2005/8/layout/process4"/>
    <dgm:cxn modelId="{1C05745B-4A9D-4D75-A0AA-FFEE6BCB82B6}" type="presParOf" srcId="{C20DB7C8-2314-46E6-9280-E0AAF620CE44}" destId="{91455A2C-7D9A-4EB0-B2C4-BEEA11552273}" srcOrd="4" destOrd="0" presId="urn:microsoft.com/office/officeart/2005/8/layout/process4"/>
    <dgm:cxn modelId="{117C61C6-D266-4D63-9ABA-09CAD020F9C9}" type="presParOf" srcId="{91455A2C-7D9A-4EB0-B2C4-BEEA11552273}" destId="{8EC62510-AC32-4F48-8EEE-A26FD5E04C1E}" srcOrd="0" destOrd="0" presId="urn:microsoft.com/office/officeart/2005/8/layout/process4"/>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427F471E-FA54-450D-9B16-0F2856D44303}" type="doc">
      <dgm:prSet loTypeId="urn:microsoft.com/office/officeart/2008/layout/HorizontalMultiLevelHierarchy" loCatId="hierarchy" qsTypeId="urn:microsoft.com/office/officeart/2005/8/quickstyle/simple3" qsCatId="simple" csTypeId="urn:microsoft.com/office/officeart/2005/8/colors/colorful4" csCatId="colorful" phldr="1"/>
      <dgm:spPr/>
      <dgm:t>
        <a:bodyPr/>
        <a:lstStyle/>
        <a:p>
          <a:endParaRPr lang="fr-FR"/>
        </a:p>
      </dgm:t>
    </dgm:pt>
    <dgm:pt modelId="{F97C7357-3DCA-4F60-9901-17A2B2A82375}">
      <dgm:prSet phldrT="[Texte]" custT="1"/>
      <dgm:spPr/>
      <dgm:t>
        <a:bodyPr/>
        <a:lstStyle/>
        <a:p>
          <a:pPr rtl="1"/>
          <a:r>
            <a:rPr lang="ar-TN" sz="3200" b="1" dirty="0" smtClean="0">
              <a:latin typeface="Times New Roman" pitchFamily="18" charset="0"/>
              <a:cs typeface="Times New Roman" pitchFamily="18" charset="0"/>
            </a:rPr>
            <a:t>دراسة عناصر عمليّة استنباط الحكم الشّرعيّ</a:t>
          </a:r>
          <a:endParaRPr lang="fr-FR" sz="3200" b="1" dirty="0">
            <a:latin typeface="Times New Roman" pitchFamily="18" charset="0"/>
            <a:cs typeface="Times New Roman" pitchFamily="18" charset="0"/>
          </a:endParaRPr>
        </a:p>
      </dgm:t>
    </dgm:pt>
    <dgm:pt modelId="{84EE7FC3-241A-4EFE-99DB-CC085EF31CB5}" type="parTrans" cxnId="{465DAD35-3F3A-41F7-A4B7-572DC84D063F}">
      <dgm:prSet/>
      <dgm:spPr/>
      <dgm:t>
        <a:bodyPr/>
        <a:lstStyle/>
        <a:p>
          <a:endParaRPr lang="fr-FR"/>
        </a:p>
      </dgm:t>
    </dgm:pt>
    <dgm:pt modelId="{8ADCCA09-EF24-4C61-9C53-A7E1743D9D67}" type="sibTrans" cxnId="{465DAD35-3F3A-41F7-A4B7-572DC84D063F}">
      <dgm:prSet/>
      <dgm:spPr/>
      <dgm:t>
        <a:bodyPr/>
        <a:lstStyle/>
        <a:p>
          <a:endParaRPr lang="fr-FR"/>
        </a:p>
      </dgm:t>
    </dgm:pt>
    <dgm:pt modelId="{02FFC7BA-57D3-44FF-848F-EBDCF5833DC1}">
      <dgm:prSet phldrT="[Texte]" custT="1"/>
      <dgm:spPr/>
      <dgm:t>
        <a:bodyPr/>
        <a:lstStyle/>
        <a:p>
          <a:r>
            <a:rPr lang="ar-TN" sz="3200" b="1" dirty="0">
              <a:latin typeface="Times New Roman" pitchFamily="18" charset="0"/>
              <a:cs typeface="Times New Roman" pitchFamily="18" charset="0"/>
            </a:rPr>
            <a:t>العناصر الخاصّة</a:t>
          </a:r>
          <a:endParaRPr lang="fr-FR" sz="3200" b="1" dirty="0">
            <a:latin typeface="Times New Roman" pitchFamily="18" charset="0"/>
            <a:cs typeface="Times New Roman" pitchFamily="18" charset="0"/>
          </a:endParaRPr>
        </a:p>
      </dgm:t>
    </dgm:pt>
    <dgm:pt modelId="{3B9370E6-425A-49A4-865F-9F3877B23B15}" type="parTrans" cxnId="{DAA4E8E0-0257-423D-80A3-577987D3CA5D}">
      <dgm:prSet/>
      <dgm:spPr/>
      <dgm:t>
        <a:bodyPr/>
        <a:lstStyle/>
        <a:p>
          <a:endParaRPr lang="fr-FR"/>
        </a:p>
      </dgm:t>
    </dgm:pt>
    <dgm:pt modelId="{8EB24BCE-7A51-4EC6-B874-291AE2773B6E}" type="sibTrans" cxnId="{DAA4E8E0-0257-423D-80A3-577987D3CA5D}">
      <dgm:prSet/>
      <dgm:spPr/>
      <dgm:t>
        <a:bodyPr/>
        <a:lstStyle/>
        <a:p>
          <a:endParaRPr lang="fr-FR"/>
        </a:p>
      </dgm:t>
    </dgm:pt>
    <dgm:pt modelId="{70775CB4-80C7-442D-8659-87EDE941E6CC}">
      <dgm:prSet phldrT="[Texte]" custT="1"/>
      <dgm:spPr/>
      <dgm:t>
        <a:bodyPr/>
        <a:lstStyle/>
        <a:p>
          <a:r>
            <a:rPr lang="ar-TN" sz="3200" b="1" dirty="0">
              <a:latin typeface="Times New Roman" pitchFamily="18" charset="0"/>
              <a:cs typeface="Times New Roman" pitchFamily="18" charset="0"/>
            </a:rPr>
            <a:t>الفقه</a:t>
          </a:r>
          <a:endParaRPr lang="fr-FR" sz="3200" b="1" dirty="0">
            <a:latin typeface="Times New Roman" pitchFamily="18" charset="0"/>
            <a:cs typeface="Times New Roman" pitchFamily="18" charset="0"/>
          </a:endParaRPr>
        </a:p>
      </dgm:t>
    </dgm:pt>
    <dgm:pt modelId="{BEC2DE0D-BEB5-44C6-BB5E-7F5D027D8876}" type="parTrans" cxnId="{8D5B546F-FA36-4F9D-A534-03DCFC4E4AAE}">
      <dgm:prSet/>
      <dgm:spPr>
        <a:ln w="76200">
          <a:headEnd type="none" w="med" len="med"/>
          <a:tailEnd type="triangle" w="med" len="med"/>
        </a:ln>
      </dgm:spPr>
      <dgm:t>
        <a:bodyPr/>
        <a:lstStyle/>
        <a:p>
          <a:endParaRPr lang="fr-FR"/>
        </a:p>
      </dgm:t>
    </dgm:pt>
    <dgm:pt modelId="{E096C0B1-D067-490C-A9FD-FA6B95224812}" type="sibTrans" cxnId="{8D5B546F-FA36-4F9D-A534-03DCFC4E4AAE}">
      <dgm:prSet/>
      <dgm:spPr/>
      <dgm:t>
        <a:bodyPr/>
        <a:lstStyle/>
        <a:p>
          <a:endParaRPr lang="fr-FR"/>
        </a:p>
      </dgm:t>
    </dgm:pt>
    <dgm:pt modelId="{8E67DA55-DC96-479E-9DFD-0D2D9FC7096E}">
      <dgm:prSet phldrT="[Texte]" custT="1"/>
      <dgm:spPr/>
      <dgm:t>
        <a:bodyPr/>
        <a:lstStyle/>
        <a:p>
          <a:r>
            <a:rPr lang="ar-TN" sz="3200" b="1" dirty="0">
              <a:latin typeface="Times New Roman" pitchFamily="18" charset="0"/>
              <a:cs typeface="Times New Roman" pitchFamily="18" charset="0"/>
            </a:rPr>
            <a:t>العناصر المشتركة</a:t>
          </a:r>
          <a:endParaRPr lang="fr-FR" sz="3200" b="1" dirty="0">
            <a:latin typeface="Times New Roman" pitchFamily="18" charset="0"/>
            <a:cs typeface="Times New Roman" pitchFamily="18" charset="0"/>
          </a:endParaRPr>
        </a:p>
      </dgm:t>
    </dgm:pt>
    <dgm:pt modelId="{984EB00D-9158-4335-A14B-B4ACA2531A9D}" type="parTrans" cxnId="{DDD391E0-D977-4886-964A-78FB66EC3EB4}">
      <dgm:prSet/>
      <dgm:spPr/>
      <dgm:t>
        <a:bodyPr/>
        <a:lstStyle/>
        <a:p>
          <a:endParaRPr lang="fr-FR"/>
        </a:p>
      </dgm:t>
    </dgm:pt>
    <dgm:pt modelId="{BEE709C6-9F0A-4A89-ABCB-62C0D6D9D53E}" type="sibTrans" cxnId="{DDD391E0-D977-4886-964A-78FB66EC3EB4}">
      <dgm:prSet/>
      <dgm:spPr/>
      <dgm:t>
        <a:bodyPr/>
        <a:lstStyle/>
        <a:p>
          <a:endParaRPr lang="fr-FR"/>
        </a:p>
      </dgm:t>
    </dgm:pt>
    <dgm:pt modelId="{1C3E3E07-8B08-45AE-B07E-0D18C7722E92}">
      <dgm:prSet phldrT="[Texte]" custT="1"/>
      <dgm:spPr/>
      <dgm:t>
        <a:bodyPr/>
        <a:lstStyle/>
        <a:p>
          <a:r>
            <a:rPr lang="ar-TN" sz="3200" b="1" dirty="0">
              <a:latin typeface="Times New Roman" pitchFamily="18" charset="0"/>
              <a:cs typeface="Times New Roman" pitchFamily="18" charset="0"/>
            </a:rPr>
            <a:t>أصول الفقه</a:t>
          </a:r>
          <a:endParaRPr lang="fr-FR" sz="3200" b="1" dirty="0">
            <a:latin typeface="Times New Roman" pitchFamily="18" charset="0"/>
            <a:cs typeface="Times New Roman" pitchFamily="18" charset="0"/>
          </a:endParaRPr>
        </a:p>
      </dgm:t>
    </dgm:pt>
    <dgm:pt modelId="{15C43030-EE6D-45E1-834B-CDB2395F988D}" type="parTrans" cxnId="{97CCCE01-447E-4622-9FAA-7672B492037F}">
      <dgm:prSet/>
      <dgm:spPr>
        <a:ln w="76200">
          <a:headEnd type="none" w="med" len="med"/>
          <a:tailEnd type="triangle" w="med" len="med"/>
        </a:ln>
      </dgm:spPr>
      <dgm:t>
        <a:bodyPr/>
        <a:lstStyle/>
        <a:p>
          <a:endParaRPr lang="fr-FR"/>
        </a:p>
      </dgm:t>
    </dgm:pt>
    <dgm:pt modelId="{C820A924-73F6-424A-81BF-485B25CA5161}" type="sibTrans" cxnId="{97CCCE01-447E-4622-9FAA-7672B492037F}">
      <dgm:prSet/>
      <dgm:spPr/>
      <dgm:t>
        <a:bodyPr/>
        <a:lstStyle/>
        <a:p>
          <a:endParaRPr lang="fr-FR"/>
        </a:p>
      </dgm:t>
    </dgm:pt>
    <dgm:pt modelId="{E7642D5E-8239-4D41-8F0F-CE126E3F06AE}" type="pres">
      <dgm:prSet presAssocID="{427F471E-FA54-450D-9B16-0F2856D44303}" presName="Name0" presStyleCnt="0">
        <dgm:presLayoutVars>
          <dgm:chPref val="1"/>
          <dgm:dir val="rev"/>
          <dgm:animOne val="branch"/>
          <dgm:animLvl val="lvl"/>
          <dgm:resizeHandles val="exact"/>
        </dgm:presLayoutVars>
      </dgm:prSet>
      <dgm:spPr/>
      <dgm:t>
        <a:bodyPr/>
        <a:lstStyle/>
        <a:p>
          <a:endParaRPr lang="fr-FR"/>
        </a:p>
      </dgm:t>
    </dgm:pt>
    <dgm:pt modelId="{324A67F3-25DF-4024-AD71-5D764A6AA2BE}" type="pres">
      <dgm:prSet presAssocID="{F97C7357-3DCA-4F60-9901-17A2B2A82375}" presName="root1" presStyleCnt="0"/>
      <dgm:spPr/>
      <dgm:t>
        <a:bodyPr/>
        <a:lstStyle/>
        <a:p>
          <a:endParaRPr lang="fr-FR"/>
        </a:p>
      </dgm:t>
    </dgm:pt>
    <dgm:pt modelId="{2454361B-4FF9-4B5A-8DEA-163A931F33DC}" type="pres">
      <dgm:prSet presAssocID="{F97C7357-3DCA-4F60-9901-17A2B2A82375}" presName="LevelOneTextNode" presStyleLbl="node0" presStyleIdx="0" presStyleCnt="1" custLinFactNeighborX="1965" custLinFactNeighborY="17333">
        <dgm:presLayoutVars>
          <dgm:chPref val="3"/>
        </dgm:presLayoutVars>
      </dgm:prSet>
      <dgm:spPr/>
      <dgm:t>
        <a:bodyPr/>
        <a:lstStyle/>
        <a:p>
          <a:endParaRPr lang="fr-FR"/>
        </a:p>
      </dgm:t>
    </dgm:pt>
    <dgm:pt modelId="{5C00BBA8-470E-41CE-9DFE-263D140DDE7D}" type="pres">
      <dgm:prSet presAssocID="{F97C7357-3DCA-4F60-9901-17A2B2A82375}" presName="level2hierChild" presStyleCnt="0"/>
      <dgm:spPr/>
      <dgm:t>
        <a:bodyPr/>
        <a:lstStyle/>
        <a:p>
          <a:endParaRPr lang="fr-FR"/>
        </a:p>
      </dgm:t>
    </dgm:pt>
    <dgm:pt modelId="{56E194E5-E9E6-4E91-86F8-5A82E3BE363F}" type="pres">
      <dgm:prSet presAssocID="{3B9370E6-425A-49A4-865F-9F3877B23B15}" presName="conn2-1" presStyleLbl="parChTrans1D2" presStyleIdx="0" presStyleCnt="2"/>
      <dgm:spPr/>
      <dgm:t>
        <a:bodyPr/>
        <a:lstStyle/>
        <a:p>
          <a:endParaRPr lang="fr-FR"/>
        </a:p>
      </dgm:t>
    </dgm:pt>
    <dgm:pt modelId="{74ACCEA5-E759-4EC5-AC38-1598C7ABB8A9}" type="pres">
      <dgm:prSet presAssocID="{3B9370E6-425A-49A4-865F-9F3877B23B15}" presName="connTx" presStyleLbl="parChTrans1D2" presStyleIdx="0" presStyleCnt="2"/>
      <dgm:spPr/>
      <dgm:t>
        <a:bodyPr/>
        <a:lstStyle/>
        <a:p>
          <a:endParaRPr lang="fr-FR"/>
        </a:p>
      </dgm:t>
    </dgm:pt>
    <dgm:pt modelId="{1EC23294-6665-4027-91F4-84AEF4537FD8}" type="pres">
      <dgm:prSet presAssocID="{02FFC7BA-57D3-44FF-848F-EBDCF5833DC1}" presName="root2" presStyleCnt="0"/>
      <dgm:spPr/>
      <dgm:t>
        <a:bodyPr/>
        <a:lstStyle/>
        <a:p>
          <a:endParaRPr lang="fr-FR"/>
        </a:p>
      </dgm:t>
    </dgm:pt>
    <dgm:pt modelId="{FE8D8A21-37A7-435A-8CEB-66975747F2FB}" type="pres">
      <dgm:prSet presAssocID="{02FFC7BA-57D3-44FF-848F-EBDCF5833DC1}" presName="LevelTwoTextNode" presStyleLbl="node2" presStyleIdx="0" presStyleCnt="2">
        <dgm:presLayoutVars>
          <dgm:chPref val="3"/>
        </dgm:presLayoutVars>
      </dgm:prSet>
      <dgm:spPr/>
      <dgm:t>
        <a:bodyPr/>
        <a:lstStyle/>
        <a:p>
          <a:endParaRPr lang="fr-FR"/>
        </a:p>
      </dgm:t>
    </dgm:pt>
    <dgm:pt modelId="{E63AC60B-50FD-4F23-B39F-3CB16FC13DC3}" type="pres">
      <dgm:prSet presAssocID="{02FFC7BA-57D3-44FF-848F-EBDCF5833DC1}" presName="level3hierChild" presStyleCnt="0"/>
      <dgm:spPr/>
      <dgm:t>
        <a:bodyPr/>
        <a:lstStyle/>
        <a:p>
          <a:endParaRPr lang="fr-FR"/>
        </a:p>
      </dgm:t>
    </dgm:pt>
    <dgm:pt modelId="{674FA1E7-AB75-4284-BE85-03992E747A2A}" type="pres">
      <dgm:prSet presAssocID="{BEC2DE0D-BEB5-44C6-BB5E-7F5D027D8876}" presName="conn2-1" presStyleLbl="parChTrans1D3" presStyleIdx="0" presStyleCnt="2"/>
      <dgm:spPr/>
      <dgm:t>
        <a:bodyPr/>
        <a:lstStyle/>
        <a:p>
          <a:endParaRPr lang="fr-FR"/>
        </a:p>
      </dgm:t>
    </dgm:pt>
    <dgm:pt modelId="{1A40C65B-0FB3-44D8-9C12-6B56782218BF}" type="pres">
      <dgm:prSet presAssocID="{BEC2DE0D-BEB5-44C6-BB5E-7F5D027D8876}" presName="connTx" presStyleLbl="parChTrans1D3" presStyleIdx="0" presStyleCnt="2"/>
      <dgm:spPr/>
      <dgm:t>
        <a:bodyPr/>
        <a:lstStyle/>
        <a:p>
          <a:endParaRPr lang="fr-FR"/>
        </a:p>
      </dgm:t>
    </dgm:pt>
    <dgm:pt modelId="{1E47B2D4-21D5-4265-9CAE-43DA39F773C2}" type="pres">
      <dgm:prSet presAssocID="{70775CB4-80C7-442D-8659-87EDE941E6CC}" presName="root2" presStyleCnt="0"/>
      <dgm:spPr/>
      <dgm:t>
        <a:bodyPr/>
        <a:lstStyle/>
        <a:p>
          <a:endParaRPr lang="fr-FR"/>
        </a:p>
      </dgm:t>
    </dgm:pt>
    <dgm:pt modelId="{CB323044-0C75-477B-B6D6-479FE3FF276C}" type="pres">
      <dgm:prSet presAssocID="{70775CB4-80C7-442D-8659-87EDE941E6CC}" presName="LevelTwoTextNode" presStyleLbl="node3" presStyleIdx="0" presStyleCnt="2">
        <dgm:presLayoutVars>
          <dgm:chPref val="3"/>
        </dgm:presLayoutVars>
      </dgm:prSet>
      <dgm:spPr/>
      <dgm:t>
        <a:bodyPr/>
        <a:lstStyle/>
        <a:p>
          <a:endParaRPr lang="fr-FR"/>
        </a:p>
      </dgm:t>
    </dgm:pt>
    <dgm:pt modelId="{EF82F502-F222-4B10-A20F-8F08957B8997}" type="pres">
      <dgm:prSet presAssocID="{70775CB4-80C7-442D-8659-87EDE941E6CC}" presName="level3hierChild" presStyleCnt="0"/>
      <dgm:spPr/>
      <dgm:t>
        <a:bodyPr/>
        <a:lstStyle/>
        <a:p>
          <a:endParaRPr lang="fr-FR"/>
        </a:p>
      </dgm:t>
    </dgm:pt>
    <dgm:pt modelId="{2418BCF3-73CB-47FE-9100-EB63F8600496}" type="pres">
      <dgm:prSet presAssocID="{984EB00D-9158-4335-A14B-B4ACA2531A9D}" presName="conn2-1" presStyleLbl="parChTrans1D2" presStyleIdx="1" presStyleCnt="2"/>
      <dgm:spPr/>
      <dgm:t>
        <a:bodyPr/>
        <a:lstStyle/>
        <a:p>
          <a:endParaRPr lang="fr-FR"/>
        </a:p>
      </dgm:t>
    </dgm:pt>
    <dgm:pt modelId="{C0F39550-4EEB-4DD6-AFDE-2D5A6680B020}" type="pres">
      <dgm:prSet presAssocID="{984EB00D-9158-4335-A14B-B4ACA2531A9D}" presName="connTx" presStyleLbl="parChTrans1D2" presStyleIdx="1" presStyleCnt="2"/>
      <dgm:spPr/>
      <dgm:t>
        <a:bodyPr/>
        <a:lstStyle/>
        <a:p>
          <a:endParaRPr lang="fr-FR"/>
        </a:p>
      </dgm:t>
    </dgm:pt>
    <dgm:pt modelId="{1AA4F37A-5670-4A0E-95AC-689E2277D3C0}" type="pres">
      <dgm:prSet presAssocID="{8E67DA55-DC96-479E-9DFD-0D2D9FC7096E}" presName="root2" presStyleCnt="0"/>
      <dgm:spPr/>
      <dgm:t>
        <a:bodyPr/>
        <a:lstStyle/>
        <a:p>
          <a:endParaRPr lang="fr-FR"/>
        </a:p>
      </dgm:t>
    </dgm:pt>
    <dgm:pt modelId="{EC9EA945-5983-4A2B-ABE7-27C99AED2519}" type="pres">
      <dgm:prSet presAssocID="{8E67DA55-DC96-479E-9DFD-0D2D9FC7096E}" presName="LevelTwoTextNode" presStyleLbl="node2" presStyleIdx="1" presStyleCnt="2">
        <dgm:presLayoutVars>
          <dgm:chPref val="3"/>
        </dgm:presLayoutVars>
      </dgm:prSet>
      <dgm:spPr/>
      <dgm:t>
        <a:bodyPr/>
        <a:lstStyle/>
        <a:p>
          <a:endParaRPr lang="fr-FR"/>
        </a:p>
      </dgm:t>
    </dgm:pt>
    <dgm:pt modelId="{5ACC7656-CE89-42CB-AFBD-C141A974AB9A}" type="pres">
      <dgm:prSet presAssocID="{8E67DA55-DC96-479E-9DFD-0D2D9FC7096E}" presName="level3hierChild" presStyleCnt="0"/>
      <dgm:spPr/>
      <dgm:t>
        <a:bodyPr/>
        <a:lstStyle/>
        <a:p>
          <a:endParaRPr lang="fr-FR"/>
        </a:p>
      </dgm:t>
    </dgm:pt>
    <dgm:pt modelId="{80B0AD6B-BB15-4F9E-B0BE-9154A2B9E302}" type="pres">
      <dgm:prSet presAssocID="{15C43030-EE6D-45E1-834B-CDB2395F988D}" presName="conn2-1" presStyleLbl="parChTrans1D3" presStyleIdx="1" presStyleCnt="2"/>
      <dgm:spPr/>
      <dgm:t>
        <a:bodyPr/>
        <a:lstStyle/>
        <a:p>
          <a:endParaRPr lang="fr-FR"/>
        </a:p>
      </dgm:t>
    </dgm:pt>
    <dgm:pt modelId="{DC6ACB09-1D9A-4BEA-A9EC-290D98A5AB42}" type="pres">
      <dgm:prSet presAssocID="{15C43030-EE6D-45E1-834B-CDB2395F988D}" presName="connTx" presStyleLbl="parChTrans1D3" presStyleIdx="1" presStyleCnt="2"/>
      <dgm:spPr/>
      <dgm:t>
        <a:bodyPr/>
        <a:lstStyle/>
        <a:p>
          <a:endParaRPr lang="fr-FR"/>
        </a:p>
      </dgm:t>
    </dgm:pt>
    <dgm:pt modelId="{A0610BE9-1C38-4F21-814E-5F603A9EF534}" type="pres">
      <dgm:prSet presAssocID="{1C3E3E07-8B08-45AE-B07E-0D18C7722E92}" presName="root2" presStyleCnt="0"/>
      <dgm:spPr/>
      <dgm:t>
        <a:bodyPr/>
        <a:lstStyle/>
        <a:p>
          <a:endParaRPr lang="fr-FR"/>
        </a:p>
      </dgm:t>
    </dgm:pt>
    <dgm:pt modelId="{7F3A879A-CB12-413B-BCDD-F4B3FEC70F3C}" type="pres">
      <dgm:prSet presAssocID="{1C3E3E07-8B08-45AE-B07E-0D18C7722E92}" presName="LevelTwoTextNode" presStyleLbl="node3" presStyleIdx="1" presStyleCnt="2">
        <dgm:presLayoutVars>
          <dgm:chPref val="3"/>
        </dgm:presLayoutVars>
      </dgm:prSet>
      <dgm:spPr/>
      <dgm:t>
        <a:bodyPr/>
        <a:lstStyle/>
        <a:p>
          <a:endParaRPr lang="fr-FR"/>
        </a:p>
      </dgm:t>
    </dgm:pt>
    <dgm:pt modelId="{E3D770DC-1F44-4907-B6C8-7D1C150B8ABE}" type="pres">
      <dgm:prSet presAssocID="{1C3E3E07-8B08-45AE-B07E-0D18C7722E92}" presName="level3hierChild" presStyleCnt="0"/>
      <dgm:spPr/>
      <dgm:t>
        <a:bodyPr/>
        <a:lstStyle/>
        <a:p>
          <a:endParaRPr lang="fr-FR"/>
        </a:p>
      </dgm:t>
    </dgm:pt>
  </dgm:ptLst>
  <dgm:cxnLst>
    <dgm:cxn modelId="{35551926-3D04-4A8F-8E86-C80D6BD148C2}" type="presOf" srcId="{70775CB4-80C7-442D-8659-87EDE941E6CC}" destId="{CB323044-0C75-477B-B6D6-479FE3FF276C}" srcOrd="0" destOrd="0" presId="urn:microsoft.com/office/officeart/2008/layout/HorizontalMultiLevelHierarchy"/>
    <dgm:cxn modelId="{835D21A7-20D8-4534-927E-AABF875FD02A}" type="presOf" srcId="{1C3E3E07-8B08-45AE-B07E-0D18C7722E92}" destId="{7F3A879A-CB12-413B-BCDD-F4B3FEC70F3C}" srcOrd="0" destOrd="0" presId="urn:microsoft.com/office/officeart/2008/layout/HorizontalMultiLevelHierarchy"/>
    <dgm:cxn modelId="{41D08500-7D4F-4FF4-9FD8-B603E193B976}" type="presOf" srcId="{984EB00D-9158-4335-A14B-B4ACA2531A9D}" destId="{C0F39550-4EEB-4DD6-AFDE-2D5A6680B020}" srcOrd="1" destOrd="0" presId="urn:microsoft.com/office/officeart/2008/layout/HorizontalMultiLevelHierarchy"/>
    <dgm:cxn modelId="{DAA4E8E0-0257-423D-80A3-577987D3CA5D}" srcId="{F97C7357-3DCA-4F60-9901-17A2B2A82375}" destId="{02FFC7BA-57D3-44FF-848F-EBDCF5833DC1}" srcOrd="0" destOrd="0" parTransId="{3B9370E6-425A-49A4-865F-9F3877B23B15}" sibTransId="{8EB24BCE-7A51-4EC6-B874-291AE2773B6E}"/>
    <dgm:cxn modelId="{0B1DA3DC-2051-42A1-958E-500E55C45332}" type="presOf" srcId="{3B9370E6-425A-49A4-865F-9F3877B23B15}" destId="{74ACCEA5-E759-4EC5-AC38-1598C7ABB8A9}" srcOrd="1" destOrd="0" presId="urn:microsoft.com/office/officeart/2008/layout/HorizontalMultiLevelHierarchy"/>
    <dgm:cxn modelId="{4A565EE6-8A0E-487C-BB1D-C39D999BB3ED}" type="presOf" srcId="{15C43030-EE6D-45E1-834B-CDB2395F988D}" destId="{DC6ACB09-1D9A-4BEA-A9EC-290D98A5AB42}" srcOrd="1" destOrd="0" presId="urn:microsoft.com/office/officeart/2008/layout/HorizontalMultiLevelHierarchy"/>
    <dgm:cxn modelId="{8D5B546F-FA36-4F9D-A534-03DCFC4E4AAE}" srcId="{02FFC7BA-57D3-44FF-848F-EBDCF5833DC1}" destId="{70775CB4-80C7-442D-8659-87EDE941E6CC}" srcOrd="0" destOrd="0" parTransId="{BEC2DE0D-BEB5-44C6-BB5E-7F5D027D8876}" sibTransId="{E096C0B1-D067-490C-A9FD-FA6B95224812}"/>
    <dgm:cxn modelId="{59C7D4BF-2783-4691-8EC4-5A6634538B2B}" type="presOf" srcId="{8E67DA55-DC96-479E-9DFD-0D2D9FC7096E}" destId="{EC9EA945-5983-4A2B-ABE7-27C99AED2519}" srcOrd="0" destOrd="0" presId="urn:microsoft.com/office/officeart/2008/layout/HorizontalMultiLevelHierarchy"/>
    <dgm:cxn modelId="{EFCCEE1A-4805-4369-B21D-83B2529E3493}" type="presOf" srcId="{BEC2DE0D-BEB5-44C6-BB5E-7F5D027D8876}" destId="{674FA1E7-AB75-4284-BE85-03992E747A2A}" srcOrd="0" destOrd="0" presId="urn:microsoft.com/office/officeart/2008/layout/HorizontalMultiLevelHierarchy"/>
    <dgm:cxn modelId="{465DAD35-3F3A-41F7-A4B7-572DC84D063F}" srcId="{427F471E-FA54-450D-9B16-0F2856D44303}" destId="{F97C7357-3DCA-4F60-9901-17A2B2A82375}" srcOrd="0" destOrd="0" parTransId="{84EE7FC3-241A-4EFE-99DB-CC085EF31CB5}" sibTransId="{8ADCCA09-EF24-4C61-9C53-A7E1743D9D67}"/>
    <dgm:cxn modelId="{DDD391E0-D977-4886-964A-78FB66EC3EB4}" srcId="{F97C7357-3DCA-4F60-9901-17A2B2A82375}" destId="{8E67DA55-DC96-479E-9DFD-0D2D9FC7096E}" srcOrd="1" destOrd="0" parTransId="{984EB00D-9158-4335-A14B-B4ACA2531A9D}" sibTransId="{BEE709C6-9F0A-4A89-ABCB-62C0D6D9D53E}"/>
    <dgm:cxn modelId="{EC05A43A-48CC-4636-B23F-34519D53FE98}" type="presOf" srcId="{F97C7357-3DCA-4F60-9901-17A2B2A82375}" destId="{2454361B-4FF9-4B5A-8DEA-163A931F33DC}" srcOrd="0" destOrd="0" presId="urn:microsoft.com/office/officeart/2008/layout/HorizontalMultiLevelHierarchy"/>
    <dgm:cxn modelId="{97CCCE01-447E-4622-9FAA-7672B492037F}" srcId="{8E67DA55-DC96-479E-9DFD-0D2D9FC7096E}" destId="{1C3E3E07-8B08-45AE-B07E-0D18C7722E92}" srcOrd="0" destOrd="0" parTransId="{15C43030-EE6D-45E1-834B-CDB2395F988D}" sibTransId="{C820A924-73F6-424A-81BF-485B25CA5161}"/>
    <dgm:cxn modelId="{D364A0E1-7924-4720-9C86-52DAF8A26874}" type="presOf" srcId="{427F471E-FA54-450D-9B16-0F2856D44303}" destId="{E7642D5E-8239-4D41-8F0F-CE126E3F06AE}" srcOrd="0" destOrd="0" presId="urn:microsoft.com/office/officeart/2008/layout/HorizontalMultiLevelHierarchy"/>
    <dgm:cxn modelId="{4F1CFA1C-F25F-4182-93E7-C97AD7BB372E}" type="presOf" srcId="{15C43030-EE6D-45E1-834B-CDB2395F988D}" destId="{80B0AD6B-BB15-4F9E-B0BE-9154A2B9E302}" srcOrd="0" destOrd="0" presId="urn:microsoft.com/office/officeart/2008/layout/HorizontalMultiLevelHierarchy"/>
    <dgm:cxn modelId="{35057163-B32A-41CA-BB2A-B653468A1D42}" type="presOf" srcId="{3B9370E6-425A-49A4-865F-9F3877B23B15}" destId="{56E194E5-E9E6-4E91-86F8-5A82E3BE363F}" srcOrd="0" destOrd="0" presId="urn:microsoft.com/office/officeart/2008/layout/HorizontalMultiLevelHierarchy"/>
    <dgm:cxn modelId="{8EC1918A-9C1F-4DD1-8A64-7F1FDE152FF0}" type="presOf" srcId="{984EB00D-9158-4335-A14B-B4ACA2531A9D}" destId="{2418BCF3-73CB-47FE-9100-EB63F8600496}" srcOrd="0" destOrd="0" presId="urn:microsoft.com/office/officeart/2008/layout/HorizontalMultiLevelHierarchy"/>
    <dgm:cxn modelId="{D638C2E0-F700-4B5B-A903-E21C672A9BE6}" type="presOf" srcId="{02FFC7BA-57D3-44FF-848F-EBDCF5833DC1}" destId="{FE8D8A21-37A7-435A-8CEB-66975747F2FB}" srcOrd="0" destOrd="0" presId="urn:microsoft.com/office/officeart/2008/layout/HorizontalMultiLevelHierarchy"/>
    <dgm:cxn modelId="{50350DAE-4576-47DC-82E9-A2340AC66F3F}" type="presOf" srcId="{BEC2DE0D-BEB5-44C6-BB5E-7F5D027D8876}" destId="{1A40C65B-0FB3-44D8-9C12-6B56782218BF}" srcOrd="1" destOrd="0" presId="urn:microsoft.com/office/officeart/2008/layout/HorizontalMultiLevelHierarchy"/>
    <dgm:cxn modelId="{D8F85845-2EEC-4D1E-9EFA-DF95C924FD60}" type="presParOf" srcId="{E7642D5E-8239-4D41-8F0F-CE126E3F06AE}" destId="{324A67F3-25DF-4024-AD71-5D764A6AA2BE}" srcOrd="0" destOrd="0" presId="urn:microsoft.com/office/officeart/2008/layout/HorizontalMultiLevelHierarchy"/>
    <dgm:cxn modelId="{52F5C388-98C7-4A78-B585-D48DF492EF36}" type="presParOf" srcId="{324A67F3-25DF-4024-AD71-5D764A6AA2BE}" destId="{2454361B-4FF9-4B5A-8DEA-163A931F33DC}" srcOrd="0" destOrd="0" presId="urn:microsoft.com/office/officeart/2008/layout/HorizontalMultiLevelHierarchy"/>
    <dgm:cxn modelId="{8DF74D7A-E1F9-463F-ADFE-0AE9BA837265}" type="presParOf" srcId="{324A67F3-25DF-4024-AD71-5D764A6AA2BE}" destId="{5C00BBA8-470E-41CE-9DFE-263D140DDE7D}" srcOrd="1" destOrd="0" presId="urn:microsoft.com/office/officeart/2008/layout/HorizontalMultiLevelHierarchy"/>
    <dgm:cxn modelId="{FC1505C5-3A21-40EC-B558-8E2734EA749E}" type="presParOf" srcId="{5C00BBA8-470E-41CE-9DFE-263D140DDE7D}" destId="{56E194E5-E9E6-4E91-86F8-5A82E3BE363F}" srcOrd="0" destOrd="0" presId="urn:microsoft.com/office/officeart/2008/layout/HorizontalMultiLevelHierarchy"/>
    <dgm:cxn modelId="{F7D641B0-F9AF-4EED-B395-65E41E121071}" type="presParOf" srcId="{56E194E5-E9E6-4E91-86F8-5A82E3BE363F}" destId="{74ACCEA5-E759-4EC5-AC38-1598C7ABB8A9}" srcOrd="0" destOrd="0" presId="urn:microsoft.com/office/officeart/2008/layout/HorizontalMultiLevelHierarchy"/>
    <dgm:cxn modelId="{9C065F33-3985-4C54-91C7-C2ADC1DF85B7}" type="presParOf" srcId="{5C00BBA8-470E-41CE-9DFE-263D140DDE7D}" destId="{1EC23294-6665-4027-91F4-84AEF4537FD8}" srcOrd="1" destOrd="0" presId="urn:microsoft.com/office/officeart/2008/layout/HorizontalMultiLevelHierarchy"/>
    <dgm:cxn modelId="{AAC0028C-E580-4082-9E87-587A54EF36E5}" type="presParOf" srcId="{1EC23294-6665-4027-91F4-84AEF4537FD8}" destId="{FE8D8A21-37A7-435A-8CEB-66975747F2FB}" srcOrd="0" destOrd="0" presId="urn:microsoft.com/office/officeart/2008/layout/HorizontalMultiLevelHierarchy"/>
    <dgm:cxn modelId="{BDF2A8BC-425E-4211-8751-EB08F8CD4BCE}" type="presParOf" srcId="{1EC23294-6665-4027-91F4-84AEF4537FD8}" destId="{E63AC60B-50FD-4F23-B39F-3CB16FC13DC3}" srcOrd="1" destOrd="0" presId="urn:microsoft.com/office/officeart/2008/layout/HorizontalMultiLevelHierarchy"/>
    <dgm:cxn modelId="{49E5D23F-13C1-4CDE-BF98-650369E28BFE}" type="presParOf" srcId="{E63AC60B-50FD-4F23-B39F-3CB16FC13DC3}" destId="{674FA1E7-AB75-4284-BE85-03992E747A2A}" srcOrd="0" destOrd="0" presId="urn:microsoft.com/office/officeart/2008/layout/HorizontalMultiLevelHierarchy"/>
    <dgm:cxn modelId="{207DBCD7-D089-4BA9-A8B2-BCB369B915C2}" type="presParOf" srcId="{674FA1E7-AB75-4284-BE85-03992E747A2A}" destId="{1A40C65B-0FB3-44D8-9C12-6B56782218BF}" srcOrd="0" destOrd="0" presId="urn:microsoft.com/office/officeart/2008/layout/HorizontalMultiLevelHierarchy"/>
    <dgm:cxn modelId="{BD0EAD8F-475E-4562-A0E5-BA4C49F9ADC0}" type="presParOf" srcId="{E63AC60B-50FD-4F23-B39F-3CB16FC13DC3}" destId="{1E47B2D4-21D5-4265-9CAE-43DA39F773C2}" srcOrd="1" destOrd="0" presId="urn:microsoft.com/office/officeart/2008/layout/HorizontalMultiLevelHierarchy"/>
    <dgm:cxn modelId="{6AB5DB05-C4D1-473E-BB10-B5398101528E}" type="presParOf" srcId="{1E47B2D4-21D5-4265-9CAE-43DA39F773C2}" destId="{CB323044-0C75-477B-B6D6-479FE3FF276C}" srcOrd="0" destOrd="0" presId="urn:microsoft.com/office/officeart/2008/layout/HorizontalMultiLevelHierarchy"/>
    <dgm:cxn modelId="{E2F6BAF4-D57F-4867-90DB-32C625CAA2AB}" type="presParOf" srcId="{1E47B2D4-21D5-4265-9CAE-43DA39F773C2}" destId="{EF82F502-F222-4B10-A20F-8F08957B8997}" srcOrd="1" destOrd="0" presId="urn:microsoft.com/office/officeart/2008/layout/HorizontalMultiLevelHierarchy"/>
    <dgm:cxn modelId="{0B37985E-6A92-4E13-B87D-7DC0A95CEBAA}" type="presParOf" srcId="{5C00BBA8-470E-41CE-9DFE-263D140DDE7D}" destId="{2418BCF3-73CB-47FE-9100-EB63F8600496}" srcOrd="2" destOrd="0" presId="urn:microsoft.com/office/officeart/2008/layout/HorizontalMultiLevelHierarchy"/>
    <dgm:cxn modelId="{57BB882C-BB91-4ACF-8DA5-80C4CDC567D7}" type="presParOf" srcId="{2418BCF3-73CB-47FE-9100-EB63F8600496}" destId="{C0F39550-4EEB-4DD6-AFDE-2D5A6680B020}" srcOrd="0" destOrd="0" presId="urn:microsoft.com/office/officeart/2008/layout/HorizontalMultiLevelHierarchy"/>
    <dgm:cxn modelId="{4952934A-A031-45E6-B18D-0B2CD68EAC89}" type="presParOf" srcId="{5C00BBA8-470E-41CE-9DFE-263D140DDE7D}" destId="{1AA4F37A-5670-4A0E-95AC-689E2277D3C0}" srcOrd="3" destOrd="0" presId="urn:microsoft.com/office/officeart/2008/layout/HorizontalMultiLevelHierarchy"/>
    <dgm:cxn modelId="{81303DC9-0275-4E6F-B6F3-1BF187D22B9A}" type="presParOf" srcId="{1AA4F37A-5670-4A0E-95AC-689E2277D3C0}" destId="{EC9EA945-5983-4A2B-ABE7-27C99AED2519}" srcOrd="0" destOrd="0" presId="urn:microsoft.com/office/officeart/2008/layout/HorizontalMultiLevelHierarchy"/>
    <dgm:cxn modelId="{3C6700EB-531E-4CE8-8929-90A860B639D6}" type="presParOf" srcId="{1AA4F37A-5670-4A0E-95AC-689E2277D3C0}" destId="{5ACC7656-CE89-42CB-AFBD-C141A974AB9A}" srcOrd="1" destOrd="0" presId="urn:microsoft.com/office/officeart/2008/layout/HorizontalMultiLevelHierarchy"/>
    <dgm:cxn modelId="{508F47A3-0152-4703-BBDA-AECC1A5BF8C4}" type="presParOf" srcId="{5ACC7656-CE89-42CB-AFBD-C141A974AB9A}" destId="{80B0AD6B-BB15-4F9E-B0BE-9154A2B9E302}" srcOrd="0" destOrd="0" presId="urn:microsoft.com/office/officeart/2008/layout/HorizontalMultiLevelHierarchy"/>
    <dgm:cxn modelId="{CE146CF3-C601-43EE-9AB5-EE6221727F14}" type="presParOf" srcId="{80B0AD6B-BB15-4F9E-B0BE-9154A2B9E302}" destId="{DC6ACB09-1D9A-4BEA-A9EC-290D98A5AB42}" srcOrd="0" destOrd="0" presId="urn:microsoft.com/office/officeart/2008/layout/HorizontalMultiLevelHierarchy"/>
    <dgm:cxn modelId="{3E4B785D-867A-49BA-B2C7-B8E0D7CB195F}" type="presParOf" srcId="{5ACC7656-CE89-42CB-AFBD-C141A974AB9A}" destId="{A0610BE9-1C38-4F21-814E-5F603A9EF534}" srcOrd="1" destOrd="0" presId="urn:microsoft.com/office/officeart/2008/layout/HorizontalMultiLevelHierarchy"/>
    <dgm:cxn modelId="{1062D9C8-ED5C-466B-ACB3-E80278110D55}" type="presParOf" srcId="{A0610BE9-1C38-4F21-814E-5F603A9EF534}" destId="{7F3A879A-CB12-413B-BCDD-F4B3FEC70F3C}" srcOrd="0" destOrd="0" presId="urn:microsoft.com/office/officeart/2008/layout/HorizontalMultiLevelHierarchy"/>
    <dgm:cxn modelId="{5A71F325-9496-4943-B4D9-F1936DC0C670}" type="presParOf" srcId="{A0610BE9-1C38-4F21-814E-5F603A9EF534}" destId="{E3D770DC-1F44-4907-B6C8-7D1C150B8ABE}" srcOrd="1" destOrd="0" presId="urn:microsoft.com/office/officeart/2008/layout/HorizontalMultiLevelHierarchy"/>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89514A8C-DCCF-4F4D-A74E-FF253F9C894A}" type="doc">
      <dgm:prSet loTypeId="urn:microsoft.com/office/officeart/2005/8/layout/equation2" loCatId="process" qsTypeId="urn:microsoft.com/office/officeart/2005/8/quickstyle/simple3" qsCatId="simple" csTypeId="urn:microsoft.com/office/officeart/2005/8/colors/colorful2" csCatId="colorful" phldr="1"/>
      <dgm:spPr/>
    </dgm:pt>
    <dgm:pt modelId="{335EFA26-5C48-4504-B379-1C615AD99CBF}">
      <dgm:prSet phldrT="[Texte]" custT="1"/>
      <dgm:spPr/>
      <dgm:t>
        <a:bodyPr/>
        <a:lstStyle/>
        <a:p>
          <a:r>
            <a:rPr lang="ar-TN" sz="2400" b="1" dirty="0"/>
            <a:t>الدّليل </a:t>
          </a:r>
          <a:r>
            <a:rPr lang="ar-TN" sz="2400" b="1" dirty="0" smtClean="0"/>
            <a:t>الجزئيّ </a:t>
          </a:r>
          <a:r>
            <a:rPr lang="ar-TN" sz="2400" b="1" dirty="0"/>
            <a:t>في حديث الصّوم يتمثّل في عبارات: الصّوم، </a:t>
          </a:r>
          <a:r>
            <a:rPr lang="ar-TN" sz="2400" b="1" dirty="0" smtClean="0"/>
            <a:t>رمضان، إلخ</a:t>
          </a:r>
          <a:endParaRPr lang="fr-FR" sz="2400" b="1" dirty="0"/>
        </a:p>
      </dgm:t>
    </dgm:pt>
    <dgm:pt modelId="{3003E011-C564-47D0-BE80-E46FC1C04303}" type="parTrans" cxnId="{2CB44FCA-A634-40F6-B3A0-BB166DB9ABC3}">
      <dgm:prSet/>
      <dgm:spPr/>
      <dgm:t>
        <a:bodyPr/>
        <a:lstStyle/>
        <a:p>
          <a:endParaRPr lang="fr-FR"/>
        </a:p>
      </dgm:t>
    </dgm:pt>
    <dgm:pt modelId="{6CC0D3CC-19AF-4E38-9F7D-B2F28E2E06D3}" type="sibTrans" cxnId="{2CB44FCA-A634-40F6-B3A0-BB166DB9ABC3}">
      <dgm:prSet/>
      <dgm:spPr>
        <a:solidFill>
          <a:schemeClr val="tx1"/>
        </a:solidFill>
      </dgm:spPr>
      <dgm:t>
        <a:bodyPr/>
        <a:lstStyle/>
        <a:p>
          <a:endParaRPr lang="fr-FR"/>
        </a:p>
      </dgm:t>
    </dgm:pt>
    <dgm:pt modelId="{1E68C58F-AE4A-40C9-9643-4B6850FCFCFB}">
      <dgm:prSet phldrT="[Texte]" custT="1"/>
      <dgm:spPr/>
      <dgm:t>
        <a:bodyPr/>
        <a:lstStyle/>
        <a:p>
          <a:pPr rtl="1"/>
          <a:r>
            <a:rPr lang="ar-TN" sz="2400" b="1" dirty="0"/>
            <a:t>الحكم </a:t>
          </a:r>
          <a:r>
            <a:rPr lang="ar-TN" sz="2400" b="1" dirty="0" smtClean="0"/>
            <a:t>الجزئيّ: </a:t>
          </a:r>
          <a:r>
            <a:rPr lang="ar-TN" sz="2400" b="1" dirty="0"/>
            <a:t>صوم </a:t>
          </a:r>
          <a:r>
            <a:rPr lang="ar-TN" sz="2400" b="1" dirty="0" smtClean="0"/>
            <a:t>اليومين الأخيرين من شعبان محرّم</a:t>
          </a:r>
          <a:endParaRPr lang="fr-FR" sz="2400" b="1" dirty="0"/>
        </a:p>
      </dgm:t>
    </dgm:pt>
    <dgm:pt modelId="{962D4D50-C850-4EC2-8A83-958F824845D8}" type="parTrans" cxnId="{5A2CCEC3-7739-483A-948E-2A14FCBE622A}">
      <dgm:prSet/>
      <dgm:spPr/>
      <dgm:t>
        <a:bodyPr/>
        <a:lstStyle/>
        <a:p>
          <a:endParaRPr lang="fr-FR"/>
        </a:p>
      </dgm:t>
    </dgm:pt>
    <dgm:pt modelId="{333344C5-98B8-4BC7-8FD7-608CCC8FAB78}" type="sibTrans" cxnId="{5A2CCEC3-7739-483A-948E-2A14FCBE622A}">
      <dgm:prSet/>
      <dgm:spPr>
        <a:solidFill>
          <a:schemeClr val="tx1"/>
        </a:solidFill>
      </dgm:spPr>
      <dgm:t>
        <a:bodyPr/>
        <a:lstStyle/>
        <a:p>
          <a:endParaRPr lang="fr-FR"/>
        </a:p>
      </dgm:t>
    </dgm:pt>
    <dgm:pt modelId="{F2843D1E-590C-4A80-8023-00B68046B70D}">
      <dgm:prSet phldrT="[Texte]"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r="100000" b="100000"/>
          </a:path>
          <a:tileRect l="-100000" t="-100000"/>
        </a:gradFill>
      </dgm:spPr>
      <dgm:t>
        <a:bodyPr/>
        <a:lstStyle/>
        <a:p>
          <a:r>
            <a:rPr lang="ar-TN" sz="5000" b="1" dirty="0"/>
            <a:t>الفقه</a:t>
          </a:r>
          <a:endParaRPr lang="fr-FR" sz="5000" b="1" dirty="0"/>
        </a:p>
      </dgm:t>
    </dgm:pt>
    <dgm:pt modelId="{F84ECB72-24F4-4977-AAE4-3C1002D9BB43}" type="parTrans" cxnId="{94E9C977-2407-4E5C-BF87-EE206F41B3A9}">
      <dgm:prSet/>
      <dgm:spPr/>
      <dgm:t>
        <a:bodyPr/>
        <a:lstStyle/>
        <a:p>
          <a:endParaRPr lang="fr-FR"/>
        </a:p>
      </dgm:t>
    </dgm:pt>
    <dgm:pt modelId="{87D9A28D-7B70-4B5F-8136-644EBD7CEF77}" type="sibTrans" cxnId="{94E9C977-2407-4E5C-BF87-EE206F41B3A9}">
      <dgm:prSet/>
      <dgm:spPr/>
      <dgm:t>
        <a:bodyPr/>
        <a:lstStyle/>
        <a:p>
          <a:endParaRPr lang="fr-FR"/>
        </a:p>
      </dgm:t>
    </dgm:pt>
    <dgm:pt modelId="{6B7D8163-73E5-4D87-AB24-D1F353E5AB50}" type="pres">
      <dgm:prSet presAssocID="{89514A8C-DCCF-4F4D-A74E-FF253F9C894A}" presName="Name0" presStyleCnt="0">
        <dgm:presLayoutVars>
          <dgm:dir val="rev"/>
          <dgm:resizeHandles val="exact"/>
        </dgm:presLayoutVars>
      </dgm:prSet>
      <dgm:spPr/>
    </dgm:pt>
    <dgm:pt modelId="{45D205F1-F460-4570-9C71-A4A10F15A03B}" type="pres">
      <dgm:prSet presAssocID="{89514A8C-DCCF-4F4D-A74E-FF253F9C894A}" presName="vNodes" presStyleCnt="0"/>
      <dgm:spPr/>
    </dgm:pt>
    <dgm:pt modelId="{0DA6CD9B-DF03-4CBF-B24F-D7B33BBD1B62}" type="pres">
      <dgm:prSet presAssocID="{335EFA26-5C48-4504-B379-1C615AD99CBF}" presName="node" presStyleLbl="node1" presStyleIdx="0" presStyleCnt="3" custScaleX="602989" custScaleY="121271">
        <dgm:presLayoutVars>
          <dgm:bulletEnabled val="1"/>
        </dgm:presLayoutVars>
      </dgm:prSet>
      <dgm:spPr>
        <a:prstGeom prst="rect">
          <a:avLst/>
        </a:prstGeom>
      </dgm:spPr>
      <dgm:t>
        <a:bodyPr/>
        <a:lstStyle/>
        <a:p>
          <a:endParaRPr lang="fr-FR"/>
        </a:p>
      </dgm:t>
    </dgm:pt>
    <dgm:pt modelId="{A48055A7-ACA3-4B9A-94B5-778F6BF6B3F5}" type="pres">
      <dgm:prSet presAssocID="{6CC0D3CC-19AF-4E38-9F7D-B2F28E2E06D3}" presName="spacerT" presStyleCnt="0"/>
      <dgm:spPr/>
    </dgm:pt>
    <dgm:pt modelId="{BFD09D86-9A96-4F1D-883E-44E29E52AC5F}" type="pres">
      <dgm:prSet presAssocID="{6CC0D3CC-19AF-4E38-9F7D-B2F28E2E06D3}" presName="sibTrans" presStyleLbl="sibTrans2D1" presStyleIdx="0" presStyleCnt="2"/>
      <dgm:spPr/>
      <dgm:t>
        <a:bodyPr/>
        <a:lstStyle/>
        <a:p>
          <a:endParaRPr lang="fr-FR"/>
        </a:p>
      </dgm:t>
    </dgm:pt>
    <dgm:pt modelId="{2246EA13-ED20-472B-A199-1CF6C3802982}" type="pres">
      <dgm:prSet presAssocID="{6CC0D3CC-19AF-4E38-9F7D-B2F28E2E06D3}" presName="spacerB" presStyleCnt="0"/>
      <dgm:spPr/>
    </dgm:pt>
    <dgm:pt modelId="{2238AADC-ADBD-4C0F-973F-7AA67146F894}" type="pres">
      <dgm:prSet presAssocID="{1E68C58F-AE4A-40C9-9643-4B6850FCFCFB}" presName="node" presStyleLbl="node1" presStyleIdx="1" presStyleCnt="3" custScaleX="601538">
        <dgm:presLayoutVars>
          <dgm:bulletEnabled val="1"/>
        </dgm:presLayoutVars>
      </dgm:prSet>
      <dgm:spPr>
        <a:prstGeom prst="rect">
          <a:avLst/>
        </a:prstGeom>
      </dgm:spPr>
      <dgm:t>
        <a:bodyPr/>
        <a:lstStyle/>
        <a:p>
          <a:endParaRPr lang="fr-FR"/>
        </a:p>
      </dgm:t>
    </dgm:pt>
    <dgm:pt modelId="{5559A671-E3D1-481B-8DB6-A84E93A8B81E}" type="pres">
      <dgm:prSet presAssocID="{89514A8C-DCCF-4F4D-A74E-FF253F9C894A}" presName="sibTransLast" presStyleLbl="sibTrans2D1" presStyleIdx="1" presStyleCnt="2"/>
      <dgm:spPr/>
      <dgm:t>
        <a:bodyPr/>
        <a:lstStyle/>
        <a:p>
          <a:endParaRPr lang="fr-FR"/>
        </a:p>
      </dgm:t>
    </dgm:pt>
    <dgm:pt modelId="{D4DBC023-8596-4802-9E5F-D19988FF2F58}" type="pres">
      <dgm:prSet presAssocID="{89514A8C-DCCF-4F4D-A74E-FF253F9C894A}" presName="connectorText" presStyleLbl="sibTrans2D1" presStyleIdx="1" presStyleCnt="2"/>
      <dgm:spPr/>
      <dgm:t>
        <a:bodyPr/>
        <a:lstStyle/>
        <a:p>
          <a:endParaRPr lang="fr-FR"/>
        </a:p>
      </dgm:t>
    </dgm:pt>
    <dgm:pt modelId="{5EBEDE41-3427-4959-A0E4-DB98B2ACB480}" type="pres">
      <dgm:prSet presAssocID="{89514A8C-DCCF-4F4D-A74E-FF253F9C894A}" presName="lastNode" presStyleLbl="node1" presStyleIdx="2" presStyleCnt="3">
        <dgm:presLayoutVars>
          <dgm:bulletEnabled val="1"/>
        </dgm:presLayoutVars>
      </dgm:prSet>
      <dgm:spPr/>
      <dgm:t>
        <a:bodyPr/>
        <a:lstStyle/>
        <a:p>
          <a:endParaRPr lang="fr-FR"/>
        </a:p>
      </dgm:t>
    </dgm:pt>
  </dgm:ptLst>
  <dgm:cxnLst>
    <dgm:cxn modelId="{2CB44FCA-A634-40F6-B3A0-BB166DB9ABC3}" srcId="{89514A8C-DCCF-4F4D-A74E-FF253F9C894A}" destId="{335EFA26-5C48-4504-B379-1C615AD99CBF}" srcOrd="0" destOrd="0" parTransId="{3003E011-C564-47D0-BE80-E46FC1C04303}" sibTransId="{6CC0D3CC-19AF-4E38-9F7D-B2F28E2E06D3}"/>
    <dgm:cxn modelId="{5A2CCEC3-7739-483A-948E-2A14FCBE622A}" srcId="{89514A8C-DCCF-4F4D-A74E-FF253F9C894A}" destId="{1E68C58F-AE4A-40C9-9643-4B6850FCFCFB}" srcOrd="1" destOrd="0" parTransId="{962D4D50-C850-4EC2-8A83-958F824845D8}" sibTransId="{333344C5-98B8-4BC7-8FD7-608CCC8FAB78}"/>
    <dgm:cxn modelId="{9995364C-F46F-40C2-9971-A35D1C3D340B}" type="presOf" srcId="{335EFA26-5C48-4504-B379-1C615AD99CBF}" destId="{0DA6CD9B-DF03-4CBF-B24F-D7B33BBD1B62}" srcOrd="0" destOrd="0" presId="urn:microsoft.com/office/officeart/2005/8/layout/equation2"/>
    <dgm:cxn modelId="{94E9C977-2407-4E5C-BF87-EE206F41B3A9}" srcId="{89514A8C-DCCF-4F4D-A74E-FF253F9C894A}" destId="{F2843D1E-590C-4A80-8023-00B68046B70D}" srcOrd="2" destOrd="0" parTransId="{F84ECB72-24F4-4977-AAE4-3C1002D9BB43}" sibTransId="{87D9A28D-7B70-4B5F-8136-644EBD7CEF77}"/>
    <dgm:cxn modelId="{07BCAAD9-5C02-40C3-9653-6C4DE9C8A262}" type="presOf" srcId="{F2843D1E-590C-4A80-8023-00B68046B70D}" destId="{5EBEDE41-3427-4959-A0E4-DB98B2ACB480}" srcOrd="0" destOrd="0" presId="urn:microsoft.com/office/officeart/2005/8/layout/equation2"/>
    <dgm:cxn modelId="{F9048535-8CC5-4832-9F70-8BE8C1B38BE2}" type="presOf" srcId="{333344C5-98B8-4BC7-8FD7-608CCC8FAB78}" destId="{D4DBC023-8596-4802-9E5F-D19988FF2F58}" srcOrd="1" destOrd="0" presId="urn:microsoft.com/office/officeart/2005/8/layout/equation2"/>
    <dgm:cxn modelId="{6BFACA59-0029-4631-9441-3C10BF9820BE}" type="presOf" srcId="{6CC0D3CC-19AF-4E38-9F7D-B2F28E2E06D3}" destId="{BFD09D86-9A96-4F1D-883E-44E29E52AC5F}" srcOrd="0" destOrd="0" presId="urn:microsoft.com/office/officeart/2005/8/layout/equation2"/>
    <dgm:cxn modelId="{659A71EA-61AD-498F-9BAB-80A74667664A}" type="presOf" srcId="{333344C5-98B8-4BC7-8FD7-608CCC8FAB78}" destId="{5559A671-E3D1-481B-8DB6-A84E93A8B81E}" srcOrd="0" destOrd="0" presId="urn:microsoft.com/office/officeart/2005/8/layout/equation2"/>
    <dgm:cxn modelId="{F04DB043-F73B-4E67-8B4B-D222CB966674}" type="presOf" srcId="{1E68C58F-AE4A-40C9-9643-4B6850FCFCFB}" destId="{2238AADC-ADBD-4C0F-973F-7AA67146F894}" srcOrd="0" destOrd="0" presId="urn:microsoft.com/office/officeart/2005/8/layout/equation2"/>
    <dgm:cxn modelId="{E54CEED6-C53E-4F13-9E0C-BCFB6BD0703F}" type="presOf" srcId="{89514A8C-DCCF-4F4D-A74E-FF253F9C894A}" destId="{6B7D8163-73E5-4D87-AB24-D1F353E5AB50}" srcOrd="0" destOrd="0" presId="urn:microsoft.com/office/officeart/2005/8/layout/equation2"/>
    <dgm:cxn modelId="{B13134FE-B47C-43BE-9180-A8D889638DAC}" type="presParOf" srcId="{6B7D8163-73E5-4D87-AB24-D1F353E5AB50}" destId="{45D205F1-F460-4570-9C71-A4A10F15A03B}" srcOrd="0" destOrd="0" presId="urn:microsoft.com/office/officeart/2005/8/layout/equation2"/>
    <dgm:cxn modelId="{EF721F52-61E4-4E22-883F-8FE3B00CC22F}" type="presParOf" srcId="{45D205F1-F460-4570-9C71-A4A10F15A03B}" destId="{0DA6CD9B-DF03-4CBF-B24F-D7B33BBD1B62}" srcOrd="0" destOrd="0" presId="urn:microsoft.com/office/officeart/2005/8/layout/equation2"/>
    <dgm:cxn modelId="{712E1B20-0EE1-41E5-B4A7-774E5EEECDC5}" type="presParOf" srcId="{45D205F1-F460-4570-9C71-A4A10F15A03B}" destId="{A48055A7-ACA3-4B9A-94B5-778F6BF6B3F5}" srcOrd="1" destOrd="0" presId="urn:microsoft.com/office/officeart/2005/8/layout/equation2"/>
    <dgm:cxn modelId="{590D4102-2FB6-49ED-9D52-E0072C44B205}" type="presParOf" srcId="{45D205F1-F460-4570-9C71-A4A10F15A03B}" destId="{BFD09D86-9A96-4F1D-883E-44E29E52AC5F}" srcOrd="2" destOrd="0" presId="urn:microsoft.com/office/officeart/2005/8/layout/equation2"/>
    <dgm:cxn modelId="{7E4BDA04-D7F5-47C0-9739-D3E752E4BC78}" type="presParOf" srcId="{45D205F1-F460-4570-9C71-A4A10F15A03B}" destId="{2246EA13-ED20-472B-A199-1CF6C3802982}" srcOrd="3" destOrd="0" presId="urn:microsoft.com/office/officeart/2005/8/layout/equation2"/>
    <dgm:cxn modelId="{010B285A-699D-4B57-BBD1-064FD9D5BCE6}" type="presParOf" srcId="{45D205F1-F460-4570-9C71-A4A10F15A03B}" destId="{2238AADC-ADBD-4C0F-973F-7AA67146F894}" srcOrd="4" destOrd="0" presId="urn:microsoft.com/office/officeart/2005/8/layout/equation2"/>
    <dgm:cxn modelId="{4B7C89AB-D5C0-43D4-9210-8C566BD88876}" type="presParOf" srcId="{6B7D8163-73E5-4D87-AB24-D1F353E5AB50}" destId="{5559A671-E3D1-481B-8DB6-A84E93A8B81E}" srcOrd="1" destOrd="0" presId="urn:microsoft.com/office/officeart/2005/8/layout/equation2"/>
    <dgm:cxn modelId="{B9416F97-5F3A-45FD-902B-68F7DAAE5988}" type="presParOf" srcId="{5559A671-E3D1-481B-8DB6-A84E93A8B81E}" destId="{D4DBC023-8596-4802-9E5F-D19988FF2F58}" srcOrd="0" destOrd="0" presId="urn:microsoft.com/office/officeart/2005/8/layout/equation2"/>
    <dgm:cxn modelId="{48F8BFD9-539C-4943-92FA-D13E5A22BA8F}" type="presParOf" srcId="{6B7D8163-73E5-4D87-AB24-D1F353E5AB50}" destId="{5EBEDE41-3427-4959-A0E4-DB98B2ACB480}" srcOrd="2" destOrd="0" presId="urn:microsoft.com/office/officeart/2005/8/layout/equation2"/>
  </dgm:cxnLst>
  <dgm:bg/>
  <dgm:whole>
    <a:ln w="57150">
      <a:solidFill>
        <a:schemeClr val="tx1"/>
      </a:solidFill>
    </a:ln>
  </dgm:whole>
  <dgm:extLst>
    <a:ext uri="http://schemas.microsoft.com/office/drawing/2008/diagram">
      <dsp:dataModelExt xmlns=""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89514A8C-DCCF-4F4D-A74E-FF253F9C894A}" type="doc">
      <dgm:prSet loTypeId="urn:microsoft.com/office/officeart/2005/8/layout/equation2" loCatId="process" qsTypeId="urn:microsoft.com/office/officeart/2005/8/quickstyle/simple1" qsCatId="simple" csTypeId="urn:microsoft.com/office/officeart/2005/8/colors/colorful2" csCatId="colorful" phldr="1"/>
      <dgm:spPr/>
    </dgm:pt>
    <dgm:pt modelId="{335EFA26-5C48-4504-B379-1C615AD99CBF}">
      <dgm:prSet phldrT="[Texte]" custT="1"/>
      <dgm:spPr>
        <a:gradFill flip="none" rotWithShape="0">
          <a:gsLst>
            <a:gs pos="0">
              <a:schemeClr val="accent2">
                <a:hueOff val="0"/>
                <a:satOff val="0"/>
                <a:lumOff val="0"/>
                <a:tint val="66000"/>
                <a:satMod val="160000"/>
              </a:schemeClr>
            </a:gs>
            <a:gs pos="50000">
              <a:schemeClr val="accent2">
                <a:hueOff val="0"/>
                <a:satOff val="0"/>
                <a:lumOff val="0"/>
                <a:tint val="44500"/>
                <a:satMod val="160000"/>
              </a:schemeClr>
            </a:gs>
            <a:gs pos="100000">
              <a:schemeClr val="accent2">
                <a:hueOff val="0"/>
                <a:satOff val="0"/>
                <a:lumOff val="0"/>
                <a:tint val="23500"/>
                <a:satMod val="160000"/>
              </a:schemeClr>
            </a:gs>
          </a:gsLst>
          <a:lin ang="16200000" scaled="1"/>
          <a:tileRect/>
        </a:gradFill>
      </dgm:spPr>
      <dgm:t>
        <a:bodyPr/>
        <a:lstStyle/>
        <a:p>
          <a:r>
            <a:rPr lang="ar-TN" sz="2400" b="1" dirty="0">
              <a:solidFill>
                <a:schemeClr val="tx1"/>
              </a:solidFill>
            </a:rPr>
            <a:t>الدّليل </a:t>
          </a:r>
          <a:r>
            <a:rPr lang="ar-TN" sz="2400" b="1" dirty="0" smtClean="0">
              <a:solidFill>
                <a:schemeClr val="tx1"/>
              </a:solidFill>
            </a:rPr>
            <a:t>الكلّيّ: </a:t>
          </a:r>
          <a:r>
            <a:rPr lang="ar-TN" sz="2400" b="1" dirty="0">
              <a:solidFill>
                <a:schemeClr val="tx1"/>
              </a:solidFill>
            </a:rPr>
            <a:t>صيغة النّهي وظهورها في معنى من المعاني</a:t>
          </a:r>
          <a:endParaRPr lang="fr-FR" sz="2400" b="1" dirty="0">
            <a:solidFill>
              <a:schemeClr val="tx1"/>
            </a:solidFill>
          </a:endParaRPr>
        </a:p>
      </dgm:t>
    </dgm:pt>
    <dgm:pt modelId="{3003E011-C564-47D0-BE80-E46FC1C04303}" type="parTrans" cxnId="{2CB44FCA-A634-40F6-B3A0-BB166DB9ABC3}">
      <dgm:prSet/>
      <dgm:spPr/>
      <dgm:t>
        <a:bodyPr/>
        <a:lstStyle/>
        <a:p>
          <a:endParaRPr lang="fr-FR"/>
        </a:p>
      </dgm:t>
    </dgm:pt>
    <dgm:pt modelId="{6CC0D3CC-19AF-4E38-9F7D-B2F28E2E06D3}" type="sibTrans" cxnId="{2CB44FCA-A634-40F6-B3A0-BB166DB9ABC3}">
      <dgm:prSet/>
      <dgm:spPr>
        <a:solidFill>
          <a:schemeClr val="tx1"/>
        </a:solidFill>
      </dgm:spPr>
      <dgm:t>
        <a:bodyPr/>
        <a:lstStyle/>
        <a:p>
          <a:endParaRPr lang="fr-FR"/>
        </a:p>
      </dgm:t>
    </dgm:pt>
    <dgm:pt modelId="{1E68C58F-AE4A-40C9-9643-4B6850FCFCFB}">
      <dgm:prSet phldrT="[Texte]" custT="1"/>
      <dgm:spPr>
        <a:gradFill flip="none" rotWithShape="0">
          <a:gsLst>
            <a:gs pos="0">
              <a:schemeClr val="accent2">
                <a:hueOff val="2340759"/>
                <a:satOff val="-2919"/>
                <a:lumOff val="686"/>
                <a:tint val="66000"/>
                <a:satMod val="160000"/>
              </a:schemeClr>
            </a:gs>
            <a:gs pos="50000">
              <a:schemeClr val="accent2">
                <a:hueOff val="2340759"/>
                <a:satOff val="-2919"/>
                <a:lumOff val="686"/>
                <a:tint val="44500"/>
                <a:satMod val="160000"/>
              </a:schemeClr>
            </a:gs>
            <a:gs pos="100000">
              <a:schemeClr val="accent2">
                <a:hueOff val="2340759"/>
                <a:satOff val="-2919"/>
                <a:lumOff val="686"/>
                <a:tint val="23500"/>
                <a:satMod val="160000"/>
              </a:schemeClr>
            </a:gs>
          </a:gsLst>
          <a:lin ang="16200000" scaled="1"/>
          <a:tileRect/>
        </a:gradFill>
      </dgm:spPr>
      <dgm:t>
        <a:bodyPr/>
        <a:lstStyle/>
        <a:p>
          <a:r>
            <a:rPr lang="ar-TN" sz="3200" b="1" dirty="0">
              <a:solidFill>
                <a:schemeClr val="tx1"/>
              </a:solidFill>
            </a:rPr>
            <a:t>الحكم </a:t>
          </a:r>
          <a:r>
            <a:rPr lang="ar-TN" sz="3200" b="1" dirty="0" smtClean="0">
              <a:solidFill>
                <a:schemeClr val="tx1"/>
              </a:solidFill>
            </a:rPr>
            <a:t>الكلّيّ: التّحريم</a:t>
          </a:r>
          <a:endParaRPr lang="fr-FR" sz="3200" b="1" dirty="0">
            <a:solidFill>
              <a:schemeClr val="tx1"/>
            </a:solidFill>
          </a:endParaRPr>
        </a:p>
      </dgm:t>
    </dgm:pt>
    <dgm:pt modelId="{962D4D50-C850-4EC2-8A83-958F824845D8}" type="parTrans" cxnId="{5A2CCEC3-7739-483A-948E-2A14FCBE622A}">
      <dgm:prSet/>
      <dgm:spPr/>
      <dgm:t>
        <a:bodyPr/>
        <a:lstStyle/>
        <a:p>
          <a:endParaRPr lang="fr-FR"/>
        </a:p>
      </dgm:t>
    </dgm:pt>
    <dgm:pt modelId="{333344C5-98B8-4BC7-8FD7-608CCC8FAB78}" type="sibTrans" cxnId="{5A2CCEC3-7739-483A-948E-2A14FCBE622A}">
      <dgm:prSet/>
      <dgm:spPr>
        <a:solidFill>
          <a:schemeClr val="tx1"/>
        </a:solidFill>
      </dgm:spPr>
      <dgm:t>
        <a:bodyPr/>
        <a:lstStyle/>
        <a:p>
          <a:endParaRPr lang="fr-FR"/>
        </a:p>
      </dgm:t>
    </dgm:pt>
    <dgm:pt modelId="{F2843D1E-590C-4A80-8023-00B68046B70D}">
      <dgm:prSet phldrT="[Texte]"/>
      <dgm:spPr>
        <a:gradFill flip="none" rotWithShape="0">
          <a:gsLst>
            <a:gs pos="0">
              <a:schemeClr val="accent2">
                <a:hueOff val="4681519"/>
                <a:satOff val="-5839"/>
                <a:lumOff val="1373"/>
                <a:tint val="66000"/>
                <a:satMod val="160000"/>
              </a:schemeClr>
            </a:gs>
            <a:gs pos="50000">
              <a:schemeClr val="accent2">
                <a:hueOff val="4681519"/>
                <a:satOff val="-5839"/>
                <a:lumOff val="1373"/>
                <a:tint val="44500"/>
                <a:satMod val="160000"/>
              </a:schemeClr>
            </a:gs>
            <a:gs pos="100000">
              <a:schemeClr val="accent2">
                <a:hueOff val="4681519"/>
                <a:satOff val="-5839"/>
                <a:lumOff val="1373"/>
                <a:tint val="23500"/>
                <a:satMod val="160000"/>
              </a:schemeClr>
            </a:gs>
          </a:gsLst>
          <a:lin ang="16200000" scaled="1"/>
          <a:tileRect/>
        </a:gradFill>
      </dgm:spPr>
      <dgm:t>
        <a:bodyPr/>
        <a:lstStyle/>
        <a:p>
          <a:r>
            <a:rPr lang="ar-TN" b="1" dirty="0">
              <a:solidFill>
                <a:schemeClr val="tx1"/>
              </a:solidFill>
            </a:rPr>
            <a:t>أصول الفقه</a:t>
          </a:r>
          <a:endParaRPr lang="fr-FR" b="1" dirty="0">
            <a:solidFill>
              <a:schemeClr val="tx1"/>
            </a:solidFill>
          </a:endParaRPr>
        </a:p>
      </dgm:t>
    </dgm:pt>
    <dgm:pt modelId="{F84ECB72-24F4-4977-AAE4-3C1002D9BB43}" type="parTrans" cxnId="{94E9C977-2407-4E5C-BF87-EE206F41B3A9}">
      <dgm:prSet/>
      <dgm:spPr/>
      <dgm:t>
        <a:bodyPr/>
        <a:lstStyle/>
        <a:p>
          <a:endParaRPr lang="fr-FR"/>
        </a:p>
      </dgm:t>
    </dgm:pt>
    <dgm:pt modelId="{87D9A28D-7B70-4B5F-8136-644EBD7CEF77}" type="sibTrans" cxnId="{94E9C977-2407-4E5C-BF87-EE206F41B3A9}">
      <dgm:prSet/>
      <dgm:spPr/>
      <dgm:t>
        <a:bodyPr/>
        <a:lstStyle/>
        <a:p>
          <a:endParaRPr lang="fr-FR"/>
        </a:p>
      </dgm:t>
    </dgm:pt>
    <dgm:pt modelId="{6B7D8163-73E5-4D87-AB24-D1F353E5AB50}" type="pres">
      <dgm:prSet presAssocID="{89514A8C-DCCF-4F4D-A74E-FF253F9C894A}" presName="Name0" presStyleCnt="0">
        <dgm:presLayoutVars>
          <dgm:dir val="rev"/>
          <dgm:resizeHandles val="exact"/>
        </dgm:presLayoutVars>
      </dgm:prSet>
      <dgm:spPr/>
    </dgm:pt>
    <dgm:pt modelId="{45D205F1-F460-4570-9C71-A4A10F15A03B}" type="pres">
      <dgm:prSet presAssocID="{89514A8C-DCCF-4F4D-A74E-FF253F9C894A}" presName="vNodes" presStyleCnt="0"/>
      <dgm:spPr/>
    </dgm:pt>
    <dgm:pt modelId="{0DA6CD9B-DF03-4CBF-B24F-D7B33BBD1B62}" type="pres">
      <dgm:prSet presAssocID="{335EFA26-5C48-4504-B379-1C615AD99CBF}" presName="node" presStyleLbl="node1" presStyleIdx="0" presStyleCnt="3" custScaleX="581084">
        <dgm:presLayoutVars>
          <dgm:bulletEnabled val="1"/>
        </dgm:presLayoutVars>
      </dgm:prSet>
      <dgm:spPr>
        <a:prstGeom prst="rect">
          <a:avLst/>
        </a:prstGeom>
      </dgm:spPr>
      <dgm:t>
        <a:bodyPr/>
        <a:lstStyle/>
        <a:p>
          <a:endParaRPr lang="fr-FR"/>
        </a:p>
      </dgm:t>
    </dgm:pt>
    <dgm:pt modelId="{A48055A7-ACA3-4B9A-94B5-778F6BF6B3F5}" type="pres">
      <dgm:prSet presAssocID="{6CC0D3CC-19AF-4E38-9F7D-B2F28E2E06D3}" presName="spacerT" presStyleCnt="0"/>
      <dgm:spPr/>
    </dgm:pt>
    <dgm:pt modelId="{BFD09D86-9A96-4F1D-883E-44E29E52AC5F}" type="pres">
      <dgm:prSet presAssocID="{6CC0D3CC-19AF-4E38-9F7D-B2F28E2E06D3}" presName="sibTrans" presStyleLbl="sibTrans2D1" presStyleIdx="0" presStyleCnt="2"/>
      <dgm:spPr/>
      <dgm:t>
        <a:bodyPr/>
        <a:lstStyle/>
        <a:p>
          <a:endParaRPr lang="fr-FR"/>
        </a:p>
      </dgm:t>
    </dgm:pt>
    <dgm:pt modelId="{2246EA13-ED20-472B-A199-1CF6C3802982}" type="pres">
      <dgm:prSet presAssocID="{6CC0D3CC-19AF-4E38-9F7D-B2F28E2E06D3}" presName="spacerB" presStyleCnt="0"/>
      <dgm:spPr/>
    </dgm:pt>
    <dgm:pt modelId="{2238AADC-ADBD-4C0F-973F-7AA67146F894}" type="pres">
      <dgm:prSet presAssocID="{1E68C58F-AE4A-40C9-9643-4B6850FCFCFB}" presName="node" presStyleLbl="node1" presStyleIdx="1" presStyleCnt="3" custScaleX="597759">
        <dgm:presLayoutVars>
          <dgm:bulletEnabled val="1"/>
        </dgm:presLayoutVars>
      </dgm:prSet>
      <dgm:spPr>
        <a:prstGeom prst="rect">
          <a:avLst/>
        </a:prstGeom>
      </dgm:spPr>
      <dgm:t>
        <a:bodyPr/>
        <a:lstStyle/>
        <a:p>
          <a:endParaRPr lang="fr-FR"/>
        </a:p>
      </dgm:t>
    </dgm:pt>
    <dgm:pt modelId="{5559A671-E3D1-481B-8DB6-A84E93A8B81E}" type="pres">
      <dgm:prSet presAssocID="{89514A8C-DCCF-4F4D-A74E-FF253F9C894A}" presName="sibTransLast" presStyleLbl="sibTrans2D1" presStyleIdx="1" presStyleCnt="2"/>
      <dgm:spPr/>
      <dgm:t>
        <a:bodyPr/>
        <a:lstStyle/>
        <a:p>
          <a:endParaRPr lang="fr-FR"/>
        </a:p>
      </dgm:t>
    </dgm:pt>
    <dgm:pt modelId="{D4DBC023-8596-4802-9E5F-D19988FF2F58}" type="pres">
      <dgm:prSet presAssocID="{89514A8C-DCCF-4F4D-A74E-FF253F9C894A}" presName="connectorText" presStyleLbl="sibTrans2D1" presStyleIdx="1" presStyleCnt="2"/>
      <dgm:spPr/>
      <dgm:t>
        <a:bodyPr/>
        <a:lstStyle/>
        <a:p>
          <a:endParaRPr lang="fr-FR"/>
        </a:p>
      </dgm:t>
    </dgm:pt>
    <dgm:pt modelId="{5EBEDE41-3427-4959-A0E4-DB98B2ACB480}" type="pres">
      <dgm:prSet presAssocID="{89514A8C-DCCF-4F4D-A74E-FF253F9C894A}" presName="lastNode" presStyleLbl="node1" presStyleIdx="2" presStyleCnt="3">
        <dgm:presLayoutVars>
          <dgm:bulletEnabled val="1"/>
        </dgm:presLayoutVars>
      </dgm:prSet>
      <dgm:spPr/>
      <dgm:t>
        <a:bodyPr/>
        <a:lstStyle/>
        <a:p>
          <a:endParaRPr lang="fr-FR"/>
        </a:p>
      </dgm:t>
    </dgm:pt>
  </dgm:ptLst>
  <dgm:cxnLst>
    <dgm:cxn modelId="{AA1E34FB-FBCE-4658-8351-7BAC6FD957BC}" type="presOf" srcId="{F2843D1E-590C-4A80-8023-00B68046B70D}" destId="{5EBEDE41-3427-4959-A0E4-DB98B2ACB480}" srcOrd="0" destOrd="0" presId="urn:microsoft.com/office/officeart/2005/8/layout/equation2"/>
    <dgm:cxn modelId="{2CB44FCA-A634-40F6-B3A0-BB166DB9ABC3}" srcId="{89514A8C-DCCF-4F4D-A74E-FF253F9C894A}" destId="{335EFA26-5C48-4504-B379-1C615AD99CBF}" srcOrd="0" destOrd="0" parTransId="{3003E011-C564-47D0-BE80-E46FC1C04303}" sibTransId="{6CC0D3CC-19AF-4E38-9F7D-B2F28E2E06D3}"/>
    <dgm:cxn modelId="{5A2CCEC3-7739-483A-948E-2A14FCBE622A}" srcId="{89514A8C-DCCF-4F4D-A74E-FF253F9C894A}" destId="{1E68C58F-AE4A-40C9-9643-4B6850FCFCFB}" srcOrd="1" destOrd="0" parTransId="{962D4D50-C850-4EC2-8A83-958F824845D8}" sibTransId="{333344C5-98B8-4BC7-8FD7-608CCC8FAB78}"/>
    <dgm:cxn modelId="{94E9C977-2407-4E5C-BF87-EE206F41B3A9}" srcId="{89514A8C-DCCF-4F4D-A74E-FF253F9C894A}" destId="{F2843D1E-590C-4A80-8023-00B68046B70D}" srcOrd="2" destOrd="0" parTransId="{F84ECB72-24F4-4977-AAE4-3C1002D9BB43}" sibTransId="{87D9A28D-7B70-4B5F-8136-644EBD7CEF77}"/>
    <dgm:cxn modelId="{1793F473-65CF-4C3E-BBB3-C38312AB261B}" type="presOf" srcId="{333344C5-98B8-4BC7-8FD7-608CCC8FAB78}" destId="{5559A671-E3D1-481B-8DB6-A84E93A8B81E}" srcOrd="0" destOrd="0" presId="urn:microsoft.com/office/officeart/2005/8/layout/equation2"/>
    <dgm:cxn modelId="{3E8A3FF0-518C-4292-B79B-AB18A75E9768}" type="presOf" srcId="{335EFA26-5C48-4504-B379-1C615AD99CBF}" destId="{0DA6CD9B-DF03-4CBF-B24F-D7B33BBD1B62}" srcOrd="0" destOrd="0" presId="urn:microsoft.com/office/officeart/2005/8/layout/equation2"/>
    <dgm:cxn modelId="{82DA117B-047C-4BB9-B7D8-9EC03DB16C7B}" type="presOf" srcId="{89514A8C-DCCF-4F4D-A74E-FF253F9C894A}" destId="{6B7D8163-73E5-4D87-AB24-D1F353E5AB50}" srcOrd="0" destOrd="0" presId="urn:microsoft.com/office/officeart/2005/8/layout/equation2"/>
    <dgm:cxn modelId="{3A20A173-8DA0-4AF5-9C1D-38115DAE5F7D}" type="presOf" srcId="{1E68C58F-AE4A-40C9-9643-4B6850FCFCFB}" destId="{2238AADC-ADBD-4C0F-973F-7AA67146F894}" srcOrd="0" destOrd="0" presId="urn:microsoft.com/office/officeart/2005/8/layout/equation2"/>
    <dgm:cxn modelId="{E344601B-1D0F-447C-AEA1-0DCA86E76E41}" type="presOf" srcId="{333344C5-98B8-4BC7-8FD7-608CCC8FAB78}" destId="{D4DBC023-8596-4802-9E5F-D19988FF2F58}" srcOrd="1" destOrd="0" presId="urn:microsoft.com/office/officeart/2005/8/layout/equation2"/>
    <dgm:cxn modelId="{55BF485C-96E8-4533-B0BD-FCAE7FDDCAF4}" type="presOf" srcId="{6CC0D3CC-19AF-4E38-9F7D-B2F28E2E06D3}" destId="{BFD09D86-9A96-4F1D-883E-44E29E52AC5F}" srcOrd="0" destOrd="0" presId="urn:microsoft.com/office/officeart/2005/8/layout/equation2"/>
    <dgm:cxn modelId="{B7383526-A44C-40C3-862B-21F517CA7C86}" type="presParOf" srcId="{6B7D8163-73E5-4D87-AB24-D1F353E5AB50}" destId="{45D205F1-F460-4570-9C71-A4A10F15A03B}" srcOrd="0" destOrd="0" presId="urn:microsoft.com/office/officeart/2005/8/layout/equation2"/>
    <dgm:cxn modelId="{4FD9B64C-DEFA-4EC8-BF7C-76A96CB23C70}" type="presParOf" srcId="{45D205F1-F460-4570-9C71-A4A10F15A03B}" destId="{0DA6CD9B-DF03-4CBF-B24F-D7B33BBD1B62}" srcOrd="0" destOrd="0" presId="urn:microsoft.com/office/officeart/2005/8/layout/equation2"/>
    <dgm:cxn modelId="{2481086A-8EC1-49A1-928E-B64D473C912B}" type="presParOf" srcId="{45D205F1-F460-4570-9C71-A4A10F15A03B}" destId="{A48055A7-ACA3-4B9A-94B5-778F6BF6B3F5}" srcOrd="1" destOrd="0" presId="urn:microsoft.com/office/officeart/2005/8/layout/equation2"/>
    <dgm:cxn modelId="{2B1983C0-8FA9-413E-8E5F-D212D755C461}" type="presParOf" srcId="{45D205F1-F460-4570-9C71-A4A10F15A03B}" destId="{BFD09D86-9A96-4F1D-883E-44E29E52AC5F}" srcOrd="2" destOrd="0" presId="urn:microsoft.com/office/officeart/2005/8/layout/equation2"/>
    <dgm:cxn modelId="{6C8A1426-C5A7-4245-96CD-DE0685D60B7C}" type="presParOf" srcId="{45D205F1-F460-4570-9C71-A4A10F15A03B}" destId="{2246EA13-ED20-472B-A199-1CF6C3802982}" srcOrd="3" destOrd="0" presId="urn:microsoft.com/office/officeart/2005/8/layout/equation2"/>
    <dgm:cxn modelId="{0EA4D0CF-02D1-4CE8-818A-2A0CB17C74BB}" type="presParOf" srcId="{45D205F1-F460-4570-9C71-A4A10F15A03B}" destId="{2238AADC-ADBD-4C0F-973F-7AA67146F894}" srcOrd="4" destOrd="0" presId="urn:microsoft.com/office/officeart/2005/8/layout/equation2"/>
    <dgm:cxn modelId="{D958F2BA-EF4A-47B9-8B9D-E57BBB39279F}" type="presParOf" srcId="{6B7D8163-73E5-4D87-AB24-D1F353E5AB50}" destId="{5559A671-E3D1-481B-8DB6-A84E93A8B81E}" srcOrd="1" destOrd="0" presId="urn:microsoft.com/office/officeart/2005/8/layout/equation2"/>
    <dgm:cxn modelId="{40FBF101-C0EC-42A8-BE87-BD6C2E4966EC}" type="presParOf" srcId="{5559A671-E3D1-481B-8DB6-A84E93A8B81E}" destId="{D4DBC023-8596-4802-9E5F-D19988FF2F58}" srcOrd="0" destOrd="0" presId="urn:microsoft.com/office/officeart/2005/8/layout/equation2"/>
    <dgm:cxn modelId="{8A5431A7-30EB-4152-ACCE-E89DA517A5A6}" type="presParOf" srcId="{6B7D8163-73E5-4D87-AB24-D1F353E5AB50}" destId="{5EBEDE41-3427-4959-A0E4-DB98B2ACB480}" srcOrd="2" destOrd="0" presId="urn:microsoft.com/office/officeart/2005/8/layout/equation2"/>
  </dgm:cxnLst>
  <dgm:bg/>
  <dgm:whole/>
  <dgm:extLst>
    <a:ext uri="http://schemas.microsoft.com/office/drawing/2008/diagram">
      <dsp:dataModelExt xmlns="" xmlns:dsp="http://schemas.microsoft.com/office/drawing/2008/diagram" relId="rId11"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32D63767-9631-4568-9E03-C6B985168969}" type="doc">
      <dgm:prSet loTypeId="urn:microsoft.com/office/officeart/2009/3/layout/HorizontalOrganizationChart" loCatId="hierarchy" qsTypeId="urn:microsoft.com/office/officeart/2005/8/quickstyle/simple1" qsCatId="simple" csTypeId="urn:microsoft.com/office/officeart/2005/8/colors/accent0_2" csCatId="mainScheme" phldr="1"/>
      <dgm:spPr/>
      <dgm:t>
        <a:bodyPr/>
        <a:lstStyle/>
        <a:p>
          <a:endParaRPr lang="fr-FR"/>
        </a:p>
      </dgm:t>
    </dgm:pt>
    <dgm:pt modelId="{181A2596-C212-4579-8761-11533E15D1AD}">
      <dgm:prSet phldrT="[Texte]" custT="1"/>
      <dgm:spPr>
        <a:solidFill>
          <a:schemeClr val="accent6">
            <a:lumMod val="60000"/>
            <a:lumOff val="40000"/>
          </a:schemeClr>
        </a:solidFill>
        <a:ln>
          <a:solidFill>
            <a:schemeClr val="bg1"/>
          </a:solidFill>
        </a:ln>
      </dgm:spPr>
      <dgm:t>
        <a:bodyPr/>
        <a:lstStyle/>
        <a:p>
          <a:r>
            <a:rPr lang="ar-TN" sz="2800" b="1" dirty="0" smtClean="0">
              <a:solidFill>
                <a:schemeClr val="tx1"/>
              </a:solidFill>
              <a:latin typeface="Times New Roman" pitchFamily="18" charset="0"/>
              <a:cs typeface="Times New Roman" pitchFamily="18" charset="0"/>
            </a:rPr>
            <a:t>استنباط الحكم الشّرعيّ</a:t>
          </a:r>
        </a:p>
        <a:p>
          <a:r>
            <a:rPr lang="ar-TN" sz="2800" b="1" dirty="0" smtClean="0">
              <a:solidFill>
                <a:schemeClr val="tx1"/>
              </a:solidFill>
              <a:latin typeface="Times New Roman" pitchFamily="18" charset="0"/>
              <a:cs typeface="Times New Roman" pitchFamily="18" charset="0"/>
            </a:rPr>
            <a:t>(التّفكير الفقهيّ)</a:t>
          </a:r>
          <a:endParaRPr lang="fr-FR" sz="2800" b="1" dirty="0">
            <a:solidFill>
              <a:schemeClr val="tx1"/>
            </a:solidFill>
            <a:latin typeface="Times New Roman" pitchFamily="18" charset="0"/>
            <a:cs typeface="Times New Roman" pitchFamily="18" charset="0"/>
          </a:endParaRPr>
        </a:p>
      </dgm:t>
    </dgm:pt>
    <dgm:pt modelId="{7CF7A808-070D-4F93-A32E-361192C7F379}" type="parTrans" cxnId="{03389912-47AA-4999-9C61-BE617A5FC69C}">
      <dgm:prSet/>
      <dgm:spPr/>
      <dgm:t>
        <a:bodyPr/>
        <a:lstStyle/>
        <a:p>
          <a:endParaRPr lang="fr-FR"/>
        </a:p>
      </dgm:t>
    </dgm:pt>
    <dgm:pt modelId="{33EE0FF8-E870-47B3-8C91-9CA2EF27B6A6}" type="sibTrans" cxnId="{03389912-47AA-4999-9C61-BE617A5FC69C}">
      <dgm:prSet/>
      <dgm:spPr/>
      <dgm:t>
        <a:bodyPr/>
        <a:lstStyle/>
        <a:p>
          <a:endParaRPr lang="fr-FR"/>
        </a:p>
      </dgm:t>
    </dgm:pt>
    <dgm:pt modelId="{4137EFD3-CF73-4E05-9A2E-181EE285B1B1}">
      <dgm:prSet phldrT="[Texte]" custT="1">
        <dgm:style>
          <a:lnRef idx="2">
            <a:schemeClr val="accent5"/>
          </a:lnRef>
          <a:fillRef idx="1">
            <a:schemeClr val="lt1"/>
          </a:fillRef>
          <a:effectRef idx="0">
            <a:schemeClr val="accent5"/>
          </a:effectRef>
          <a:fontRef idx="minor">
            <a:schemeClr val="dk1"/>
          </a:fontRef>
        </dgm:style>
      </dgm:prSet>
      <dgm:spPr>
        <a:solidFill>
          <a:schemeClr val="accent5">
            <a:lumMod val="20000"/>
            <a:lumOff val="80000"/>
          </a:schemeClr>
        </a:solidFill>
        <a:ln>
          <a:solidFill>
            <a:schemeClr val="bg1"/>
          </a:solidFill>
        </a:ln>
      </dgm:spPr>
      <dgm:t>
        <a:bodyPr/>
        <a:lstStyle/>
        <a:p>
          <a:r>
            <a:rPr lang="ar-TN" sz="2800" b="1" dirty="0" smtClean="0">
              <a:solidFill>
                <a:schemeClr val="tx1"/>
              </a:solidFill>
              <a:latin typeface="Times New Roman" pitchFamily="18" charset="0"/>
              <a:cs typeface="Times New Roman" pitchFamily="18" charset="0"/>
            </a:rPr>
            <a:t>عمليّة الاستنباط نفسها</a:t>
          </a:r>
          <a:endParaRPr lang="fr-FR" sz="2800" b="1" dirty="0">
            <a:solidFill>
              <a:schemeClr val="tx1"/>
            </a:solidFill>
            <a:latin typeface="Times New Roman" pitchFamily="18" charset="0"/>
            <a:cs typeface="Times New Roman" pitchFamily="18" charset="0"/>
          </a:endParaRPr>
        </a:p>
      </dgm:t>
    </dgm:pt>
    <dgm:pt modelId="{0B2E9E1C-AD55-4867-B8A8-DAFF89E1E89D}" type="parTrans" cxnId="{D6C2E853-04ED-43FE-A9A4-8E42C7DA30A7}">
      <dgm:prSet>
        <dgm:style>
          <a:lnRef idx="3">
            <a:schemeClr val="dk1"/>
          </a:lnRef>
          <a:fillRef idx="0">
            <a:schemeClr val="dk1"/>
          </a:fillRef>
          <a:effectRef idx="2">
            <a:schemeClr val="dk1"/>
          </a:effectRef>
          <a:fontRef idx="minor">
            <a:schemeClr val="tx1"/>
          </a:fontRef>
        </dgm:style>
      </dgm:prSet>
      <dgm:spPr/>
      <dgm:t>
        <a:bodyPr/>
        <a:lstStyle/>
        <a:p>
          <a:endParaRPr lang="fr-FR"/>
        </a:p>
      </dgm:t>
    </dgm:pt>
    <dgm:pt modelId="{C9C846CA-856C-4277-A6D4-982A6377D386}" type="sibTrans" cxnId="{D6C2E853-04ED-43FE-A9A4-8E42C7DA30A7}">
      <dgm:prSet/>
      <dgm:spPr/>
      <dgm:t>
        <a:bodyPr/>
        <a:lstStyle/>
        <a:p>
          <a:endParaRPr lang="fr-FR"/>
        </a:p>
      </dgm:t>
    </dgm:pt>
    <dgm:pt modelId="{3CF1BE12-F6F5-4CE6-ACF1-81B82B8C4C04}">
      <dgm:prSet phldrT="[Texte]" custT="1">
        <dgm:style>
          <a:lnRef idx="2">
            <a:schemeClr val="accent5"/>
          </a:lnRef>
          <a:fillRef idx="1">
            <a:schemeClr val="lt1"/>
          </a:fillRef>
          <a:effectRef idx="0">
            <a:schemeClr val="accent5"/>
          </a:effectRef>
          <a:fontRef idx="minor">
            <a:schemeClr val="dk1"/>
          </a:fontRef>
        </dgm:style>
      </dgm:prSet>
      <dgm:spPr>
        <a:solidFill>
          <a:schemeClr val="accent5">
            <a:lumMod val="20000"/>
            <a:lumOff val="80000"/>
          </a:schemeClr>
        </a:solidFill>
        <a:ln>
          <a:solidFill>
            <a:schemeClr val="bg1"/>
          </a:solidFill>
        </a:ln>
      </dgm:spPr>
      <dgm:t>
        <a:bodyPr/>
        <a:lstStyle/>
        <a:p>
          <a:r>
            <a:rPr lang="ar-TN" sz="2800" b="1" dirty="0">
              <a:solidFill>
                <a:schemeClr val="tx1"/>
              </a:solidFill>
              <a:latin typeface="Times New Roman" pitchFamily="18" charset="0"/>
              <a:cs typeface="Times New Roman" pitchFamily="18" charset="0"/>
            </a:rPr>
            <a:t>علم الفقه</a:t>
          </a:r>
          <a:endParaRPr lang="fr-FR" sz="2800" b="1" dirty="0">
            <a:solidFill>
              <a:schemeClr val="tx1"/>
            </a:solidFill>
            <a:latin typeface="Times New Roman" pitchFamily="18" charset="0"/>
            <a:cs typeface="Times New Roman" pitchFamily="18" charset="0"/>
          </a:endParaRPr>
        </a:p>
      </dgm:t>
    </dgm:pt>
    <dgm:pt modelId="{05696116-AD8B-4FA6-9E2D-089BE168D3F2}" type="parTrans" cxnId="{8A2F4FC1-CE5C-46AE-B9C9-3F8578750731}">
      <dgm:prSet>
        <dgm:style>
          <a:lnRef idx="3">
            <a:schemeClr val="dk1"/>
          </a:lnRef>
          <a:fillRef idx="0">
            <a:schemeClr val="dk1"/>
          </a:fillRef>
          <a:effectRef idx="2">
            <a:schemeClr val="dk1"/>
          </a:effectRef>
          <a:fontRef idx="minor">
            <a:schemeClr val="tx1"/>
          </a:fontRef>
        </dgm:style>
      </dgm:prSet>
      <dgm:spPr>
        <a:ln>
          <a:headEnd type="none" w="med" len="med"/>
          <a:tailEnd type="triangle" w="med" len="med"/>
        </a:ln>
      </dgm:spPr>
      <dgm:t>
        <a:bodyPr/>
        <a:lstStyle/>
        <a:p>
          <a:endParaRPr lang="fr-FR"/>
        </a:p>
      </dgm:t>
    </dgm:pt>
    <dgm:pt modelId="{CD2AB31D-D080-4207-9E2B-5CAFEF2C6543}" type="sibTrans" cxnId="{8A2F4FC1-CE5C-46AE-B9C9-3F8578750731}">
      <dgm:prSet/>
      <dgm:spPr/>
      <dgm:t>
        <a:bodyPr/>
        <a:lstStyle/>
        <a:p>
          <a:endParaRPr lang="fr-FR"/>
        </a:p>
      </dgm:t>
    </dgm:pt>
    <dgm:pt modelId="{90D6C359-709F-4A56-A4AE-6E6CEF12AB3E}">
      <dgm:prSet phldrT="[Texte]" custT="1">
        <dgm:style>
          <a:lnRef idx="2">
            <a:schemeClr val="accent6"/>
          </a:lnRef>
          <a:fillRef idx="1">
            <a:schemeClr val="lt1"/>
          </a:fillRef>
          <a:effectRef idx="0">
            <a:schemeClr val="accent6"/>
          </a:effectRef>
          <a:fontRef idx="minor">
            <a:schemeClr val="dk1"/>
          </a:fontRef>
        </dgm:style>
      </dgm:prSet>
      <dgm:spPr>
        <a:solidFill>
          <a:srgbClr val="FFFF00"/>
        </a:solidFill>
        <a:ln>
          <a:solidFill>
            <a:schemeClr val="bg1"/>
          </a:solidFill>
        </a:ln>
      </dgm:spPr>
      <dgm:t>
        <a:bodyPr/>
        <a:lstStyle/>
        <a:p>
          <a:r>
            <a:rPr lang="ar-TN" sz="2800" b="1" dirty="0">
              <a:solidFill>
                <a:schemeClr val="tx1"/>
              </a:solidFill>
              <a:latin typeface="Times New Roman" pitchFamily="18" charset="0"/>
              <a:cs typeface="Times New Roman" pitchFamily="18" charset="0"/>
            </a:rPr>
            <a:t>العناصر المشتركة في عمليّة الاستنباط</a:t>
          </a:r>
          <a:endParaRPr lang="fr-FR" sz="2800" b="1" dirty="0">
            <a:solidFill>
              <a:schemeClr val="tx1"/>
            </a:solidFill>
            <a:latin typeface="Times New Roman" pitchFamily="18" charset="0"/>
            <a:cs typeface="Times New Roman" pitchFamily="18" charset="0"/>
          </a:endParaRPr>
        </a:p>
      </dgm:t>
    </dgm:pt>
    <dgm:pt modelId="{6EF46F38-A6A7-4A7C-80F4-C2BEE60DD7D8}" type="parTrans" cxnId="{3C296296-C035-40B1-8A12-F617A66CFC42}">
      <dgm:prSet>
        <dgm:style>
          <a:lnRef idx="3">
            <a:schemeClr val="dk1"/>
          </a:lnRef>
          <a:fillRef idx="0">
            <a:schemeClr val="dk1"/>
          </a:fillRef>
          <a:effectRef idx="2">
            <a:schemeClr val="dk1"/>
          </a:effectRef>
          <a:fontRef idx="minor">
            <a:schemeClr val="tx1"/>
          </a:fontRef>
        </dgm:style>
      </dgm:prSet>
      <dgm:spPr/>
      <dgm:t>
        <a:bodyPr/>
        <a:lstStyle/>
        <a:p>
          <a:endParaRPr lang="fr-FR"/>
        </a:p>
      </dgm:t>
    </dgm:pt>
    <dgm:pt modelId="{BB6FAD1D-6490-40A9-8629-62BF1A512773}" type="sibTrans" cxnId="{3C296296-C035-40B1-8A12-F617A66CFC42}">
      <dgm:prSet/>
      <dgm:spPr/>
      <dgm:t>
        <a:bodyPr/>
        <a:lstStyle/>
        <a:p>
          <a:endParaRPr lang="fr-FR"/>
        </a:p>
      </dgm:t>
    </dgm:pt>
    <dgm:pt modelId="{C7137D5E-A3B5-402A-A7DC-A1C623EE7C2E}">
      <dgm:prSet phldrT="[Texte]" custT="1">
        <dgm:style>
          <a:lnRef idx="2">
            <a:schemeClr val="accent6"/>
          </a:lnRef>
          <a:fillRef idx="1">
            <a:schemeClr val="lt1"/>
          </a:fillRef>
          <a:effectRef idx="0">
            <a:schemeClr val="accent6"/>
          </a:effectRef>
          <a:fontRef idx="minor">
            <a:schemeClr val="dk1"/>
          </a:fontRef>
        </dgm:style>
      </dgm:prSet>
      <dgm:spPr>
        <a:solidFill>
          <a:srgbClr val="FFFF00"/>
        </a:solidFill>
        <a:ln>
          <a:solidFill>
            <a:schemeClr val="bg1"/>
          </a:solidFill>
        </a:ln>
      </dgm:spPr>
      <dgm:t>
        <a:bodyPr/>
        <a:lstStyle/>
        <a:p>
          <a:r>
            <a:rPr lang="ar-TN" sz="2800" b="1" dirty="0">
              <a:solidFill>
                <a:schemeClr val="tx1"/>
              </a:solidFill>
              <a:latin typeface="Times New Roman" pitchFamily="18" charset="0"/>
              <a:cs typeface="Times New Roman" pitchFamily="18" charset="0"/>
            </a:rPr>
            <a:t>علم أصول الفقه</a:t>
          </a:r>
          <a:endParaRPr lang="fr-FR" sz="2800" b="1" dirty="0">
            <a:solidFill>
              <a:schemeClr val="tx1"/>
            </a:solidFill>
            <a:latin typeface="Times New Roman" pitchFamily="18" charset="0"/>
            <a:cs typeface="Times New Roman" pitchFamily="18" charset="0"/>
          </a:endParaRPr>
        </a:p>
      </dgm:t>
    </dgm:pt>
    <dgm:pt modelId="{24C7F33D-A3DC-4660-8E69-A8EAD0412623}" type="parTrans" cxnId="{09D9F125-F727-4CE3-9B79-0941A586EE88}">
      <dgm:prSet>
        <dgm:style>
          <a:lnRef idx="3">
            <a:schemeClr val="dk1"/>
          </a:lnRef>
          <a:fillRef idx="0">
            <a:schemeClr val="dk1"/>
          </a:fillRef>
          <a:effectRef idx="2">
            <a:schemeClr val="dk1"/>
          </a:effectRef>
          <a:fontRef idx="minor">
            <a:schemeClr val="tx1"/>
          </a:fontRef>
        </dgm:style>
      </dgm:prSet>
      <dgm:spPr>
        <a:ln>
          <a:headEnd type="none" w="med" len="med"/>
          <a:tailEnd type="triangle" w="med" len="med"/>
        </a:ln>
      </dgm:spPr>
      <dgm:t>
        <a:bodyPr/>
        <a:lstStyle/>
        <a:p>
          <a:endParaRPr lang="fr-FR"/>
        </a:p>
      </dgm:t>
    </dgm:pt>
    <dgm:pt modelId="{AFFCAFBB-7442-440C-A435-A7194316C970}" type="sibTrans" cxnId="{09D9F125-F727-4CE3-9B79-0941A586EE88}">
      <dgm:prSet/>
      <dgm:spPr/>
      <dgm:t>
        <a:bodyPr/>
        <a:lstStyle/>
        <a:p>
          <a:endParaRPr lang="fr-FR"/>
        </a:p>
      </dgm:t>
    </dgm:pt>
    <dgm:pt modelId="{54FEE4E2-92FD-48B8-AA2B-FE654E105751}" type="pres">
      <dgm:prSet presAssocID="{32D63767-9631-4568-9E03-C6B985168969}" presName="hierChild1" presStyleCnt="0">
        <dgm:presLayoutVars>
          <dgm:orgChart val="1"/>
          <dgm:chPref val="1"/>
          <dgm:dir val="rev"/>
          <dgm:animOne val="branch"/>
          <dgm:animLvl val="lvl"/>
          <dgm:resizeHandles/>
        </dgm:presLayoutVars>
      </dgm:prSet>
      <dgm:spPr/>
      <dgm:t>
        <a:bodyPr/>
        <a:lstStyle/>
        <a:p>
          <a:endParaRPr lang="fr-FR"/>
        </a:p>
      </dgm:t>
    </dgm:pt>
    <dgm:pt modelId="{8B4EC155-6D8F-46A6-BCF0-514F0821222F}" type="pres">
      <dgm:prSet presAssocID="{181A2596-C212-4579-8761-11533E15D1AD}" presName="hierRoot1" presStyleCnt="0">
        <dgm:presLayoutVars>
          <dgm:hierBranch val="init"/>
        </dgm:presLayoutVars>
      </dgm:prSet>
      <dgm:spPr/>
    </dgm:pt>
    <dgm:pt modelId="{71A17D0B-4E2A-4DCC-8A92-C1B5CBE2D467}" type="pres">
      <dgm:prSet presAssocID="{181A2596-C212-4579-8761-11533E15D1AD}" presName="rootComposite1" presStyleCnt="0"/>
      <dgm:spPr/>
    </dgm:pt>
    <dgm:pt modelId="{BA23102A-CB95-42FF-8267-C9C185A8CEDD}" type="pres">
      <dgm:prSet presAssocID="{181A2596-C212-4579-8761-11533E15D1AD}" presName="rootText1" presStyleLbl="node0" presStyleIdx="0" presStyleCnt="1" custScaleY="375067">
        <dgm:presLayoutVars>
          <dgm:chPref val="3"/>
        </dgm:presLayoutVars>
      </dgm:prSet>
      <dgm:spPr>
        <a:prstGeom prst="ellipse">
          <a:avLst/>
        </a:prstGeom>
      </dgm:spPr>
      <dgm:t>
        <a:bodyPr/>
        <a:lstStyle/>
        <a:p>
          <a:endParaRPr lang="fr-FR"/>
        </a:p>
      </dgm:t>
    </dgm:pt>
    <dgm:pt modelId="{C12C0ABF-EBD0-444D-9B9B-3BD3B04D22AA}" type="pres">
      <dgm:prSet presAssocID="{181A2596-C212-4579-8761-11533E15D1AD}" presName="rootConnector1" presStyleLbl="node1" presStyleIdx="0" presStyleCnt="0"/>
      <dgm:spPr/>
      <dgm:t>
        <a:bodyPr/>
        <a:lstStyle/>
        <a:p>
          <a:endParaRPr lang="fr-FR"/>
        </a:p>
      </dgm:t>
    </dgm:pt>
    <dgm:pt modelId="{71621F39-45E9-432B-B90E-208F48AD0E9F}" type="pres">
      <dgm:prSet presAssocID="{181A2596-C212-4579-8761-11533E15D1AD}" presName="hierChild2" presStyleCnt="0"/>
      <dgm:spPr/>
    </dgm:pt>
    <dgm:pt modelId="{8BA1EB34-117B-4572-94CF-BD2DA8E7C10A}" type="pres">
      <dgm:prSet presAssocID="{0B2E9E1C-AD55-4867-B8A8-DAFF89E1E89D}" presName="Name66" presStyleLbl="parChTrans1D2" presStyleIdx="0" presStyleCnt="2"/>
      <dgm:spPr/>
      <dgm:t>
        <a:bodyPr/>
        <a:lstStyle/>
        <a:p>
          <a:endParaRPr lang="fr-FR"/>
        </a:p>
      </dgm:t>
    </dgm:pt>
    <dgm:pt modelId="{77251714-1B7C-463F-860C-634A1A501033}" type="pres">
      <dgm:prSet presAssocID="{4137EFD3-CF73-4E05-9A2E-181EE285B1B1}" presName="hierRoot2" presStyleCnt="0">
        <dgm:presLayoutVars>
          <dgm:hierBranch val="init"/>
        </dgm:presLayoutVars>
      </dgm:prSet>
      <dgm:spPr/>
    </dgm:pt>
    <dgm:pt modelId="{6EF74E1C-3E62-4C45-85F8-964188E8D6F2}" type="pres">
      <dgm:prSet presAssocID="{4137EFD3-CF73-4E05-9A2E-181EE285B1B1}" presName="rootComposite" presStyleCnt="0"/>
      <dgm:spPr/>
    </dgm:pt>
    <dgm:pt modelId="{078ACA16-E0DD-4AB8-A0A6-B03B005E63B7}" type="pres">
      <dgm:prSet presAssocID="{4137EFD3-CF73-4E05-9A2E-181EE285B1B1}" presName="rootText" presStyleLbl="node2" presStyleIdx="0" presStyleCnt="2" custScaleY="169109">
        <dgm:presLayoutVars>
          <dgm:chPref val="3"/>
        </dgm:presLayoutVars>
      </dgm:prSet>
      <dgm:spPr/>
      <dgm:t>
        <a:bodyPr/>
        <a:lstStyle/>
        <a:p>
          <a:endParaRPr lang="fr-FR"/>
        </a:p>
      </dgm:t>
    </dgm:pt>
    <dgm:pt modelId="{562C61AC-1682-4A32-91DD-FCDE625D0DAC}" type="pres">
      <dgm:prSet presAssocID="{4137EFD3-CF73-4E05-9A2E-181EE285B1B1}" presName="rootConnector" presStyleLbl="node2" presStyleIdx="0" presStyleCnt="2"/>
      <dgm:spPr/>
      <dgm:t>
        <a:bodyPr/>
        <a:lstStyle/>
        <a:p>
          <a:endParaRPr lang="fr-FR"/>
        </a:p>
      </dgm:t>
    </dgm:pt>
    <dgm:pt modelId="{7B0342D2-5C78-423B-9C78-A40F848EC55C}" type="pres">
      <dgm:prSet presAssocID="{4137EFD3-CF73-4E05-9A2E-181EE285B1B1}" presName="hierChild4" presStyleCnt="0"/>
      <dgm:spPr/>
    </dgm:pt>
    <dgm:pt modelId="{EB63D5F3-452A-40C6-ACB4-ED8B572C3F81}" type="pres">
      <dgm:prSet presAssocID="{05696116-AD8B-4FA6-9E2D-089BE168D3F2}" presName="Name66" presStyleLbl="parChTrans1D3" presStyleIdx="0" presStyleCnt="2"/>
      <dgm:spPr/>
      <dgm:t>
        <a:bodyPr/>
        <a:lstStyle/>
        <a:p>
          <a:endParaRPr lang="fr-FR"/>
        </a:p>
      </dgm:t>
    </dgm:pt>
    <dgm:pt modelId="{8CAC4686-EF97-4C8E-BBA1-16851B38E965}" type="pres">
      <dgm:prSet presAssocID="{3CF1BE12-F6F5-4CE6-ACF1-81B82B8C4C04}" presName="hierRoot2" presStyleCnt="0">
        <dgm:presLayoutVars>
          <dgm:hierBranch val="init"/>
        </dgm:presLayoutVars>
      </dgm:prSet>
      <dgm:spPr/>
    </dgm:pt>
    <dgm:pt modelId="{B0185716-5B7C-41B1-B392-7D895BBC18FF}" type="pres">
      <dgm:prSet presAssocID="{3CF1BE12-F6F5-4CE6-ACF1-81B82B8C4C04}" presName="rootComposite" presStyleCnt="0"/>
      <dgm:spPr/>
    </dgm:pt>
    <dgm:pt modelId="{D2DD9F47-8D92-4A98-B2AA-8BFDBBEF3CB2}" type="pres">
      <dgm:prSet presAssocID="{3CF1BE12-F6F5-4CE6-ACF1-81B82B8C4C04}" presName="rootText" presStyleLbl="node3" presStyleIdx="0" presStyleCnt="2" custScaleY="169109">
        <dgm:presLayoutVars>
          <dgm:chPref val="3"/>
        </dgm:presLayoutVars>
      </dgm:prSet>
      <dgm:spPr/>
      <dgm:t>
        <a:bodyPr/>
        <a:lstStyle/>
        <a:p>
          <a:endParaRPr lang="fr-FR"/>
        </a:p>
      </dgm:t>
    </dgm:pt>
    <dgm:pt modelId="{2321C08F-94A9-4120-B24E-46466C79FCB4}" type="pres">
      <dgm:prSet presAssocID="{3CF1BE12-F6F5-4CE6-ACF1-81B82B8C4C04}" presName="rootConnector" presStyleLbl="node3" presStyleIdx="0" presStyleCnt="2"/>
      <dgm:spPr/>
      <dgm:t>
        <a:bodyPr/>
        <a:lstStyle/>
        <a:p>
          <a:endParaRPr lang="fr-FR"/>
        </a:p>
      </dgm:t>
    </dgm:pt>
    <dgm:pt modelId="{8A96B0F1-08AA-4BCC-9EE5-3743B4A54982}" type="pres">
      <dgm:prSet presAssocID="{3CF1BE12-F6F5-4CE6-ACF1-81B82B8C4C04}" presName="hierChild4" presStyleCnt="0"/>
      <dgm:spPr/>
    </dgm:pt>
    <dgm:pt modelId="{1E3EECA2-FF00-484F-9F67-18279AA87FF3}" type="pres">
      <dgm:prSet presAssocID="{3CF1BE12-F6F5-4CE6-ACF1-81B82B8C4C04}" presName="hierChild5" presStyleCnt="0"/>
      <dgm:spPr/>
    </dgm:pt>
    <dgm:pt modelId="{72DB090E-AF2F-49F9-9E19-A196BB8E79EE}" type="pres">
      <dgm:prSet presAssocID="{4137EFD3-CF73-4E05-9A2E-181EE285B1B1}" presName="hierChild5" presStyleCnt="0"/>
      <dgm:spPr/>
    </dgm:pt>
    <dgm:pt modelId="{FAD80FED-F3D5-4A5F-8941-FB0BE441FE2E}" type="pres">
      <dgm:prSet presAssocID="{6EF46F38-A6A7-4A7C-80F4-C2BEE60DD7D8}" presName="Name66" presStyleLbl="parChTrans1D2" presStyleIdx="1" presStyleCnt="2"/>
      <dgm:spPr/>
      <dgm:t>
        <a:bodyPr/>
        <a:lstStyle/>
        <a:p>
          <a:endParaRPr lang="fr-FR"/>
        </a:p>
      </dgm:t>
    </dgm:pt>
    <dgm:pt modelId="{6697D1A0-4A48-4124-83CD-4C1A5D4A4A63}" type="pres">
      <dgm:prSet presAssocID="{90D6C359-709F-4A56-A4AE-6E6CEF12AB3E}" presName="hierRoot2" presStyleCnt="0">
        <dgm:presLayoutVars>
          <dgm:hierBranch val="init"/>
        </dgm:presLayoutVars>
      </dgm:prSet>
      <dgm:spPr/>
    </dgm:pt>
    <dgm:pt modelId="{E9701A0C-43FB-48EF-9450-99C9A7AA94A1}" type="pres">
      <dgm:prSet presAssocID="{90D6C359-709F-4A56-A4AE-6E6CEF12AB3E}" presName="rootComposite" presStyleCnt="0"/>
      <dgm:spPr/>
    </dgm:pt>
    <dgm:pt modelId="{F5A41B6B-17CE-4FEE-9A27-9F93712B4341}" type="pres">
      <dgm:prSet presAssocID="{90D6C359-709F-4A56-A4AE-6E6CEF12AB3E}" presName="rootText" presStyleLbl="node2" presStyleIdx="1" presStyleCnt="2" custScaleY="193038">
        <dgm:presLayoutVars>
          <dgm:chPref val="3"/>
        </dgm:presLayoutVars>
      </dgm:prSet>
      <dgm:spPr/>
      <dgm:t>
        <a:bodyPr/>
        <a:lstStyle/>
        <a:p>
          <a:endParaRPr lang="fr-FR"/>
        </a:p>
      </dgm:t>
    </dgm:pt>
    <dgm:pt modelId="{65A2F539-3119-44E4-AEC6-32D4C201DE2A}" type="pres">
      <dgm:prSet presAssocID="{90D6C359-709F-4A56-A4AE-6E6CEF12AB3E}" presName="rootConnector" presStyleLbl="node2" presStyleIdx="1" presStyleCnt="2"/>
      <dgm:spPr/>
      <dgm:t>
        <a:bodyPr/>
        <a:lstStyle/>
        <a:p>
          <a:endParaRPr lang="fr-FR"/>
        </a:p>
      </dgm:t>
    </dgm:pt>
    <dgm:pt modelId="{65D49C5A-F1AA-4A3F-8617-46C79A2594B7}" type="pres">
      <dgm:prSet presAssocID="{90D6C359-709F-4A56-A4AE-6E6CEF12AB3E}" presName="hierChild4" presStyleCnt="0"/>
      <dgm:spPr/>
    </dgm:pt>
    <dgm:pt modelId="{63902432-F7DA-42A8-AFA6-BE4947B2BBB3}" type="pres">
      <dgm:prSet presAssocID="{24C7F33D-A3DC-4660-8E69-A8EAD0412623}" presName="Name66" presStyleLbl="parChTrans1D3" presStyleIdx="1" presStyleCnt="2"/>
      <dgm:spPr/>
      <dgm:t>
        <a:bodyPr/>
        <a:lstStyle/>
        <a:p>
          <a:endParaRPr lang="fr-FR"/>
        </a:p>
      </dgm:t>
    </dgm:pt>
    <dgm:pt modelId="{7FF7BB9B-9F44-4850-91BD-A845896AFA7E}" type="pres">
      <dgm:prSet presAssocID="{C7137D5E-A3B5-402A-A7DC-A1C623EE7C2E}" presName="hierRoot2" presStyleCnt="0">
        <dgm:presLayoutVars>
          <dgm:hierBranch val="init"/>
        </dgm:presLayoutVars>
      </dgm:prSet>
      <dgm:spPr/>
    </dgm:pt>
    <dgm:pt modelId="{22377FF7-00FA-45EA-A3A8-6BFB0C48FBC5}" type="pres">
      <dgm:prSet presAssocID="{C7137D5E-A3B5-402A-A7DC-A1C623EE7C2E}" presName="rootComposite" presStyleCnt="0"/>
      <dgm:spPr/>
    </dgm:pt>
    <dgm:pt modelId="{B219CA71-ECFC-46A1-8C16-0896D34D6ECB}" type="pres">
      <dgm:prSet presAssocID="{C7137D5E-A3B5-402A-A7DC-A1C623EE7C2E}" presName="rootText" presStyleLbl="node3" presStyleIdx="1" presStyleCnt="2" custScaleY="174288">
        <dgm:presLayoutVars>
          <dgm:chPref val="3"/>
        </dgm:presLayoutVars>
      </dgm:prSet>
      <dgm:spPr/>
      <dgm:t>
        <a:bodyPr/>
        <a:lstStyle/>
        <a:p>
          <a:endParaRPr lang="fr-FR"/>
        </a:p>
      </dgm:t>
    </dgm:pt>
    <dgm:pt modelId="{194FC73B-414C-48B1-A2DE-40A549FEA6B8}" type="pres">
      <dgm:prSet presAssocID="{C7137D5E-A3B5-402A-A7DC-A1C623EE7C2E}" presName="rootConnector" presStyleLbl="node3" presStyleIdx="1" presStyleCnt="2"/>
      <dgm:spPr/>
      <dgm:t>
        <a:bodyPr/>
        <a:lstStyle/>
        <a:p>
          <a:endParaRPr lang="fr-FR"/>
        </a:p>
      </dgm:t>
    </dgm:pt>
    <dgm:pt modelId="{2ECF7A40-6296-4CA0-86B8-F3167303B9F3}" type="pres">
      <dgm:prSet presAssocID="{C7137D5E-A3B5-402A-A7DC-A1C623EE7C2E}" presName="hierChild4" presStyleCnt="0"/>
      <dgm:spPr/>
    </dgm:pt>
    <dgm:pt modelId="{F58FC579-E2D8-4860-B514-A530A30A290C}" type="pres">
      <dgm:prSet presAssocID="{C7137D5E-A3B5-402A-A7DC-A1C623EE7C2E}" presName="hierChild5" presStyleCnt="0"/>
      <dgm:spPr/>
    </dgm:pt>
    <dgm:pt modelId="{82A38419-86E6-43A3-8D87-61B323A682A7}" type="pres">
      <dgm:prSet presAssocID="{90D6C359-709F-4A56-A4AE-6E6CEF12AB3E}" presName="hierChild5" presStyleCnt="0"/>
      <dgm:spPr/>
    </dgm:pt>
    <dgm:pt modelId="{70B8800D-B9F4-4513-83DC-2F78C9C43400}" type="pres">
      <dgm:prSet presAssocID="{181A2596-C212-4579-8761-11533E15D1AD}" presName="hierChild3" presStyleCnt="0"/>
      <dgm:spPr/>
    </dgm:pt>
  </dgm:ptLst>
  <dgm:cxnLst>
    <dgm:cxn modelId="{D6C2E853-04ED-43FE-A9A4-8E42C7DA30A7}" srcId="{181A2596-C212-4579-8761-11533E15D1AD}" destId="{4137EFD3-CF73-4E05-9A2E-181EE285B1B1}" srcOrd="0" destOrd="0" parTransId="{0B2E9E1C-AD55-4867-B8A8-DAFF89E1E89D}" sibTransId="{C9C846CA-856C-4277-A6D4-982A6377D386}"/>
    <dgm:cxn modelId="{0E8E0BD3-36C0-47F2-8820-251518AA273A}" type="presOf" srcId="{4137EFD3-CF73-4E05-9A2E-181EE285B1B1}" destId="{562C61AC-1682-4A32-91DD-FCDE625D0DAC}" srcOrd="1" destOrd="0" presId="urn:microsoft.com/office/officeart/2009/3/layout/HorizontalOrganizationChart"/>
    <dgm:cxn modelId="{3C296296-C035-40B1-8A12-F617A66CFC42}" srcId="{181A2596-C212-4579-8761-11533E15D1AD}" destId="{90D6C359-709F-4A56-A4AE-6E6CEF12AB3E}" srcOrd="1" destOrd="0" parTransId="{6EF46F38-A6A7-4A7C-80F4-C2BEE60DD7D8}" sibTransId="{BB6FAD1D-6490-40A9-8629-62BF1A512773}"/>
    <dgm:cxn modelId="{7314DFAF-8A05-4DBC-8F26-B762CA63EA67}" type="presOf" srcId="{3CF1BE12-F6F5-4CE6-ACF1-81B82B8C4C04}" destId="{D2DD9F47-8D92-4A98-B2AA-8BFDBBEF3CB2}" srcOrd="0" destOrd="0" presId="urn:microsoft.com/office/officeart/2009/3/layout/HorizontalOrganizationChart"/>
    <dgm:cxn modelId="{FE32D8D0-42A4-48E9-8800-3A9315F0BEB2}" type="presOf" srcId="{C7137D5E-A3B5-402A-A7DC-A1C623EE7C2E}" destId="{B219CA71-ECFC-46A1-8C16-0896D34D6ECB}" srcOrd="0" destOrd="0" presId="urn:microsoft.com/office/officeart/2009/3/layout/HorizontalOrganizationChart"/>
    <dgm:cxn modelId="{01A1EB29-35DE-4076-856C-A6F763F6113E}" type="presOf" srcId="{6EF46F38-A6A7-4A7C-80F4-C2BEE60DD7D8}" destId="{FAD80FED-F3D5-4A5F-8941-FB0BE441FE2E}" srcOrd="0" destOrd="0" presId="urn:microsoft.com/office/officeart/2009/3/layout/HorizontalOrganizationChart"/>
    <dgm:cxn modelId="{054F7DD2-5718-46F2-B42D-A3316457F575}" type="presOf" srcId="{05696116-AD8B-4FA6-9E2D-089BE168D3F2}" destId="{EB63D5F3-452A-40C6-ACB4-ED8B572C3F81}" srcOrd="0" destOrd="0" presId="urn:microsoft.com/office/officeart/2009/3/layout/HorizontalOrganizationChart"/>
    <dgm:cxn modelId="{B0B69A3B-62B1-4D4B-8206-D4F737F981C6}" type="presOf" srcId="{90D6C359-709F-4A56-A4AE-6E6CEF12AB3E}" destId="{65A2F539-3119-44E4-AEC6-32D4C201DE2A}" srcOrd="1" destOrd="0" presId="urn:microsoft.com/office/officeart/2009/3/layout/HorizontalOrganizationChart"/>
    <dgm:cxn modelId="{8A2F4FC1-CE5C-46AE-B9C9-3F8578750731}" srcId="{4137EFD3-CF73-4E05-9A2E-181EE285B1B1}" destId="{3CF1BE12-F6F5-4CE6-ACF1-81B82B8C4C04}" srcOrd="0" destOrd="0" parTransId="{05696116-AD8B-4FA6-9E2D-089BE168D3F2}" sibTransId="{CD2AB31D-D080-4207-9E2B-5CAFEF2C6543}"/>
    <dgm:cxn modelId="{E7985796-5F40-4E0B-BC61-390C7BFEAA86}" type="presOf" srcId="{181A2596-C212-4579-8761-11533E15D1AD}" destId="{BA23102A-CB95-42FF-8267-C9C185A8CEDD}" srcOrd="0" destOrd="0" presId="urn:microsoft.com/office/officeart/2009/3/layout/HorizontalOrganizationChart"/>
    <dgm:cxn modelId="{1353B6E6-DAAB-45F8-9855-9E7D5D64BB9D}" type="presOf" srcId="{24C7F33D-A3DC-4660-8E69-A8EAD0412623}" destId="{63902432-F7DA-42A8-AFA6-BE4947B2BBB3}" srcOrd="0" destOrd="0" presId="urn:microsoft.com/office/officeart/2009/3/layout/HorizontalOrganizationChart"/>
    <dgm:cxn modelId="{7BED5EB0-E172-4D1E-99BD-36E8E3A63B89}" type="presOf" srcId="{90D6C359-709F-4A56-A4AE-6E6CEF12AB3E}" destId="{F5A41B6B-17CE-4FEE-9A27-9F93712B4341}" srcOrd="0" destOrd="0" presId="urn:microsoft.com/office/officeart/2009/3/layout/HorizontalOrganizationChart"/>
    <dgm:cxn modelId="{DA5FC940-FF1F-40E8-AE76-93BA03457E50}" type="presOf" srcId="{4137EFD3-CF73-4E05-9A2E-181EE285B1B1}" destId="{078ACA16-E0DD-4AB8-A0A6-B03B005E63B7}" srcOrd="0" destOrd="0" presId="urn:microsoft.com/office/officeart/2009/3/layout/HorizontalOrganizationChart"/>
    <dgm:cxn modelId="{03389912-47AA-4999-9C61-BE617A5FC69C}" srcId="{32D63767-9631-4568-9E03-C6B985168969}" destId="{181A2596-C212-4579-8761-11533E15D1AD}" srcOrd="0" destOrd="0" parTransId="{7CF7A808-070D-4F93-A32E-361192C7F379}" sibTransId="{33EE0FF8-E870-47B3-8C91-9CA2EF27B6A6}"/>
    <dgm:cxn modelId="{D9766052-4DF9-4986-B501-E1D10537C7B5}" type="presOf" srcId="{C7137D5E-A3B5-402A-A7DC-A1C623EE7C2E}" destId="{194FC73B-414C-48B1-A2DE-40A549FEA6B8}" srcOrd="1" destOrd="0" presId="urn:microsoft.com/office/officeart/2009/3/layout/HorizontalOrganizationChart"/>
    <dgm:cxn modelId="{7C2A555E-40BE-4A42-9273-94ED35DFD383}" type="presOf" srcId="{0B2E9E1C-AD55-4867-B8A8-DAFF89E1E89D}" destId="{8BA1EB34-117B-4572-94CF-BD2DA8E7C10A}" srcOrd="0" destOrd="0" presId="urn:microsoft.com/office/officeart/2009/3/layout/HorizontalOrganizationChart"/>
    <dgm:cxn modelId="{186C2480-AA59-4624-B337-AB7CCF16B1CF}" type="presOf" srcId="{32D63767-9631-4568-9E03-C6B985168969}" destId="{54FEE4E2-92FD-48B8-AA2B-FE654E105751}" srcOrd="0" destOrd="0" presId="urn:microsoft.com/office/officeart/2009/3/layout/HorizontalOrganizationChart"/>
    <dgm:cxn modelId="{09D9F125-F727-4CE3-9B79-0941A586EE88}" srcId="{90D6C359-709F-4A56-A4AE-6E6CEF12AB3E}" destId="{C7137D5E-A3B5-402A-A7DC-A1C623EE7C2E}" srcOrd="0" destOrd="0" parTransId="{24C7F33D-A3DC-4660-8E69-A8EAD0412623}" sibTransId="{AFFCAFBB-7442-440C-A435-A7194316C970}"/>
    <dgm:cxn modelId="{9A144FB9-5F60-4D75-A19B-3F9B5F6355AB}" type="presOf" srcId="{181A2596-C212-4579-8761-11533E15D1AD}" destId="{C12C0ABF-EBD0-444D-9B9B-3BD3B04D22AA}" srcOrd="1" destOrd="0" presId="urn:microsoft.com/office/officeart/2009/3/layout/HorizontalOrganizationChart"/>
    <dgm:cxn modelId="{05FFCA64-1222-4030-8769-214B946F656A}" type="presOf" srcId="{3CF1BE12-F6F5-4CE6-ACF1-81B82B8C4C04}" destId="{2321C08F-94A9-4120-B24E-46466C79FCB4}" srcOrd="1" destOrd="0" presId="urn:microsoft.com/office/officeart/2009/3/layout/HorizontalOrganizationChart"/>
    <dgm:cxn modelId="{A86BDD04-96C5-4141-99E0-CE8D2D916277}" type="presParOf" srcId="{54FEE4E2-92FD-48B8-AA2B-FE654E105751}" destId="{8B4EC155-6D8F-46A6-BCF0-514F0821222F}" srcOrd="0" destOrd="0" presId="urn:microsoft.com/office/officeart/2009/3/layout/HorizontalOrganizationChart"/>
    <dgm:cxn modelId="{3C5B8BD5-CD87-423B-A526-D1C2D67A234F}" type="presParOf" srcId="{8B4EC155-6D8F-46A6-BCF0-514F0821222F}" destId="{71A17D0B-4E2A-4DCC-8A92-C1B5CBE2D467}" srcOrd="0" destOrd="0" presId="urn:microsoft.com/office/officeart/2009/3/layout/HorizontalOrganizationChart"/>
    <dgm:cxn modelId="{7BA2BAF0-D61C-49EE-9BB2-0BBC4F19A659}" type="presParOf" srcId="{71A17D0B-4E2A-4DCC-8A92-C1B5CBE2D467}" destId="{BA23102A-CB95-42FF-8267-C9C185A8CEDD}" srcOrd="0" destOrd="0" presId="urn:microsoft.com/office/officeart/2009/3/layout/HorizontalOrganizationChart"/>
    <dgm:cxn modelId="{DC907F05-C958-4DCD-B215-65C752564C59}" type="presParOf" srcId="{71A17D0B-4E2A-4DCC-8A92-C1B5CBE2D467}" destId="{C12C0ABF-EBD0-444D-9B9B-3BD3B04D22AA}" srcOrd="1" destOrd="0" presId="urn:microsoft.com/office/officeart/2009/3/layout/HorizontalOrganizationChart"/>
    <dgm:cxn modelId="{355CCF92-0814-4AFF-AA2D-06C997B9D3D4}" type="presParOf" srcId="{8B4EC155-6D8F-46A6-BCF0-514F0821222F}" destId="{71621F39-45E9-432B-B90E-208F48AD0E9F}" srcOrd="1" destOrd="0" presId="urn:microsoft.com/office/officeart/2009/3/layout/HorizontalOrganizationChart"/>
    <dgm:cxn modelId="{CC67930B-6BB1-404C-8EE7-F66D0F5DA6E6}" type="presParOf" srcId="{71621F39-45E9-432B-B90E-208F48AD0E9F}" destId="{8BA1EB34-117B-4572-94CF-BD2DA8E7C10A}" srcOrd="0" destOrd="0" presId="urn:microsoft.com/office/officeart/2009/3/layout/HorizontalOrganizationChart"/>
    <dgm:cxn modelId="{9E04AA88-59C3-47AF-AAD3-8B5E6F1FA015}" type="presParOf" srcId="{71621F39-45E9-432B-B90E-208F48AD0E9F}" destId="{77251714-1B7C-463F-860C-634A1A501033}" srcOrd="1" destOrd="0" presId="urn:microsoft.com/office/officeart/2009/3/layout/HorizontalOrganizationChart"/>
    <dgm:cxn modelId="{0BDE012B-C01E-4297-B266-726700AD2885}" type="presParOf" srcId="{77251714-1B7C-463F-860C-634A1A501033}" destId="{6EF74E1C-3E62-4C45-85F8-964188E8D6F2}" srcOrd="0" destOrd="0" presId="urn:microsoft.com/office/officeart/2009/3/layout/HorizontalOrganizationChart"/>
    <dgm:cxn modelId="{481BC0F0-C017-4DE2-A002-49B32B4ECCD8}" type="presParOf" srcId="{6EF74E1C-3E62-4C45-85F8-964188E8D6F2}" destId="{078ACA16-E0DD-4AB8-A0A6-B03B005E63B7}" srcOrd="0" destOrd="0" presId="urn:microsoft.com/office/officeart/2009/3/layout/HorizontalOrganizationChart"/>
    <dgm:cxn modelId="{A16B1779-F071-4467-B217-F4F05D2583F9}" type="presParOf" srcId="{6EF74E1C-3E62-4C45-85F8-964188E8D6F2}" destId="{562C61AC-1682-4A32-91DD-FCDE625D0DAC}" srcOrd="1" destOrd="0" presId="urn:microsoft.com/office/officeart/2009/3/layout/HorizontalOrganizationChart"/>
    <dgm:cxn modelId="{DFB69EE0-95B4-41A0-9D41-C819A1215DA5}" type="presParOf" srcId="{77251714-1B7C-463F-860C-634A1A501033}" destId="{7B0342D2-5C78-423B-9C78-A40F848EC55C}" srcOrd="1" destOrd="0" presId="urn:microsoft.com/office/officeart/2009/3/layout/HorizontalOrganizationChart"/>
    <dgm:cxn modelId="{0E8C6DC1-82CE-4BA4-93EB-DDCF3268AED0}" type="presParOf" srcId="{7B0342D2-5C78-423B-9C78-A40F848EC55C}" destId="{EB63D5F3-452A-40C6-ACB4-ED8B572C3F81}" srcOrd="0" destOrd="0" presId="urn:microsoft.com/office/officeart/2009/3/layout/HorizontalOrganizationChart"/>
    <dgm:cxn modelId="{9077AFE3-08AD-4DE8-A941-DF33780741B7}" type="presParOf" srcId="{7B0342D2-5C78-423B-9C78-A40F848EC55C}" destId="{8CAC4686-EF97-4C8E-BBA1-16851B38E965}" srcOrd="1" destOrd="0" presId="urn:microsoft.com/office/officeart/2009/3/layout/HorizontalOrganizationChart"/>
    <dgm:cxn modelId="{B032B5EE-170F-4310-BD00-1793B967A17A}" type="presParOf" srcId="{8CAC4686-EF97-4C8E-BBA1-16851B38E965}" destId="{B0185716-5B7C-41B1-B392-7D895BBC18FF}" srcOrd="0" destOrd="0" presId="urn:microsoft.com/office/officeart/2009/3/layout/HorizontalOrganizationChart"/>
    <dgm:cxn modelId="{1A7AABDE-25D3-4194-BF60-1449D85A943D}" type="presParOf" srcId="{B0185716-5B7C-41B1-B392-7D895BBC18FF}" destId="{D2DD9F47-8D92-4A98-B2AA-8BFDBBEF3CB2}" srcOrd="0" destOrd="0" presId="urn:microsoft.com/office/officeart/2009/3/layout/HorizontalOrganizationChart"/>
    <dgm:cxn modelId="{2F23C7E3-E7AE-499B-8635-5B08155F7CDA}" type="presParOf" srcId="{B0185716-5B7C-41B1-B392-7D895BBC18FF}" destId="{2321C08F-94A9-4120-B24E-46466C79FCB4}" srcOrd="1" destOrd="0" presId="urn:microsoft.com/office/officeart/2009/3/layout/HorizontalOrganizationChart"/>
    <dgm:cxn modelId="{EE504AB2-AD87-4998-A4AE-52F5C5FDBE63}" type="presParOf" srcId="{8CAC4686-EF97-4C8E-BBA1-16851B38E965}" destId="{8A96B0F1-08AA-4BCC-9EE5-3743B4A54982}" srcOrd="1" destOrd="0" presId="urn:microsoft.com/office/officeart/2009/3/layout/HorizontalOrganizationChart"/>
    <dgm:cxn modelId="{8BBE52E7-57C6-4DC4-8811-9116E9C3CA57}" type="presParOf" srcId="{8CAC4686-EF97-4C8E-BBA1-16851B38E965}" destId="{1E3EECA2-FF00-484F-9F67-18279AA87FF3}" srcOrd="2" destOrd="0" presId="urn:microsoft.com/office/officeart/2009/3/layout/HorizontalOrganizationChart"/>
    <dgm:cxn modelId="{7EE46012-4D02-4BAC-B918-8B66991C0011}" type="presParOf" srcId="{77251714-1B7C-463F-860C-634A1A501033}" destId="{72DB090E-AF2F-49F9-9E19-A196BB8E79EE}" srcOrd="2" destOrd="0" presId="urn:microsoft.com/office/officeart/2009/3/layout/HorizontalOrganizationChart"/>
    <dgm:cxn modelId="{1EFBD9EE-4584-47AA-A1E5-D58AA5D92B76}" type="presParOf" srcId="{71621F39-45E9-432B-B90E-208F48AD0E9F}" destId="{FAD80FED-F3D5-4A5F-8941-FB0BE441FE2E}" srcOrd="2" destOrd="0" presId="urn:microsoft.com/office/officeart/2009/3/layout/HorizontalOrganizationChart"/>
    <dgm:cxn modelId="{AF835ECC-5EFF-4A04-82B5-75A37F11C610}" type="presParOf" srcId="{71621F39-45E9-432B-B90E-208F48AD0E9F}" destId="{6697D1A0-4A48-4124-83CD-4C1A5D4A4A63}" srcOrd="3" destOrd="0" presId="urn:microsoft.com/office/officeart/2009/3/layout/HorizontalOrganizationChart"/>
    <dgm:cxn modelId="{3F3A2121-16F0-47AA-9AD9-B56E0D979971}" type="presParOf" srcId="{6697D1A0-4A48-4124-83CD-4C1A5D4A4A63}" destId="{E9701A0C-43FB-48EF-9450-99C9A7AA94A1}" srcOrd="0" destOrd="0" presId="urn:microsoft.com/office/officeart/2009/3/layout/HorizontalOrganizationChart"/>
    <dgm:cxn modelId="{F0019141-FD4A-42A6-A714-8F1AE20A7E8D}" type="presParOf" srcId="{E9701A0C-43FB-48EF-9450-99C9A7AA94A1}" destId="{F5A41B6B-17CE-4FEE-9A27-9F93712B4341}" srcOrd="0" destOrd="0" presId="urn:microsoft.com/office/officeart/2009/3/layout/HorizontalOrganizationChart"/>
    <dgm:cxn modelId="{F89F6811-EA35-4292-B2BD-4B2E45E81845}" type="presParOf" srcId="{E9701A0C-43FB-48EF-9450-99C9A7AA94A1}" destId="{65A2F539-3119-44E4-AEC6-32D4C201DE2A}" srcOrd="1" destOrd="0" presId="urn:microsoft.com/office/officeart/2009/3/layout/HorizontalOrganizationChart"/>
    <dgm:cxn modelId="{57794026-103D-40DE-9BA6-977C8C9E22A3}" type="presParOf" srcId="{6697D1A0-4A48-4124-83CD-4C1A5D4A4A63}" destId="{65D49C5A-F1AA-4A3F-8617-46C79A2594B7}" srcOrd="1" destOrd="0" presId="urn:microsoft.com/office/officeart/2009/3/layout/HorizontalOrganizationChart"/>
    <dgm:cxn modelId="{561F793D-4A0B-4845-9962-AB5D46F3EE71}" type="presParOf" srcId="{65D49C5A-F1AA-4A3F-8617-46C79A2594B7}" destId="{63902432-F7DA-42A8-AFA6-BE4947B2BBB3}" srcOrd="0" destOrd="0" presId="urn:microsoft.com/office/officeart/2009/3/layout/HorizontalOrganizationChart"/>
    <dgm:cxn modelId="{817C39AB-1E2C-41D1-AD85-D7D59CD30216}" type="presParOf" srcId="{65D49C5A-F1AA-4A3F-8617-46C79A2594B7}" destId="{7FF7BB9B-9F44-4850-91BD-A845896AFA7E}" srcOrd="1" destOrd="0" presId="urn:microsoft.com/office/officeart/2009/3/layout/HorizontalOrganizationChart"/>
    <dgm:cxn modelId="{CAC3C04D-BBE1-4638-9B6A-06F75C3503FA}" type="presParOf" srcId="{7FF7BB9B-9F44-4850-91BD-A845896AFA7E}" destId="{22377FF7-00FA-45EA-A3A8-6BFB0C48FBC5}" srcOrd="0" destOrd="0" presId="urn:microsoft.com/office/officeart/2009/3/layout/HorizontalOrganizationChart"/>
    <dgm:cxn modelId="{B15400D0-44F0-462E-9F9B-E396EE3D582C}" type="presParOf" srcId="{22377FF7-00FA-45EA-A3A8-6BFB0C48FBC5}" destId="{B219CA71-ECFC-46A1-8C16-0896D34D6ECB}" srcOrd="0" destOrd="0" presId="urn:microsoft.com/office/officeart/2009/3/layout/HorizontalOrganizationChart"/>
    <dgm:cxn modelId="{8F138CA3-BE0B-4526-9245-CCBFCF4CE4E4}" type="presParOf" srcId="{22377FF7-00FA-45EA-A3A8-6BFB0C48FBC5}" destId="{194FC73B-414C-48B1-A2DE-40A549FEA6B8}" srcOrd="1" destOrd="0" presId="urn:microsoft.com/office/officeart/2009/3/layout/HorizontalOrganizationChart"/>
    <dgm:cxn modelId="{B9DC0D5B-287F-4259-A1DF-0D853C3847BF}" type="presParOf" srcId="{7FF7BB9B-9F44-4850-91BD-A845896AFA7E}" destId="{2ECF7A40-6296-4CA0-86B8-F3167303B9F3}" srcOrd="1" destOrd="0" presId="urn:microsoft.com/office/officeart/2009/3/layout/HorizontalOrganizationChart"/>
    <dgm:cxn modelId="{C797399A-816B-47BE-93B4-CDA4C8C99A3B}" type="presParOf" srcId="{7FF7BB9B-9F44-4850-91BD-A845896AFA7E}" destId="{F58FC579-E2D8-4860-B514-A530A30A290C}" srcOrd="2" destOrd="0" presId="urn:microsoft.com/office/officeart/2009/3/layout/HorizontalOrganizationChart"/>
    <dgm:cxn modelId="{F14ED9C4-404F-4A24-8EC1-062FB0E4EE76}" type="presParOf" srcId="{6697D1A0-4A48-4124-83CD-4C1A5D4A4A63}" destId="{82A38419-86E6-43A3-8D87-61B323A682A7}" srcOrd="2" destOrd="0" presId="urn:microsoft.com/office/officeart/2009/3/layout/HorizontalOrganizationChart"/>
    <dgm:cxn modelId="{E89C9F39-1AB0-4EC0-B019-6888E0CD8947}" type="presParOf" srcId="{8B4EC155-6D8F-46A6-BCF0-514F0821222F}" destId="{70B8800D-B9F4-4513-83DC-2F78C9C43400}" srcOrd="2" destOrd="0" presId="urn:microsoft.com/office/officeart/2009/3/layout/HorizontalOrganizationChart"/>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32D63767-9631-4568-9E03-C6B985168969}" type="doc">
      <dgm:prSet loTypeId="urn:microsoft.com/office/officeart/2009/3/layout/HorizontalOrganizationChart" loCatId="hierarchy" qsTypeId="urn:microsoft.com/office/officeart/2005/8/quickstyle/simple1" qsCatId="simple" csTypeId="urn:microsoft.com/office/officeart/2005/8/colors/accent0_2" csCatId="mainScheme" phldr="1"/>
      <dgm:spPr/>
      <dgm:t>
        <a:bodyPr/>
        <a:lstStyle/>
        <a:p>
          <a:endParaRPr lang="fr-FR"/>
        </a:p>
      </dgm:t>
    </dgm:pt>
    <dgm:pt modelId="{181A2596-C212-4579-8761-11533E15D1AD}">
      <dgm:prSet phldrT="[Texte]" custT="1"/>
      <dgm:spPr>
        <a:solidFill>
          <a:schemeClr val="accent6">
            <a:lumMod val="20000"/>
            <a:lumOff val="80000"/>
          </a:schemeClr>
        </a:solidFill>
        <a:ln>
          <a:solidFill>
            <a:schemeClr val="bg1"/>
          </a:solidFill>
        </a:ln>
      </dgm:spPr>
      <dgm:t>
        <a:bodyPr/>
        <a:lstStyle/>
        <a:p>
          <a:r>
            <a:rPr lang="ar-TN" sz="2800" b="1" dirty="0" smtClean="0">
              <a:solidFill>
                <a:schemeClr val="tx1"/>
              </a:solidFill>
              <a:latin typeface="Times New Roman" pitchFamily="18" charset="0"/>
              <a:cs typeface="Times New Roman" pitchFamily="18" charset="0"/>
            </a:rPr>
            <a:t>استنباط </a:t>
          </a:r>
          <a:r>
            <a:rPr lang="ar-TN" sz="2800" b="1" dirty="0">
              <a:solidFill>
                <a:schemeClr val="tx1"/>
              </a:solidFill>
              <a:latin typeface="Times New Roman" pitchFamily="18" charset="0"/>
              <a:cs typeface="Times New Roman" pitchFamily="18" charset="0"/>
            </a:rPr>
            <a:t>الحكم </a:t>
          </a:r>
          <a:r>
            <a:rPr lang="ar-TN" sz="2800" b="1" dirty="0" smtClean="0">
              <a:solidFill>
                <a:schemeClr val="tx1"/>
              </a:solidFill>
              <a:latin typeface="Times New Roman" pitchFamily="18" charset="0"/>
              <a:cs typeface="Times New Roman" pitchFamily="18" charset="0"/>
            </a:rPr>
            <a:t>الوضعيّ</a:t>
          </a:r>
        </a:p>
        <a:p>
          <a:r>
            <a:rPr lang="ar-TN" sz="2800" b="1" dirty="0" smtClean="0">
              <a:solidFill>
                <a:schemeClr val="tx1"/>
              </a:solidFill>
              <a:latin typeface="Times New Roman" pitchFamily="18" charset="0"/>
              <a:cs typeface="Times New Roman" pitchFamily="18" charset="0"/>
            </a:rPr>
            <a:t>أو</a:t>
          </a:r>
        </a:p>
        <a:p>
          <a:r>
            <a:rPr lang="ar-TN" sz="2800" b="1" dirty="0" smtClean="0">
              <a:solidFill>
                <a:schemeClr val="tx1"/>
              </a:solidFill>
              <a:latin typeface="Times New Roman" pitchFamily="18" charset="0"/>
              <a:cs typeface="Times New Roman" pitchFamily="18" charset="0"/>
            </a:rPr>
            <a:t>التّفكير القانونيّ</a:t>
          </a:r>
          <a:endParaRPr lang="ar-TN" sz="2800" b="1" dirty="0">
            <a:solidFill>
              <a:schemeClr val="tx1"/>
            </a:solidFill>
            <a:latin typeface="Times New Roman" pitchFamily="18" charset="0"/>
            <a:cs typeface="Times New Roman" pitchFamily="18" charset="0"/>
          </a:endParaRPr>
        </a:p>
        <a:p>
          <a:r>
            <a:rPr lang="fr-FR" sz="2800" b="1" dirty="0" smtClean="0">
              <a:solidFill>
                <a:schemeClr val="tx1"/>
              </a:solidFill>
              <a:latin typeface="Times New Roman" pitchFamily="18" charset="0"/>
              <a:cs typeface="Times New Roman" pitchFamily="18" charset="0"/>
            </a:rPr>
            <a:t>Raisonnement juridique</a:t>
          </a:r>
          <a:endParaRPr lang="fr-FR" sz="2800" b="1" dirty="0">
            <a:solidFill>
              <a:schemeClr val="tx1"/>
            </a:solidFill>
            <a:latin typeface="Times New Roman" pitchFamily="18" charset="0"/>
            <a:cs typeface="Times New Roman" pitchFamily="18" charset="0"/>
          </a:endParaRPr>
        </a:p>
      </dgm:t>
    </dgm:pt>
    <dgm:pt modelId="{7CF7A808-070D-4F93-A32E-361192C7F379}" type="parTrans" cxnId="{03389912-47AA-4999-9C61-BE617A5FC69C}">
      <dgm:prSet/>
      <dgm:spPr/>
      <dgm:t>
        <a:bodyPr/>
        <a:lstStyle/>
        <a:p>
          <a:endParaRPr lang="fr-FR"/>
        </a:p>
      </dgm:t>
    </dgm:pt>
    <dgm:pt modelId="{33EE0FF8-E870-47B3-8C91-9CA2EF27B6A6}" type="sibTrans" cxnId="{03389912-47AA-4999-9C61-BE617A5FC69C}">
      <dgm:prSet/>
      <dgm:spPr/>
      <dgm:t>
        <a:bodyPr/>
        <a:lstStyle/>
        <a:p>
          <a:endParaRPr lang="fr-FR"/>
        </a:p>
      </dgm:t>
    </dgm:pt>
    <dgm:pt modelId="{4137EFD3-CF73-4E05-9A2E-181EE285B1B1}">
      <dgm:prSet phldrT="[Texte]" custT="1">
        <dgm:style>
          <a:lnRef idx="2">
            <a:schemeClr val="accent5"/>
          </a:lnRef>
          <a:fillRef idx="1">
            <a:schemeClr val="lt1"/>
          </a:fillRef>
          <a:effectRef idx="0">
            <a:schemeClr val="accent5"/>
          </a:effectRef>
          <a:fontRef idx="minor">
            <a:schemeClr val="dk1"/>
          </a:fontRef>
        </dgm:style>
      </dgm:prSet>
      <dgm:spPr>
        <a:solidFill>
          <a:schemeClr val="accent5">
            <a:lumMod val="20000"/>
            <a:lumOff val="80000"/>
          </a:schemeClr>
        </a:solidFill>
        <a:ln>
          <a:solidFill>
            <a:schemeClr val="bg1"/>
          </a:solidFill>
        </a:ln>
      </dgm:spPr>
      <dgm:t>
        <a:bodyPr/>
        <a:lstStyle/>
        <a:p>
          <a:r>
            <a:rPr lang="ar-TN" sz="2800" b="1" dirty="0" smtClean="0">
              <a:solidFill>
                <a:schemeClr val="tx1"/>
              </a:solidFill>
              <a:latin typeface="Times New Roman" pitchFamily="18" charset="0"/>
              <a:cs typeface="Times New Roman" pitchFamily="18" charset="0"/>
            </a:rPr>
            <a:t>عمليّات الاستنباط في نفسها</a:t>
          </a:r>
          <a:endParaRPr lang="fr-FR" sz="2800" b="1" dirty="0">
            <a:solidFill>
              <a:schemeClr val="tx1"/>
            </a:solidFill>
            <a:latin typeface="Times New Roman" pitchFamily="18" charset="0"/>
            <a:cs typeface="Times New Roman" pitchFamily="18" charset="0"/>
          </a:endParaRPr>
        </a:p>
      </dgm:t>
    </dgm:pt>
    <dgm:pt modelId="{0B2E9E1C-AD55-4867-B8A8-DAFF89E1E89D}" type="parTrans" cxnId="{D6C2E853-04ED-43FE-A9A4-8E42C7DA30A7}">
      <dgm:prSet custT="1">
        <dgm:style>
          <a:lnRef idx="3">
            <a:schemeClr val="dk1"/>
          </a:lnRef>
          <a:fillRef idx="0">
            <a:schemeClr val="dk1"/>
          </a:fillRef>
          <a:effectRef idx="2">
            <a:schemeClr val="dk1"/>
          </a:effectRef>
          <a:fontRef idx="minor">
            <a:schemeClr val="tx1"/>
          </a:fontRef>
        </dgm:style>
      </dgm:prSet>
      <dgm:spPr/>
      <dgm:t>
        <a:bodyPr/>
        <a:lstStyle/>
        <a:p>
          <a:endParaRPr lang="fr-FR" sz="1000">
            <a:latin typeface="Times New Roman" pitchFamily="18" charset="0"/>
            <a:cs typeface="Times New Roman" pitchFamily="18" charset="0"/>
          </a:endParaRPr>
        </a:p>
      </dgm:t>
    </dgm:pt>
    <dgm:pt modelId="{C9C846CA-856C-4277-A6D4-982A6377D386}" type="sibTrans" cxnId="{D6C2E853-04ED-43FE-A9A4-8E42C7DA30A7}">
      <dgm:prSet/>
      <dgm:spPr/>
      <dgm:t>
        <a:bodyPr/>
        <a:lstStyle/>
        <a:p>
          <a:endParaRPr lang="fr-FR"/>
        </a:p>
      </dgm:t>
    </dgm:pt>
    <dgm:pt modelId="{3CF1BE12-F6F5-4CE6-ACF1-81B82B8C4C04}">
      <dgm:prSet phldrT="[Texte]" custT="1">
        <dgm:style>
          <a:lnRef idx="2">
            <a:schemeClr val="accent5"/>
          </a:lnRef>
          <a:fillRef idx="1">
            <a:schemeClr val="lt1"/>
          </a:fillRef>
          <a:effectRef idx="0">
            <a:schemeClr val="accent5"/>
          </a:effectRef>
          <a:fontRef idx="minor">
            <a:schemeClr val="dk1"/>
          </a:fontRef>
        </dgm:style>
      </dgm:prSet>
      <dgm:spPr>
        <a:solidFill>
          <a:schemeClr val="accent5">
            <a:lumMod val="20000"/>
            <a:lumOff val="80000"/>
          </a:schemeClr>
        </a:solidFill>
        <a:ln>
          <a:solidFill>
            <a:schemeClr val="bg1"/>
          </a:solidFill>
        </a:ln>
      </dgm:spPr>
      <dgm:t>
        <a:bodyPr/>
        <a:lstStyle/>
        <a:p>
          <a:r>
            <a:rPr lang="ar-TN" sz="2800" dirty="0">
              <a:latin typeface="Times New Roman" pitchFamily="18" charset="0"/>
              <a:cs typeface="Times New Roman" pitchFamily="18" charset="0"/>
            </a:rPr>
            <a:t>ا</a:t>
          </a:r>
          <a:r>
            <a:rPr lang="ar-TN" sz="2800" b="1" dirty="0">
              <a:solidFill>
                <a:schemeClr val="tx1"/>
              </a:solidFill>
              <a:latin typeface="Times New Roman" pitchFamily="18" charset="0"/>
              <a:cs typeface="Times New Roman" pitchFamily="18" charset="0"/>
            </a:rPr>
            <a:t>لفقه</a:t>
          </a:r>
        </a:p>
        <a:p>
          <a:r>
            <a:rPr lang="fr-FR" sz="2800" b="1" dirty="0">
              <a:solidFill>
                <a:schemeClr val="tx1"/>
              </a:solidFill>
              <a:latin typeface="Times New Roman" pitchFamily="18" charset="0"/>
              <a:cs typeface="Times New Roman" pitchFamily="18" charset="0"/>
            </a:rPr>
            <a:t>Doctrine</a:t>
          </a:r>
        </a:p>
      </dgm:t>
    </dgm:pt>
    <dgm:pt modelId="{05696116-AD8B-4FA6-9E2D-089BE168D3F2}" type="parTrans" cxnId="{8A2F4FC1-CE5C-46AE-B9C9-3F8578750731}">
      <dgm:prSet custT="1">
        <dgm:style>
          <a:lnRef idx="3">
            <a:schemeClr val="dk1"/>
          </a:lnRef>
          <a:fillRef idx="0">
            <a:schemeClr val="dk1"/>
          </a:fillRef>
          <a:effectRef idx="2">
            <a:schemeClr val="dk1"/>
          </a:effectRef>
          <a:fontRef idx="minor">
            <a:schemeClr val="tx1"/>
          </a:fontRef>
        </dgm:style>
      </dgm:prSet>
      <dgm:spPr/>
      <dgm:t>
        <a:bodyPr/>
        <a:lstStyle/>
        <a:p>
          <a:endParaRPr lang="fr-FR" sz="1000">
            <a:latin typeface="Times New Roman" pitchFamily="18" charset="0"/>
            <a:cs typeface="Times New Roman" pitchFamily="18" charset="0"/>
          </a:endParaRPr>
        </a:p>
      </dgm:t>
    </dgm:pt>
    <dgm:pt modelId="{CD2AB31D-D080-4207-9E2B-5CAFEF2C6543}" type="sibTrans" cxnId="{8A2F4FC1-CE5C-46AE-B9C9-3F8578750731}">
      <dgm:prSet/>
      <dgm:spPr/>
      <dgm:t>
        <a:bodyPr/>
        <a:lstStyle/>
        <a:p>
          <a:endParaRPr lang="fr-FR"/>
        </a:p>
      </dgm:t>
    </dgm:pt>
    <dgm:pt modelId="{90D6C359-709F-4A56-A4AE-6E6CEF12AB3E}">
      <dgm:prSet phldrT="[Texte]" custT="1">
        <dgm:style>
          <a:lnRef idx="2">
            <a:schemeClr val="accent6"/>
          </a:lnRef>
          <a:fillRef idx="1">
            <a:schemeClr val="lt1"/>
          </a:fillRef>
          <a:effectRef idx="0">
            <a:schemeClr val="accent6"/>
          </a:effectRef>
          <a:fontRef idx="minor">
            <a:schemeClr val="dk1"/>
          </a:fontRef>
        </dgm:style>
      </dgm:prSet>
      <dgm:spPr>
        <a:solidFill>
          <a:srgbClr val="FFFF00"/>
        </a:solidFill>
        <a:ln>
          <a:solidFill>
            <a:schemeClr val="bg1"/>
          </a:solidFill>
        </a:ln>
      </dgm:spPr>
      <dgm:t>
        <a:bodyPr/>
        <a:lstStyle/>
        <a:p>
          <a:r>
            <a:rPr lang="ar-TN" sz="2800" b="1" dirty="0">
              <a:solidFill>
                <a:schemeClr val="tx1"/>
              </a:solidFill>
              <a:latin typeface="Times New Roman" pitchFamily="18" charset="0"/>
              <a:cs typeface="Times New Roman" pitchFamily="18" charset="0"/>
            </a:rPr>
            <a:t>العناصر المشتركة في </a:t>
          </a:r>
          <a:r>
            <a:rPr lang="ar-TN" sz="2800" b="1" dirty="0" smtClean="0">
              <a:solidFill>
                <a:schemeClr val="tx1"/>
              </a:solidFill>
              <a:latin typeface="Times New Roman" pitchFamily="18" charset="0"/>
              <a:cs typeface="Times New Roman" pitchFamily="18" charset="0"/>
            </a:rPr>
            <a:t>عمليّات </a:t>
          </a:r>
          <a:r>
            <a:rPr lang="ar-TN" sz="2800" b="1" dirty="0">
              <a:solidFill>
                <a:schemeClr val="tx1"/>
              </a:solidFill>
              <a:latin typeface="Times New Roman" pitchFamily="18" charset="0"/>
              <a:cs typeface="Times New Roman" pitchFamily="18" charset="0"/>
            </a:rPr>
            <a:t>الاستنباط</a:t>
          </a:r>
          <a:endParaRPr lang="fr-FR" sz="2800" b="1" dirty="0">
            <a:solidFill>
              <a:schemeClr val="tx1"/>
            </a:solidFill>
            <a:latin typeface="Times New Roman" pitchFamily="18" charset="0"/>
            <a:cs typeface="Times New Roman" pitchFamily="18" charset="0"/>
          </a:endParaRPr>
        </a:p>
      </dgm:t>
    </dgm:pt>
    <dgm:pt modelId="{6EF46F38-A6A7-4A7C-80F4-C2BEE60DD7D8}" type="parTrans" cxnId="{3C296296-C035-40B1-8A12-F617A66CFC42}">
      <dgm:prSet custT="1">
        <dgm:style>
          <a:lnRef idx="3">
            <a:schemeClr val="dk1"/>
          </a:lnRef>
          <a:fillRef idx="0">
            <a:schemeClr val="dk1"/>
          </a:fillRef>
          <a:effectRef idx="2">
            <a:schemeClr val="dk1"/>
          </a:effectRef>
          <a:fontRef idx="minor">
            <a:schemeClr val="tx1"/>
          </a:fontRef>
        </dgm:style>
      </dgm:prSet>
      <dgm:spPr/>
      <dgm:t>
        <a:bodyPr/>
        <a:lstStyle/>
        <a:p>
          <a:endParaRPr lang="fr-FR" sz="1000">
            <a:latin typeface="Times New Roman" pitchFamily="18" charset="0"/>
            <a:cs typeface="Times New Roman" pitchFamily="18" charset="0"/>
          </a:endParaRPr>
        </a:p>
      </dgm:t>
    </dgm:pt>
    <dgm:pt modelId="{BB6FAD1D-6490-40A9-8629-62BF1A512773}" type="sibTrans" cxnId="{3C296296-C035-40B1-8A12-F617A66CFC42}">
      <dgm:prSet/>
      <dgm:spPr/>
      <dgm:t>
        <a:bodyPr/>
        <a:lstStyle/>
        <a:p>
          <a:endParaRPr lang="fr-FR"/>
        </a:p>
      </dgm:t>
    </dgm:pt>
    <dgm:pt modelId="{C7137D5E-A3B5-402A-A7DC-A1C623EE7C2E}">
      <dgm:prSet phldrT="[Texte]" custT="1">
        <dgm:style>
          <a:lnRef idx="2">
            <a:schemeClr val="accent6"/>
          </a:lnRef>
          <a:fillRef idx="1">
            <a:schemeClr val="lt1"/>
          </a:fillRef>
          <a:effectRef idx="0">
            <a:schemeClr val="accent6"/>
          </a:effectRef>
          <a:fontRef idx="minor">
            <a:schemeClr val="dk1"/>
          </a:fontRef>
        </dgm:style>
      </dgm:prSet>
      <dgm:spPr>
        <a:solidFill>
          <a:srgbClr val="FFFF00"/>
        </a:solidFill>
        <a:ln>
          <a:solidFill>
            <a:schemeClr val="bg1"/>
          </a:solidFill>
        </a:ln>
      </dgm:spPr>
      <dgm:t>
        <a:bodyPr/>
        <a:lstStyle/>
        <a:p>
          <a:r>
            <a:rPr lang="ar-TN" sz="2800" b="1" dirty="0">
              <a:solidFill>
                <a:schemeClr val="tx1"/>
              </a:solidFill>
              <a:latin typeface="Times New Roman" pitchFamily="18" charset="0"/>
              <a:cs typeface="Times New Roman" pitchFamily="18" charset="0"/>
            </a:rPr>
            <a:t>المنهجيّة القانونيّة</a:t>
          </a:r>
        </a:p>
        <a:p>
          <a:r>
            <a:rPr lang="fr-FR" sz="2800" b="1" dirty="0">
              <a:solidFill>
                <a:schemeClr val="tx1"/>
              </a:solidFill>
              <a:latin typeface="Times New Roman" pitchFamily="18" charset="0"/>
              <a:cs typeface="Times New Roman" pitchFamily="18" charset="0"/>
            </a:rPr>
            <a:t>Méthodologie juridique</a:t>
          </a:r>
        </a:p>
      </dgm:t>
    </dgm:pt>
    <dgm:pt modelId="{24C7F33D-A3DC-4660-8E69-A8EAD0412623}" type="parTrans" cxnId="{09D9F125-F727-4CE3-9B79-0941A586EE88}">
      <dgm:prSet custT="1">
        <dgm:style>
          <a:lnRef idx="3">
            <a:schemeClr val="dk1"/>
          </a:lnRef>
          <a:fillRef idx="0">
            <a:schemeClr val="dk1"/>
          </a:fillRef>
          <a:effectRef idx="2">
            <a:schemeClr val="dk1"/>
          </a:effectRef>
          <a:fontRef idx="minor">
            <a:schemeClr val="tx1"/>
          </a:fontRef>
        </dgm:style>
      </dgm:prSet>
      <dgm:spPr/>
      <dgm:t>
        <a:bodyPr/>
        <a:lstStyle/>
        <a:p>
          <a:endParaRPr lang="fr-FR" sz="1000">
            <a:latin typeface="Times New Roman" pitchFamily="18" charset="0"/>
            <a:cs typeface="Times New Roman" pitchFamily="18" charset="0"/>
          </a:endParaRPr>
        </a:p>
      </dgm:t>
    </dgm:pt>
    <dgm:pt modelId="{AFFCAFBB-7442-440C-A435-A7194316C970}" type="sibTrans" cxnId="{09D9F125-F727-4CE3-9B79-0941A586EE88}">
      <dgm:prSet/>
      <dgm:spPr/>
      <dgm:t>
        <a:bodyPr/>
        <a:lstStyle/>
        <a:p>
          <a:endParaRPr lang="fr-FR"/>
        </a:p>
      </dgm:t>
    </dgm:pt>
    <dgm:pt modelId="{E28BF121-8CFA-4680-8C1F-8355E5893A9C}">
      <dgm:prSet custT="1">
        <dgm:style>
          <a:lnRef idx="2">
            <a:schemeClr val="accent5"/>
          </a:lnRef>
          <a:fillRef idx="1">
            <a:schemeClr val="lt1"/>
          </a:fillRef>
          <a:effectRef idx="0">
            <a:schemeClr val="accent5"/>
          </a:effectRef>
          <a:fontRef idx="minor">
            <a:schemeClr val="dk1"/>
          </a:fontRef>
        </dgm:style>
      </dgm:prSet>
      <dgm:spPr>
        <a:solidFill>
          <a:schemeClr val="accent5">
            <a:lumMod val="20000"/>
            <a:lumOff val="80000"/>
          </a:schemeClr>
        </a:solidFill>
        <a:ln>
          <a:solidFill>
            <a:schemeClr val="bg1"/>
          </a:solidFill>
        </a:ln>
      </dgm:spPr>
      <dgm:t>
        <a:bodyPr/>
        <a:lstStyle/>
        <a:p>
          <a:r>
            <a:rPr lang="ar-TN" sz="2800" b="1" dirty="0">
              <a:latin typeface="Times New Roman" pitchFamily="18" charset="0"/>
              <a:cs typeface="Times New Roman" pitchFamily="18" charset="0"/>
            </a:rPr>
            <a:t>ف</a:t>
          </a:r>
          <a:r>
            <a:rPr lang="ar-TN" sz="2800" b="1" dirty="0">
              <a:solidFill>
                <a:schemeClr val="tx1"/>
              </a:solidFill>
              <a:latin typeface="Times New Roman" pitchFamily="18" charset="0"/>
              <a:cs typeface="Times New Roman" pitchFamily="18" charset="0"/>
            </a:rPr>
            <a:t>قه القضاء</a:t>
          </a:r>
        </a:p>
        <a:p>
          <a:r>
            <a:rPr lang="fr-FR" sz="2800" b="1" dirty="0">
              <a:solidFill>
                <a:schemeClr val="tx1"/>
              </a:solidFill>
              <a:latin typeface="Times New Roman" pitchFamily="18" charset="0"/>
              <a:cs typeface="Times New Roman" pitchFamily="18" charset="0"/>
            </a:rPr>
            <a:t>Jurisprudence</a:t>
          </a:r>
        </a:p>
      </dgm:t>
    </dgm:pt>
    <dgm:pt modelId="{88C1D3CB-AA99-49BB-94B1-76EBF889EF4A}" type="parTrans" cxnId="{F8AF43B3-2747-4D8B-A681-226F5BD240AC}">
      <dgm:prSet custT="1">
        <dgm:style>
          <a:lnRef idx="3">
            <a:schemeClr val="dk1"/>
          </a:lnRef>
          <a:fillRef idx="0">
            <a:schemeClr val="dk1"/>
          </a:fillRef>
          <a:effectRef idx="2">
            <a:schemeClr val="dk1"/>
          </a:effectRef>
          <a:fontRef idx="minor">
            <a:schemeClr val="tx1"/>
          </a:fontRef>
        </dgm:style>
      </dgm:prSet>
      <dgm:spPr/>
      <dgm:t>
        <a:bodyPr/>
        <a:lstStyle/>
        <a:p>
          <a:endParaRPr lang="fr-FR" sz="1000">
            <a:latin typeface="Times New Roman" pitchFamily="18" charset="0"/>
            <a:cs typeface="Times New Roman" pitchFamily="18" charset="0"/>
          </a:endParaRPr>
        </a:p>
      </dgm:t>
    </dgm:pt>
    <dgm:pt modelId="{2E1426E4-13DB-4FCE-96E1-488A0E7F2148}" type="sibTrans" cxnId="{F8AF43B3-2747-4D8B-A681-226F5BD240AC}">
      <dgm:prSet/>
      <dgm:spPr/>
      <dgm:t>
        <a:bodyPr/>
        <a:lstStyle/>
        <a:p>
          <a:endParaRPr lang="fr-FR"/>
        </a:p>
      </dgm:t>
    </dgm:pt>
    <dgm:pt modelId="{D99E19B8-0DED-4FB9-8C8F-606BED619080}" type="pres">
      <dgm:prSet presAssocID="{32D63767-9631-4568-9E03-C6B985168969}" presName="hierChild1" presStyleCnt="0">
        <dgm:presLayoutVars>
          <dgm:orgChart val="1"/>
          <dgm:chPref val="1"/>
          <dgm:dir val="rev"/>
          <dgm:animOne val="branch"/>
          <dgm:animLvl val="lvl"/>
          <dgm:resizeHandles/>
        </dgm:presLayoutVars>
      </dgm:prSet>
      <dgm:spPr/>
      <dgm:t>
        <a:bodyPr/>
        <a:lstStyle/>
        <a:p>
          <a:endParaRPr lang="fr-FR"/>
        </a:p>
      </dgm:t>
    </dgm:pt>
    <dgm:pt modelId="{EBDEB89C-FF66-4858-9BEF-0B2BD349B34C}" type="pres">
      <dgm:prSet presAssocID="{181A2596-C212-4579-8761-11533E15D1AD}" presName="hierRoot1" presStyleCnt="0">
        <dgm:presLayoutVars>
          <dgm:hierBranch val="init"/>
        </dgm:presLayoutVars>
      </dgm:prSet>
      <dgm:spPr/>
    </dgm:pt>
    <dgm:pt modelId="{00BB2BA6-D1C4-40BC-865F-3C3799A4B257}" type="pres">
      <dgm:prSet presAssocID="{181A2596-C212-4579-8761-11533E15D1AD}" presName="rootComposite1" presStyleCnt="0"/>
      <dgm:spPr/>
    </dgm:pt>
    <dgm:pt modelId="{4EFBCD8D-9C9B-4DBA-B883-1694197B9ADA}" type="pres">
      <dgm:prSet presAssocID="{181A2596-C212-4579-8761-11533E15D1AD}" presName="rootText1" presStyleLbl="node0" presStyleIdx="0" presStyleCnt="1" custScaleY="391222">
        <dgm:presLayoutVars>
          <dgm:chPref val="3"/>
        </dgm:presLayoutVars>
      </dgm:prSet>
      <dgm:spPr/>
      <dgm:t>
        <a:bodyPr/>
        <a:lstStyle/>
        <a:p>
          <a:endParaRPr lang="fr-FR"/>
        </a:p>
      </dgm:t>
    </dgm:pt>
    <dgm:pt modelId="{CF2D7B6B-4108-4BEF-A3C3-7C20B6761F0B}" type="pres">
      <dgm:prSet presAssocID="{181A2596-C212-4579-8761-11533E15D1AD}" presName="rootConnector1" presStyleLbl="node1" presStyleIdx="0" presStyleCnt="0"/>
      <dgm:spPr/>
      <dgm:t>
        <a:bodyPr/>
        <a:lstStyle/>
        <a:p>
          <a:endParaRPr lang="fr-FR"/>
        </a:p>
      </dgm:t>
    </dgm:pt>
    <dgm:pt modelId="{13863E3E-5E9B-46CC-997A-61E19D00CBB8}" type="pres">
      <dgm:prSet presAssocID="{181A2596-C212-4579-8761-11533E15D1AD}" presName="hierChild2" presStyleCnt="0"/>
      <dgm:spPr/>
    </dgm:pt>
    <dgm:pt modelId="{7EEB0CE2-C156-40D9-88E4-9CB4855B51AC}" type="pres">
      <dgm:prSet presAssocID="{0B2E9E1C-AD55-4867-B8A8-DAFF89E1E89D}" presName="Name66" presStyleLbl="parChTrans1D2" presStyleIdx="0" presStyleCnt="2"/>
      <dgm:spPr/>
      <dgm:t>
        <a:bodyPr/>
        <a:lstStyle/>
        <a:p>
          <a:endParaRPr lang="fr-FR"/>
        </a:p>
      </dgm:t>
    </dgm:pt>
    <dgm:pt modelId="{A20AFF11-31B8-48A6-805C-058F96634153}" type="pres">
      <dgm:prSet presAssocID="{4137EFD3-CF73-4E05-9A2E-181EE285B1B1}" presName="hierRoot2" presStyleCnt="0">
        <dgm:presLayoutVars>
          <dgm:hierBranch val="init"/>
        </dgm:presLayoutVars>
      </dgm:prSet>
      <dgm:spPr/>
    </dgm:pt>
    <dgm:pt modelId="{7823021F-42E6-4243-8E96-DDB6DA78294B}" type="pres">
      <dgm:prSet presAssocID="{4137EFD3-CF73-4E05-9A2E-181EE285B1B1}" presName="rootComposite" presStyleCnt="0"/>
      <dgm:spPr/>
    </dgm:pt>
    <dgm:pt modelId="{08B88415-68EC-4316-92E3-E6BDF30152A6}" type="pres">
      <dgm:prSet presAssocID="{4137EFD3-CF73-4E05-9A2E-181EE285B1B1}" presName="rootText" presStyleLbl="node2" presStyleIdx="0" presStyleCnt="2" custScaleY="161067">
        <dgm:presLayoutVars>
          <dgm:chPref val="3"/>
        </dgm:presLayoutVars>
      </dgm:prSet>
      <dgm:spPr/>
      <dgm:t>
        <a:bodyPr/>
        <a:lstStyle/>
        <a:p>
          <a:endParaRPr lang="fr-FR"/>
        </a:p>
      </dgm:t>
    </dgm:pt>
    <dgm:pt modelId="{9677C229-AD02-4DA3-9D49-C705A9103FDA}" type="pres">
      <dgm:prSet presAssocID="{4137EFD3-CF73-4E05-9A2E-181EE285B1B1}" presName="rootConnector" presStyleLbl="node2" presStyleIdx="0" presStyleCnt="2"/>
      <dgm:spPr/>
      <dgm:t>
        <a:bodyPr/>
        <a:lstStyle/>
        <a:p>
          <a:endParaRPr lang="fr-FR"/>
        </a:p>
      </dgm:t>
    </dgm:pt>
    <dgm:pt modelId="{2CC1F8AE-E0D0-44A3-AB70-6D041F837F2B}" type="pres">
      <dgm:prSet presAssocID="{4137EFD3-CF73-4E05-9A2E-181EE285B1B1}" presName="hierChild4" presStyleCnt="0"/>
      <dgm:spPr/>
    </dgm:pt>
    <dgm:pt modelId="{9879FAD9-7CF1-4B25-B6FC-F84405AAB83C}" type="pres">
      <dgm:prSet presAssocID="{05696116-AD8B-4FA6-9E2D-089BE168D3F2}" presName="Name66" presStyleLbl="parChTrans1D3" presStyleIdx="0" presStyleCnt="3"/>
      <dgm:spPr/>
      <dgm:t>
        <a:bodyPr/>
        <a:lstStyle/>
        <a:p>
          <a:endParaRPr lang="fr-FR"/>
        </a:p>
      </dgm:t>
    </dgm:pt>
    <dgm:pt modelId="{42F0787E-A72B-40FA-BC06-6A79095B1B18}" type="pres">
      <dgm:prSet presAssocID="{3CF1BE12-F6F5-4CE6-ACF1-81B82B8C4C04}" presName="hierRoot2" presStyleCnt="0">
        <dgm:presLayoutVars>
          <dgm:hierBranch val="init"/>
        </dgm:presLayoutVars>
      </dgm:prSet>
      <dgm:spPr/>
    </dgm:pt>
    <dgm:pt modelId="{C55794DE-EC9B-4B7F-8F35-DD41A8D5779A}" type="pres">
      <dgm:prSet presAssocID="{3CF1BE12-F6F5-4CE6-ACF1-81B82B8C4C04}" presName="rootComposite" presStyleCnt="0"/>
      <dgm:spPr/>
    </dgm:pt>
    <dgm:pt modelId="{3304A4F7-50BA-462F-86F3-4CD9BBA33A9C}" type="pres">
      <dgm:prSet presAssocID="{3CF1BE12-F6F5-4CE6-ACF1-81B82B8C4C04}" presName="rootText" presStyleLbl="node3" presStyleIdx="0" presStyleCnt="3" custScaleY="173642">
        <dgm:presLayoutVars>
          <dgm:chPref val="3"/>
        </dgm:presLayoutVars>
      </dgm:prSet>
      <dgm:spPr/>
      <dgm:t>
        <a:bodyPr/>
        <a:lstStyle/>
        <a:p>
          <a:endParaRPr lang="fr-FR"/>
        </a:p>
      </dgm:t>
    </dgm:pt>
    <dgm:pt modelId="{FD8392F4-E203-420B-818A-D839E50F1A6D}" type="pres">
      <dgm:prSet presAssocID="{3CF1BE12-F6F5-4CE6-ACF1-81B82B8C4C04}" presName="rootConnector" presStyleLbl="node3" presStyleIdx="0" presStyleCnt="3"/>
      <dgm:spPr/>
      <dgm:t>
        <a:bodyPr/>
        <a:lstStyle/>
        <a:p>
          <a:endParaRPr lang="fr-FR"/>
        </a:p>
      </dgm:t>
    </dgm:pt>
    <dgm:pt modelId="{DC476B6F-6C4C-4C43-9FEE-8485511B3E8E}" type="pres">
      <dgm:prSet presAssocID="{3CF1BE12-F6F5-4CE6-ACF1-81B82B8C4C04}" presName="hierChild4" presStyleCnt="0"/>
      <dgm:spPr/>
    </dgm:pt>
    <dgm:pt modelId="{97A27CFA-C98D-4CD4-886D-F4FBE71E94B3}" type="pres">
      <dgm:prSet presAssocID="{3CF1BE12-F6F5-4CE6-ACF1-81B82B8C4C04}" presName="hierChild5" presStyleCnt="0"/>
      <dgm:spPr/>
    </dgm:pt>
    <dgm:pt modelId="{EF0D7168-B961-4E3A-8DF7-B10B0F3958E7}" type="pres">
      <dgm:prSet presAssocID="{88C1D3CB-AA99-49BB-94B1-76EBF889EF4A}" presName="Name66" presStyleLbl="parChTrans1D3" presStyleIdx="1" presStyleCnt="3"/>
      <dgm:spPr/>
      <dgm:t>
        <a:bodyPr/>
        <a:lstStyle/>
        <a:p>
          <a:endParaRPr lang="fr-FR"/>
        </a:p>
      </dgm:t>
    </dgm:pt>
    <dgm:pt modelId="{07FECCE6-D3D8-4C52-9DA4-68C75B2CBE5F}" type="pres">
      <dgm:prSet presAssocID="{E28BF121-8CFA-4680-8C1F-8355E5893A9C}" presName="hierRoot2" presStyleCnt="0">
        <dgm:presLayoutVars>
          <dgm:hierBranch val="init"/>
        </dgm:presLayoutVars>
      </dgm:prSet>
      <dgm:spPr/>
    </dgm:pt>
    <dgm:pt modelId="{7AB7B737-BA76-4B02-8875-EF3295DAA023}" type="pres">
      <dgm:prSet presAssocID="{E28BF121-8CFA-4680-8C1F-8355E5893A9C}" presName="rootComposite" presStyleCnt="0"/>
      <dgm:spPr/>
    </dgm:pt>
    <dgm:pt modelId="{8BF2EBA7-7FFC-4424-9E31-E08FDE81676D}" type="pres">
      <dgm:prSet presAssocID="{E28BF121-8CFA-4680-8C1F-8355E5893A9C}" presName="rootText" presStyleLbl="node3" presStyleIdx="1" presStyleCnt="3" custScaleY="159094">
        <dgm:presLayoutVars>
          <dgm:chPref val="3"/>
        </dgm:presLayoutVars>
      </dgm:prSet>
      <dgm:spPr/>
      <dgm:t>
        <a:bodyPr/>
        <a:lstStyle/>
        <a:p>
          <a:endParaRPr lang="fr-FR"/>
        </a:p>
      </dgm:t>
    </dgm:pt>
    <dgm:pt modelId="{DA5098EC-94C8-4ED4-B4B1-BB70384F05BF}" type="pres">
      <dgm:prSet presAssocID="{E28BF121-8CFA-4680-8C1F-8355E5893A9C}" presName="rootConnector" presStyleLbl="node3" presStyleIdx="1" presStyleCnt="3"/>
      <dgm:spPr/>
      <dgm:t>
        <a:bodyPr/>
        <a:lstStyle/>
        <a:p>
          <a:endParaRPr lang="fr-FR"/>
        </a:p>
      </dgm:t>
    </dgm:pt>
    <dgm:pt modelId="{50CF3212-89C1-44BB-A8C3-ED8FE8217BBA}" type="pres">
      <dgm:prSet presAssocID="{E28BF121-8CFA-4680-8C1F-8355E5893A9C}" presName="hierChild4" presStyleCnt="0"/>
      <dgm:spPr/>
    </dgm:pt>
    <dgm:pt modelId="{9E9F119E-EDDE-4039-BE17-76BF88287FAF}" type="pres">
      <dgm:prSet presAssocID="{E28BF121-8CFA-4680-8C1F-8355E5893A9C}" presName="hierChild5" presStyleCnt="0"/>
      <dgm:spPr/>
    </dgm:pt>
    <dgm:pt modelId="{F2765CF6-EE65-48AE-9896-145E4727B408}" type="pres">
      <dgm:prSet presAssocID="{4137EFD3-CF73-4E05-9A2E-181EE285B1B1}" presName="hierChild5" presStyleCnt="0"/>
      <dgm:spPr/>
    </dgm:pt>
    <dgm:pt modelId="{0674125E-0A81-4BB9-BD87-374C78D7D462}" type="pres">
      <dgm:prSet presAssocID="{6EF46F38-A6A7-4A7C-80F4-C2BEE60DD7D8}" presName="Name66" presStyleLbl="parChTrans1D2" presStyleIdx="1" presStyleCnt="2"/>
      <dgm:spPr/>
      <dgm:t>
        <a:bodyPr/>
        <a:lstStyle/>
        <a:p>
          <a:endParaRPr lang="fr-FR"/>
        </a:p>
      </dgm:t>
    </dgm:pt>
    <dgm:pt modelId="{7E22D27E-EABE-436E-80DF-BED779E7E275}" type="pres">
      <dgm:prSet presAssocID="{90D6C359-709F-4A56-A4AE-6E6CEF12AB3E}" presName="hierRoot2" presStyleCnt="0">
        <dgm:presLayoutVars>
          <dgm:hierBranch val="init"/>
        </dgm:presLayoutVars>
      </dgm:prSet>
      <dgm:spPr/>
    </dgm:pt>
    <dgm:pt modelId="{85A3C162-CA5E-4253-97CD-638077358ADA}" type="pres">
      <dgm:prSet presAssocID="{90D6C359-709F-4A56-A4AE-6E6CEF12AB3E}" presName="rootComposite" presStyleCnt="0"/>
      <dgm:spPr/>
    </dgm:pt>
    <dgm:pt modelId="{3970A214-ED0D-4CC5-8C57-1A6095373CC6}" type="pres">
      <dgm:prSet presAssocID="{90D6C359-709F-4A56-A4AE-6E6CEF12AB3E}" presName="rootText" presStyleLbl="node2" presStyleIdx="1" presStyleCnt="2" custScaleY="147804">
        <dgm:presLayoutVars>
          <dgm:chPref val="3"/>
        </dgm:presLayoutVars>
      </dgm:prSet>
      <dgm:spPr/>
      <dgm:t>
        <a:bodyPr/>
        <a:lstStyle/>
        <a:p>
          <a:endParaRPr lang="fr-FR"/>
        </a:p>
      </dgm:t>
    </dgm:pt>
    <dgm:pt modelId="{80D69768-3BBF-45B1-B42E-C60D0388EBB8}" type="pres">
      <dgm:prSet presAssocID="{90D6C359-709F-4A56-A4AE-6E6CEF12AB3E}" presName="rootConnector" presStyleLbl="node2" presStyleIdx="1" presStyleCnt="2"/>
      <dgm:spPr/>
      <dgm:t>
        <a:bodyPr/>
        <a:lstStyle/>
        <a:p>
          <a:endParaRPr lang="fr-FR"/>
        </a:p>
      </dgm:t>
    </dgm:pt>
    <dgm:pt modelId="{32EE54BF-CD32-4EBE-86C8-F7698C20C395}" type="pres">
      <dgm:prSet presAssocID="{90D6C359-709F-4A56-A4AE-6E6CEF12AB3E}" presName="hierChild4" presStyleCnt="0"/>
      <dgm:spPr/>
    </dgm:pt>
    <dgm:pt modelId="{053B52FC-9A92-4FA4-B761-6601BEBA3EB6}" type="pres">
      <dgm:prSet presAssocID="{24C7F33D-A3DC-4660-8E69-A8EAD0412623}" presName="Name66" presStyleLbl="parChTrans1D3" presStyleIdx="2" presStyleCnt="3"/>
      <dgm:spPr/>
      <dgm:t>
        <a:bodyPr/>
        <a:lstStyle/>
        <a:p>
          <a:endParaRPr lang="fr-FR"/>
        </a:p>
      </dgm:t>
    </dgm:pt>
    <dgm:pt modelId="{CEBFF8F3-C3EF-4184-A72D-F5B1E110AEA2}" type="pres">
      <dgm:prSet presAssocID="{C7137D5E-A3B5-402A-A7DC-A1C623EE7C2E}" presName="hierRoot2" presStyleCnt="0">
        <dgm:presLayoutVars>
          <dgm:hierBranch val="init"/>
        </dgm:presLayoutVars>
      </dgm:prSet>
      <dgm:spPr/>
    </dgm:pt>
    <dgm:pt modelId="{D8F50CD9-E16A-4A54-BDA4-39430351D1AC}" type="pres">
      <dgm:prSet presAssocID="{C7137D5E-A3B5-402A-A7DC-A1C623EE7C2E}" presName="rootComposite" presStyleCnt="0"/>
      <dgm:spPr/>
    </dgm:pt>
    <dgm:pt modelId="{21EDDE12-1D8F-4D4F-9078-F62ED3695BFE}" type="pres">
      <dgm:prSet presAssocID="{C7137D5E-A3B5-402A-A7DC-A1C623EE7C2E}" presName="rootText" presStyleLbl="node3" presStyleIdx="2" presStyleCnt="3" custScaleY="195084">
        <dgm:presLayoutVars>
          <dgm:chPref val="3"/>
        </dgm:presLayoutVars>
      </dgm:prSet>
      <dgm:spPr/>
      <dgm:t>
        <a:bodyPr/>
        <a:lstStyle/>
        <a:p>
          <a:endParaRPr lang="fr-FR"/>
        </a:p>
      </dgm:t>
    </dgm:pt>
    <dgm:pt modelId="{DD9DC8EF-DBAB-4291-B99C-5984BABF8BCE}" type="pres">
      <dgm:prSet presAssocID="{C7137D5E-A3B5-402A-A7DC-A1C623EE7C2E}" presName="rootConnector" presStyleLbl="node3" presStyleIdx="2" presStyleCnt="3"/>
      <dgm:spPr/>
      <dgm:t>
        <a:bodyPr/>
        <a:lstStyle/>
        <a:p>
          <a:endParaRPr lang="fr-FR"/>
        </a:p>
      </dgm:t>
    </dgm:pt>
    <dgm:pt modelId="{8854047D-5C34-4DD1-97AF-990DFE185E05}" type="pres">
      <dgm:prSet presAssocID="{C7137D5E-A3B5-402A-A7DC-A1C623EE7C2E}" presName="hierChild4" presStyleCnt="0"/>
      <dgm:spPr/>
    </dgm:pt>
    <dgm:pt modelId="{2045EF10-8259-4843-9CB3-03953E96BC5D}" type="pres">
      <dgm:prSet presAssocID="{C7137D5E-A3B5-402A-A7DC-A1C623EE7C2E}" presName="hierChild5" presStyleCnt="0"/>
      <dgm:spPr/>
    </dgm:pt>
    <dgm:pt modelId="{57D6E87A-15EC-4D00-9F1D-22E32C202717}" type="pres">
      <dgm:prSet presAssocID="{90D6C359-709F-4A56-A4AE-6E6CEF12AB3E}" presName="hierChild5" presStyleCnt="0"/>
      <dgm:spPr/>
    </dgm:pt>
    <dgm:pt modelId="{172A7E88-9F5B-4A99-9414-360249052070}" type="pres">
      <dgm:prSet presAssocID="{181A2596-C212-4579-8761-11533E15D1AD}" presName="hierChild3" presStyleCnt="0"/>
      <dgm:spPr/>
    </dgm:pt>
  </dgm:ptLst>
  <dgm:cxnLst>
    <dgm:cxn modelId="{D21EC1D9-1BAA-402D-8D03-0B1AB4EC63E7}" type="presOf" srcId="{05696116-AD8B-4FA6-9E2D-089BE168D3F2}" destId="{9879FAD9-7CF1-4B25-B6FC-F84405AAB83C}" srcOrd="0" destOrd="0" presId="urn:microsoft.com/office/officeart/2009/3/layout/HorizontalOrganizationChart"/>
    <dgm:cxn modelId="{D5D2A126-1CBD-4AB2-899C-DC3FEC1F45F2}" type="presOf" srcId="{3CF1BE12-F6F5-4CE6-ACF1-81B82B8C4C04}" destId="{FD8392F4-E203-420B-818A-D839E50F1A6D}" srcOrd="1" destOrd="0" presId="urn:microsoft.com/office/officeart/2009/3/layout/HorizontalOrganizationChart"/>
    <dgm:cxn modelId="{0EC5FBEE-2635-4165-9BD4-AE048E4A313A}" type="presOf" srcId="{C7137D5E-A3B5-402A-A7DC-A1C623EE7C2E}" destId="{DD9DC8EF-DBAB-4291-B99C-5984BABF8BCE}" srcOrd="1" destOrd="0" presId="urn:microsoft.com/office/officeart/2009/3/layout/HorizontalOrganizationChart"/>
    <dgm:cxn modelId="{F8AF43B3-2747-4D8B-A681-226F5BD240AC}" srcId="{4137EFD3-CF73-4E05-9A2E-181EE285B1B1}" destId="{E28BF121-8CFA-4680-8C1F-8355E5893A9C}" srcOrd="1" destOrd="0" parTransId="{88C1D3CB-AA99-49BB-94B1-76EBF889EF4A}" sibTransId="{2E1426E4-13DB-4FCE-96E1-488A0E7F2148}"/>
    <dgm:cxn modelId="{82733BC6-77BD-44AC-B32C-48969FFCF4C4}" type="presOf" srcId="{3CF1BE12-F6F5-4CE6-ACF1-81B82B8C4C04}" destId="{3304A4F7-50BA-462F-86F3-4CD9BBA33A9C}" srcOrd="0" destOrd="0" presId="urn:microsoft.com/office/officeart/2009/3/layout/HorizontalOrganizationChart"/>
    <dgm:cxn modelId="{3C296296-C035-40B1-8A12-F617A66CFC42}" srcId="{181A2596-C212-4579-8761-11533E15D1AD}" destId="{90D6C359-709F-4A56-A4AE-6E6CEF12AB3E}" srcOrd="1" destOrd="0" parTransId="{6EF46F38-A6A7-4A7C-80F4-C2BEE60DD7D8}" sibTransId="{BB6FAD1D-6490-40A9-8629-62BF1A512773}"/>
    <dgm:cxn modelId="{6F2BA047-DBD0-43BB-AA9A-783EF8F66DB1}" type="presOf" srcId="{181A2596-C212-4579-8761-11533E15D1AD}" destId="{CF2D7B6B-4108-4BEF-A3C3-7C20B6761F0B}" srcOrd="1" destOrd="0" presId="urn:microsoft.com/office/officeart/2009/3/layout/HorizontalOrganizationChart"/>
    <dgm:cxn modelId="{162C3C81-81FF-4781-BD9F-34B5E9440AD4}" type="presOf" srcId="{4137EFD3-CF73-4E05-9A2E-181EE285B1B1}" destId="{9677C229-AD02-4DA3-9D49-C705A9103FDA}" srcOrd="1" destOrd="0" presId="urn:microsoft.com/office/officeart/2009/3/layout/HorizontalOrganizationChart"/>
    <dgm:cxn modelId="{47756D9E-1E3D-4140-8C35-4F4C60AE07AA}" type="presOf" srcId="{E28BF121-8CFA-4680-8C1F-8355E5893A9C}" destId="{DA5098EC-94C8-4ED4-B4B1-BB70384F05BF}" srcOrd="1" destOrd="0" presId="urn:microsoft.com/office/officeart/2009/3/layout/HorizontalOrganizationChart"/>
    <dgm:cxn modelId="{7FD43F97-8D8B-4F05-96D2-629E3DF7A11D}" type="presOf" srcId="{90D6C359-709F-4A56-A4AE-6E6CEF12AB3E}" destId="{3970A214-ED0D-4CC5-8C57-1A6095373CC6}" srcOrd="0" destOrd="0" presId="urn:microsoft.com/office/officeart/2009/3/layout/HorizontalOrganizationChart"/>
    <dgm:cxn modelId="{03389912-47AA-4999-9C61-BE617A5FC69C}" srcId="{32D63767-9631-4568-9E03-C6B985168969}" destId="{181A2596-C212-4579-8761-11533E15D1AD}" srcOrd="0" destOrd="0" parTransId="{7CF7A808-070D-4F93-A32E-361192C7F379}" sibTransId="{33EE0FF8-E870-47B3-8C91-9CA2EF27B6A6}"/>
    <dgm:cxn modelId="{31B5E0F7-AF81-40DD-B0F0-30E84E723A62}" type="presOf" srcId="{6EF46F38-A6A7-4A7C-80F4-C2BEE60DD7D8}" destId="{0674125E-0A81-4BB9-BD87-374C78D7D462}" srcOrd="0" destOrd="0" presId="urn:microsoft.com/office/officeart/2009/3/layout/HorizontalOrganizationChart"/>
    <dgm:cxn modelId="{D6C2E853-04ED-43FE-A9A4-8E42C7DA30A7}" srcId="{181A2596-C212-4579-8761-11533E15D1AD}" destId="{4137EFD3-CF73-4E05-9A2E-181EE285B1B1}" srcOrd="0" destOrd="0" parTransId="{0B2E9E1C-AD55-4867-B8A8-DAFF89E1E89D}" sibTransId="{C9C846CA-856C-4277-A6D4-982A6377D386}"/>
    <dgm:cxn modelId="{79BAEF23-72B1-4120-A858-38F67D453D0C}" type="presOf" srcId="{32D63767-9631-4568-9E03-C6B985168969}" destId="{D99E19B8-0DED-4FB9-8C8F-606BED619080}" srcOrd="0" destOrd="0" presId="urn:microsoft.com/office/officeart/2009/3/layout/HorizontalOrganizationChart"/>
    <dgm:cxn modelId="{09D9F125-F727-4CE3-9B79-0941A586EE88}" srcId="{90D6C359-709F-4A56-A4AE-6E6CEF12AB3E}" destId="{C7137D5E-A3B5-402A-A7DC-A1C623EE7C2E}" srcOrd="0" destOrd="0" parTransId="{24C7F33D-A3DC-4660-8E69-A8EAD0412623}" sibTransId="{AFFCAFBB-7442-440C-A435-A7194316C970}"/>
    <dgm:cxn modelId="{2276256D-7AA5-40E6-B90C-4C623BF0F160}" type="presOf" srcId="{90D6C359-709F-4A56-A4AE-6E6CEF12AB3E}" destId="{80D69768-3BBF-45B1-B42E-C60D0388EBB8}" srcOrd="1" destOrd="0" presId="urn:microsoft.com/office/officeart/2009/3/layout/HorizontalOrganizationChart"/>
    <dgm:cxn modelId="{6B4A2BF0-70AD-4E54-A866-7278FB5D09C5}" type="presOf" srcId="{181A2596-C212-4579-8761-11533E15D1AD}" destId="{4EFBCD8D-9C9B-4DBA-B883-1694197B9ADA}" srcOrd="0" destOrd="0" presId="urn:microsoft.com/office/officeart/2009/3/layout/HorizontalOrganizationChart"/>
    <dgm:cxn modelId="{CF8B9DB8-E8D9-466B-BEA0-73082F8551EC}" type="presOf" srcId="{C7137D5E-A3B5-402A-A7DC-A1C623EE7C2E}" destId="{21EDDE12-1D8F-4D4F-9078-F62ED3695BFE}" srcOrd="0" destOrd="0" presId="urn:microsoft.com/office/officeart/2009/3/layout/HorizontalOrganizationChart"/>
    <dgm:cxn modelId="{80CF71AD-626E-4B02-89F9-2FBA55171435}" type="presOf" srcId="{4137EFD3-CF73-4E05-9A2E-181EE285B1B1}" destId="{08B88415-68EC-4316-92E3-E6BDF30152A6}" srcOrd="0" destOrd="0" presId="urn:microsoft.com/office/officeart/2009/3/layout/HorizontalOrganizationChart"/>
    <dgm:cxn modelId="{C77E74B4-74A0-407E-84D4-9B5E525A0594}" type="presOf" srcId="{24C7F33D-A3DC-4660-8E69-A8EAD0412623}" destId="{053B52FC-9A92-4FA4-B761-6601BEBA3EB6}" srcOrd="0" destOrd="0" presId="urn:microsoft.com/office/officeart/2009/3/layout/HorizontalOrganizationChart"/>
    <dgm:cxn modelId="{31CB1625-6709-4395-A3E4-E71B524F9C98}" type="presOf" srcId="{E28BF121-8CFA-4680-8C1F-8355E5893A9C}" destId="{8BF2EBA7-7FFC-4424-9E31-E08FDE81676D}" srcOrd="0" destOrd="0" presId="urn:microsoft.com/office/officeart/2009/3/layout/HorizontalOrganizationChart"/>
    <dgm:cxn modelId="{8A2F4FC1-CE5C-46AE-B9C9-3F8578750731}" srcId="{4137EFD3-CF73-4E05-9A2E-181EE285B1B1}" destId="{3CF1BE12-F6F5-4CE6-ACF1-81B82B8C4C04}" srcOrd="0" destOrd="0" parTransId="{05696116-AD8B-4FA6-9E2D-089BE168D3F2}" sibTransId="{CD2AB31D-D080-4207-9E2B-5CAFEF2C6543}"/>
    <dgm:cxn modelId="{9926C634-E3EE-43B4-9EA6-0514E17D4BD7}" type="presOf" srcId="{0B2E9E1C-AD55-4867-B8A8-DAFF89E1E89D}" destId="{7EEB0CE2-C156-40D9-88E4-9CB4855B51AC}" srcOrd="0" destOrd="0" presId="urn:microsoft.com/office/officeart/2009/3/layout/HorizontalOrganizationChart"/>
    <dgm:cxn modelId="{4298C61D-8141-45E2-9940-6FEA4335EC32}" type="presOf" srcId="{88C1D3CB-AA99-49BB-94B1-76EBF889EF4A}" destId="{EF0D7168-B961-4E3A-8DF7-B10B0F3958E7}" srcOrd="0" destOrd="0" presId="urn:microsoft.com/office/officeart/2009/3/layout/HorizontalOrganizationChart"/>
    <dgm:cxn modelId="{EAE45299-6B20-4CF8-8CDA-93635BDA1385}" type="presParOf" srcId="{D99E19B8-0DED-4FB9-8C8F-606BED619080}" destId="{EBDEB89C-FF66-4858-9BEF-0B2BD349B34C}" srcOrd="0" destOrd="0" presId="urn:microsoft.com/office/officeart/2009/3/layout/HorizontalOrganizationChart"/>
    <dgm:cxn modelId="{6FE1066F-6B56-4B2C-9C21-39BB49BA5832}" type="presParOf" srcId="{EBDEB89C-FF66-4858-9BEF-0B2BD349B34C}" destId="{00BB2BA6-D1C4-40BC-865F-3C3799A4B257}" srcOrd="0" destOrd="0" presId="urn:microsoft.com/office/officeart/2009/3/layout/HorizontalOrganizationChart"/>
    <dgm:cxn modelId="{D65483C6-B1A5-457F-8921-813CE2B929FA}" type="presParOf" srcId="{00BB2BA6-D1C4-40BC-865F-3C3799A4B257}" destId="{4EFBCD8D-9C9B-4DBA-B883-1694197B9ADA}" srcOrd="0" destOrd="0" presId="urn:microsoft.com/office/officeart/2009/3/layout/HorizontalOrganizationChart"/>
    <dgm:cxn modelId="{A54595CC-34FB-4BC7-8684-028D77A98439}" type="presParOf" srcId="{00BB2BA6-D1C4-40BC-865F-3C3799A4B257}" destId="{CF2D7B6B-4108-4BEF-A3C3-7C20B6761F0B}" srcOrd="1" destOrd="0" presId="urn:microsoft.com/office/officeart/2009/3/layout/HorizontalOrganizationChart"/>
    <dgm:cxn modelId="{72C823DD-C755-432C-9C93-5468DD7ECF82}" type="presParOf" srcId="{EBDEB89C-FF66-4858-9BEF-0B2BD349B34C}" destId="{13863E3E-5E9B-46CC-997A-61E19D00CBB8}" srcOrd="1" destOrd="0" presId="urn:microsoft.com/office/officeart/2009/3/layout/HorizontalOrganizationChart"/>
    <dgm:cxn modelId="{B85BCAEC-2BCA-4049-ADD7-49A78014217E}" type="presParOf" srcId="{13863E3E-5E9B-46CC-997A-61E19D00CBB8}" destId="{7EEB0CE2-C156-40D9-88E4-9CB4855B51AC}" srcOrd="0" destOrd="0" presId="urn:microsoft.com/office/officeart/2009/3/layout/HorizontalOrganizationChart"/>
    <dgm:cxn modelId="{AEB5C25A-B985-4DE3-B1E2-52B96E82CF85}" type="presParOf" srcId="{13863E3E-5E9B-46CC-997A-61E19D00CBB8}" destId="{A20AFF11-31B8-48A6-805C-058F96634153}" srcOrd="1" destOrd="0" presId="urn:microsoft.com/office/officeart/2009/3/layout/HorizontalOrganizationChart"/>
    <dgm:cxn modelId="{878279CB-D258-44F5-9B95-74B879BFE77C}" type="presParOf" srcId="{A20AFF11-31B8-48A6-805C-058F96634153}" destId="{7823021F-42E6-4243-8E96-DDB6DA78294B}" srcOrd="0" destOrd="0" presId="urn:microsoft.com/office/officeart/2009/3/layout/HorizontalOrganizationChart"/>
    <dgm:cxn modelId="{2C898D2F-0383-4C85-85CF-4353E09C4419}" type="presParOf" srcId="{7823021F-42E6-4243-8E96-DDB6DA78294B}" destId="{08B88415-68EC-4316-92E3-E6BDF30152A6}" srcOrd="0" destOrd="0" presId="urn:microsoft.com/office/officeart/2009/3/layout/HorizontalOrganizationChart"/>
    <dgm:cxn modelId="{AF7F9B53-3ECA-42C7-BE1A-DE6A3924BB8D}" type="presParOf" srcId="{7823021F-42E6-4243-8E96-DDB6DA78294B}" destId="{9677C229-AD02-4DA3-9D49-C705A9103FDA}" srcOrd="1" destOrd="0" presId="urn:microsoft.com/office/officeart/2009/3/layout/HorizontalOrganizationChart"/>
    <dgm:cxn modelId="{89C1C07E-C25C-461A-A620-DDE5AB19B986}" type="presParOf" srcId="{A20AFF11-31B8-48A6-805C-058F96634153}" destId="{2CC1F8AE-E0D0-44A3-AB70-6D041F837F2B}" srcOrd="1" destOrd="0" presId="urn:microsoft.com/office/officeart/2009/3/layout/HorizontalOrganizationChart"/>
    <dgm:cxn modelId="{5A23FE8B-1A46-4B32-81BE-D42CD5E41C6A}" type="presParOf" srcId="{2CC1F8AE-E0D0-44A3-AB70-6D041F837F2B}" destId="{9879FAD9-7CF1-4B25-B6FC-F84405AAB83C}" srcOrd="0" destOrd="0" presId="urn:microsoft.com/office/officeart/2009/3/layout/HorizontalOrganizationChart"/>
    <dgm:cxn modelId="{9DF0792B-5821-4298-8A0B-40D547C57E6B}" type="presParOf" srcId="{2CC1F8AE-E0D0-44A3-AB70-6D041F837F2B}" destId="{42F0787E-A72B-40FA-BC06-6A79095B1B18}" srcOrd="1" destOrd="0" presId="urn:microsoft.com/office/officeart/2009/3/layout/HorizontalOrganizationChart"/>
    <dgm:cxn modelId="{69B0A92C-B596-41C7-8D51-DC67FB19E4DB}" type="presParOf" srcId="{42F0787E-A72B-40FA-BC06-6A79095B1B18}" destId="{C55794DE-EC9B-4B7F-8F35-DD41A8D5779A}" srcOrd="0" destOrd="0" presId="urn:microsoft.com/office/officeart/2009/3/layout/HorizontalOrganizationChart"/>
    <dgm:cxn modelId="{BD2D6046-3C48-4B73-9817-ED851E392A99}" type="presParOf" srcId="{C55794DE-EC9B-4B7F-8F35-DD41A8D5779A}" destId="{3304A4F7-50BA-462F-86F3-4CD9BBA33A9C}" srcOrd="0" destOrd="0" presId="urn:microsoft.com/office/officeart/2009/3/layout/HorizontalOrganizationChart"/>
    <dgm:cxn modelId="{005D67B4-0C04-4EEA-A522-FCC2310203BB}" type="presParOf" srcId="{C55794DE-EC9B-4B7F-8F35-DD41A8D5779A}" destId="{FD8392F4-E203-420B-818A-D839E50F1A6D}" srcOrd="1" destOrd="0" presId="urn:microsoft.com/office/officeart/2009/3/layout/HorizontalOrganizationChart"/>
    <dgm:cxn modelId="{BF011CEF-1923-4998-B269-CFEF2D4262BC}" type="presParOf" srcId="{42F0787E-A72B-40FA-BC06-6A79095B1B18}" destId="{DC476B6F-6C4C-4C43-9FEE-8485511B3E8E}" srcOrd="1" destOrd="0" presId="urn:microsoft.com/office/officeart/2009/3/layout/HorizontalOrganizationChart"/>
    <dgm:cxn modelId="{C54EF787-14F9-4F35-BEDC-BCE9DA126E4A}" type="presParOf" srcId="{42F0787E-A72B-40FA-BC06-6A79095B1B18}" destId="{97A27CFA-C98D-4CD4-886D-F4FBE71E94B3}" srcOrd="2" destOrd="0" presId="urn:microsoft.com/office/officeart/2009/3/layout/HorizontalOrganizationChart"/>
    <dgm:cxn modelId="{39E35365-78FE-40BD-8625-604507F55043}" type="presParOf" srcId="{2CC1F8AE-E0D0-44A3-AB70-6D041F837F2B}" destId="{EF0D7168-B961-4E3A-8DF7-B10B0F3958E7}" srcOrd="2" destOrd="0" presId="urn:microsoft.com/office/officeart/2009/3/layout/HorizontalOrganizationChart"/>
    <dgm:cxn modelId="{2D4109B5-A82B-4E71-9BF2-A18869F17B5B}" type="presParOf" srcId="{2CC1F8AE-E0D0-44A3-AB70-6D041F837F2B}" destId="{07FECCE6-D3D8-4C52-9DA4-68C75B2CBE5F}" srcOrd="3" destOrd="0" presId="urn:microsoft.com/office/officeart/2009/3/layout/HorizontalOrganizationChart"/>
    <dgm:cxn modelId="{3CBDA1F2-86AE-44C1-ADA6-C8E03EDCB7F9}" type="presParOf" srcId="{07FECCE6-D3D8-4C52-9DA4-68C75B2CBE5F}" destId="{7AB7B737-BA76-4B02-8875-EF3295DAA023}" srcOrd="0" destOrd="0" presId="urn:microsoft.com/office/officeart/2009/3/layout/HorizontalOrganizationChart"/>
    <dgm:cxn modelId="{807EC355-051D-403B-A206-1288E9413D96}" type="presParOf" srcId="{7AB7B737-BA76-4B02-8875-EF3295DAA023}" destId="{8BF2EBA7-7FFC-4424-9E31-E08FDE81676D}" srcOrd="0" destOrd="0" presId="urn:microsoft.com/office/officeart/2009/3/layout/HorizontalOrganizationChart"/>
    <dgm:cxn modelId="{7E4CA727-0D86-4BF8-934E-ED9F483C3AB5}" type="presParOf" srcId="{7AB7B737-BA76-4B02-8875-EF3295DAA023}" destId="{DA5098EC-94C8-4ED4-B4B1-BB70384F05BF}" srcOrd="1" destOrd="0" presId="urn:microsoft.com/office/officeart/2009/3/layout/HorizontalOrganizationChart"/>
    <dgm:cxn modelId="{50FE259D-1BA3-42AF-95DD-65A4040C5547}" type="presParOf" srcId="{07FECCE6-D3D8-4C52-9DA4-68C75B2CBE5F}" destId="{50CF3212-89C1-44BB-A8C3-ED8FE8217BBA}" srcOrd="1" destOrd="0" presId="urn:microsoft.com/office/officeart/2009/3/layout/HorizontalOrganizationChart"/>
    <dgm:cxn modelId="{08A06AD0-37A8-41C5-B9EA-201323CD4E24}" type="presParOf" srcId="{07FECCE6-D3D8-4C52-9DA4-68C75B2CBE5F}" destId="{9E9F119E-EDDE-4039-BE17-76BF88287FAF}" srcOrd="2" destOrd="0" presId="urn:microsoft.com/office/officeart/2009/3/layout/HorizontalOrganizationChart"/>
    <dgm:cxn modelId="{485FAD33-75D1-4CB7-B708-1B678E3AC816}" type="presParOf" srcId="{A20AFF11-31B8-48A6-805C-058F96634153}" destId="{F2765CF6-EE65-48AE-9896-145E4727B408}" srcOrd="2" destOrd="0" presId="urn:microsoft.com/office/officeart/2009/3/layout/HorizontalOrganizationChart"/>
    <dgm:cxn modelId="{1A03D7A8-9B45-4F7D-84B5-7B2E9BCFEFFC}" type="presParOf" srcId="{13863E3E-5E9B-46CC-997A-61E19D00CBB8}" destId="{0674125E-0A81-4BB9-BD87-374C78D7D462}" srcOrd="2" destOrd="0" presId="urn:microsoft.com/office/officeart/2009/3/layout/HorizontalOrganizationChart"/>
    <dgm:cxn modelId="{2DD8F496-EDBF-443E-B674-E706E9B0E985}" type="presParOf" srcId="{13863E3E-5E9B-46CC-997A-61E19D00CBB8}" destId="{7E22D27E-EABE-436E-80DF-BED779E7E275}" srcOrd="3" destOrd="0" presId="urn:microsoft.com/office/officeart/2009/3/layout/HorizontalOrganizationChart"/>
    <dgm:cxn modelId="{E73A36FC-DB1E-47B4-ADAB-10970981E813}" type="presParOf" srcId="{7E22D27E-EABE-436E-80DF-BED779E7E275}" destId="{85A3C162-CA5E-4253-97CD-638077358ADA}" srcOrd="0" destOrd="0" presId="urn:microsoft.com/office/officeart/2009/3/layout/HorizontalOrganizationChart"/>
    <dgm:cxn modelId="{410EE905-8FD6-4055-9B3C-C7FD21809E8F}" type="presParOf" srcId="{85A3C162-CA5E-4253-97CD-638077358ADA}" destId="{3970A214-ED0D-4CC5-8C57-1A6095373CC6}" srcOrd="0" destOrd="0" presId="urn:microsoft.com/office/officeart/2009/3/layout/HorizontalOrganizationChart"/>
    <dgm:cxn modelId="{2AA0EB31-EEBB-4457-B4BC-DB8438E05DEF}" type="presParOf" srcId="{85A3C162-CA5E-4253-97CD-638077358ADA}" destId="{80D69768-3BBF-45B1-B42E-C60D0388EBB8}" srcOrd="1" destOrd="0" presId="urn:microsoft.com/office/officeart/2009/3/layout/HorizontalOrganizationChart"/>
    <dgm:cxn modelId="{1DF9F931-1C0E-4BD9-90DC-6BD9E4E826FC}" type="presParOf" srcId="{7E22D27E-EABE-436E-80DF-BED779E7E275}" destId="{32EE54BF-CD32-4EBE-86C8-F7698C20C395}" srcOrd="1" destOrd="0" presId="urn:microsoft.com/office/officeart/2009/3/layout/HorizontalOrganizationChart"/>
    <dgm:cxn modelId="{38FA8314-B0CD-49E9-AF53-451FEDABEF02}" type="presParOf" srcId="{32EE54BF-CD32-4EBE-86C8-F7698C20C395}" destId="{053B52FC-9A92-4FA4-B761-6601BEBA3EB6}" srcOrd="0" destOrd="0" presId="urn:microsoft.com/office/officeart/2009/3/layout/HorizontalOrganizationChart"/>
    <dgm:cxn modelId="{123A7A06-7F1A-4546-B233-8273EEF785E3}" type="presParOf" srcId="{32EE54BF-CD32-4EBE-86C8-F7698C20C395}" destId="{CEBFF8F3-C3EF-4184-A72D-F5B1E110AEA2}" srcOrd="1" destOrd="0" presId="urn:microsoft.com/office/officeart/2009/3/layout/HorizontalOrganizationChart"/>
    <dgm:cxn modelId="{013F1467-ACEC-4935-B0B0-A95EA4988F76}" type="presParOf" srcId="{CEBFF8F3-C3EF-4184-A72D-F5B1E110AEA2}" destId="{D8F50CD9-E16A-4A54-BDA4-39430351D1AC}" srcOrd="0" destOrd="0" presId="urn:microsoft.com/office/officeart/2009/3/layout/HorizontalOrganizationChart"/>
    <dgm:cxn modelId="{2E0FCD8A-88E9-4877-A61D-9A572406AA9A}" type="presParOf" srcId="{D8F50CD9-E16A-4A54-BDA4-39430351D1AC}" destId="{21EDDE12-1D8F-4D4F-9078-F62ED3695BFE}" srcOrd="0" destOrd="0" presId="urn:microsoft.com/office/officeart/2009/3/layout/HorizontalOrganizationChart"/>
    <dgm:cxn modelId="{2A31B0CF-7D29-4D26-A217-7D9FEFBE9FB4}" type="presParOf" srcId="{D8F50CD9-E16A-4A54-BDA4-39430351D1AC}" destId="{DD9DC8EF-DBAB-4291-B99C-5984BABF8BCE}" srcOrd="1" destOrd="0" presId="urn:microsoft.com/office/officeart/2009/3/layout/HorizontalOrganizationChart"/>
    <dgm:cxn modelId="{135B2E8C-C2EE-4928-A2DE-C20C1209210D}" type="presParOf" srcId="{CEBFF8F3-C3EF-4184-A72D-F5B1E110AEA2}" destId="{8854047D-5C34-4DD1-97AF-990DFE185E05}" srcOrd="1" destOrd="0" presId="urn:microsoft.com/office/officeart/2009/3/layout/HorizontalOrganizationChart"/>
    <dgm:cxn modelId="{B3D1F4D2-B26A-4FFB-AA0A-6AB7CB57AC3C}" type="presParOf" srcId="{CEBFF8F3-C3EF-4184-A72D-F5B1E110AEA2}" destId="{2045EF10-8259-4843-9CB3-03953E96BC5D}" srcOrd="2" destOrd="0" presId="urn:microsoft.com/office/officeart/2009/3/layout/HorizontalOrganizationChart"/>
    <dgm:cxn modelId="{B11B125C-6363-40F0-99ED-5991F6C1AC9F}" type="presParOf" srcId="{7E22D27E-EABE-436E-80DF-BED779E7E275}" destId="{57D6E87A-15EC-4D00-9F1D-22E32C202717}" srcOrd="2" destOrd="0" presId="urn:microsoft.com/office/officeart/2009/3/layout/HorizontalOrganizationChart"/>
    <dgm:cxn modelId="{B2EFAAE5-C63B-4FC7-A6AB-BF32D9E6C186}" type="presParOf" srcId="{EBDEB89C-FF66-4858-9BEF-0B2BD349B34C}" destId="{172A7E88-9F5B-4A99-9414-360249052070}"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B6FA7F19-D2CD-4F5D-8840-E7E161C61650}" type="doc">
      <dgm:prSet loTypeId="urn:microsoft.com/office/officeart/2005/8/layout/equation2" loCatId="relationship" qsTypeId="urn:microsoft.com/office/officeart/2005/8/quickstyle/simple1" qsCatId="simple" csTypeId="urn:microsoft.com/office/officeart/2005/8/colors/accent0_1" csCatId="mainScheme" phldr="1"/>
      <dgm:spPr>
        <a:scene3d>
          <a:camera prst="orthographicFront"/>
          <a:lightRig rig="threePt" dir="t"/>
        </a:scene3d>
      </dgm:spPr>
    </dgm:pt>
    <dgm:pt modelId="{3A40846F-BC2F-4139-BCB3-D0F72F36A59D}">
      <dgm:prSet phldrT="[Texte]"/>
      <dgm:spPr>
        <a:solidFill>
          <a:srgbClr val="FFFF00"/>
        </a:solidFill>
        <a:ln>
          <a:solidFill>
            <a:srgbClr val="FFFF00"/>
          </a:solidFill>
        </a:ln>
      </dgm:spPr>
      <dgm:t>
        <a:bodyPr/>
        <a:lstStyle/>
        <a:p>
          <a:r>
            <a:rPr lang="ar-TN" b="1" dirty="0"/>
            <a:t>العناصر المشتركة</a:t>
          </a:r>
          <a:endParaRPr lang="fr-FR" b="1" dirty="0"/>
        </a:p>
      </dgm:t>
    </dgm:pt>
    <dgm:pt modelId="{E8ACDB91-02B4-4F0D-8404-B23D0F7F96FF}" type="parTrans" cxnId="{40D5751B-203B-477A-A71F-A69B3C66F8D3}">
      <dgm:prSet/>
      <dgm:spPr/>
      <dgm:t>
        <a:bodyPr/>
        <a:lstStyle/>
        <a:p>
          <a:endParaRPr lang="fr-FR"/>
        </a:p>
      </dgm:t>
    </dgm:pt>
    <dgm:pt modelId="{A62AC20A-0318-4A26-A342-FD61E57E663E}" type="sibTrans" cxnId="{40D5751B-203B-477A-A71F-A69B3C66F8D3}">
      <dgm:prSet/>
      <dgm:spPr>
        <a:solidFill>
          <a:schemeClr val="tx1"/>
        </a:solidFill>
      </dgm:spPr>
      <dgm:t>
        <a:bodyPr/>
        <a:lstStyle/>
        <a:p>
          <a:endParaRPr lang="fr-FR" b="1"/>
        </a:p>
      </dgm:t>
    </dgm:pt>
    <dgm:pt modelId="{40B0FDEE-2100-401A-89E3-C8C9173CF580}">
      <dgm:prSet phldrT="[Texte]"/>
      <dgm:spPr>
        <a:solidFill>
          <a:srgbClr val="00B0F0"/>
        </a:solidFill>
        <a:ln>
          <a:solidFill>
            <a:schemeClr val="tx2">
              <a:lumMod val="20000"/>
              <a:lumOff val="80000"/>
            </a:schemeClr>
          </a:solidFill>
        </a:ln>
      </dgm:spPr>
      <dgm:t>
        <a:bodyPr/>
        <a:lstStyle/>
        <a:p>
          <a:r>
            <a:rPr lang="ar-TN" b="1" dirty="0"/>
            <a:t>العناصر الخاصّة</a:t>
          </a:r>
          <a:endParaRPr lang="fr-FR" b="1" dirty="0"/>
        </a:p>
      </dgm:t>
    </dgm:pt>
    <dgm:pt modelId="{9C47A2C2-0920-4A80-98EA-6110E631A14C}" type="parTrans" cxnId="{BC387B20-09B1-46A9-95AE-7CFB4539F9BF}">
      <dgm:prSet/>
      <dgm:spPr/>
      <dgm:t>
        <a:bodyPr/>
        <a:lstStyle/>
        <a:p>
          <a:endParaRPr lang="fr-FR"/>
        </a:p>
      </dgm:t>
    </dgm:pt>
    <dgm:pt modelId="{C21AAF94-B9CB-4202-915A-DC0A326DA078}" type="sibTrans" cxnId="{BC387B20-09B1-46A9-95AE-7CFB4539F9BF}">
      <dgm:prSet/>
      <dgm:spPr>
        <a:solidFill>
          <a:schemeClr val="tx1"/>
        </a:solidFill>
      </dgm:spPr>
      <dgm:t>
        <a:bodyPr/>
        <a:lstStyle/>
        <a:p>
          <a:endParaRPr lang="fr-FR" b="1"/>
        </a:p>
      </dgm:t>
    </dgm:pt>
    <dgm:pt modelId="{66FE6FD5-84F9-4265-82FB-CB7BBBC7277D}">
      <dgm:prSet phldrT="[Texte]"/>
      <dgm:spPr>
        <a:solidFill>
          <a:srgbClr val="92D050"/>
        </a:solidFill>
        <a:ln>
          <a:solidFill>
            <a:srgbClr val="92D050"/>
          </a:solidFill>
        </a:ln>
      </dgm:spPr>
      <dgm:t>
        <a:bodyPr/>
        <a:lstStyle/>
        <a:p>
          <a:r>
            <a:rPr lang="ar-TN" b="1" dirty="0"/>
            <a:t>عمليّة استنباط الحكم</a:t>
          </a:r>
          <a:endParaRPr lang="fr-FR" b="1" dirty="0"/>
        </a:p>
      </dgm:t>
    </dgm:pt>
    <dgm:pt modelId="{54272A27-7BC0-4E68-8BC9-9D2F41CA195B}" type="parTrans" cxnId="{779D8727-2FA4-491C-A07E-6001883E300E}">
      <dgm:prSet/>
      <dgm:spPr/>
      <dgm:t>
        <a:bodyPr/>
        <a:lstStyle/>
        <a:p>
          <a:endParaRPr lang="fr-FR"/>
        </a:p>
      </dgm:t>
    </dgm:pt>
    <dgm:pt modelId="{27E6ED2B-81F7-4B41-8A70-72D7008CDA00}" type="sibTrans" cxnId="{779D8727-2FA4-491C-A07E-6001883E300E}">
      <dgm:prSet/>
      <dgm:spPr/>
      <dgm:t>
        <a:bodyPr/>
        <a:lstStyle/>
        <a:p>
          <a:endParaRPr lang="fr-FR"/>
        </a:p>
      </dgm:t>
    </dgm:pt>
    <dgm:pt modelId="{DB7D67AC-AD77-429A-B3AF-262708EF25A4}" type="pres">
      <dgm:prSet presAssocID="{B6FA7F19-D2CD-4F5D-8840-E7E161C61650}" presName="Name0" presStyleCnt="0">
        <dgm:presLayoutVars>
          <dgm:dir val="rev"/>
          <dgm:resizeHandles val="exact"/>
        </dgm:presLayoutVars>
      </dgm:prSet>
      <dgm:spPr/>
    </dgm:pt>
    <dgm:pt modelId="{1673A576-C699-4692-B629-FBF392BC74AC}" type="pres">
      <dgm:prSet presAssocID="{B6FA7F19-D2CD-4F5D-8840-E7E161C61650}" presName="vNodes" presStyleCnt="0"/>
      <dgm:spPr/>
    </dgm:pt>
    <dgm:pt modelId="{B369AC79-891C-4600-8D9D-F41738717B57}" type="pres">
      <dgm:prSet presAssocID="{3A40846F-BC2F-4139-BCB3-D0F72F36A59D}" presName="node" presStyleLbl="node1" presStyleIdx="0" presStyleCnt="3">
        <dgm:presLayoutVars>
          <dgm:bulletEnabled val="1"/>
        </dgm:presLayoutVars>
      </dgm:prSet>
      <dgm:spPr/>
      <dgm:t>
        <a:bodyPr/>
        <a:lstStyle/>
        <a:p>
          <a:endParaRPr lang="fr-FR"/>
        </a:p>
      </dgm:t>
    </dgm:pt>
    <dgm:pt modelId="{C8A4FF4C-1C75-4501-9291-A38972D325C7}" type="pres">
      <dgm:prSet presAssocID="{A62AC20A-0318-4A26-A342-FD61E57E663E}" presName="spacerT" presStyleCnt="0"/>
      <dgm:spPr/>
    </dgm:pt>
    <dgm:pt modelId="{37932812-D8E3-42B5-B692-98685F5B6E9E}" type="pres">
      <dgm:prSet presAssocID="{A62AC20A-0318-4A26-A342-FD61E57E663E}" presName="sibTrans" presStyleLbl="sibTrans2D1" presStyleIdx="0" presStyleCnt="2"/>
      <dgm:spPr/>
      <dgm:t>
        <a:bodyPr/>
        <a:lstStyle/>
        <a:p>
          <a:endParaRPr lang="fr-FR"/>
        </a:p>
      </dgm:t>
    </dgm:pt>
    <dgm:pt modelId="{DE8F402F-7D2F-4840-8BF3-CB500DBC731D}" type="pres">
      <dgm:prSet presAssocID="{A62AC20A-0318-4A26-A342-FD61E57E663E}" presName="spacerB" presStyleCnt="0"/>
      <dgm:spPr/>
    </dgm:pt>
    <dgm:pt modelId="{B5C6F0EF-CB72-494C-ABAF-54E6284E1B26}" type="pres">
      <dgm:prSet presAssocID="{40B0FDEE-2100-401A-89E3-C8C9173CF580}" presName="node" presStyleLbl="node1" presStyleIdx="1" presStyleCnt="3">
        <dgm:presLayoutVars>
          <dgm:bulletEnabled val="1"/>
        </dgm:presLayoutVars>
      </dgm:prSet>
      <dgm:spPr/>
      <dgm:t>
        <a:bodyPr/>
        <a:lstStyle/>
        <a:p>
          <a:endParaRPr lang="fr-FR"/>
        </a:p>
      </dgm:t>
    </dgm:pt>
    <dgm:pt modelId="{7E30D983-3372-4CAF-AC26-7353EE0DECA7}" type="pres">
      <dgm:prSet presAssocID="{B6FA7F19-D2CD-4F5D-8840-E7E161C61650}" presName="sibTransLast" presStyleLbl="sibTrans2D1" presStyleIdx="1" presStyleCnt="2"/>
      <dgm:spPr/>
      <dgm:t>
        <a:bodyPr/>
        <a:lstStyle/>
        <a:p>
          <a:endParaRPr lang="fr-FR"/>
        </a:p>
      </dgm:t>
    </dgm:pt>
    <dgm:pt modelId="{FA033380-53E4-42E7-8E0F-1D775CFA6F62}" type="pres">
      <dgm:prSet presAssocID="{B6FA7F19-D2CD-4F5D-8840-E7E161C61650}" presName="connectorText" presStyleLbl="sibTrans2D1" presStyleIdx="1" presStyleCnt="2"/>
      <dgm:spPr/>
      <dgm:t>
        <a:bodyPr/>
        <a:lstStyle/>
        <a:p>
          <a:endParaRPr lang="fr-FR"/>
        </a:p>
      </dgm:t>
    </dgm:pt>
    <dgm:pt modelId="{8DCCC81B-4818-48F5-83D7-9F2CFB694BE5}" type="pres">
      <dgm:prSet presAssocID="{B6FA7F19-D2CD-4F5D-8840-E7E161C61650}" presName="lastNode" presStyleLbl="node1" presStyleIdx="2" presStyleCnt="3">
        <dgm:presLayoutVars>
          <dgm:bulletEnabled val="1"/>
        </dgm:presLayoutVars>
      </dgm:prSet>
      <dgm:spPr>
        <a:prstGeom prst="diamond">
          <a:avLst/>
        </a:prstGeom>
      </dgm:spPr>
      <dgm:t>
        <a:bodyPr/>
        <a:lstStyle/>
        <a:p>
          <a:endParaRPr lang="fr-FR"/>
        </a:p>
      </dgm:t>
    </dgm:pt>
  </dgm:ptLst>
  <dgm:cxnLst>
    <dgm:cxn modelId="{0914CEC9-D56C-46E6-BB6D-5D16923D8EE2}" type="presOf" srcId="{A62AC20A-0318-4A26-A342-FD61E57E663E}" destId="{37932812-D8E3-42B5-B692-98685F5B6E9E}" srcOrd="0" destOrd="0" presId="urn:microsoft.com/office/officeart/2005/8/layout/equation2"/>
    <dgm:cxn modelId="{BC387B20-09B1-46A9-95AE-7CFB4539F9BF}" srcId="{B6FA7F19-D2CD-4F5D-8840-E7E161C61650}" destId="{40B0FDEE-2100-401A-89E3-C8C9173CF580}" srcOrd="1" destOrd="0" parTransId="{9C47A2C2-0920-4A80-98EA-6110E631A14C}" sibTransId="{C21AAF94-B9CB-4202-915A-DC0A326DA078}"/>
    <dgm:cxn modelId="{2A9FCBA3-2AD5-49E3-A447-5B212B99A73E}" type="presOf" srcId="{B6FA7F19-D2CD-4F5D-8840-E7E161C61650}" destId="{DB7D67AC-AD77-429A-B3AF-262708EF25A4}" srcOrd="0" destOrd="0" presId="urn:microsoft.com/office/officeart/2005/8/layout/equation2"/>
    <dgm:cxn modelId="{B335E708-3EB1-472E-9B10-28BFE64B2654}" type="presOf" srcId="{3A40846F-BC2F-4139-BCB3-D0F72F36A59D}" destId="{B369AC79-891C-4600-8D9D-F41738717B57}" srcOrd="0" destOrd="0" presId="urn:microsoft.com/office/officeart/2005/8/layout/equation2"/>
    <dgm:cxn modelId="{779D8727-2FA4-491C-A07E-6001883E300E}" srcId="{B6FA7F19-D2CD-4F5D-8840-E7E161C61650}" destId="{66FE6FD5-84F9-4265-82FB-CB7BBBC7277D}" srcOrd="2" destOrd="0" parTransId="{54272A27-7BC0-4E68-8BC9-9D2F41CA195B}" sibTransId="{27E6ED2B-81F7-4B41-8A70-72D7008CDA00}"/>
    <dgm:cxn modelId="{4DE46583-A4D6-4CCC-B541-BAEF45544A18}" type="presOf" srcId="{66FE6FD5-84F9-4265-82FB-CB7BBBC7277D}" destId="{8DCCC81B-4818-48F5-83D7-9F2CFB694BE5}" srcOrd="0" destOrd="0" presId="urn:microsoft.com/office/officeart/2005/8/layout/equation2"/>
    <dgm:cxn modelId="{96FE60F5-2EED-4BDB-A435-5A0DDF9956B3}" type="presOf" srcId="{C21AAF94-B9CB-4202-915A-DC0A326DA078}" destId="{FA033380-53E4-42E7-8E0F-1D775CFA6F62}" srcOrd="1" destOrd="0" presId="urn:microsoft.com/office/officeart/2005/8/layout/equation2"/>
    <dgm:cxn modelId="{2CA10DC1-96A8-434B-92B2-E03BE1EE02DF}" type="presOf" srcId="{40B0FDEE-2100-401A-89E3-C8C9173CF580}" destId="{B5C6F0EF-CB72-494C-ABAF-54E6284E1B26}" srcOrd="0" destOrd="0" presId="urn:microsoft.com/office/officeart/2005/8/layout/equation2"/>
    <dgm:cxn modelId="{07928602-63B6-46A1-8298-158716190423}" type="presOf" srcId="{C21AAF94-B9CB-4202-915A-DC0A326DA078}" destId="{7E30D983-3372-4CAF-AC26-7353EE0DECA7}" srcOrd="0" destOrd="0" presId="urn:microsoft.com/office/officeart/2005/8/layout/equation2"/>
    <dgm:cxn modelId="{40D5751B-203B-477A-A71F-A69B3C66F8D3}" srcId="{B6FA7F19-D2CD-4F5D-8840-E7E161C61650}" destId="{3A40846F-BC2F-4139-BCB3-D0F72F36A59D}" srcOrd="0" destOrd="0" parTransId="{E8ACDB91-02B4-4F0D-8404-B23D0F7F96FF}" sibTransId="{A62AC20A-0318-4A26-A342-FD61E57E663E}"/>
    <dgm:cxn modelId="{294126BC-4C0B-4141-A71A-F71F237D02D9}" type="presParOf" srcId="{DB7D67AC-AD77-429A-B3AF-262708EF25A4}" destId="{1673A576-C699-4692-B629-FBF392BC74AC}" srcOrd="0" destOrd="0" presId="urn:microsoft.com/office/officeart/2005/8/layout/equation2"/>
    <dgm:cxn modelId="{F284101A-98C0-4377-8EC2-9700B73BB3F8}" type="presParOf" srcId="{1673A576-C699-4692-B629-FBF392BC74AC}" destId="{B369AC79-891C-4600-8D9D-F41738717B57}" srcOrd="0" destOrd="0" presId="urn:microsoft.com/office/officeart/2005/8/layout/equation2"/>
    <dgm:cxn modelId="{E11C7ECC-AF4B-4B4D-BA04-F9AB82F17DF5}" type="presParOf" srcId="{1673A576-C699-4692-B629-FBF392BC74AC}" destId="{C8A4FF4C-1C75-4501-9291-A38972D325C7}" srcOrd="1" destOrd="0" presId="urn:microsoft.com/office/officeart/2005/8/layout/equation2"/>
    <dgm:cxn modelId="{E524626C-BC1B-41F3-B6EC-72B6BD0690B1}" type="presParOf" srcId="{1673A576-C699-4692-B629-FBF392BC74AC}" destId="{37932812-D8E3-42B5-B692-98685F5B6E9E}" srcOrd="2" destOrd="0" presId="urn:microsoft.com/office/officeart/2005/8/layout/equation2"/>
    <dgm:cxn modelId="{8739B7ED-C24E-4386-8BA1-A7CC36ACCD46}" type="presParOf" srcId="{1673A576-C699-4692-B629-FBF392BC74AC}" destId="{DE8F402F-7D2F-4840-8BF3-CB500DBC731D}" srcOrd="3" destOrd="0" presId="urn:microsoft.com/office/officeart/2005/8/layout/equation2"/>
    <dgm:cxn modelId="{75D1F815-ED4E-4740-B51C-AA940E9C9BD0}" type="presParOf" srcId="{1673A576-C699-4692-B629-FBF392BC74AC}" destId="{B5C6F0EF-CB72-494C-ABAF-54E6284E1B26}" srcOrd="4" destOrd="0" presId="urn:microsoft.com/office/officeart/2005/8/layout/equation2"/>
    <dgm:cxn modelId="{36ED23ED-05D8-4F10-84FA-916D3F21356E}" type="presParOf" srcId="{DB7D67AC-AD77-429A-B3AF-262708EF25A4}" destId="{7E30D983-3372-4CAF-AC26-7353EE0DECA7}" srcOrd="1" destOrd="0" presId="urn:microsoft.com/office/officeart/2005/8/layout/equation2"/>
    <dgm:cxn modelId="{768B0729-CCB6-40C4-9FE7-5489B948BA86}" type="presParOf" srcId="{7E30D983-3372-4CAF-AC26-7353EE0DECA7}" destId="{FA033380-53E4-42E7-8E0F-1D775CFA6F62}" srcOrd="0" destOrd="0" presId="urn:microsoft.com/office/officeart/2005/8/layout/equation2"/>
    <dgm:cxn modelId="{618107B5-AD9E-4FA7-93DE-11E34B307E92}" type="presParOf" srcId="{DB7D67AC-AD77-429A-B3AF-262708EF25A4}" destId="{8DCCC81B-4818-48F5-83D7-9F2CFB694BE5}" srcOrd="2" destOrd="0" presId="urn:microsoft.com/office/officeart/2005/8/layout/equation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2AB77BA2-BBCC-4742-A101-DB2BCC7572F0}" type="doc">
      <dgm:prSet loTypeId="urn:microsoft.com/office/officeart/2005/8/layout/lProcess2" loCatId="list" qsTypeId="urn:microsoft.com/office/officeart/2005/8/quickstyle/simple1" qsCatId="simple" csTypeId="urn:microsoft.com/office/officeart/2005/8/colors/accent1_2" csCatId="accent1" phldr="1"/>
      <dgm:spPr>
        <a:scene3d>
          <a:camera prst="orthographicFront"/>
          <a:lightRig rig="threePt" dir="t"/>
        </a:scene3d>
      </dgm:spPr>
      <dgm:t>
        <a:bodyPr/>
        <a:lstStyle/>
        <a:p>
          <a:endParaRPr lang="fr-FR"/>
        </a:p>
      </dgm:t>
    </dgm:pt>
    <dgm:pt modelId="{4C377E9E-7539-4B75-A51F-A6879F985753}">
      <dgm:prSet phldrT="[Texte]" custT="1"/>
      <dgm:spPr>
        <a:solidFill>
          <a:srgbClr val="FFFF00"/>
        </a:solidFill>
      </dgm:spPr>
      <dgm:t>
        <a:bodyPr/>
        <a:lstStyle/>
        <a:p>
          <a:r>
            <a:rPr lang="ar-TN" sz="3200" b="1" dirty="0" smtClean="0">
              <a:solidFill>
                <a:sysClr val="windowText" lastClr="000000"/>
              </a:solidFill>
            </a:rPr>
            <a:t>علم الأصول</a:t>
          </a:r>
          <a:endParaRPr lang="fr-FR" sz="3200" b="1" dirty="0">
            <a:solidFill>
              <a:sysClr val="windowText" lastClr="000000"/>
            </a:solidFill>
          </a:endParaRPr>
        </a:p>
      </dgm:t>
    </dgm:pt>
    <dgm:pt modelId="{409B5A5F-80C9-4160-B072-B18D01AC143E}" type="parTrans" cxnId="{92CF2B71-A7EB-4F74-9E7E-FECF2A2AA89B}">
      <dgm:prSet/>
      <dgm:spPr/>
      <dgm:t>
        <a:bodyPr/>
        <a:lstStyle/>
        <a:p>
          <a:endParaRPr lang="fr-FR">
            <a:solidFill>
              <a:sysClr val="windowText" lastClr="000000"/>
            </a:solidFill>
          </a:endParaRPr>
        </a:p>
      </dgm:t>
    </dgm:pt>
    <dgm:pt modelId="{F3CC0543-DDDD-43C5-97B7-A986BB118EE6}" type="sibTrans" cxnId="{92CF2B71-A7EB-4F74-9E7E-FECF2A2AA89B}">
      <dgm:prSet/>
      <dgm:spPr/>
      <dgm:t>
        <a:bodyPr/>
        <a:lstStyle/>
        <a:p>
          <a:endParaRPr lang="fr-FR">
            <a:solidFill>
              <a:sysClr val="windowText" lastClr="000000"/>
            </a:solidFill>
          </a:endParaRPr>
        </a:p>
      </dgm:t>
    </dgm:pt>
    <dgm:pt modelId="{5388BDD8-B0B7-464E-95B3-BAA1DC3E7C86}">
      <dgm:prSet phldrT="[Texte]" custT="1"/>
      <dgm:spPr>
        <a:solidFill>
          <a:srgbClr val="FFFF00">
            <a:alpha val="90000"/>
          </a:srgbClr>
        </a:solidFill>
        <a:ln>
          <a:solidFill>
            <a:schemeClr val="tx1"/>
          </a:solidFill>
        </a:ln>
      </dgm:spPr>
      <dgm:t>
        <a:bodyPr/>
        <a:lstStyle/>
        <a:p>
          <a:pPr algn="ctr"/>
          <a:r>
            <a:rPr lang="ar-TN" sz="3200" b="1" dirty="0" smtClean="0">
              <a:solidFill>
                <a:sysClr val="windowText" lastClr="000000"/>
              </a:solidFill>
            </a:rPr>
            <a:t>علم العناصر المشتركة، أي النّظريّات العامّة</a:t>
          </a:r>
          <a:endParaRPr lang="fr-FR" sz="3200" b="1" dirty="0">
            <a:solidFill>
              <a:sysClr val="windowText" lastClr="000000"/>
            </a:solidFill>
          </a:endParaRPr>
        </a:p>
      </dgm:t>
    </dgm:pt>
    <dgm:pt modelId="{659D983E-ED70-4258-A62F-4CE8455A743F}" type="parTrans" cxnId="{215FE3B5-19C0-4180-AA56-8A7637B62EEF}">
      <dgm:prSet/>
      <dgm:spPr/>
      <dgm:t>
        <a:bodyPr/>
        <a:lstStyle/>
        <a:p>
          <a:endParaRPr lang="fr-FR">
            <a:solidFill>
              <a:sysClr val="windowText" lastClr="000000"/>
            </a:solidFill>
          </a:endParaRPr>
        </a:p>
      </dgm:t>
    </dgm:pt>
    <dgm:pt modelId="{5C23576A-F8FF-46F0-B4A3-A75814932445}" type="sibTrans" cxnId="{215FE3B5-19C0-4180-AA56-8A7637B62EEF}">
      <dgm:prSet/>
      <dgm:spPr/>
      <dgm:t>
        <a:bodyPr/>
        <a:lstStyle/>
        <a:p>
          <a:endParaRPr lang="fr-FR">
            <a:solidFill>
              <a:sysClr val="windowText" lastClr="000000"/>
            </a:solidFill>
          </a:endParaRPr>
        </a:p>
      </dgm:t>
    </dgm:pt>
    <dgm:pt modelId="{C366B09D-6716-4F91-BE24-210538072D6D}">
      <dgm:prSet phldrT="[Texte]" custT="1"/>
      <dgm:spPr>
        <a:solidFill>
          <a:srgbClr val="00B0F0"/>
        </a:solidFill>
      </dgm:spPr>
      <dgm:t>
        <a:bodyPr/>
        <a:lstStyle/>
        <a:p>
          <a:r>
            <a:rPr lang="ar-TN" sz="3200" b="1" dirty="0" smtClean="0">
              <a:solidFill>
                <a:sysClr val="windowText" lastClr="000000"/>
              </a:solidFill>
            </a:rPr>
            <a:t>علم الفقه</a:t>
          </a:r>
          <a:endParaRPr lang="fr-FR" sz="3200" b="1" dirty="0">
            <a:solidFill>
              <a:sysClr val="windowText" lastClr="000000"/>
            </a:solidFill>
          </a:endParaRPr>
        </a:p>
      </dgm:t>
    </dgm:pt>
    <dgm:pt modelId="{33AC31A7-9D22-41B8-BFDB-2FB682A1359A}" type="parTrans" cxnId="{37444F86-4AEA-4116-AD40-448783AE1515}">
      <dgm:prSet/>
      <dgm:spPr/>
      <dgm:t>
        <a:bodyPr/>
        <a:lstStyle/>
        <a:p>
          <a:endParaRPr lang="fr-FR">
            <a:solidFill>
              <a:sysClr val="windowText" lastClr="000000"/>
            </a:solidFill>
          </a:endParaRPr>
        </a:p>
      </dgm:t>
    </dgm:pt>
    <dgm:pt modelId="{526DB7E6-8507-4230-92DB-337777D0F3F7}" type="sibTrans" cxnId="{37444F86-4AEA-4116-AD40-448783AE1515}">
      <dgm:prSet/>
      <dgm:spPr/>
      <dgm:t>
        <a:bodyPr/>
        <a:lstStyle/>
        <a:p>
          <a:endParaRPr lang="fr-FR">
            <a:solidFill>
              <a:sysClr val="windowText" lastClr="000000"/>
            </a:solidFill>
          </a:endParaRPr>
        </a:p>
      </dgm:t>
    </dgm:pt>
    <dgm:pt modelId="{EE36596E-149D-4168-BF0D-529350BD3A51}">
      <dgm:prSet phldrT="[Texte]" custT="1"/>
      <dgm:spPr>
        <a:solidFill>
          <a:srgbClr val="00B0F0">
            <a:alpha val="90000"/>
          </a:srgbClr>
        </a:solidFill>
        <a:ln>
          <a:solidFill>
            <a:schemeClr val="tx1"/>
          </a:solidFill>
        </a:ln>
      </dgm:spPr>
      <dgm:t>
        <a:bodyPr/>
        <a:lstStyle/>
        <a:p>
          <a:pPr algn="ctr"/>
          <a:r>
            <a:rPr lang="ar-TN" sz="3200" b="1" dirty="0" smtClean="0">
              <a:solidFill>
                <a:sysClr val="windowText" lastClr="000000"/>
              </a:solidFill>
            </a:rPr>
            <a:t>علم تطبيق النّظريّات العامّة على العناصر الخاصّة</a:t>
          </a:r>
          <a:endParaRPr lang="fr-FR" sz="3200" b="1" dirty="0">
            <a:solidFill>
              <a:sysClr val="windowText" lastClr="000000"/>
            </a:solidFill>
          </a:endParaRPr>
        </a:p>
      </dgm:t>
    </dgm:pt>
    <dgm:pt modelId="{C0F329E2-D246-4F2D-8526-120B52010979}" type="parTrans" cxnId="{6EED0BA6-66C9-40DE-BC4F-8693EF2F08F4}">
      <dgm:prSet/>
      <dgm:spPr/>
      <dgm:t>
        <a:bodyPr/>
        <a:lstStyle/>
        <a:p>
          <a:endParaRPr lang="fr-FR">
            <a:solidFill>
              <a:sysClr val="windowText" lastClr="000000"/>
            </a:solidFill>
          </a:endParaRPr>
        </a:p>
      </dgm:t>
    </dgm:pt>
    <dgm:pt modelId="{E9FA1848-0A2A-46E1-9BBB-858233A35A6A}" type="sibTrans" cxnId="{6EED0BA6-66C9-40DE-BC4F-8693EF2F08F4}">
      <dgm:prSet/>
      <dgm:spPr/>
      <dgm:t>
        <a:bodyPr/>
        <a:lstStyle/>
        <a:p>
          <a:endParaRPr lang="fr-FR">
            <a:solidFill>
              <a:sysClr val="windowText" lastClr="000000"/>
            </a:solidFill>
          </a:endParaRPr>
        </a:p>
      </dgm:t>
    </dgm:pt>
    <dgm:pt modelId="{3BEF5B67-C620-4998-859C-391137D1E334}">
      <dgm:prSet phldrT="[Texte]" custT="1"/>
      <dgm:spPr>
        <a:solidFill>
          <a:srgbClr val="00B0F0">
            <a:alpha val="90000"/>
          </a:srgbClr>
        </a:solidFill>
        <a:ln>
          <a:solidFill>
            <a:schemeClr val="tx1"/>
          </a:solidFill>
        </a:ln>
      </dgm:spPr>
      <dgm:t>
        <a:bodyPr/>
        <a:lstStyle/>
        <a:p>
          <a:pPr algn="ctr"/>
          <a:r>
            <a:rPr lang="ar-TN" sz="3200" b="1" dirty="0" smtClean="0">
              <a:solidFill>
                <a:sysClr val="windowText" lastClr="000000"/>
              </a:solidFill>
            </a:rPr>
            <a:t>علم يمزج النّظريّة بالتّطبيق</a:t>
          </a:r>
        </a:p>
        <a:p>
          <a:pPr algn="ctr"/>
          <a:r>
            <a:rPr lang="ar-TN" sz="3200" b="1" dirty="0" smtClean="0">
              <a:solidFill>
                <a:sysClr val="windowText" lastClr="000000"/>
              </a:solidFill>
            </a:rPr>
            <a:t>عمليّة المزج هي عمليّة الاستنباط</a:t>
          </a:r>
          <a:endParaRPr lang="fr-FR" sz="3200" b="1" dirty="0">
            <a:solidFill>
              <a:sysClr val="windowText" lastClr="000000"/>
            </a:solidFill>
          </a:endParaRPr>
        </a:p>
      </dgm:t>
    </dgm:pt>
    <dgm:pt modelId="{3B9E3821-883A-4C2D-9922-46035896A9BF}" type="parTrans" cxnId="{4141EBDA-22CC-44DF-B317-2E863A1F840C}">
      <dgm:prSet/>
      <dgm:spPr/>
      <dgm:t>
        <a:bodyPr/>
        <a:lstStyle/>
        <a:p>
          <a:endParaRPr lang="fr-FR">
            <a:solidFill>
              <a:sysClr val="windowText" lastClr="000000"/>
            </a:solidFill>
          </a:endParaRPr>
        </a:p>
      </dgm:t>
    </dgm:pt>
    <dgm:pt modelId="{70A1CD79-75F6-4D92-B83F-59FB0D0395B6}" type="sibTrans" cxnId="{4141EBDA-22CC-44DF-B317-2E863A1F840C}">
      <dgm:prSet/>
      <dgm:spPr/>
      <dgm:t>
        <a:bodyPr/>
        <a:lstStyle/>
        <a:p>
          <a:endParaRPr lang="fr-FR">
            <a:solidFill>
              <a:sysClr val="windowText" lastClr="000000"/>
            </a:solidFill>
          </a:endParaRPr>
        </a:p>
      </dgm:t>
    </dgm:pt>
    <dgm:pt modelId="{36F6D8B2-482B-47FA-8BBA-13CB0E389FDB}" type="pres">
      <dgm:prSet presAssocID="{2AB77BA2-BBCC-4742-A101-DB2BCC7572F0}" presName="theList" presStyleCnt="0">
        <dgm:presLayoutVars>
          <dgm:dir/>
          <dgm:animLvl val="lvl"/>
          <dgm:resizeHandles val="exact"/>
        </dgm:presLayoutVars>
      </dgm:prSet>
      <dgm:spPr/>
      <dgm:t>
        <a:bodyPr/>
        <a:lstStyle/>
        <a:p>
          <a:pPr rtl="1"/>
          <a:endParaRPr lang="ar-TN"/>
        </a:p>
      </dgm:t>
    </dgm:pt>
    <dgm:pt modelId="{4A3F83B3-6194-4F72-84E9-5356DA814B43}" type="pres">
      <dgm:prSet presAssocID="{4C377E9E-7539-4B75-A51F-A6879F985753}" presName="compNode" presStyleCnt="0"/>
      <dgm:spPr/>
    </dgm:pt>
    <dgm:pt modelId="{609013E9-7E55-4957-93F4-27ADB7893CDE}" type="pres">
      <dgm:prSet presAssocID="{4C377E9E-7539-4B75-A51F-A6879F985753}" presName="aNode" presStyleLbl="bgShp" presStyleIdx="0" presStyleCnt="2"/>
      <dgm:spPr/>
      <dgm:t>
        <a:bodyPr/>
        <a:lstStyle/>
        <a:p>
          <a:pPr rtl="1"/>
          <a:endParaRPr lang="ar-TN"/>
        </a:p>
      </dgm:t>
    </dgm:pt>
    <dgm:pt modelId="{2B326C33-D291-4DB0-93E8-BBA899DE91D4}" type="pres">
      <dgm:prSet presAssocID="{4C377E9E-7539-4B75-A51F-A6879F985753}" presName="textNode" presStyleLbl="bgShp" presStyleIdx="0" presStyleCnt="2"/>
      <dgm:spPr/>
      <dgm:t>
        <a:bodyPr/>
        <a:lstStyle/>
        <a:p>
          <a:pPr rtl="1"/>
          <a:endParaRPr lang="ar-TN"/>
        </a:p>
      </dgm:t>
    </dgm:pt>
    <dgm:pt modelId="{6EBA65B8-6F30-4F4A-99A8-0FD7EF5EA44A}" type="pres">
      <dgm:prSet presAssocID="{4C377E9E-7539-4B75-A51F-A6879F985753}" presName="compChildNode" presStyleCnt="0"/>
      <dgm:spPr/>
    </dgm:pt>
    <dgm:pt modelId="{0B05705E-DB7C-4AE1-B4E7-4DA8507EFD33}" type="pres">
      <dgm:prSet presAssocID="{4C377E9E-7539-4B75-A51F-A6879F985753}" presName="theInnerList" presStyleCnt="0"/>
      <dgm:spPr/>
    </dgm:pt>
    <dgm:pt modelId="{291F8994-FD68-42DF-B47E-01F0FCC486D2}" type="pres">
      <dgm:prSet presAssocID="{5388BDD8-B0B7-464E-95B3-BAA1DC3E7C86}" presName="childNode" presStyleLbl="node1" presStyleIdx="0" presStyleCnt="3">
        <dgm:presLayoutVars>
          <dgm:bulletEnabled val="1"/>
        </dgm:presLayoutVars>
      </dgm:prSet>
      <dgm:spPr/>
      <dgm:t>
        <a:bodyPr/>
        <a:lstStyle/>
        <a:p>
          <a:pPr rtl="1"/>
          <a:endParaRPr lang="ar-TN"/>
        </a:p>
      </dgm:t>
    </dgm:pt>
    <dgm:pt modelId="{90885BAB-8461-48E5-BFE1-C703994C0518}" type="pres">
      <dgm:prSet presAssocID="{4C377E9E-7539-4B75-A51F-A6879F985753}" presName="aSpace" presStyleCnt="0"/>
      <dgm:spPr/>
    </dgm:pt>
    <dgm:pt modelId="{150F83B6-C897-4375-B4DC-8DD09272C096}" type="pres">
      <dgm:prSet presAssocID="{C366B09D-6716-4F91-BE24-210538072D6D}" presName="compNode" presStyleCnt="0"/>
      <dgm:spPr/>
    </dgm:pt>
    <dgm:pt modelId="{8090A35A-70EF-4F16-94AA-BFF6D4030C35}" type="pres">
      <dgm:prSet presAssocID="{C366B09D-6716-4F91-BE24-210538072D6D}" presName="aNode" presStyleLbl="bgShp" presStyleIdx="1" presStyleCnt="2"/>
      <dgm:spPr/>
      <dgm:t>
        <a:bodyPr/>
        <a:lstStyle/>
        <a:p>
          <a:pPr rtl="1"/>
          <a:endParaRPr lang="ar-TN"/>
        </a:p>
      </dgm:t>
    </dgm:pt>
    <dgm:pt modelId="{F7053671-E16C-4856-9AD4-8CBD1F5E202C}" type="pres">
      <dgm:prSet presAssocID="{C366B09D-6716-4F91-BE24-210538072D6D}" presName="textNode" presStyleLbl="bgShp" presStyleIdx="1" presStyleCnt="2"/>
      <dgm:spPr/>
      <dgm:t>
        <a:bodyPr/>
        <a:lstStyle/>
        <a:p>
          <a:pPr rtl="1"/>
          <a:endParaRPr lang="ar-TN"/>
        </a:p>
      </dgm:t>
    </dgm:pt>
    <dgm:pt modelId="{7F3B8B18-DD75-43B4-8BE6-3AA723A74CC0}" type="pres">
      <dgm:prSet presAssocID="{C366B09D-6716-4F91-BE24-210538072D6D}" presName="compChildNode" presStyleCnt="0"/>
      <dgm:spPr/>
    </dgm:pt>
    <dgm:pt modelId="{ED9CDB77-4396-4502-9AA6-E90B5F1BA4CD}" type="pres">
      <dgm:prSet presAssocID="{C366B09D-6716-4F91-BE24-210538072D6D}" presName="theInnerList" presStyleCnt="0"/>
      <dgm:spPr/>
    </dgm:pt>
    <dgm:pt modelId="{6FC7B5E5-E5DF-4D3F-AAC4-1AB6678D6F3E}" type="pres">
      <dgm:prSet presAssocID="{EE36596E-149D-4168-BF0D-529350BD3A51}" presName="childNode" presStyleLbl="node1" presStyleIdx="1" presStyleCnt="3">
        <dgm:presLayoutVars>
          <dgm:bulletEnabled val="1"/>
        </dgm:presLayoutVars>
      </dgm:prSet>
      <dgm:spPr/>
      <dgm:t>
        <a:bodyPr/>
        <a:lstStyle/>
        <a:p>
          <a:pPr rtl="1"/>
          <a:endParaRPr lang="ar-TN"/>
        </a:p>
      </dgm:t>
    </dgm:pt>
    <dgm:pt modelId="{8818751B-0A9E-4FB0-89D3-D78A9E17E3E6}" type="pres">
      <dgm:prSet presAssocID="{EE36596E-149D-4168-BF0D-529350BD3A51}" presName="aSpace2" presStyleCnt="0"/>
      <dgm:spPr/>
    </dgm:pt>
    <dgm:pt modelId="{FBC518F1-DA4D-4F4C-9606-ECE59900FA93}" type="pres">
      <dgm:prSet presAssocID="{3BEF5B67-C620-4998-859C-391137D1E334}" presName="childNode" presStyleLbl="node1" presStyleIdx="2" presStyleCnt="3">
        <dgm:presLayoutVars>
          <dgm:bulletEnabled val="1"/>
        </dgm:presLayoutVars>
      </dgm:prSet>
      <dgm:spPr/>
      <dgm:t>
        <a:bodyPr/>
        <a:lstStyle/>
        <a:p>
          <a:pPr rtl="1"/>
          <a:endParaRPr lang="ar-TN"/>
        </a:p>
      </dgm:t>
    </dgm:pt>
  </dgm:ptLst>
  <dgm:cxnLst>
    <dgm:cxn modelId="{91361B07-0CBB-4670-8AA9-ABE5A59F5205}" type="presOf" srcId="{3BEF5B67-C620-4998-859C-391137D1E334}" destId="{FBC518F1-DA4D-4F4C-9606-ECE59900FA93}" srcOrd="0" destOrd="0" presId="urn:microsoft.com/office/officeart/2005/8/layout/lProcess2"/>
    <dgm:cxn modelId="{92CF2B71-A7EB-4F74-9E7E-FECF2A2AA89B}" srcId="{2AB77BA2-BBCC-4742-A101-DB2BCC7572F0}" destId="{4C377E9E-7539-4B75-A51F-A6879F985753}" srcOrd="0" destOrd="0" parTransId="{409B5A5F-80C9-4160-B072-B18D01AC143E}" sibTransId="{F3CC0543-DDDD-43C5-97B7-A986BB118EE6}"/>
    <dgm:cxn modelId="{1F1E0E13-A4B4-4418-990B-AD0C854CD378}" type="presOf" srcId="{4C377E9E-7539-4B75-A51F-A6879F985753}" destId="{2B326C33-D291-4DB0-93E8-BBA899DE91D4}" srcOrd="1" destOrd="0" presId="urn:microsoft.com/office/officeart/2005/8/layout/lProcess2"/>
    <dgm:cxn modelId="{C334CE2F-0B52-4FD1-9675-7AFBB83302D3}" type="presOf" srcId="{EE36596E-149D-4168-BF0D-529350BD3A51}" destId="{6FC7B5E5-E5DF-4D3F-AAC4-1AB6678D6F3E}" srcOrd="0" destOrd="0" presId="urn:microsoft.com/office/officeart/2005/8/layout/lProcess2"/>
    <dgm:cxn modelId="{215FE3B5-19C0-4180-AA56-8A7637B62EEF}" srcId="{4C377E9E-7539-4B75-A51F-A6879F985753}" destId="{5388BDD8-B0B7-464E-95B3-BAA1DC3E7C86}" srcOrd="0" destOrd="0" parTransId="{659D983E-ED70-4258-A62F-4CE8455A743F}" sibTransId="{5C23576A-F8FF-46F0-B4A3-A75814932445}"/>
    <dgm:cxn modelId="{4141EBDA-22CC-44DF-B317-2E863A1F840C}" srcId="{C366B09D-6716-4F91-BE24-210538072D6D}" destId="{3BEF5B67-C620-4998-859C-391137D1E334}" srcOrd="1" destOrd="0" parTransId="{3B9E3821-883A-4C2D-9922-46035896A9BF}" sibTransId="{70A1CD79-75F6-4D92-B83F-59FB0D0395B6}"/>
    <dgm:cxn modelId="{B6520DB3-E87E-4B8E-A860-5E303A09294F}" type="presOf" srcId="{C366B09D-6716-4F91-BE24-210538072D6D}" destId="{8090A35A-70EF-4F16-94AA-BFF6D4030C35}" srcOrd="0" destOrd="0" presId="urn:microsoft.com/office/officeart/2005/8/layout/lProcess2"/>
    <dgm:cxn modelId="{2F8DCE80-9EF4-4FE2-B785-11CF67CB26BC}" type="presOf" srcId="{4C377E9E-7539-4B75-A51F-A6879F985753}" destId="{609013E9-7E55-4957-93F4-27ADB7893CDE}" srcOrd="0" destOrd="0" presId="urn:microsoft.com/office/officeart/2005/8/layout/lProcess2"/>
    <dgm:cxn modelId="{6EED0BA6-66C9-40DE-BC4F-8693EF2F08F4}" srcId="{C366B09D-6716-4F91-BE24-210538072D6D}" destId="{EE36596E-149D-4168-BF0D-529350BD3A51}" srcOrd="0" destOrd="0" parTransId="{C0F329E2-D246-4F2D-8526-120B52010979}" sibTransId="{E9FA1848-0A2A-46E1-9BBB-858233A35A6A}"/>
    <dgm:cxn modelId="{358F4498-9C51-4D95-B58A-021C2306FBA9}" type="presOf" srcId="{C366B09D-6716-4F91-BE24-210538072D6D}" destId="{F7053671-E16C-4856-9AD4-8CBD1F5E202C}" srcOrd="1" destOrd="0" presId="urn:microsoft.com/office/officeart/2005/8/layout/lProcess2"/>
    <dgm:cxn modelId="{43D9730F-6234-4095-B5F9-BC36B5466E3D}" type="presOf" srcId="{5388BDD8-B0B7-464E-95B3-BAA1DC3E7C86}" destId="{291F8994-FD68-42DF-B47E-01F0FCC486D2}" srcOrd="0" destOrd="0" presId="urn:microsoft.com/office/officeart/2005/8/layout/lProcess2"/>
    <dgm:cxn modelId="{37444F86-4AEA-4116-AD40-448783AE1515}" srcId="{2AB77BA2-BBCC-4742-A101-DB2BCC7572F0}" destId="{C366B09D-6716-4F91-BE24-210538072D6D}" srcOrd="1" destOrd="0" parTransId="{33AC31A7-9D22-41B8-BFDB-2FB682A1359A}" sibTransId="{526DB7E6-8507-4230-92DB-337777D0F3F7}"/>
    <dgm:cxn modelId="{321C1C86-7142-4833-8BFF-67E58CD36B9D}" type="presOf" srcId="{2AB77BA2-BBCC-4742-A101-DB2BCC7572F0}" destId="{36F6D8B2-482B-47FA-8BBA-13CB0E389FDB}" srcOrd="0" destOrd="0" presId="urn:microsoft.com/office/officeart/2005/8/layout/lProcess2"/>
    <dgm:cxn modelId="{8A56C3AE-31F6-4B52-9864-E12F83CB541E}" type="presParOf" srcId="{36F6D8B2-482B-47FA-8BBA-13CB0E389FDB}" destId="{4A3F83B3-6194-4F72-84E9-5356DA814B43}" srcOrd="0" destOrd="0" presId="urn:microsoft.com/office/officeart/2005/8/layout/lProcess2"/>
    <dgm:cxn modelId="{03D19A76-6118-40D1-B2EF-4199858B8DDC}" type="presParOf" srcId="{4A3F83B3-6194-4F72-84E9-5356DA814B43}" destId="{609013E9-7E55-4957-93F4-27ADB7893CDE}" srcOrd="0" destOrd="0" presId="urn:microsoft.com/office/officeart/2005/8/layout/lProcess2"/>
    <dgm:cxn modelId="{FD3AC5FC-60B1-4E13-A8C7-69C57743C88A}" type="presParOf" srcId="{4A3F83B3-6194-4F72-84E9-5356DA814B43}" destId="{2B326C33-D291-4DB0-93E8-BBA899DE91D4}" srcOrd="1" destOrd="0" presId="urn:microsoft.com/office/officeart/2005/8/layout/lProcess2"/>
    <dgm:cxn modelId="{9FCFAC9D-ABA2-42F9-BE6F-CC489577AED5}" type="presParOf" srcId="{4A3F83B3-6194-4F72-84E9-5356DA814B43}" destId="{6EBA65B8-6F30-4F4A-99A8-0FD7EF5EA44A}" srcOrd="2" destOrd="0" presId="urn:microsoft.com/office/officeart/2005/8/layout/lProcess2"/>
    <dgm:cxn modelId="{6E25AED3-8C28-4860-A6F7-9C509FECD13C}" type="presParOf" srcId="{6EBA65B8-6F30-4F4A-99A8-0FD7EF5EA44A}" destId="{0B05705E-DB7C-4AE1-B4E7-4DA8507EFD33}" srcOrd="0" destOrd="0" presId="urn:microsoft.com/office/officeart/2005/8/layout/lProcess2"/>
    <dgm:cxn modelId="{2AE7831F-1DE0-4368-8B46-C175A204FEC1}" type="presParOf" srcId="{0B05705E-DB7C-4AE1-B4E7-4DA8507EFD33}" destId="{291F8994-FD68-42DF-B47E-01F0FCC486D2}" srcOrd="0" destOrd="0" presId="urn:microsoft.com/office/officeart/2005/8/layout/lProcess2"/>
    <dgm:cxn modelId="{821C9359-BDD5-4226-9340-776472BB9854}" type="presParOf" srcId="{36F6D8B2-482B-47FA-8BBA-13CB0E389FDB}" destId="{90885BAB-8461-48E5-BFE1-C703994C0518}" srcOrd="1" destOrd="0" presId="urn:microsoft.com/office/officeart/2005/8/layout/lProcess2"/>
    <dgm:cxn modelId="{B61D61B8-6DF5-4714-B6AA-ABA56984B145}" type="presParOf" srcId="{36F6D8B2-482B-47FA-8BBA-13CB0E389FDB}" destId="{150F83B6-C897-4375-B4DC-8DD09272C096}" srcOrd="2" destOrd="0" presId="urn:microsoft.com/office/officeart/2005/8/layout/lProcess2"/>
    <dgm:cxn modelId="{10A4B40A-6EE9-44E5-B93A-D04A132E5489}" type="presParOf" srcId="{150F83B6-C897-4375-B4DC-8DD09272C096}" destId="{8090A35A-70EF-4F16-94AA-BFF6D4030C35}" srcOrd="0" destOrd="0" presId="urn:microsoft.com/office/officeart/2005/8/layout/lProcess2"/>
    <dgm:cxn modelId="{4094645F-B0DE-4293-A296-8FCBE60FC58B}" type="presParOf" srcId="{150F83B6-C897-4375-B4DC-8DD09272C096}" destId="{F7053671-E16C-4856-9AD4-8CBD1F5E202C}" srcOrd="1" destOrd="0" presId="urn:microsoft.com/office/officeart/2005/8/layout/lProcess2"/>
    <dgm:cxn modelId="{AF19A52D-A03D-4899-A826-E5A3848C225A}" type="presParOf" srcId="{150F83B6-C897-4375-B4DC-8DD09272C096}" destId="{7F3B8B18-DD75-43B4-8BE6-3AA723A74CC0}" srcOrd="2" destOrd="0" presId="urn:microsoft.com/office/officeart/2005/8/layout/lProcess2"/>
    <dgm:cxn modelId="{C0D55969-EF16-46B6-8B5A-9BD7A37E479B}" type="presParOf" srcId="{7F3B8B18-DD75-43B4-8BE6-3AA723A74CC0}" destId="{ED9CDB77-4396-4502-9AA6-E90B5F1BA4CD}" srcOrd="0" destOrd="0" presId="urn:microsoft.com/office/officeart/2005/8/layout/lProcess2"/>
    <dgm:cxn modelId="{6F700580-AF9B-412D-8DEB-BE70B7199B4D}" type="presParOf" srcId="{ED9CDB77-4396-4502-9AA6-E90B5F1BA4CD}" destId="{6FC7B5E5-E5DF-4D3F-AAC4-1AB6678D6F3E}" srcOrd="0" destOrd="0" presId="urn:microsoft.com/office/officeart/2005/8/layout/lProcess2"/>
    <dgm:cxn modelId="{D6CF47BB-3E60-4C6C-89F8-F745D5F7B114}" type="presParOf" srcId="{ED9CDB77-4396-4502-9AA6-E90B5F1BA4CD}" destId="{8818751B-0A9E-4FB0-89D3-D78A9E17E3E6}" srcOrd="1" destOrd="0" presId="urn:microsoft.com/office/officeart/2005/8/layout/lProcess2"/>
    <dgm:cxn modelId="{1D1E0FDD-893A-4D04-8F3E-F9AB2C314178}" type="presParOf" srcId="{ED9CDB77-4396-4502-9AA6-E90B5F1BA4CD}" destId="{FBC518F1-DA4D-4F4C-9606-ECE59900FA93}" srcOrd="2" destOrd="0" presId="urn:microsoft.com/office/officeart/2005/8/layout/lProcess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EB378A68-9C7C-4C6C-A59F-DB35770EB1A8}" type="doc">
      <dgm:prSet loTypeId="urn:microsoft.com/office/officeart/2008/layout/HorizontalMultiLevelHierarchy" loCatId="hierarchy" qsTypeId="urn:microsoft.com/office/officeart/2005/8/quickstyle/simple3" qsCatId="simple" csTypeId="urn:microsoft.com/office/officeart/2005/8/colors/colorful5" csCatId="colorful" phldr="1"/>
      <dgm:spPr/>
      <dgm:t>
        <a:bodyPr/>
        <a:lstStyle/>
        <a:p>
          <a:endParaRPr lang="fr-FR"/>
        </a:p>
      </dgm:t>
    </dgm:pt>
    <dgm:pt modelId="{77C35111-8E85-4789-9793-54BE89010271}">
      <dgm:prSet custT="1"/>
      <dgm:spPr>
        <a:ln w="57150">
          <a:solidFill>
            <a:schemeClr val="tx1"/>
          </a:solidFill>
        </a:ln>
      </dgm:spPr>
      <dgm:t>
        <a:bodyPr/>
        <a:lstStyle/>
        <a:p>
          <a:r>
            <a:rPr lang="ar-TN" sz="3200" b="1" dirty="0">
              <a:cs typeface="+mj-cs"/>
            </a:rPr>
            <a:t>محاور علم أصول الفقه</a:t>
          </a:r>
          <a:endParaRPr lang="fr-FR" sz="3200" b="1" dirty="0">
            <a:cs typeface="+mj-cs"/>
          </a:endParaRPr>
        </a:p>
      </dgm:t>
    </dgm:pt>
    <dgm:pt modelId="{35238A60-6A02-4C28-AC6C-24AFDF655360}">
      <dgm:prSet phldrT="[Texte]" custT="1"/>
      <dgm:spPr>
        <a:ln w="3175">
          <a:solidFill>
            <a:schemeClr val="accent6">
              <a:lumMod val="60000"/>
              <a:lumOff val="40000"/>
            </a:schemeClr>
          </a:solidFill>
        </a:ln>
      </dgm:spPr>
      <dgm:t>
        <a:bodyPr/>
        <a:lstStyle/>
        <a:p>
          <a:r>
            <a:rPr lang="ar-TN" sz="3200" b="1">
              <a:cs typeface="+mj-cs"/>
            </a:rPr>
            <a:t>علم أصول الفقه</a:t>
          </a:r>
          <a:endParaRPr lang="fr-FR" sz="3200" b="1">
            <a:cs typeface="+mj-cs"/>
          </a:endParaRPr>
        </a:p>
      </dgm:t>
    </dgm:pt>
    <dgm:pt modelId="{C1B8DB32-C60D-4478-B4F5-6223D2FC4FB6}">
      <dgm:prSet phldrT="[Texte]" custT="1"/>
      <dgm:spPr>
        <a:ln w="28575">
          <a:solidFill>
            <a:schemeClr val="accent6">
              <a:lumMod val="40000"/>
              <a:lumOff val="60000"/>
            </a:schemeClr>
          </a:solidFill>
        </a:ln>
      </dgm:spPr>
      <dgm:t>
        <a:bodyPr/>
        <a:lstStyle/>
        <a:p>
          <a:r>
            <a:rPr lang="ar-TN" sz="3200" b="1">
              <a:cs typeface="+mj-cs"/>
            </a:rPr>
            <a:t>علم الفقه</a:t>
          </a:r>
          <a:endParaRPr lang="fr-FR" sz="3200" b="1">
            <a:cs typeface="+mj-cs"/>
          </a:endParaRPr>
        </a:p>
      </dgm:t>
    </dgm:pt>
    <dgm:pt modelId="{9372305A-9ED8-474C-A04C-1B8D98017996}">
      <dgm:prSet phldrT="[Texte]" custT="1"/>
      <dgm:spPr/>
      <dgm:t>
        <a:bodyPr/>
        <a:lstStyle/>
        <a:p>
          <a:r>
            <a:rPr lang="ar-TN" sz="3200" b="1">
              <a:cs typeface="+mj-cs"/>
            </a:rPr>
            <a:t>المقدّمة</a:t>
          </a:r>
          <a:endParaRPr lang="fr-FR" sz="3200" b="1">
            <a:cs typeface="+mj-cs"/>
          </a:endParaRPr>
        </a:p>
      </dgm:t>
    </dgm:pt>
    <dgm:pt modelId="{4A08F07B-32B8-40B0-BCCD-B3B740D77AD2}" type="sibTrans" cxnId="{7E43E04C-1950-49D6-BF9F-9DC0A172A646}">
      <dgm:prSet/>
      <dgm:spPr/>
      <dgm:t>
        <a:bodyPr/>
        <a:lstStyle/>
        <a:p>
          <a:endParaRPr lang="fr-FR"/>
        </a:p>
      </dgm:t>
    </dgm:pt>
    <dgm:pt modelId="{30285643-282D-4172-B342-1156097B9C0D}" type="parTrans" cxnId="{7E43E04C-1950-49D6-BF9F-9DC0A172A646}">
      <dgm:prSet/>
      <dgm:spPr/>
      <dgm:t>
        <a:bodyPr/>
        <a:lstStyle/>
        <a:p>
          <a:endParaRPr lang="fr-FR"/>
        </a:p>
      </dgm:t>
    </dgm:pt>
    <dgm:pt modelId="{C20A8D7D-2C70-453D-989F-6B3A8F3546E4}" type="sibTrans" cxnId="{0B21251A-3FC7-4AD4-9EE6-0E26C8AB960A}">
      <dgm:prSet/>
      <dgm:spPr/>
      <dgm:t>
        <a:bodyPr/>
        <a:lstStyle/>
        <a:p>
          <a:endParaRPr lang="fr-FR"/>
        </a:p>
      </dgm:t>
    </dgm:pt>
    <dgm:pt modelId="{E31E5E1D-2E9C-454D-91D4-3D228A2CBC92}" type="parTrans" cxnId="{0B21251A-3FC7-4AD4-9EE6-0E26C8AB960A}">
      <dgm:prSet custT="1"/>
      <dgm:spPr/>
      <dgm:t>
        <a:bodyPr/>
        <a:lstStyle/>
        <a:p>
          <a:endParaRPr lang="fr-FR" sz="3200" b="1">
            <a:cs typeface="+mj-cs"/>
          </a:endParaRPr>
        </a:p>
      </dgm:t>
    </dgm:pt>
    <dgm:pt modelId="{4690D313-06AD-43D9-B218-A4FB92BBCDEA}" type="sibTrans" cxnId="{4A7CB476-B3E6-4530-A2F2-81D5ED5BC943}">
      <dgm:prSet/>
      <dgm:spPr/>
      <dgm:t>
        <a:bodyPr/>
        <a:lstStyle/>
        <a:p>
          <a:endParaRPr lang="fr-FR"/>
        </a:p>
      </dgm:t>
    </dgm:pt>
    <dgm:pt modelId="{D6DEE8A4-B569-45DF-BA77-F3D0FFA4BEF7}" type="parTrans" cxnId="{4A7CB476-B3E6-4530-A2F2-81D5ED5BC943}">
      <dgm:prSet custT="1"/>
      <dgm:spPr/>
      <dgm:t>
        <a:bodyPr/>
        <a:lstStyle/>
        <a:p>
          <a:endParaRPr lang="fr-FR" sz="3200" b="1">
            <a:cs typeface="+mj-cs"/>
          </a:endParaRPr>
        </a:p>
      </dgm:t>
    </dgm:pt>
    <dgm:pt modelId="{FE01870B-316E-43BD-BEFA-AA4FA0DCC3FE}" type="sibTrans" cxnId="{86849775-3ADD-44E0-A7EC-77086A002770}">
      <dgm:prSet/>
      <dgm:spPr/>
      <dgm:t>
        <a:bodyPr/>
        <a:lstStyle/>
        <a:p>
          <a:endParaRPr lang="fr-FR"/>
        </a:p>
      </dgm:t>
    </dgm:pt>
    <dgm:pt modelId="{50F23849-D413-40B9-B559-65370223C860}" type="parTrans" cxnId="{86849775-3ADD-44E0-A7EC-77086A002770}">
      <dgm:prSet custT="1"/>
      <dgm:spPr/>
      <dgm:t>
        <a:bodyPr/>
        <a:lstStyle/>
        <a:p>
          <a:endParaRPr lang="fr-FR" sz="3200" b="1">
            <a:cs typeface="+mj-cs"/>
          </a:endParaRPr>
        </a:p>
      </dgm:t>
    </dgm:pt>
    <dgm:pt modelId="{53E05060-2AF6-4CCB-A370-A80F1FAE7F31}" type="pres">
      <dgm:prSet presAssocID="{EB378A68-9C7C-4C6C-A59F-DB35770EB1A8}" presName="Name0" presStyleCnt="0">
        <dgm:presLayoutVars>
          <dgm:chPref val="1"/>
          <dgm:dir val="rev"/>
          <dgm:animOne val="branch"/>
          <dgm:animLvl val="lvl"/>
          <dgm:resizeHandles val="exact"/>
        </dgm:presLayoutVars>
      </dgm:prSet>
      <dgm:spPr/>
      <dgm:t>
        <a:bodyPr/>
        <a:lstStyle/>
        <a:p>
          <a:endParaRPr lang="fr-FR"/>
        </a:p>
      </dgm:t>
    </dgm:pt>
    <dgm:pt modelId="{A7EEF25F-A187-45A8-A189-91D080959D35}" type="pres">
      <dgm:prSet presAssocID="{9372305A-9ED8-474C-A04C-1B8D98017996}" presName="root1" presStyleCnt="0"/>
      <dgm:spPr/>
      <dgm:t>
        <a:bodyPr/>
        <a:lstStyle/>
        <a:p>
          <a:pPr rtl="1"/>
          <a:endParaRPr lang="ar-SA"/>
        </a:p>
      </dgm:t>
    </dgm:pt>
    <dgm:pt modelId="{C4BD04D3-E520-4A17-9DF6-6665CD8E395F}" type="pres">
      <dgm:prSet presAssocID="{9372305A-9ED8-474C-A04C-1B8D98017996}" presName="LevelOneTextNode" presStyleLbl="node0" presStyleIdx="0" presStyleCnt="1">
        <dgm:presLayoutVars>
          <dgm:chPref val="3"/>
        </dgm:presLayoutVars>
      </dgm:prSet>
      <dgm:spPr/>
      <dgm:t>
        <a:bodyPr/>
        <a:lstStyle/>
        <a:p>
          <a:endParaRPr lang="fr-FR"/>
        </a:p>
      </dgm:t>
    </dgm:pt>
    <dgm:pt modelId="{4CD68B68-9D19-4EA3-A284-14643F5F0246}" type="pres">
      <dgm:prSet presAssocID="{9372305A-9ED8-474C-A04C-1B8D98017996}" presName="level2hierChild" presStyleCnt="0"/>
      <dgm:spPr/>
      <dgm:t>
        <a:bodyPr/>
        <a:lstStyle/>
        <a:p>
          <a:pPr rtl="1"/>
          <a:endParaRPr lang="ar-SA"/>
        </a:p>
      </dgm:t>
    </dgm:pt>
    <dgm:pt modelId="{99C94C9A-1BFC-4A29-BB77-DD37C9AE3474}" type="pres">
      <dgm:prSet presAssocID="{50F23849-D413-40B9-B559-65370223C860}" presName="conn2-1" presStyleLbl="parChTrans1D2" presStyleIdx="0" presStyleCnt="3"/>
      <dgm:spPr/>
      <dgm:t>
        <a:bodyPr/>
        <a:lstStyle/>
        <a:p>
          <a:endParaRPr lang="fr-FR"/>
        </a:p>
      </dgm:t>
    </dgm:pt>
    <dgm:pt modelId="{66704D55-7FF7-4B5F-97D7-30A94225A096}" type="pres">
      <dgm:prSet presAssocID="{50F23849-D413-40B9-B559-65370223C860}" presName="connTx" presStyleLbl="parChTrans1D2" presStyleIdx="0" presStyleCnt="3"/>
      <dgm:spPr/>
      <dgm:t>
        <a:bodyPr/>
        <a:lstStyle/>
        <a:p>
          <a:endParaRPr lang="fr-FR"/>
        </a:p>
      </dgm:t>
    </dgm:pt>
    <dgm:pt modelId="{2AD8F5BF-463B-4527-A625-EAACCE8A9CCB}" type="pres">
      <dgm:prSet presAssocID="{C1B8DB32-C60D-4478-B4F5-6223D2FC4FB6}" presName="root2" presStyleCnt="0"/>
      <dgm:spPr/>
      <dgm:t>
        <a:bodyPr/>
        <a:lstStyle/>
        <a:p>
          <a:pPr rtl="1"/>
          <a:endParaRPr lang="ar-SA"/>
        </a:p>
      </dgm:t>
    </dgm:pt>
    <dgm:pt modelId="{46469109-EA98-49B3-A24E-6D2E71DDD95D}" type="pres">
      <dgm:prSet presAssocID="{C1B8DB32-C60D-4478-B4F5-6223D2FC4FB6}" presName="LevelTwoTextNode" presStyleLbl="node2" presStyleIdx="0" presStyleCnt="3">
        <dgm:presLayoutVars>
          <dgm:chPref val="3"/>
        </dgm:presLayoutVars>
      </dgm:prSet>
      <dgm:spPr/>
      <dgm:t>
        <a:bodyPr/>
        <a:lstStyle/>
        <a:p>
          <a:endParaRPr lang="fr-FR"/>
        </a:p>
      </dgm:t>
    </dgm:pt>
    <dgm:pt modelId="{E5CA33DA-DCFB-4935-862D-D89FCDC906FE}" type="pres">
      <dgm:prSet presAssocID="{C1B8DB32-C60D-4478-B4F5-6223D2FC4FB6}" presName="level3hierChild" presStyleCnt="0"/>
      <dgm:spPr/>
      <dgm:t>
        <a:bodyPr/>
        <a:lstStyle/>
        <a:p>
          <a:pPr rtl="1"/>
          <a:endParaRPr lang="ar-SA"/>
        </a:p>
      </dgm:t>
    </dgm:pt>
    <dgm:pt modelId="{A1425E24-4E27-455E-8024-FDD4700CB905}" type="pres">
      <dgm:prSet presAssocID="{D6DEE8A4-B569-45DF-BA77-F3D0FFA4BEF7}" presName="conn2-1" presStyleLbl="parChTrans1D2" presStyleIdx="1" presStyleCnt="3"/>
      <dgm:spPr/>
      <dgm:t>
        <a:bodyPr/>
        <a:lstStyle/>
        <a:p>
          <a:endParaRPr lang="fr-FR"/>
        </a:p>
      </dgm:t>
    </dgm:pt>
    <dgm:pt modelId="{FA1F987B-FD7A-47BD-9AAA-C17861A3D52C}" type="pres">
      <dgm:prSet presAssocID="{D6DEE8A4-B569-45DF-BA77-F3D0FFA4BEF7}" presName="connTx" presStyleLbl="parChTrans1D2" presStyleIdx="1" presStyleCnt="3"/>
      <dgm:spPr/>
      <dgm:t>
        <a:bodyPr/>
        <a:lstStyle/>
        <a:p>
          <a:endParaRPr lang="fr-FR"/>
        </a:p>
      </dgm:t>
    </dgm:pt>
    <dgm:pt modelId="{576E1406-C2A5-4C99-AD7B-8A7ABEAF614A}" type="pres">
      <dgm:prSet presAssocID="{35238A60-6A02-4C28-AC6C-24AFDF655360}" presName="root2" presStyleCnt="0"/>
      <dgm:spPr/>
      <dgm:t>
        <a:bodyPr/>
        <a:lstStyle/>
        <a:p>
          <a:pPr rtl="1"/>
          <a:endParaRPr lang="ar-SA"/>
        </a:p>
      </dgm:t>
    </dgm:pt>
    <dgm:pt modelId="{4DCF9798-E2AF-4E70-A417-67A7C79762F0}" type="pres">
      <dgm:prSet presAssocID="{35238A60-6A02-4C28-AC6C-24AFDF655360}" presName="LevelTwoTextNode" presStyleLbl="node2" presStyleIdx="1" presStyleCnt="3">
        <dgm:presLayoutVars>
          <dgm:chPref val="3"/>
        </dgm:presLayoutVars>
      </dgm:prSet>
      <dgm:spPr/>
      <dgm:t>
        <a:bodyPr/>
        <a:lstStyle/>
        <a:p>
          <a:endParaRPr lang="fr-FR"/>
        </a:p>
      </dgm:t>
    </dgm:pt>
    <dgm:pt modelId="{7BE4E7EF-025D-444A-A290-8551613E1B4B}" type="pres">
      <dgm:prSet presAssocID="{35238A60-6A02-4C28-AC6C-24AFDF655360}" presName="level3hierChild" presStyleCnt="0"/>
      <dgm:spPr/>
      <dgm:t>
        <a:bodyPr/>
        <a:lstStyle/>
        <a:p>
          <a:pPr rtl="1"/>
          <a:endParaRPr lang="ar-SA"/>
        </a:p>
      </dgm:t>
    </dgm:pt>
    <dgm:pt modelId="{E2E92770-1253-41C6-A9F0-C1674D67E3D2}" type="pres">
      <dgm:prSet presAssocID="{E31E5E1D-2E9C-454D-91D4-3D228A2CBC92}" presName="conn2-1" presStyleLbl="parChTrans1D2" presStyleIdx="2" presStyleCnt="3"/>
      <dgm:spPr/>
      <dgm:t>
        <a:bodyPr/>
        <a:lstStyle/>
        <a:p>
          <a:endParaRPr lang="fr-FR"/>
        </a:p>
      </dgm:t>
    </dgm:pt>
    <dgm:pt modelId="{FD0DA716-89A5-4FE2-B10D-9C93DC8C153A}" type="pres">
      <dgm:prSet presAssocID="{E31E5E1D-2E9C-454D-91D4-3D228A2CBC92}" presName="connTx" presStyleLbl="parChTrans1D2" presStyleIdx="2" presStyleCnt="3"/>
      <dgm:spPr/>
      <dgm:t>
        <a:bodyPr/>
        <a:lstStyle/>
        <a:p>
          <a:endParaRPr lang="fr-FR"/>
        </a:p>
      </dgm:t>
    </dgm:pt>
    <dgm:pt modelId="{6308E8EA-DEE6-4405-B8F4-15CA0D6ACEDB}" type="pres">
      <dgm:prSet presAssocID="{77C35111-8E85-4789-9793-54BE89010271}" presName="root2" presStyleCnt="0"/>
      <dgm:spPr/>
      <dgm:t>
        <a:bodyPr/>
        <a:lstStyle/>
        <a:p>
          <a:pPr rtl="1"/>
          <a:endParaRPr lang="ar-SA"/>
        </a:p>
      </dgm:t>
    </dgm:pt>
    <dgm:pt modelId="{03589933-CB8D-45CA-B28F-5A1A30F41A9A}" type="pres">
      <dgm:prSet presAssocID="{77C35111-8E85-4789-9793-54BE89010271}" presName="LevelTwoTextNode" presStyleLbl="node2" presStyleIdx="2" presStyleCnt="3">
        <dgm:presLayoutVars>
          <dgm:chPref val="3"/>
        </dgm:presLayoutVars>
      </dgm:prSet>
      <dgm:spPr/>
      <dgm:t>
        <a:bodyPr/>
        <a:lstStyle/>
        <a:p>
          <a:endParaRPr lang="fr-FR"/>
        </a:p>
      </dgm:t>
    </dgm:pt>
    <dgm:pt modelId="{FDAC8CE6-0273-4067-82FF-521DEB40B694}" type="pres">
      <dgm:prSet presAssocID="{77C35111-8E85-4789-9793-54BE89010271}" presName="level3hierChild" presStyleCnt="0"/>
      <dgm:spPr/>
      <dgm:t>
        <a:bodyPr/>
        <a:lstStyle/>
        <a:p>
          <a:pPr rtl="1"/>
          <a:endParaRPr lang="ar-SA"/>
        </a:p>
      </dgm:t>
    </dgm:pt>
  </dgm:ptLst>
  <dgm:cxnLst>
    <dgm:cxn modelId="{6CE36FD3-1876-42FA-AB57-2090DC28A770}" type="presOf" srcId="{50F23849-D413-40B9-B559-65370223C860}" destId="{99C94C9A-1BFC-4A29-BB77-DD37C9AE3474}" srcOrd="0" destOrd="0" presId="urn:microsoft.com/office/officeart/2008/layout/HorizontalMultiLevelHierarchy"/>
    <dgm:cxn modelId="{7E43E04C-1950-49D6-BF9F-9DC0A172A646}" srcId="{EB378A68-9C7C-4C6C-A59F-DB35770EB1A8}" destId="{9372305A-9ED8-474C-A04C-1B8D98017996}" srcOrd="0" destOrd="0" parTransId="{30285643-282D-4172-B342-1156097B9C0D}" sibTransId="{4A08F07B-32B8-40B0-BCCD-B3B740D77AD2}"/>
    <dgm:cxn modelId="{4A7CB476-B3E6-4530-A2F2-81D5ED5BC943}" srcId="{9372305A-9ED8-474C-A04C-1B8D98017996}" destId="{35238A60-6A02-4C28-AC6C-24AFDF655360}" srcOrd="1" destOrd="0" parTransId="{D6DEE8A4-B569-45DF-BA77-F3D0FFA4BEF7}" sibTransId="{4690D313-06AD-43D9-B218-A4FB92BBCDEA}"/>
    <dgm:cxn modelId="{2F1B9260-EC95-4E59-BA68-05D1D9CF712E}" type="presOf" srcId="{E31E5E1D-2E9C-454D-91D4-3D228A2CBC92}" destId="{E2E92770-1253-41C6-A9F0-C1674D67E3D2}" srcOrd="0" destOrd="0" presId="urn:microsoft.com/office/officeart/2008/layout/HorizontalMultiLevelHierarchy"/>
    <dgm:cxn modelId="{0C1325AA-CFB5-48D5-883E-E494CD0F5439}" type="presOf" srcId="{EB378A68-9C7C-4C6C-A59F-DB35770EB1A8}" destId="{53E05060-2AF6-4CCB-A370-A80F1FAE7F31}" srcOrd="0" destOrd="0" presId="urn:microsoft.com/office/officeart/2008/layout/HorizontalMultiLevelHierarchy"/>
    <dgm:cxn modelId="{8A265B15-4A2E-43F9-9053-79B513358C84}" type="presOf" srcId="{35238A60-6A02-4C28-AC6C-24AFDF655360}" destId="{4DCF9798-E2AF-4E70-A417-67A7C79762F0}" srcOrd="0" destOrd="0" presId="urn:microsoft.com/office/officeart/2008/layout/HorizontalMultiLevelHierarchy"/>
    <dgm:cxn modelId="{E84775D0-30B4-4BD5-B6C6-8B6D0DD65415}" type="presOf" srcId="{77C35111-8E85-4789-9793-54BE89010271}" destId="{03589933-CB8D-45CA-B28F-5A1A30F41A9A}" srcOrd="0" destOrd="0" presId="urn:microsoft.com/office/officeart/2008/layout/HorizontalMultiLevelHierarchy"/>
    <dgm:cxn modelId="{2946F523-F9C1-45B5-B399-AA88B4EAD653}" type="presOf" srcId="{E31E5E1D-2E9C-454D-91D4-3D228A2CBC92}" destId="{FD0DA716-89A5-4FE2-B10D-9C93DC8C153A}" srcOrd="1" destOrd="0" presId="urn:microsoft.com/office/officeart/2008/layout/HorizontalMultiLevelHierarchy"/>
    <dgm:cxn modelId="{DF0A16BC-92EB-4B78-B500-9351C62D1FB4}" type="presOf" srcId="{50F23849-D413-40B9-B559-65370223C860}" destId="{66704D55-7FF7-4B5F-97D7-30A94225A096}" srcOrd="1" destOrd="0" presId="urn:microsoft.com/office/officeart/2008/layout/HorizontalMultiLevelHierarchy"/>
    <dgm:cxn modelId="{953271EB-6D9D-4AA5-8849-EFD0FDB120BD}" type="presOf" srcId="{D6DEE8A4-B569-45DF-BA77-F3D0FFA4BEF7}" destId="{FA1F987B-FD7A-47BD-9AAA-C17861A3D52C}" srcOrd="1" destOrd="0" presId="urn:microsoft.com/office/officeart/2008/layout/HorizontalMultiLevelHierarchy"/>
    <dgm:cxn modelId="{0B21251A-3FC7-4AD4-9EE6-0E26C8AB960A}" srcId="{9372305A-9ED8-474C-A04C-1B8D98017996}" destId="{77C35111-8E85-4789-9793-54BE89010271}" srcOrd="2" destOrd="0" parTransId="{E31E5E1D-2E9C-454D-91D4-3D228A2CBC92}" sibTransId="{C20A8D7D-2C70-453D-989F-6B3A8F3546E4}"/>
    <dgm:cxn modelId="{3A40DEC4-CCD9-400B-85FA-EEF176E19237}" type="presOf" srcId="{D6DEE8A4-B569-45DF-BA77-F3D0FFA4BEF7}" destId="{A1425E24-4E27-455E-8024-FDD4700CB905}" srcOrd="0" destOrd="0" presId="urn:microsoft.com/office/officeart/2008/layout/HorizontalMultiLevelHierarchy"/>
    <dgm:cxn modelId="{D3FCE834-CDCE-44A1-B348-95E1329FFE00}" type="presOf" srcId="{C1B8DB32-C60D-4478-B4F5-6223D2FC4FB6}" destId="{46469109-EA98-49B3-A24E-6D2E71DDD95D}" srcOrd="0" destOrd="0" presId="urn:microsoft.com/office/officeart/2008/layout/HorizontalMultiLevelHierarchy"/>
    <dgm:cxn modelId="{86849775-3ADD-44E0-A7EC-77086A002770}" srcId="{9372305A-9ED8-474C-A04C-1B8D98017996}" destId="{C1B8DB32-C60D-4478-B4F5-6223D2FC4FB6}" srcOrd="0" destOrd="0" parTransId="{50F23849-D413-40B9-B559-65370223C860}" sibTransId="{FE01870B-316E-43BD-BEFA-AA4FA0DCC3FE}"/>
    <dgm:cxn modelId="{1952F1B6-B693-4EEE-B3D8-175531BFA659}" type="presOf" srcId="{9372305A-9ED8-474C-A04C-1B8D98017996}" destId="{C4BD04D3-E520-4A17-9DF6-6665CD8E395F}" srcOrd="0" destOrd="0" presId="urn:microsoft.com/office/officeart/2008/layout/HorizontalMultiLevelHierarchy"/>
    <dgm:cxn modelId="{F8675406-9097-4761-8831-723CC512C294}" type="presParOf" srcId="{53E05060-2AF6-4CCB-A370-A80F1FAE7F31}" destId="{A7EEF25F-A187-45A8-A189-91D080959D35}" srcOrd="0" destOrd="0" presId="urn:microsoft.com/office/officeart/2008/layout/HorizontalMultiLevelHierarchy"/>
    <dgm:cxn modelId="{CFC7A7BB-A3B0-4D90-ADE1-4AE88EE6571F}" type="presParOf" srcId="{A7EEF25F-A187-45A8-A189-91D080959D35}" destId="{C4BD04D3-E520-4A17-9DF6-6665CD8E395F}" srcOrd="0" destOrd="0" presId="urn:microsoft.com/office/officeart/2008/layout/HorizontalMultiLevelHierarchy"/>
    <dgm:cxn modelId="{3575D2D4-8FD1-4F6E-9040-80463FCB4417}" type="presParOf" srcId="{A7EEF25F-A187-45A8-A189-91D080959D35}" destId="{4CD68B68-9D19-4EA3-A284-14643F5F0246}" srcOrd="1" destOrd="0" presId="urn:microsoft.com/office/officeart/2008/layout/HorizontalMultiLevelHierarchy"/>
    <dgm:cxn modelId="{8BE51B48-B283-4161-9CB3-0E1AFA350650}" type="presParOf" srcId="{4CD68B68-9D19-4EA3-A284-14643F5F0246}" destId="{99C94C9A-1BFC-4A29-BB77-DD37C9AE3474}" srcOrd="0" destOrd="0" presId="urn:microsoft.com/office/officeart/2008/layout/HorizontalMultiLevelHierarchy"/>
    <dgm:cxn modelId="{5EB38FE0-E306-4459-B29B-12B99E316DAA}" type="presParOf" srcId="{99C94C9A-1BFC-4A29-BB77-DD37C9AE3474}" destId="{66704D55-7FF7-4B5F-97D7-30A94225A096}" srcOrd="0" destOrd="0" presId="urn:microsoft.com/office/officeart/2008/layout/HorizontalMultiLevelHierarchy"/>
    <dgm:cxn modelId="{EBE7C897-EB90-4FA2-B385-78A635E76761}" type="presParOf" srcId="{4CD68B68-9D19-4EA3-A284-14643F5F0246}" destId="{2AD8F5BF-463B-4527-A625-EAACCE8A9CCB}" srcOrd="1" destOrd="0" presId="urn:microsoft.com/office/officeart/2008/layout/HorizontalMultiLevelHierarchy"/>
    <dgm:cxn modelId="{5F72684D-E9F7-4DE8-BEF8-E892EC5ADFE4}" type="presParOf" srcId="{2AD8F5BF-463B-4527-A625-EAACCE8A9CCB}" destId="{46469109-EA98-49B3-A24E-6D2E71DDD95D}" srcOrd="0" destOrd="0" presId="urn:microsoft.com/office/officeart/2008/layout/HorizontalMultiLevelHierarchy"/>
    <dgm:cxn modelId="{1AA22A09-A3D1-4863-8BFE-01700DCF8271}" type="presParOf" srcId="{2AD8F5BF-463B-4527-A625-EAACCE8A9CCB}" destId="{E5CA33DA-DCFB-4935-862D-D89FCDC906FE}" srcOrd="1" destOrd="0" presId="urn:microsoft.com/office/officeart/2008/layout/HorizontalMultiLevelHierarchy"/>
    <dgm:cxn modelId="{EC2F46B5-466A-40C1-94B8-14BCE4C04C82}" type="presParOf" srcId="{4CD68B68-9D19-4EA3-A284-14643F5F0246}" destId="{A1425E24-4E27-455E-8024-FDD4700CB905}" srcOrd="2" destOrd="0" presId="urn:microsoft.com/office/officeart/2008/layout/HorizontalMultiLevelHierarchy"/>
    <dgm:cxn modelId="{589D37CB-40F1-46A6-AEF2-477218D4DBCD}" type="presParOf" srcId="{A1425E24-4E27-455E-8024-FDD4700CB905}" destId="{FA1F987B-FD7A-47BD-9AAA-C17861A3D52C}" srcOrd="0" destOrd="0" presId="urn:microsoft.com/office/officeart/2008/layout/HorizontalMultiLevelHierarchy"/>
    <dgm:cxn modelId="{23718706-C949-4289-80C9-112090CCF871}" type="presParOf" srcId="{4CD68B68-9D19-4EA3-A284-14643F5F0246}" destId="{576E1406-C2A5-4C99-AD7B-8A7ABEAF614A}" srcOrd="3" destOrd="0" presId="urn:microsoft.com/office/officeart/2008/layout/HorizontalMultiLevelHierarchy"/>
    <dgm:cxn modelId="{81FAF785-87C2-46A3-AFF2-27FF90B6476A}" type="presParOf" srcId="{576E1406-C2A5-4C99-AD7B-8A7ABEAF614A}" destId="{4DCF9798-E2AF-4E70-A417-67A7C79762F0}" srcOrd="0" destOrd="0" presId="urn:microsoft.com/office/officeart/2008/layout/HorizontalMultiLevelHierarchy"/>
    <dgm:cxn modelId="{8EDD0CE5-6806-49FE-9639-66B171888B14}" type="presParOf" srcId="{576E1406-C2A5-4C99-AD7B-8A7ABEAF614A}" destId="{7BE4E7EF-025D-444A-A290-8551613E1B4B}" srcOrd="1" destOrd="0" presId="urn:microsoft.com/office/officeart/2008/layout/HorizontalMultiLevelHierarchy"/>
    <dgm:cxn modelId="{A0148665-021A-48BA-B574-72B1D2E0E4AE}" type="presParOf" srcId="{4CD68B68-9D19-4EA3-A284-14643F5F0246}" destId="{E2E92770-1253-41C6-A9F0-C1674D67E3D2}" srcOrd="4" destOrd="0" presId="urn:microsoft.com/office/officeart/2008/layout/HorizontalMultiLevelHierarchy"/>
    <dgm:cxn modelId="{CF9D7479-F7CE-4786-9FFC-7D2C0CDBC92C}" type="presParOf" srcId="{E2E92770-1253-41C6-A9F0-C1674D67E3D2}" destId="{FD0DA716-89A5-4FE2-B10D-9C93DC8C153A}" srcOrd="0" destOrd="0" presId="urn:microsoft.com/office/officeart/2008/layout/HorizontalMultiLevelHierarchy"/>
    <dgm:cxn modelId="{476B573D-199A-498C-9A14-95CCCE175F38}" type="presParOf" srcId="{4CD68B68-9D19-4EA3-A284-14643F5F0246}" destId="{6308E8EA-DEE6-4405-B8F4-15CA0D6ACEDB}" srcOrd="5" destOrd="0" presId="urn:microsoft.com/office/officeart/2008/layout/HorizontalMultiLevelHierarchy"/>
    <dgm:cxn modelId="{5C866703-EAE1-4935-B6BE-5DD0DF81D215}" type="presParOf" srcId="{6308E8EA-DEE6-4405-B8F4-15CA0D6ACEDB}" destId="{03589933-CB8D-45CA-B28F-5A1A30F41A9A}" srcOrd="0" destOrd="0" presId="urn:microsoft.com/office/officeart/2008/layout/HorizontalMultiLevelHierarchy"/>
    <dgm:cxn modelId="{F0E84EBD-BCC7-4818-A912-F164F53A54DD}" type="presParOf" srcId="{6308E8EA-DEE6-4405-B8F4-15CA0D6ACEDB}" destId="{FDAC8CE6-0273-4067-82FF-521DEB40B694}" srcOrd="1" destOrd="0" presId="urn:microsoft.com/office/officeart/2008/layout/HorizontalMultiLevelHierarchy"/>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5F37F371-3A25-44B0-86C6-57B79F18DC32}" type="doc">
      <dgm:prSet loTypeId="urn:microsoft.com/office/officeart/2005/8/layout/venn1" loCatId="relationship" qsTypeId="urn:microsoft.com/office/officeart/2005/8/quickstyle/simple1" qsCatId="simple" csTypeId="urn:microsoft.com/office/officeart/2005/8/colors/accent0_1" csCatId="mainScheme" phldr="1"/>
      <dgm:spPr/>
    </dgm:pt>
    <dgm:pt modelId="{31359D74-AD69-48B9-BDFA-85F9DB2506B1}">
      <dgm:prSet phldrT="[Texte]" custT="1"/>
      <dgm:spPr>
        <a:ln>
          <a:solidFill>
            <a:srgbClr val="00B050"/>
          </a:solidFill>
        </a:ln>
      </dgm:spPr>
      <dgm:t>
        <a:bodyPr/>
        <a:lstStyle/>
        <a:p>
          <a:pPr rtl="1"/>
          <a:r>
            <a:rPr lang="ar-TN" sz="2400" b="1" dirty="0">
              <a:latin typeface="Times New Roman" pitchFamily="18" charset="0"/>
              <a:cs typeface="Times New Roman" pitchFamily="18" charset="0"/>
            </a:rPr>
            <a:t>عمليّة استدلال في علم الفقه </a:t>
          </a:r>
          <a:r>
            <a:rPr lang="ar-TN" sz="2400" b="1" dirty="0" smtClean="0">
              <a:latin typeface="Times New Roman" pitchFamily="18" charset="0"/>
              <a:cs typeface="Times New Roman" pitchFamily="18" charset="0"/>
            </a:rPr>
            <a:t>(</a:t>
          </a:r>
          <a:r>
            <a:rPr lang="ar-TN" sz="2400" b="1" dirty="0">
              <a:latin typeface="Times New Roman" pitchFamily="18" charset="0"/>
              <a:cs typeface="Times New Roman" pitchFamily="18" charset="0"/>
            </a:rPr>
            <a:t>الاستدلال على أنّ صوم اليومين الأخيرين من شعبان محرّم)</a:t>
          </a:r>
          <a:endParaRPr lang="fr-FR" sz="2400" b="1" dirty="0">
            <a:latin typeface="Times New Roman" pitchFamily="18" charset="0"/>
            <a:cs typeface="Times New Roman" pitchFamily="18" charset="0"/>
          </a:endParaRPr>
        </a:p>
      </dgm:t>
    </dgm:pt>
    <dgm:pt modelId="{A8E27D20-8066-49F6-94AB-CF58EEFB548E}" type="parTrans" cxnId="{E3B5AB50-7AA2-4135-B1FB-D6ADA67FC2DA}">
      <dgm:prSet/>
      <dgm:spPr/>
      <dgm:t>
        <a:bodyPr/>
        <a:lstStyle/>
        <a:p>
          <a:endParaRPr lang="fr-FR"/>
        </a:p>
      </dgm:t>
    </dgm:pt>
    <dgm:pt modelId="{00FE4B63-CE3C-4F12-879A-A269E31517F0}" type="sibTrans" cxnId="{E3B5AB50-7AA2-4135-B1FB-D6ADA67FC2DA}">
      <dgm:prSet/>
      <dgm:spPr/>
      <dgm:t>
        <a:bodyPr/>
        <a:lstStyle/>
        <a:p>
          <a:endParaRPr lang="fr-FR"/>
        </a:p>
      </dgm:t>
    </dgm:pt>
    <dgm:pt modelId="{29853DAA-8C4D-4649-9044-935D9D19FA52}">
      <dgm:prSet phldrT="[Texte]" custT="1"/>
      <dgm:spPr>
        <a:ln>
          <a:solidFill>
            <a:srgbClr val="00B050"/>
          </a:solidFill>
        </a:ln>
      </dgm:spPr>
      <dgm:t>
        <a:bodyPr/>
        <a:lstStyle/>
        <a:p>
          <a:pPr algn="l" rtl="1"/>
          <a:r>
            <a:rPr lang="ar-TN" sz="2400" b="1" dirty="0">
              <a:latin typeface="Times New Roman" pitchFamily="18" charset="0"/>
              <a:cs typeface="Times New Roman" pitchFamily="18" charset="0"/>
            </a:rPr>
            <a:t>عمليّة استدلال في علم </a:t>
          </a:r>
          <a:r>
            <a:rPr lang="ar-TN" sz="2400" b="1" dirty="0" smtClean="0">
              <a:latin typeface="Times New Roman" pitchFamily="18" charset="0"/>
              <a:cs typeface="Times New Roman" pitchFamily="18" charset="0"/>
            </a:rPr>
            <a:t>الفقه </a:t>
          </a:r>
          <a:r>
            <a:rPr lang="ar-TN" sz="2400" b="1" dirty="0">
              <a:latin typeface="Times New Roman" pitchFamily="18" charset="0"/>
              <a:cs typeface="Times New Roman" pitchFamily="18" charset="0"/>
            </a:rPr>
            <a:t>(الاستدلال على أنّ من وجد لُقطة يجب أن يردّها)</a:t>
          </a:r>
          <a:endParaRPr lang="fr-FR" sz="2400" b="1" dirty="0">
            <a:latin typeface="Times New Roman" pitchFamily="18" charset="0"/>
            <a:cs typeface="Times New Roman" pitchFamily="18" charset="0"/>
          </a:endParaRPr>
        </a:p>
      </dgm:t>
    </dgm:pt>
    <dgm:pt modelId="{EBA71C57-0B4C-42D0-8890-FD1523865453}" type="parTrans" cxnId="{11670F07-4C49-4F06-87C6-E10EE0B214A2}">
      <dgm:prSet/>
      <dgm:spPr/>
      <dgm:t>
        <a:bodyPr/>
        <a:lstStyle/>
        <a:p>
          <a:endParaRPr lang="fr-FR"/>
        </a:p>
      </dgm:t>
    </dgm:pt>
    <dgm:pt modelId="{297336E1-6B1E-4AC6-A6B7-64E41C10534A}" type="sibTrans" cxnId="{11670F07-4C49-4F06-87C6-E10EE0B214A2}">
      <dgm:prSet/>
      <dgm:spPr/>
      <dgm:t>
        <a:bodyPr/>
        <a:lstStyle/>
        <a:p>
          <a:endParaRPr lang="fr-FR"/>
        </a:p>
      </dgm:t>
    </dgm:pt>
    <dgm:pt modelId="{9F775BDA-89C0-4AAF-A98F-9E694DD7E72D}">
      <dgm:prSet phldrT="[Texte]" custT="1"/>
      <dgm:spPr>
        <a:ln>
          <a:solidFill>
            <a:srgbClr val="C00000"/>
          </a:solidFill>
        </a:ln>
      </dgm:spPr>
      <dgm:t>
        <a:bodyPr/>
        <a:lstStyle/>
        <a:p>
          <a:pPr algn="ctr" rtl="1"/>
          <a:r>
            <a:rPr lang="ar-TN" sz="2400" b="1" dirty="0">
              <a:latin typeface="Times New Roman" pitchFamily="18" charset="0"/>
              <a:cs typeface="Times New Roman" pitchFamily="18" charset="0"/>
            </a:rPr>
            <a:t>عمليّة استدلال في علم الفيزياء</a:t>
          </a:r>
          <a:endParaRPr lang="fr-FR" sz="2400" b="1" dirty="0">
            <a:latin typeface="Times New Roman" pitchFamily="18" charset="0"/>
            <a:cs typeface="Times New Roman" pitchFamily="18" charset="0"/>
          </a:endParaRPr>
        </a:p>
      </dgm:t>
    </dgm:pt>
    <dgm:pt modelId="{7E078618-50EA-4B91-9BE5-8E285FE06405}" type="parTrans" cxnId="{34CEF73F-35F2-4E49-9370-6A49003685D0}">
      <dgm:prSet/>
      <dgm:spPr/>
      <dgm:t>
        <a:bodyPr/>
        <a:lstStyle/>
        <a:p>
          <a:endParaRPr lang="fr-FR"/>
        </a:p>
      </dgm:t>
    </dgm:pt>
    <dgm:pt modelId="{B2C8EE22-ADCD-4247-AB4F-43330010C432}" type="sibTrans" cxnId="{34CEF73F-35F2-4E49-9370-6A49003685D0}">
      <dgm:prSet/>
      <dgm:spPr/>
      <dgm:t>
        <a:bodyPr/>
        <a:lstStyle/>
        <a:p>
          <a:endParaRPr lang="fr-FR"/>
        </a:p>
      </dgm:t>
    </dgm:pt>
    <dgm:pt modelId="{5DAFFACF-4726-4AD8-A45A-AE3C007CFB24}" type="pres">
      <dgm:prSet presAssocID="{5F37F371-3A25-44B0-86C6-57B79F18DC32}" presName="compositeShape" presStyleCnt="0">
        <dgm:presLayoutVars>
          <dgm:chMax val="7"/>
          <dgm:dir/>
          <dgm:resizeHandles val="exact"/>
        </dgm:presLayoutVars>
      </dgm:prSet>
      <dgm:spPr/>
    </dgm:pt>
    <dgm:pt modelId="{12E33683-71D8-43DB-A218-A779C2C72C2B}" type="pres">
      <dgm:prSet presAssocID="{31359D74-AD69-48B9-BDFA-85F9DB2506B1}" presName="circ1" presStyleLbl="vennNode1" presStyleIdx="0" presStyleCnt="3" custScaleX="82645" custScaleY="82645" custLinFactNeighborX="41073" custLinFactNeighborY="6164"/>
      <dgm:spPr/>
      <dgm:t>
        <a:bodyPr/>
        <a:lstStyle/>
        <a:p>
          <a:endParaRPr lang="fr-FR"/>
        </a:p>
      </dgm:t>
    </dgm:pt>
    <dgm:pt modelId="{345EABD1-B2F4-417B-9C73-B555E5F93A9A}" type="pres">
      <dgm:prSet presAssocID="{31359D74-AD69-48B9-BDFA-85F9DB2506B1}" presName="circ1Tx" presStyleLbl="revTx" presStyleIdx="0" presStyleCnt="0">
        <dgm:presLayoutVars>
          <dgm:chMax val="0"/>
          <dgm:chPref val="0"/>
          <dgm:bulletEnabled val="1"/>
        </dgm:presLayoutVars>
      </dgm:prSet>
      <dgm:spPr/>
      <dgm:t>
        <a:bodyPr/>
        <a:lstStyle/>
        <a:p>
          <a:endParaRPr lang="fr-FR"/>
        </a:p>
      </dgm:t>
    </dgm:pt>
    <dgm:pt modelId="{E7726601-0418-4E5E-8A75-A4C767E6ABE5}" type="pres">
      <dgm:prSet presAssocID="{29853DAA-8C4D-4649-9044-935D9D19FA52}" presName="circ2" presStyleLbl="vennNode1" presStyleIdx="1" presStyleCnt="3" custScaleX="82645" custScaleY="82645" custLinFactNeighborX="-68756" custLinFactNeighborY="-59074"/>
      <dgm:spPr/>
      <dgm:t>
        <a:bodyPr/>
        <a:lstStyle/>
        <a:p>
          <a:endParaRPr lang="fr-FR"/>
        </a:p>
      </dgm:t>
    </dgm:pt>
    <dgm:pt modelId="{E9C33C55-0D01-4DAA-9B37-0497D7F6BCAA}" type="pres">
      <dgm:prSet presAssocID="{29853DAA-8C4D-4649-9044-935D9D19FA52}" presName="circ2Tx" presStyleLbl="revTx" presStyleIdx="0" presStyleCnt="0">
        <dgm:presLayoutVars>
          <dgm:chMax val="0"/>
          <dgm:chPref val="0"/>
          <dgm:bulletEnabled val="1"/>
        </dgm:presLayoutVars>
      </dgm:prSet>
      <dgm:spPr/>
      <dgm:t>
        <a:bodyPr/>
        <a:lstStyle/>
        <a:p>
          <a:endParaRPr lang="fr-FR"/>
        </a:p>
      </dgm:t>
    </dgm:pt>
    <dgm:pt modelId="{E19C47F3-8921-4DCA-AF6A-842F55713115}" type="pres">
      <dgm:prSet presAssocID="{9F775BDA-89C0-4AAF-A98F-9E694DD7E72D}" presName="circ3" presStyleLbl="vennNode1" presStyleIdx="2" presStyleCnt="3" custScaleX="98849" custScaleY="68302" custLinFactNeighborX="36283" custLinFactNeighborY="347"/>
      <dgm:spPr/>
      <dgm:t>
        <a:bodyPr/>
        <a:lstStyle/>
        <a:p>
          <a:endParaRPr lang="fr-FR"/>
        </a:p>
      </dgm:t>
    </dgm:pt>
    <dgm:pt modelId="{74F5A1B2-863F-45D6-90ED-232F2D4F577E}" type="pres">
      <dgm:prSet presAssocID="{9F775BDA-89C0-4AAF-A98F-9E694DD7E72D}" presName="circ3Tx" presStyleLbl="revTx" presStyleIdx="0" presStyleCnt="0">
        <dgm:presLayoutVars>
          <dgm:chMax val="0"/>
          <dgm:chPref val="0"/>
          <dgm:bulletEnabled val="1"/>
        </dgm:presLayoutVars>
      </dgm:prSet>
      <dgm:spPr/>
      <dgm:t>
        <a:bodyPr/>
        <a:lstStyle/>
        <a:p>
          <a:endParaRPr lang="fr-FR"/>
        </a:p>
      </dgm:t>
    </dgm:pt>
  </dgm:ptLst>
  <dgm:cxnLst>
    <dgm:cxn modelId="{E3B5AB50-7AA2-4135-B1FB-D6ADA67FC2DA}" srcId="{5F37F371-3A25-44B0-86C6-57B79F18DC32}" destId="{31359D74-AD69-48B9-BDFA-85F9DB2506B1}" srcOrd="0" destOrd="0" parTransId="{A8E27D20-8066-49F6-94AB-CF58EEFB548E}" sibTransId="{00FE4B63-CE3C-4F12-879A-A269E31517F0}"/>
    <dgm:cxn modelId="{1619C0AC-5526-4EBF-A578-771A4063120D}" type="presOf" srcId="{9F775BDA-89C0-4AAF-A98F-9E694DD7E72D}" destId="{E19C47F3-8921-4DCA-AF6A-842F55713115}" srcOrd="0" destOrd="0" presId="urn:microsoft.com/office/officeart/2005/8/layout/venn1"/>
    <dgm:cxn modelId="{F9A3DE4B-22E1-427A-B001-94B41EA2ABD0}" type="presOf" srcId="{9F775BDA-89C0-4AAF-A98F-9E694DD7E72D}" destId="{74F5A1B2-863F-45D6-90ED-232F2D4F577E}" srcOrd="1" destOrd="0" presId="urn:microsoft.com/office/officeart/2005/8/layout/venn1"/>
    <dgm:cxn modelId="{400A48CE-3E4D-4F9A-9B66-D6FEE4E8A7D7}" type="presOf" srcId="{29853DAA-8C4D-4649-9044-935D9D19FA52}" destId="{E9C33C55-0D01-4DAA-9B37-0497D7F6BCAA}" srcOrd="1" destOrd="0" presId="urn:microsoft.com/office/officeart/2005/8/layout/venn1"/>
    <dgm:cxn modelId="{07102C1E-8DC4-435E-AB3A-C209FC8E1146}" type="presOf" srcId="{31359D74-AD69-48B9-BDFA-85F9DB2506B1}" destId="{12E33683-71D8-43DB-A218-A779C2C72C2B}" srcOrd="0" destOrd="0" presId="urn:microsoft.com/office/officeart/2005/8/layout/venn1"/>
    <dgm:cxn modelId="{11670F07-4C49-4F06-87C6-E10EE0B214A2}" srcId="{5F37F371-3A25-44B0-86C6-57B79F18DC32}" destId="{29853DAA-8C4D-4649-9044-935D9D19FA52}" srcOrd="1" destOrd="0" parTransId="{EBA71C57-0B4C-42D0-8890-FD1523865453}" sibTransId="{297336E1-6B1E-4AC6-A6B7-64E41C10534A}"/>
    <dgm:cxn modelId="{34CEF73F-35F2-4E49-9370-6A49003685D0}" srcId="{5F37F371-3A25-44B0-86C6-57B79F18DC32}" destId="{9F775BDA-89C0-4AAF-A98F-9E694DD7E72D}" srcOrd="2" destOrd="0" parTransId="{7E078618-50EA-4B91-9BE5-8E285FE06405}" sibTransId="{B2C8EE22-ADCD-4247-AB4F-43330010C432}"/>
    <dgm:cxn modelId="{E3166DEE-940A-4F2A-8F4B-5E4A2D5E4DE4}" type="presOf" srcId="{31359D74-AD69-48B9-BDFA-85F9DB2506B1}" destId="{345EABD1-B2F4-417B-9C73-B555E5F93A9A}" srcOrd="1" destOrd="0" presId="urn:microsoft.com/office/officeart/2005/8/layout/venn1"/>
    <dgm:cxn modelId="{E9A2BF87-1625-47A8-B930-E1F99C6EB15B}" type="presOf" srcId="{5F37F371-3A25-44B0-86C6-57B79F18DC32}" destId="{5DAFFACF-4726-4AD8-A45A-AE3C007CFB24}" srcOrd="0" destOrd="0" presId="urn:microsoft.com/office/officeart/2005/8/layout/venn1"/>
    <dgm:cxn modelId="{60BF02BB-9D52-4A4F-93CF-F96C492C1090}" type="presOf" srcId="{29853DAA-8C4D-4649-9044-935D9D19FA52}" destId="{E7726601-0418-4E5E-8A75-A4C767E6ABE5}" srcOrd="0" destOrd="0" presId="urn:microsoft.com/office/officeart/2005/8/layout/venn1"/>
    <dgm:cxn modelId="{B01EA70E-D8FC-48C5-AE44-BAA6697E9AA0}" type="presParOf" srcId="{5DAFFACF-4726-4AD8-A45A-AE3C007CFB24}" destId="{12E33683-71D8-43DB-A218-A779C2C72C2B}" srcOrd="0" destOrd="0" presId="urn:microsoft.com/office/officeart/2005/8/layout/venn1"/>
    <dgm:cxn modelId="{62990AE4-B252-4E67-B913-5F2FB93DA00B}" type="presParOf" srcId="{5DAFFACF-4726-4AD8-A45A-AE3C007CFB24}" destId="{345EABD1-B2F4-417B-9C73-B555E5F93A9A}" srcOrd="1" destOrd="0" presId="urn:microsoft.com/office/officeart/2005/8/layout/venn1"/>
    <dgm:cxn modelId="{6FEB8F84-A976-4179-A2CA-EC5F97A6E37C}" type="presParOf" srcId="{5DAFFACF-4726-4AD8-A45A-AE3C007CFB24}" destId="{E7726601-0418-4E5E-8A75-A4C767E6ABE5}" srcOrd="2" destOrd="0" presId="urn:microsoft.com/office/officeart/2005/8/layout/venn1"/>
    <dgm:cxn modelId="{B7C1B303-BAF2-44E1-99AD-16B2718D4AC2}" type="presParOf" srcId="{5DAFFACF-4726-4AD8-A45A-AE3C007CFB24}" destId="{E9C33C55-0D01-4DAA-9B37-0497D7F6BCAA}" srcOrd="3" destOrd="0" presId="urn:microsoft.com/office/officeart/2005/8/layout/venn1"/>
    <dgm:cxn modelId="{E13D44E1-E2DC-4B60-A3E1-5B25AF760C53}" type="presParOf" srcId="{5DAFFACF-4726-4AD8-A45A-AE3C007CFB24}" destId="{E19C47F3-8921-4DCA-AF6A-842F55713115}" srcOrd="4" destOrd="0" presId="urn:microsoft.com/office/officeart/2005/8/layout/venn1"/>
    <dgm:cxn modelId="{E4D86454-02A6-456B-8F79-19D5DB0E5839}" type="presParOf" srcId="{5DAFFACF-4726-4AD8-A45A-AE3C007CFB24}" destId="{74F5A1B2-863F-45D6-90ED-232F2D4F577E}" srcOrd="5" destOrd="0" presId="urn:microsoft.com/office/officeart/2005/8/layout/venn1"/>
  </dgm:cxnLst>
  <dgm:bg/>
  <dgm:whole>
    <a:ln>
      <a:solidFill>
        <a:schemeClr val="tx1"/>
      </a:solidFill>
    </a:ln>
  </dgm:whole>
  <dgm:extLst>
    <a:ext uri="http://schemas.microsoft.com/office/drawing/2008/diagram">
      <dsp:dataModelExt xmlns=""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8AB701ED-7745-409D-8E32-AE5E344596D1}" type="doc">
      <dgm:prSet loTypeId="urn:microsoft.com/office/officeart/2005/8/layout/hProcess9" loCatId="process" qsTypeId="urn:microsoft.com/office/officeart/2005/8/quickstyle/simple3" qsCatId="simple" csTypeId="urn:microsoft.com/office/officeart/2005/8/colors/colorful1#2" csCatId="colorful" phldr="1"/>
      <dgm:spPr/>
    </dgm:pt>
    <dgm:pt modelId="{AEA20C5D-1985-4D16-B11C-523F30722522}">
      <dgm:prSet phldrT="[Texte]" custT="1"/>
      <dgm:spPr/>
      <dgm:t>
        <a:bodyPr/>
        <a:lstStyle/>
        <a:p>
          <a:r>
            <a:rPr lang="ar-TN" sz="2000" b="1">
              <a:latin typeface="Times New Roman" pitchFamily="18" charset="0"/>
              <a:cs typeface="Times New Roman" pitchFamily="18" charset="0"/>
            </a:rPr>
            <a:t>الكتاب والسّنّة</a:t>
          </a:r>
          <a:endParaRPr lang="fr-FR" sz="2000" b="1">
            <a:latin typeface="Times New Roman" pitchFamily="18" charset="0"/>
            <a:cs typeface="Times New Roman" pitchFamily="18" charset="0"/>
          </a:endParaRPr>
        </a:p>
      </dgm:t>
    </dgm:pt>
    <dgm:pt modelId="{EFCA2BF1-BCC2-4F84-8933-01A97F3E998B}" type="parTrans" cxnId="{97C016BB-E484-4BB6-9AC5-9B7C3B390653}">
      <dgm:prSet/>
      <dgm:spPr/>
      <dgm:t>
        <a:bodyPr/>
        <a:lstStyle/>
        <a:p>
          <a:endParaRPr lang="fr-FR"/>
        </a:p>
      </dgm:t>
    </dgm:pt>
    <dgm:pt modelId="{9437B43B-6BC6-4B4B-A4CF-CC932D5E63B5}" type="sibTrans" cxnId="{97C016BB-E484-4BB6-9AC5-9B7C3B390653}">
      <dgm:prSet/>
      <dgm:spPr/>
      <dgm:t>
        <a:bodyPr/>
        <a:lstStyle/>
        <a:p>
          <a:endParaRPr lang="fr-FR"/>
        </a:p>
      </dgm:t>
    </dgm:pt>
    <dgm:pt modelId="{2E6D6103-77B3-4316-B60F-460A37BBF7CF}">
      <dgm:prSet phldrT="[Texte]" custT="1"/>
      <dgm:spPr/>
      <dgm:t>
        <a:bodyPr/>
        <a:lstStyle/>
        <a:p>
          <a:r>
            <a:rPr lang="ar-TN" sz="2000" b="1">
              <a:latin typeface="Times New Roman" pitchFamily="18" charset="0"/>
              <a:cs typeface="Times New Roman" pitchFamily="18" charset="0"/>
            </a:rPr>
            <a:t>الإجماع</a:t>
          </a:r>
          <a:endParaRPr lang="fr-FR" sz="2000" b="1">
            <a:latin typeface="Times New Roman" pitchFamily="18" charset="0"/>
            <a:cs typeface="Times New Roman" pitchFamily="18" charset="0"/>
          </a:endParaRPr>
        </a:p>
      </dgm:t>
    </dgm:pt>
    <dgm:pt modelId="{4405AE8F-D72A-4916-BD91-0F7003B10BFA}" type="parTrans" cxnId="{382E6FFA-0418-4341-A621-F9E82CA5AA1D}">
      <dgm:prSet/>
      <dgm:spPr/>
      <dgm:t>
        <a:bodyPr/>
        <a:lstStyle/>
        <a:p>
          <a:endParaRPr lang="fr-FR"/>
        </a:p>
      </dgm:t>
    </dgm:pt>
    <dgm:pt modelId="{FA9FD8E0-3E9C-4CC2-AC71-9934EC681F95}" type="sibTrans" cxnId="{382E6FFA-0418-4341-A621-F9E82CA5AA1D}">
      <dgm:prSet/>
      <dgm:spPr/>
      <dgm:t>
        <a:bodyPr/>
        <a:lstStyle/>
        <a:p>
          <a:endParaRPr lang="fr-FR"/>
        </a:p>
      </dgm:t>
    </dgm:pt>
    <dgm:pt modelId="{0F09F7A1-FE9B-4826-AC68-4B008122537A}">
      <dgm:prSet phldrT="[Texte]" custT="1"/>
      <dgm:spPr/>
      <dgm:t>
        <a:bodyPr/>
        <a:lstStyle/>
        <a:p>
          <a:r>
            <a:rPr lang="ar-TN" sz="2000" b="1">
              <a:latin typeface="Times New Roman" pitchFamily="18" charset="0"/>
              <a:cs typeface="Times New Roman" pitchFamily="18" charset="0"/>
            </a:rPr>
            <a:t>القياس</a:t>
          </a:r>
          <a:endParaRPr lang="fr-FR" sz="2000" b="1">
            <a:latin typeface="Times New Roman" pitchFamily="18" charset="0"/>
            <a:cs typeface="Times New Roman" pitchFamily="18" charset="0"/>
          </a:endParaRPr>
        </a:p>
      </dgm:t>
    </dgm:pt>
    <dgm:pt modelId="{12A2343F-F4C6-4E7F-875D-1ED7BDAFE2D9}" type="parTrans" cxnId="{B738846F-25BA-4C47-AEAF-EA8239EE4D1E}">
      <dgm:prSet/>
      <dgm:spPr/>
      <dgm:t>
        <a:bodyPr/>
        <a:lstStyle/>
        <a:p>
          <a:endParaRPr lang="fr-FR"/>
        </a:p>
      </dgm:t>
    </dgm:pt>
    <dgm:pt modelId="{B2A3A65F-E6CC-4E41-9C68-DA1217D07578}" type="sibTrans" cxnId="{B738846F-25BA-4C47-AEAF-EA8239EE4D1E}">
      <dgm:prSet/>
      <dgm:spPr/>
      <dgm:t>
        <a:bodyPr/>
        <a:lstStyle/>
        <a:p>
          <a:endParaRPr lang="fr-FR"/>
        </a:p>
      </dgm:t>
    </dgm:pt>
    <dgm:pt modelId="{6FB365CD-CB0C-4852-A572-0080218F859E}">
      <dgm:prSet custT="1"/>
      <dgm:spPr/>
      <dgm:t>
        <a:bodyPr/>
        <a:lstStyle/>
        <a:p>
          <a:r>
            <a:rPr lang="ar-TN" sz="2000" b="1">
              <a:latin typeface="Times New Roman" pitchFamily="18" charset="0"/>
              <a:cs typeface="Times New Roman" pitchFamily="18" charset="0"/>
            </a:rPr>
            <a:t>المصالح المرسلة</a:t>
          </a:r>
          <a:endParaRPr lang="fr-FR" sz="2000" b="1">
            <a:latin typeface="Times New Roman" pitchFamily="18" charset="0"/>
            <a:cs typeface="Times New Roman" pitchFamily="18" charset="0"/>
          </a:endParaRPr>
        </a:p>
      </dgm:t>
    </dgm:pt>
    <dgm:pt modelId="{2DD2D34A-02FB-48CB-9BB2-4F37AB17DD29}" type="parTrans" cxnId="{CB30F5DB-D596-462D-B18C-29FEA6831F65}">
      <dgm:prSet/>
      <dgm:spPr/>
      <dgm:t>
        <a:bodyPr/>
        <a:lstStyle/>
        <a:p>
          <a:endParaRPr lang="fr-FR"/>
        </a:p>
      </dgm:t>
    </dgm:pt>
    <dgm:pt modelId="{23BDB666-CDF7-4A1A-B946-2CBD0A668A7C}" type="sibTrans" cxnId="{CB30F5DB-D596-462D-B18C-29FEA6831F65}">
      <dgm:prSet/>
      <dgm:spPr/>
      <dgm:t>
        <a:bodyPr/>
        <a:lstStyle/>
        <a:p>
          <a:endParaRPr lang="fr-FR"/>
        </a:p>
      </dgm:t>
    </dgm:pt>
    <dgm:pt modelId="{75E879AD-90CA-4866-B4E4-91B3A2A85CE4}">
      <dgm:prSet custT="1"/>
      <dgm:spPr/>
      <dgm:t>
        <a:bodyPr/>
        <a:lstStyle/>
        <a:p>
          <a:pPr rtl="1"/>
          <a:r>
            <a:rPr lang="ar-TN" sz="2000" b="1" dirty="0" smtClean="0">
              <a:latin typeface="Times New Roman" pitchFamily="18" charset="0"/>
              <a:cs typeface="Times New Roman" pitchFamily="18" charset="0"/>
            </a:rPr>
            <a:t>الاستصحاب</a:t>
          </a:r>
          <a:endParaRPr lang="fr-FR" sz="2000" b="1" dirty="0">
            <a:latin typeface="Times New Roman" pitchFamily="18" charset="0"/>
            <a:cs typeface="Times New Roman" pitchFamily="18" charset="0"/>
          </a:endParaRPr>
        </a:p>
      </dgm:t>
    </dgm:pt>
    <dgm:pt modelId="{8B123B22-75D0-4A9F-8D7B-76CD5E5F1446}" type="parTrans" cxnId="{AAF3606A-EAF2-4C78-B03E-9A3769317296}">
      <dgm:prSet/>
      <dgm:spPr/>
      <dgm:t>
        <a:bodyPr/>
        <a:lstStyle/>
        <a:p>
          <a:endParaRPr lang="fr-FR"/>
        </a:p>
      </dgm:t>
    </dgm:pt>
    <dgm:pt modelId="{EE8AC0CA-83C8-4246-9630-7B60E8F752D4}" type="sibTrans" cxnId="{AAF3606A-EAF2-4C78-B03E-9A3769317296}">
      <dgm:prSet/>
      <dgm:spPr/>
      <dgm:t>
        <a:bodyPr/>
        <a:lstStyle/>
        <a:p>
          <a:endParaRPr lang="fr-FR"/>
        </a:p>
      </dgm:t>
    </dgm:pt>
    <dgm:pt modelId="{46B18CB7-137E-46E1-B302-804A1A7B314E}">
      <dgm:prSet custT="1"/>
      <dgm:spPr/>
      <dgm:t>
        <a:bodyPr/>
        <a:lstStyle/>
        <a:p>
          <a:r>
            <a:rPr lang="ar-TN" sz="2000" b="1" dirty="0">
              <a:latin typeface="Times New Roman" pitchFamily="18" charset="0"/>
              <a:cs typeface="Times New Roman" pitchFamily="18" charset="0"/>
            </a:rPr>
            <a:t>ننتهي إلى حكم</a:t>
          </a:r>
          <a:endParaRPr lang="fr-FR" sz="2000" b="1" dirty="0">
            <a:latin typeface="Times New Roman" pitchFamily="18" charset="0"/>
            <a:cs typeface="Times New Roman" pitchFamily="18" charset="0"/>
          </a:endParaRPr>
        </a:p>
      </dgm:t>
    </dgm:pt>
    <dgm:pt modelId="{3F2EFE33-E2F2-4E10-B553-F2AB61047CF8}" type="parTrans" cxnId="{0EE3359E-F392-4119-9FC0-12304BFF94B8}">
      <dgm:prSet/>
      <dgm:spPr/>
      <dgm:t>
        <a:bodyPr/>
        <a:lstStyle/>
        <a:p>
          <a:endParaRPr lang="fr-FR"/>
        </a:p>
      </dgm:t>
    </dgm:pt>
    <dgm:pt modelId="{CAF7AD9C-6CA1-4EC5-A1A3-4B1EABBB90B8}" type="sibTrans" cxnId="{0EE3359E-F392-4119-9FC0-12304BFF94B8}">
      <dgm:prSet/>
      <dgm:spPr/>
      <dgm:t>
        <a:bodyPr/>
        <a:lstStyle/>
        <a:p>
          <a:endParaRPr lang="fr-FR"/>
        </a:p>
      </dgm:t>
    </dgm:pt>
    <dgm:pt modelId="{D3859759-6C1F-424C-A090-20F683FD16CF}" type="pres">
      <dgm:prSet presAssocID="{8AB701ED-7745-409D-8E32-AE5E344596D1}" presName="CompostProcess" presStyleCnt="0">
        <dgm:presLayoutVars>
          <dgm:dir val="rev"/>
          <dgm:resizeHandles val="exact"/>
        </dgm:presLayoutVars>
      </dgm:prSet>
      <dgm:spPr/>
    </dgm:pt>
    <dgm:pt modelId="{04BA75D6-DF04-4F55-9772-316583257C06}" type="pres">
      <dgm:prSet presAssocID="{8AB701ED-7745-409D-8E32-AE5E344596D1}" presName="arrow" presStyleLbl="bgShp" presStyleIdx="0" presStyleCnt="1"/>
      <dgm:spPr/>
    </dgm:pt>
    <dgm:pt modelId="{306C9BE5-3A90-4B1C-B6CE-7FAD390D8E9A}" type="pres">
      <dgm:prSet presAssocID="{8AB701ED-7745-409D-8E32-AE5E344596D1}" presName="linearProcess" presStyleCnt="0"/>
      <dgm:spPr/>
    </dgm:pt>
    <dgm:pt modelId="{996E35B3-34AC-4FE6-ACE4-3299AB832FE3}" type="pres">
      <dgm:prSet presAssocID="{AEA20C5D-1985-4D16-B11C-523F30722522}" presName="textNode" presStyleLbl="node1" presStyleIdx="0" presStyleCnt="6">
        <dgm:presLayoutVars>
          <dgm:bulletEnabled val="1"/>
        </dgm:presLayoutVars>
      </dgm:prSet>
      <dgm:spPr/>
      <dgm:t>
        <a:bodyPr/>
        <a:lstStyle/>
        <a:p>
          <a:endParaRPr lang="fr-FR"/>
        </a:p>
      </dgm:t>
    </dgm:pt>
    <dgm:pt modelId="{36D304BA-3FF0-456B-846D-CF2C06D68469}" type="pres">
      <dgm:prSet presAssocID="{9437B43B-6BC6-4B4B-A4CF-CC932D5E63B5}" presName="sibTrans" presStyleCnt="0"/>
      <dgm:spPr/>
    </dgm:pt>
    <dgm:pt modelId="{F67FBCE4-DD6F-4F39-940E-4F6C8DD5F56F}" type="pres">
      <dgm:prSet presAssocID="{2E6D6103-77B3-4316-B60F-460A37BBF7CF}" presName="textNode" presStyleLbl="node1" presStyleIdx="1" presStyleCnt="6">
        <dgm:presLayoutVars>
          <dgm:bulletEnabled val="1"/>
        </dgm:presLayoutVars>
      </dgm:prSet>
      <dgm:spPr/>
      <dgm:t>
        <a:bodyPr/>
        <a:lstStyle/>
        <a:p>
          <a:endParaRPr lang="fr-FR"/>
        </a:p>
      </dgm:t>
    </dgm:pt>
    <dgm:pt modelId="{6BFAF770-3A96-4D68-9175-B1F1FE239502}" type="pres">
      <dgm:prSet presAssocID="{FA9FD8E0-3E9C-4CC2-AC71-9934EC681F95}" presName="sibTrans" presStyleCnt="0"/>
      <dgm:spPr/>
    </dgm:pt>
    <dgm:pt modelId="{F7300978-C3D7-429C-BF10-C27246680DF3}" type="pres">
      <dgm:prSet presAssocID="{0F09F7A1-FE9B-4826-AC68-4B008122537A}" presName="textNode" presStyleLbl="node1" presStyleIdx="2" presStyleCnt="6">
        <dgm:presLayoutVars>
          <dgm:bulletEnabled val="1"/>
        </dgm:presLayoutVars>
      </dgm:prSet>
      <dgm:spPr/>
      <dgm:t>
        <a:bodyPr/>
        <a:lstStyle/>
        <a:p>
          <a:endParaRPr lang="fr-FR"/>
        </a:p>
      </dgm:t>
    </dgm:pt>
    <dgm:pt modelId="{CF0BBA85-135E-4008-B262-516E0EB62CDA}" type="pres">
      <dgm:prSet presAssocID="{B2A3A65F-E6CC-4E41-9C68-DA1217D07578}" presName="sibTrans" presStyleCnt="0"/>
      <dgm:spPr/>
    </dgm:pt>
    <dgm:pt modelId="{E1B905CB-8E9F-4E9F-9B6E-2E1FFB6E928F}" type="pres">
      <dgm:prSet presAssocID="{6FB365CD-CB0C-4852-A572-0080218F859E}" presName="textNode" presStyleLbl="node1" presStyleIdx="3" presStyleCnt="6">
        <dgm:presLayoutVars>
          <dgm:bulletEnabled val="1"/>
        </dgm:presLayoutVars>
      </dgm:prSet>
      <dgm:spPr/>
      <dgm:t>
        <a:bodyPr/>
        <a:lstStyle/>
        <a:p>
          <a:endParaRPr lang="fr-FR"/>
        </a:p>
      </dgm:t>
    </dgm:pt>
    <dgm:pt modelId="{0F078A6B-7859-4D7D-B9EE-39E54AAEB985}" type="pres">
      <dgm:prSet presAssocID="{23BDB666-CDF7-4A1A-B946-2CBD0A668A7C}" presName="sibTrans" presStyleCnt="0"/>
      <dgm:spPr/>
    </dgm:pt>
    <dgm:pt modelId="{75E3480A-45BD-4F3D-A3CF-A4D72FDBA25F}" type="pres">
      <dgm:prSet presAssocID="{75E879AD-90CA-4866-B4E4-91B3A2A85CE4}" presName="textNode" presStyleLbl="node1" presStyleIdx="4" presStyleCnt="6">
        <dgm:presLayoutVars>
          <dgm:bulletEnabled val="1"/>
        </dgm:presLayoutVars>
      </dgm:prSet>
      <dgm:spPr/>
      <dgm:t>
        <a:bodyPr/>
        <a:lstStyle/>
        <a:p>
          <a:endParaRPr lang="fr-FR"/>
        </a:p>
      </dgm:t>
    </dgm:pt>
    <dgm:pt modelId="{492114DB-492E-4772-9342-B099234EEC7D}" type="pres">
      <dgm:prSet presAssocID="{EE8AC0CA-83C8-4246-9630-7B60E8F752D4}" presName="sibTrans" presStyleCnt="0"/>
      <dgm:spPr/>
    </dgm:pt>
    <dgm:pt modelId="{245A9A04-8EBA-4A6C-A85D-01CACB213D30}" type="pres">
      <dgm:prSet presAssocID="{46B18CB7-137E-46E1-B302-804A1A7B314E}" presName="textNode" presStyleLbl="node1" presStyleIdx="5" presStyleCnt="6" custLinFactNeighborX="-3229" custLinFactNeighborY="-3866">
        <dgm:presLayoutVars>
          <dgm:bulletEnabled val="1"/>
        </dgm:presLayoutVars>
      </dgm:prSet>
      <dgm:spPr>
        <a:prstGeom prst="ellipse">
          <a:avLst/>
        </a:prstGeom>
      </dgm:spPr>
      <dgm:t>
        <a:bodyPr/>
        <a:lstStyle/>
        <a:p>
          <a:endParaRPr lang="fr-FR"/>
        </a:p>
      </dgm:t>
    </dgm:pt>
  </dgm:ptLst>
  <dgm:cxnLst>
    <dgm:cxn modelId="{302BDF11-7EAA-4E82-9439-F73A433D810F}" type="presOf" srcId="{8AB701ED-7745-409D-8E32-AE5E344596D1}" destId="{D3859759-6C1F-424C-A090-20F683FD16CF}" srcOrd="0" destOrd="0" presId="urn:microsoft.com/office/officeart/2005/8/layout/hProcess9"/>
    <dgm:cxn modelId="{0EE3359E-F392-4119-9FC0-12304BFF94B8}" srcId="{8AB701ED-7745-409D-8E32-AE5E344596D1}" destId="{46B18CB7-137E-46E1-B302-804A1A7B314E}" srcOrd="5" destOrd="0" parTransId="{3F2EFE33-E2F2-4E10-B553-F2AB61047CF8}" sibTransId="{CAF7AD9C-6CA1-4EC5-A1A3-4B1EABBB90B8}"/>
    <dgm:cxn modelId="{382E6FFA-0418-4341-A621-F9E82CA5AA1D}" srcId="{8AB701ED-7745-409D-8E32-AE5E344596D1}" destId="{2E6D6103-77B3-4316-B60F-460A37BBF7CF}" srcOrd="1" destOrd="0" parTransId="{4405AE8F-D72A-4916-BD91-0F7003B10BFA}" sibTransId="{FA9FD8E0-3E9C-4CC2-AC71-9934EC681F95}"/>
    <dgm:cxn modelId="{0F5359C2-0DDB-4D16-BF94-E3F12EEFD483}" type="presOf" srcId="{0F09F7A1-FE9B-4826-AC68-4B008122537A}" destId="{F7300978-C3D7-429C-BF10-C27246680DF3}" srcOrd="0" destOrd="0" presId="urn:microsoft.com/office/officeart/2005/8/layout/hProcess9"/>
    <dgm:cxn modelId="{3D66861B-85B1-4D8F-9675-298224B46B14}" type="presOf" srcId="{2E6D6103-77B3-4316-B60F-460A37BBF7CF}" destId="{F67FBCE4-DD6F-4F39-940E-4F6C8DD5F56F}" srcOrd="0" destOrd="0" presId="urn:microsoft.com/office/officeart/2005/8/layout/hProcess9"/>
    <dgm:cxn modelId="{B6783EDC-82DD-4418-831F-DD4EFB630231}" type="presOf" srcId="{75E879AD-90CA-4866-B4E4-91B3A2A85CE4}" destId="{75E3480A-45BD-4F3D-A3CF-A4D72FDBA25F}" srcOrd="0" destOrd="0" presId="urn:microsoft.com/office/officeart/2005/8/layout/hProcess9"/>
    <dgm:cxn modelId="{EE6B03DD-1D97-4287-85D8-805B50F2EAF6}" type="presOf" srcId="{46B18CB7-137E-46E1-B302-804A1A7B314E}" destId="{245A9A04-8EBA-4A6C-A85D-01CACB213D30}" srcOrd="0" destOrd="0" presId="urn:microsoft.com/office/officeart/2005/8/layout/hProcess9"/>
    <dgm:cxn modelId="{97C016BB-E484-4BB6-9AC5-9B7C3B390653}" srcId="{8AB701ED-7745-409D-8E32-AE5E344596D1}" destId="{AEA20C5D-1985-4D16-B11C-523F30722522}" srcOrd="0" destOrd="0" parTransId="{EFCA2BF1-BCC2-4F84-8933-01A97F3E998B}" sibTransId="{9437B43B-6BC6-4B4B-A4CF-CC932D5E63B5}"/>
    <dgm:cxn modelId="{CB30F5DB-D596-462D-B18C-29FEA6831F65}" srcId="{8AB701ED-7745-409D-8E32-AE5E344596D1}" destId="{6FB365CD-CB0C-4852-A572-0080218F859E}" srcOrd="3" destOrd="0" parTransId="{2DD2D34A-02FB-48CB-9BB2-4F37AB17DD29}" sibTransId="{23BDB666-CDF7-4A1A-B946-2CBD0A668A7C}"/>
    <dgm:cxn modelId="{0796D853-A3CC-47D4-A2B0-1C96DDC03EDE}" type="presOf" srcId="{AEA20C5D-1985-4D16-B11C-523F30722522}" destId="{996E35B3-34AC-4FE6-ACE4-3299AB832FE3}" srcOrd="0" destOrd="0" presId="urn:microsoft.com/office/officeart/2005/8/layout/hProcess9"/>
    <dgm:cxn modelId="{B3044FB3-6A82-429E-A2A6-5910106D284F}" type="presOf" srcId="{6FB365CD-CB0C-4852-A572-0080218F859E}" destId="{E1B905CB-8E9F-4E9F-9B6E-2E1FFB6E928F}" srcOrd="0" destOrd="0" presId="urn:microsoft.com/office/officeart/2005/8/layout/hProcess9"/>
    <dgm:cxn modelId="{B738846F-25BA-4C47-AEAF-EA8239EE4D1E}" srcId="{8AB701ED-7745-409D-8E32-AE5E344596D1}" destId="{0F09F7A1-FE9B-4826-AC68-4B008122537A}" srcOrd="2" destOrd="0" parTransId="{12A2343F-F4C6-4E7F-875D-1ED7BDAFE2D9}" sibTransId="{B2A3A65F-E6CC-4E41-9C68-DA1217D07578}"/>
    <dgm:cxn modelId="{AAF3606A-EAF2-4C78-B03E-9A3769317296}" srcId="{8AB701ED-7745-409D-8E32-AE5E344596D1}" destId="{75E879AD-90CA-4866-B4E4-91B3A2A85CE4}" srcOrd="4" destOrd="0" parTransId="{8B123B22-75D0-4A9F-8D7B-76CD5E5F1446}" sibTransId="{EE8AC0CA-83C8-4246-9630-7B60E8F752D4}"/>
    <dgm:cxn modelId="{5376EEDF-F602-47BE-8C0C-E1DF96341CC0}" type="presParOf" srcId="{D3859759-6C1F-424C-A090-20F683FD16CF}" destId="{04BA75D6-DF04-4F55-9772-316583257C06}" srcOrd="0" destOrd="0" presId="urn:microsoft.com/office/officeart/2005/8/layout/hProcess9"/>
    <dgm:cxn modelId="{9A010965-040F-4C7E-BF1D-79A37954FC5E}" type="presParOf" srcId="{D3859759-6C1F-424C-A090-20F683FD16CF}" destId="{306C9BE5-3A90-4B1C-B6CE-7FAD390D8E9A}" srcOrd="1" destOrd="0" presId="urn:microsoft.com/office/officeart/2005/8/layout/hProcess9"/>
    <dgm:cxn modelId="{DD0A61C3-38B9-42F4-9159-17FDB0E9D0AE}" type="presParOf" srcId="{306C9BE5-3A90-4B1C-B6CE-7FAD390D8E9A}" destId="{996E35B3-34AC-4FE6-ACE4-3299AB832FE3}" srcOrd="0" destOrd="0" presId="urn:microsoft.com/office/officeart/2005/8/layout/hProcess9"/>
    <dgm:cxn modelId="{02EB04F8-3E39-4F46-AD4D-E122DD7D5F84}" type="presParOf" srcId="{306C9BE5-3A90-4B1C-B6CE-7FAD390D8E9A}" destId="{36D304BA-3FF0-456B-846D-CF2C06D68469}" srcOrd="1" destOrd="0" presId="urn:microsoft.com/office/officeart/2005/8/layout/hProcess9"/>
    <dgm:cxn modelId="{F80102E9-5C6A-4E4A-805D-EA9A344D031A}" type="presParOf" srcId="{306C9BE5-3A90-4B1C-B6CE-7FAD390D8E9A}" destId="{F67FBCE4-DD6F-4F39-940E-4F6C8DD5F56F}" srcOrd="2" destOrd="0" presId="urn:microsoft.com/office/officeart/2005/8/layout/hProcess9"/>
    <dgm:cxn modelId="{B1FB292C-FA08-4F67-BA5D-67C9AA9D6D6A}" type="presParOf" srcId="{306C9BE5-3A90-4B1C-B6CE-7FAD390D8E9A}" destId="{6BFAF770-3A96-4D68-9175-B1F1FE239502}" srcOrd="3" destOrd="0" presId="urn:microsoft.com/office/officeart/2005/8/layout/hProcess9"/>
    <dgm:cxn modelId="{638823C9-72C9-4C2F-9E86-53EB79942CB4}" type="presParOf" srcId="{306C9BE5-3A90-4B1C-B6CE-7FAD390D8E9A}" destId="{F7300978-C3D7-429C-BF10-C27246680DF3}" srcOrd="4" destOrd="0" presId="urn:microsoft.com/office/officeart/2005/8/layout/hProcess9"/>
    <dgm:cxn modelId="{24F7289E-16F4-4ADF-843C-E575C9E64273}" type="presParOf" srcId="{306C9BE5-3A90-4B1C-B6CE-7FAD390D8E9A}" destId="{CF0BBA85-135E-4008-B262-516E0EB62CDA}" srcOrd="5" destOrd="0" presId="urn:microsoft.com/office/officeart/2005/8/layout/hProcess9"/>
    <dgm:cxn modelId="{E507AB97-A6E7-4A50-810E-134DDA784937}" type="presParOf" srcId="{306C9BE5-3A90-4B1C-B6CE-7FAD390D8E9A}" destId="{E1B905CB-8E9F-4E9F-9B6E-2E1FFB6E928F}" srcOrd="6" destOrd="0" presId="urn:microsoft.com/office/officeart/2005/8/layout/hProcess9"/>
    <dgm:cxn modelId="{83AD9E0A-93FD-4BFC-BB2D-AEF68B5785C4}" type="presParOf" srcId="{306C9BE5-3A90-4B1C-B6CE-7FAD390D8E9A}" destId="{0F078A6B-7859-4D7D-B9EE-39E54AAEB985}" srcOrd="7" destOrd="0" presId="urn:microsoft.com/office/officeart/2005/8/layout/hProcess9"/>
    <dgm:cxn modelId="{6DC8ECE5-FF9A-4F07-9FD7-2450504E6190}" type="presParOf" srcId="{306C9BE5-3A90-4B1C-B6CE-7FAD390D8E9A}" destId="{75E3480A-45BD-4F3D-A3CF-A4D72FDBA25F}" srcOrd="8" destOrd="0" presId="urn:microsoft.com/office/officeart/2005/8/layout/hProcess9"/>
    <dgm:cxn modelId="{CE1CCE4B-3F43-42D4-9729-7C3E2EF6D867}" type="presParOf" srcId="{306C9BE5-3A90-4B1C-B6CE-7FAD390D8E9A}" destId="{492114DB-492E-4772-9342-B099234EEC7D}" srcOrd="9" destOrd="0" presId="urn:microsoft.com/office/officeart/2005/8/layout/hProcess9"/>
    <dgm:cxn modelId="{1656D162-E346-4BF2-8800-E16915BD3206}" type="presParOf" srcId="{306C9BE5-3A90-4B1C-B6CE-7FAD390D8E9A}" destId="{245A9A04-8EBA-4A6C-A85D-01CACB213D30}" srcOrd="10" destOrd="0" presId="urn:microsoft.com/office/officeart/2005/8/layout/hProcess9"/>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B04A2550-4D2E-4361-8FDB-30CE05E94422}" type="doc">
      <dgm:prSet loTypeId="urn:microsoft.com/office/officeart/2009/3/layout/HorizontalOrganizationChart" loCatId="hierarchy" qsTypeId="urn:microsoft.com/office/officeart/2005/8/quickstyle/simple3" qsCatId="simple" csTypeId="urn:microsoft.com/office/officeart/2005/8/colors/colorful3" csCatId="colorful" phldr="1"/>
      <dgm:spPr/>
      <dgm:t>
        <a:bodyPr/>
        <a:lstStyle/>
        <a:p>
          <a:endParaRPr lang="fr-FR"/>
        </a:p>
      </dgm:t>
    </dgm:pt>
    <dgm:pt modelId="{6C87B333-FC00-41AF-8D36-3EA2DFD22CF5}">
      <dgm:prSet phldrT="[Texte]" custT="1"/>
      <dgm:spPr/>
      <dgm:t>
        <a:bodyPr/>
        <a:lstStyle/>
        <a:p>
          <a:r>
            <a:rPr lang="ar-TN" sz="2000" b="1" dirty="0" smtClean="0">
              <a:cs typeface="+mj-cs"/>
            </a:rPr>
            <a:t>الأدلّة </a:t>
          </a:r>
          <a:endParaRPr lang="fr-FR" sz="2000" b="1" dirty="0">
            <a:cs typeface="+mj-cs"/>
          </a:endParaRPr>
        </a:p>
      </dgm:t>
    </dgm:pt>
    <dgm:pt modelId="{0D15A0E3-4793-4547-BB69-00C69C2C02B6}" type="parTrans" cxnId="{0805F5D9-B7B7-4A74-9EFF-DC13C3F011BC}">
      <dgm:prSet/>
      <dgm:spPr/>
      <dgm:t>
        <a:bodyPr/>
        <a:lstStyle/>
        <a:p>
          <a:endParaRPr lang="fr-FR"/>
        </a:p>
      </dgm:t>
    </dgm:pt>
    <dgm:pt modelId="{BD95F40E-0663-4F24-ACC8-3F0C42C7B359}" type="sibTrans" cxnId="{0805F5D9-B7B7-4A74-9EFF-DC13C3F011BC}">
      <dgm:prSet/>
      <dgm:spPr/>
      <dgm:t>
        <a:bodyPr/>
        <a:lstStyle/>
        <a:p>
          <a:endParaRPr lang="fr-FR"/>
        </a:p>
      </dgm:t>
    </dgm:pt>
    <dgm:pt modelId="{AF8D03EB-1C8C-420C-8448-21CE2B069532}" type="asst">
      <dgm:prSet phldrT="[Texte]" custT="1"/>
      <dgm:spPr/>
      <dgm:t>
        <a:bodyPr/>
        <a:lstStyle/>
        <a:p>
          <a:r>
            <a:rPr lang="ar-TN" sz="2000" b="1" dirty="0" smtClean="0">
              <a:cs typeface="+mj-cs"/>
            </a:rPr>
            <a:t>اللفظيّة</a:t>
          </a:r>
          <a:endParaRPr lang="fr-FR" sz="2000" b="1" dirty="0">
            <a:cs typeface="+mj-cs"/>
          </a:endParaRPr>
        </a:p>
      </dgm:t>
    </dgm:pt>
    <dgm:pt modelId="{E4A354E5-F291-4C94-A4D9-079DAF45B207}" type="parTrans" cxnId="{32D7A3ED-4A5B-4CC3-BACA-3E5590302C0F}">
      <dgm:prSet/>
      <dgm:spPr/>
      <dgm:t>
        <a:bodyPr/>
        <a:lstStyle/>
        <a:p>
          <a:endParaRPr lang="fr-FR"/>
        </a:p>
      </dgm:t>
    </dgm:pt>
    <dgm:pt modelId="{0CE0B992-73F0-467B-914B-90BAA55B437B}" type="sibTrans" cxnId="{32D7A3ED-4A5B-4CC3-BACA-3E5590302C0F}">
      <dgm:prSet/>
      <dgm:spPr/>
      <dgm:t>
        <a:bodyPr/>
        <a:lstStyle/>
        <a:p>
          <a:endParaRPr lang="fr-FR"/>
        </a:p>
      </dgm:t>
    </dgm:pt>
    <dgm:pt modelId="{ABD9E0DF-3B0C-4330-ADA0-279D1005FBAC}">
      <dgm:prSet phldrT="[Texte]" custT="1"/>
      <dgm:spPr>
        <a:solidFill>
          <a:srgbClr val="FFFF00"/>
        </a:solidFill>
      </dgm:spPr>
      <dgm:t>
        <a:bodyPr/>
        <a:lstStyle/>
        <a:p>
          <a:r>
            <a:rPr lang="ar-TN" sz="2000" b="1">
              <a:cs typeface="+mj-cs"/>
            </a:rPr>
            <a:t>حكم</a:t>
          </a:r>
          <a:endParaRPr lang="fr-FR" sz="2000" b="1">
            <a:cs typeface="+mj-cs"/>
          </a:endParaRPr>
        </a:p>
      </dgm:t>
    </dgm:pt>
    <dgm:pt modelId="{4E773F4E-09F0-4BA7-B50B-8B5B9CCC73C6}" type="parTrans" cxnId="{3EAFA14B-5B32-445F-BDB4-1ED2FF5FCF03}">
      <dgm:prSet/>
      <dgm:spPr>
        <a:ln w="76200">
          <a:headEnd type="none" w="med" len="med"/>
          <a:tailEnd type="triangle" w="med" len="med"/>
        </a:ln>
      </dgm:spPr>
      <dgm:t>
        <a:bodyPr/>
        <a:lstStyle/>
        <a:p>
          <a:endParaRPr lang="fr-FR"/>
        </a:p>
      </dgm:t>
    </dgm:pt>
    <dgm:pt modelId="{1985D86A-342B-441F-9C49-6ED4DC9D1328}" type="sibTrans" cxnId="{3EAFA14B-5B32-445F-BDB4-1ED2FF5FCF03}">
      <dgm:prSet/>
      <dgm:spPr/>
      <dgm:t>
        <a:bodyPr/>
        <a:lstStyle/>
        <a:p>
          <a:endParaRPr lang="fr-FR"/>
        </a:p>
      </dgm:t>
    </dgm:pt>
    <dgm:pt modelId="{AB32EA37-C73F-4DEC-B7F6-EFE44A35D292}" type="asst">
      <dgm:prSet custT="1"/>
      <dgm:spPr/>
      <dgm:t>
        <a:bodyPr/>
        <a:lstStyle/>
        <a:p>
          <a:r>
            <a:rPr lang="ar-TN" sz="2000" b="1" dirty="0" smtClean="0">
              <a:cs typeface="+mj-cs"/>
            </a:rPr>
            <a:t>العقليّة</a:t>
          </a:r>
          <a:endParaRPr lang="fr-FR" sz="2000" b="1" dirty="0">
            <a:cs typeface="+mj-cs"/>
          </a:endParaRPr>
        </a:p>
      </dgm:t>
    </dgm:pt>
    <dgm:pt modelId="{F260F8A5-6F66-45F7-BFC8-1C7A1DF105A6}" type="parTrans" cxnId="{205EA05A-A25B-4273-9AC0-ED7F1EB88754}">
      <dgm:prSet/>
      <dgm:spPr/>
      <dgm:t>
        <a:bodyPr/>
        <a:lstStyle/>
        <a:p>
          <a:endParaRPr lang="fr-FR"/>
        </a:p>
      </dgm:t>
    </dgm:pt>
    <dgm:pt modelId="{ADB8B16E-AD93-4ECB-BE57-700F35814DB3}" type="sibTrans" cxnId="{205EA05A-A25B-4273-9AC0-ED7F1EB88754}">
      <dgm:prSet/>
      <dgm:spPr/>
      <dgm:t>
        <a:bodyPr/>
        <a:lstStyle/>
        <a:p>
          <a:endParaRPr lang="fr-FR"/>
        </a:p>
      </dgm:t>
    </dgm:pt>
    <dgm:pt modelId="{CE8F774A-FBBF-44E5-9A87-FD77AADF7340}">
      <dgm:prSet custT="1"/>
      <dgm:spPr/>
      <dgm:t>
        <a:bodyPr/>
        <a:lstStyle/>
        <a:p>
          <a:r>
            <a:rPr lang="ar-TN" sz="2000" b="1" dirty="0">
              <a:cs typeface="+mj-cs"/>
            </a:rPr>
            <a:t>بقاء الحكم مجهولا بعد كلّ ما سبق، عندها تُعتَمد أدلّة تعطينا</a:t>
          </a:r>
          <a:endParaRPr lang="fr-FR" sz="2000" b="1" dirty="0">
            <a:cs typeface="+mj-cs"/>
          </a:endParaRPr>
        </a:p>
      </dgm:t>
    </dgm:pt>
    <dgm:pt modelId="{99842A16-2223-451C-A93A-E41BE6CC93A9}" type="parTrans" cxnId="{D0BA8E78-4563-41A9-96E0-86F20F7DC38F}">
      <dgm:prSet/>
      <dgm:spPr/>
      <dgm:t>
        <a:bodyPr/>
        <a:lstStyle/>
        <a:p>
          <a:endParaRPr lang="fr-FR"/>
        </a:p>
      </dgm:t>
    </dgm:pt>
    <dgm:pt modelId="{5B029146-7315-483C-99B2-133517BEC6A6}" type="sibTrans" cxnId="{D0BA8E78-4563-41A9-96E0-86F20F7DC38F}">
      <dgm:prSet/>
      <dgm:spPr/>
      <dgm:t>
        <a:bodyPr/>
        <a:lstStyle/>
        <a:p>
          <a:endParaRPr lang="fr-FR"/>
        </a:p>
      </dgm:t>
    </dgm:pt>
    <dgm:pt modelId="{A1F41CE3-F95D-43F8-A706-0E11A2B0BE7C}">
      <dgm:prSet custT="1"/>
      <dgm:spPr>
        <a:solidFill>
          <a:srgbClr val="FFFF00"/>
        </a:solidFill>
      </dgm:spPr>
      <dgm:t>
        <a:bodyPr/>
        <a:lstStyle/>
        <a:p>
          <a:pPr rtl="1"/>
          <a:r>
            <a:rPr lang="ar-TN" sz="2000" b="1" dirty="0">
              <a:cs typeface="+mj-cs"/>
            </a:rPr>
            <a:t>الموقف </a:t>
          </a:r>
          <a:r>
            <a:rPr lang="ar-TN" sz="2000" b="1" dirty="0" smtClean="0">
              <a:cs typeface="+mj-cs"/>
            </a:rPr>
            <a:t>العمليّ </a:t>
          </a:r>
          <a:r>
            <a:rPr lang="ar-TN" sz="2000" b="1" dirty="0">
              <a:cs typeface="+mj-cs"/>
            </a:rPr>
            <a:t>الذي ينبغي اعتماده</a:t>
          </a:r>
          <a:endParaRPr lang="fr-FR" sz="2000" b="1" dirty="0">
            <a:cs typeface="+mj-cs"/>
          </a:endParaRPr>
        </a:p>
      </dgm:t>
    </dgm:pt>
    <dgm:pt modelId="{E90DE74A-5543-4C55-9813-2A0A8950E4AE}" type="parTrans" cxnId="{C48F63A3-DC20-4EDE-B83E-FFB9024C7BC3}">
      <dgm:prSet/>
      <dgm:spPr>
        <a:ln w="76200">
          <a:headEnd type="none" w="med" len="med"/>
          <a:tailEnd type="triangle" w="med" len="med"/>
        </a:ln>
      </dgm:spPr>
      <dgm:t>
        <a:bodyPr/>
        <a:lstStyle/>
        <a:p>
          <a:endParaRPr lang="fr-FR"/>
        </a:p>
      </dgm:t>
    </dgm:pt>
    <dgm:pt modelId="{1F3188B2-64A4-441A-9922-46B44400464C}" type="sibTrans" cxnId="{C48F63A3-DC20-4EDE-B83E-FFB9024C7BC3}">
      <dgm:prSet/>
      <dgm:spPr/>
      <dgm:t>
        <a:bodyPr/>
        <a:lstStyle/>
        <a:p>
          <a:endParaRPr lang="fr-FR"/>
        </a:p>
      </dgm:t>
    </dgm:pt>
    <dgm:pt modelId="{52D8D5CA-CA42-4F72-9754-3AE3BA6E5410}" type="pres">
      <dgm:prSet presAssocID="{B04A2550-4D2E-4361-8FDB-30CE05E94422}" presName="hierChild1" presStyleCnt="0">
        <dgm:presLayoutVars>
          <dgm:orgChart val="1"/>
          <dgm:chPref val="1"/>
          <dgm:dir val="rev"/>
          <dgm:animOne val="branch"/>
          <dgm:animLvl val="lvl"/>
          <dgm:resizeHandles/>
        </dgm:presLayoutVars>
      </dgm:prSet>
      <dgm:spPr/>
      <dgm:t>
        <a:bodyPr/>
        <a:lstStyle/>
        <a:p>
          <a:endParaRPr lang="fr-FR"/>
        </a:p>
      </dgm:t>
    </dgm:pt>
    <dgm:pt modelId="{4E6F4D36-9064-4B56-B706-8C5A89F79411}" type="pres">
      <dgm:prSet presAssocID="{6C87B333-FC00-41AF-8D36-3EA2DFD22CF5}" presName="hierRoot1" presStyleCnt="0">
        <dgm:presLayoutVars>
          <dgm:hierBranch val="init"/>
        </dgm:presLayoutVars>
      </dgm:prSet>
      <dgm:spPr/>
    </dgm:pt>
    <dgm:pt modelId="{D40EE7AF-1E64-472B-B892-FA0D13995A10}" type="pres">
      <dgm:prSet presAssocID="{6C87B333-FC00-41AF-8D36-3EA2DFD22CF5}" presName="rootComposite1" presStyleCnt="0"/>
      <dgm:spPr/>
    </dgm:pt>
    <dgm:pt modelId="{3C83FBF0-289E-4C67-8EB4-54E0268766EB}" type="pres">
      <dgm:prSet presAssocID="{6C87B333-FC00-41AF-8D36-3EA2DFD22CF5}" presName="rootText1" presStyleLbl="node0" presStyleIdx="0" presStyleCnt="2">
        <dgm:presLayoutVars>
          <dgm:chPref val="3"/>
        </dgm:presLayoutVars>
      </dgm:prSet>
      <dgm:spPr/>
      <dgm:t>
        <a:bodyPr/>
        <a:lstStyle/>
        <a:p>
          <a:endParaRPr lang="fr-FR"/>
        </a:p>
      </dgm:t>
    </dgm:pt>
    <dgm:pt modelId="{ED5FA74E-0F2A-43F5-9489-87ED3D68452F}" type="pres">
      <dgm:prSet presAssocID="{6C87B333-FC00-41AF-8D36-3EA2DFD22CF5}" presName="rootConnector1" presStyleLbl="node1" presStyleIdx="0" presStyleCnt="0"/>
      <dgm:spPr/>
      <dgm:t>
        <a:bodyPr/>
        <a:lstStyle/>
        <a:p>
          <a:endParaRPr lang="fr-FR"/>
        </a:p>
      </dgm:t>
    </dgm:pt>
    <dgm:pt modelId="{04963449-52E7-4D30-8A5F-0D0B918D50E4}" type="pres">
      <dgm:prSet presAssocID="{6C87B333-FC00-41AF-8D36-3EA2DFD22CF5}" presName="hierChild2" presStyleCnt="0"/>
      <dgm:spPr/>
    </dgm:pt>
    <dgm:pt modelId="{38ABBC9C-1652-4349-91C4-7551DFE0699D}" type="pres">
      <dgm:prSet presAssocID="{4E773F4E-09F0-4BA7-B50B-8B5B9CCC73C6}" presName="Name66" presStyleLbl="parChTrans1D2" presStyleIdx="0" presStyleCnt="4"/>
      <dgm:spPr/>
      <dgm:t>
        <a:bodyPr/>
        <a:lstStyle/>
        <a:p>
          <a:endParaRPr lang="fr-FR"/>
        </a:p>
      </dgm:t>
    </dgm:pt>
    <dgm:pt modelId="{C47E44A5-5089-49F4-BFAC-7E092ED4E3D6}" type="pres">
      <dgm:prSet presAssocID="{ABD9E0DF-3B0C-4330-ADA0-279D1005FBAC}" presName="hierRoot2" presStyleCnt="0">
        <dgm:presLayoutVars>
          <dgm:hierBranch val="init"/>
        </dgm:presLayoutVars>
      </dgm:prSet>
      <dgm:spPr/>
    </dgm:pt>
    <dgm:pt modelId="{E93B4851-29F5-4689-8B18-1D92C282CD39}" type="pres">
      <dgm:prSet presAssocID="{ABD9E0DF-3B0C-4330-ADA0-279D1005FBAC}" presName="rootComposite" presStyleCnt="0"/>
      <dgm:spPr/>
    </dgm:pt>
    <dgm:pt modelId="{32095782-2465-44FA-9E7E-5CD3C69205F0}" type="pres">
      <dgm:prSet presAssocID="{ABD9E0DF-3B0C-4330-ADA0-279D1005FBAC}" presName="rootText" presStyleLbl="node2" presStyleIdx="0" presStyleCnt="2">
        <dgm:presLayoutVars>
          <dgm:chPref val="3"/>
        </dgm:presLayoutVars>
      </dgm:prSet>
      <dgm:spPr/>
      <dgm:t>
        <a:bodyPr/>
        <a:lstStyle/>
        <a:p>
          <a:endParaRPr lang="fr-FR"/>
        </a:p>
      </dgm:t>
    </dgm:pt>
    <dgm:pt modelId="{9D3DAB5E-A3E2-4C7C-8E30-28216E0C629B}" type="pres">
      <dgm:prSet presAssocID="{ABD9E0DF-3B0C-4330-ADA0-279D1005FBAC}" presName="rootConnector" presStyleLbl="node2" presStyleIdx="0" presStyleCnt="2"/>
      <dgm:spPr/>
      <dgm:t>
        <a:bodyPr/>
        <a:lstStyle/>
        <a:p>
          <a:endParaRPr lang="fr-FR"/>
        </a:p>
      </dgm:t>
    </dgm:pt>
    <dgm:pt modelId="{0315BD94-E118-4089-B495-1ECFA27432E2}" type="pres">
      <dgm:prSet presAssocID="{ABD9E0DF-3B0C-4330-ADA0-279D1005FBAC}" presName="hierChild4" presStyleCnt="0"/>
      <dgm:spPr/>
    </dgm:pt>
    <dgm:pt modelId="{AB693FF3-3EC1-4A92-996D-4281C243F92E}" type="pres">
      <dgm:prSet presAssocID="{ABD9E0DF-3B0C-4330-ADA0-279D1005FBAC}" presName="hierChild5" presStyleCnt="0"/>
      <dgm:spPr/>
    </dgm:pt>
    <dgm:pt modelId="{50EE8D65-D271-4C2D-9B21-C970F97D8EC4}" type="pres">
      <dgm:prSet presAssocID="{6C87B333-FC00-41AF-8D36-3EA2DFD22CF5}" presName="hierChild3" presStyleCnt="0"/>
      <dgm:spPr/>
    </dgm:pt>
    <dgm:pt modelId="{387D167B-EFD7-423D-89C6-6BBCC4D34FA9}" type="pres">
      <dgm:prSet presAssocID="{E4A354E5-F291-4C94-A4D9-079DAF45B207}" presName="Name115" presStyleLbl="parChTrans1D2" presStyleIdx="1" presStyleCnt="4"/>
      <dgm:spPr/>
      <dgm:t>
        <a:bodyPr/>
        <a:lstStyle/>
        <a:p>
          <a:endParaRPr lang="fr-FR"/>
        </a:p>
      </dgm:t>
    </dgm:pt>
    <dgm:pt modelId="{D158F410-2EAA-46CA-9076-5D696643A7BE}" type="pres">
      <dgm:prSet presAssocID="{AF8D03EB-1C8C-420C-8448-21CE2B069532}" presName="hierRoot3" presStyleCnt="0">
        <dgm:presLayoutVars>
          <dgm:hierBranch val="init"/>
        </dgm:presLayoutVars>
      </dgm:prSet>
      <dgm:spPr/>
    </dgm:pt>
    <dgm:pt modelId="{912C8442-4495-485F-99F5-666E562A1183}" type="pres">
      <dgm:prSet presAssocID="{AF8D03EB-1C8C-420C-8448-21CE2B069532}" presName="rootComposite3" presStyleCnt="0"/>
      <dgm:spPr/>
    </dgm:pt>
    <dgm:pt modelId="{ABCB5B82-C0EE-4747-A386-E4571E5A6D31}" type="pres">
      <dgm:prSet presAssocID="{AF8D03EB-1C8C-420C-8448-21CE2B069532}" presName="rootText3" presStyleLbl="asst1" presStyleIdx="0" presStyleCnt="2">
        <dgm:presLayoutVars>
          <dgm:chPref val="3"/>
        </dgm:presLayoutVars>
      </dgm:prSet>
      <dgm:spPr/>
      <dgm:t>
        <a:bodyPr/>
        <a:lstStyle/>
        <a:p>
          <a:endParaRPr lang="fr-FR"/>
        </a:p>
      </dgm:t>
    </dgm:pt>
    <dgm:pt modelId="{4360F7BD-25CA-4F1F-80C6-44899D1D92D4}" type="pres">
      <dgm:prSet presAssocID="{AF8D03EB-1C8C-420C-8448-21CE2B069532}" presName="rootConnector3" presStyleLbl="asst1" presStyleIdx="0" presStyleCnt="2"/>
      <dgm:spPr/>
      <dgm:t>
        <a:bodyPr/>
        <a:lstStyle/>
        <a:p>
          <a:endParaRPr lang="fr-FR"/>
        </a:p>
      </dgm:t>
    </dgm:pt>
    <dgm:pt modelId="{C54571CF-3501-4E6B-8689-5D3811827F9D}" type="pres">
      <dgm:prSet presAssocID="{AF8D03EB-1C8C-420C-8448-21CE2B069532}" presName="hierChild6" presStyleCnt="0"/>
      <dgm:spPr/>
    </dgm:pt>
    <dgm:pt modelId="{4914BC11-515C-4D68-A9DF-42164AB0501C}" type="pres">
      <dgm:prSet presAssocID="{AF8D03EB-1C8C-420C-8448-21CE2B069532}" presName="hierChild7" presStyleCnt="0"/>
      <dgm:spPr/>
    </dgm:pt>
    <dgm:pt modelId="{EEC237CC-8AE5-4ABE-9CBB-7681E7BC8771}" type="pres">
      <dgm:prSet presAssocID="{F260F8A5-6F66-45F7-BFC8-1C7A1DF105A6}" presName="Name115" presStyleLbl="parChTrans1D2" presStyleIdx="2" presStyleCnt="4"/>
      <dgm:spPr/>
      <dgm:t>
        <a:bodyPr/>
        <a:lstStyle/>
        <a:p>
          <a:endParaRPr lang="fr-FR"/>
        </a:p>
      </dgm:t>
    </dgm:pt>
    <dgm:pt modelId="{7DD56406-652C-4647-8805-55A3C72CC1A2}" type="pres">
      <dgm:prSet presAssocID="{AB32EA37-C73F-4DEC-B7F6-EFE44A35D292}" presName="hierRoot3" presStyleCnt="0">
        <dgm:presLayoutVars>
          <dgm:hierBranch val="init"/>
        </dgm:presLayoutVars>
      </dgm:prSet>
      <dgm:spPr/>
    </dgm:pt>
    <dgm:pt modelId="{BD284D7F-ED0A-411A-9512-C85CA791588D}" type="pres">
      <dgm:prSet presAssocID="{AB32EA37-C73F-4DEC-B7F6-EFE44A35D292}" presName="rootComposite3" presStyleCnt="0"/>
      <dgm:spPr/>
    </dgm:pt>
    <dgm:pt modelId="{D39A9EED-3CF8-4667-A8E7-A187C9A79A82}" type="pres">
      <dgm:prSet presAssocID="{AB32EA37-C73F-4DEC-B7F6-EFE44A35D292}" presName="rootText3" presStyleLbl="asst1" presStyleIdx="1" presStyleCnt="2">
        <dgm:presLayoutVars>
          <dgm:chPref val="3"/>
        </dgm:presLayoutVars>
      </dgm:prSet>
      <dgm:spPr/>
      <dgm:t>
        <a:bodyPr/>
        <a:lstStyle/>
        <a:p>
          <a:endParaRPr lang="fr-FR"/>
        </a:p>
      </dgm:t>
    </dgm:pt>
    <dgm:pt modelId="{BE7FA6EB-7372-4DA1-B465-8ADDB0415A43}" type="pres">
      <dgm:prSet presAssocID="{AB32EA37-C73F-4DEC-B7F6-EFE44A35D292}" presName="rootConnector3" presStyleLbl="asst1" presStyleIdx="1" presStyleCnt="2"/>
      <dgm:spPr/>
      <dgm:t>
        <a:bodyPr/>
        <a:lstStyle/>
        <a:p>
          <a:endParaRPr lang="fr-FR"/>
        </a:p>
      </dgm:t>
    </dgm:pt>
    <dgm:pt modelId="{ADC6161D-DECB-4D8C-AFED-69AE639DBCBE}" type="pres">
      <dgm:prSet presAssocID="{AB32EA37-C73F-4DEC-B7F6-EFE44A35D292}" presName="hierChild6" presStyleCnt="0"/>
      <dgm:spPr/>
    </dgm:pt>
    <dgm:pt modelId="{8D3CF48A-C829-43C6-82A9-7855346A1DEC}" type="pres">
      <dgm:prSet presAssocID="{AB32EA37-C73F-4DEC-B7F6-EFE44A35D292}" presName="hierChild7" presStyleCnt="0"/>
      <dgm:spPr/>
    </dgm:pt>
    <dgm:pt modelId="{AF2C8F82-2C13-4251-9590-92A9E491DCAF}" type="pres">
      <dgm:prSet presAssocID="{CE8F774A-FBBF-44E5-9A87-FD77AADF7340}" presName="hierRoot1" presStyleCnt="0">
        <dgm:presLayoutVars>
          <dgm:hierBranch val="init"/>
        </dgm:presLayoutVars>
      </dgm:prSet>
      <dgm:spPr/>
    </dgm:pt>
    <dgm:pt modelId="{CAA41F8C-052C-4546-A843-9738C08ED005}" type="pres">
      <dgm:prSet presAssocID="{CE8F774A-FBBF-44E5-9A87-FD77AADF7340}" presName="rootComposite1" presStyleCnt="0"/>
      <dgm:spPr/>
    </dgm:pt>
    <dgm:pt modelId="{DE26A1EB-C85D-4AE3-8098-1AB3613E677F}" type="pres">
      <dgm:prSet presAssocID="{CE8F774A-FBBF-44E5-9A87-FD77AADF7340}" presName="rootText1" presStyleLbl="node0" presStyleIdx="1" presStyleCnt="2" custScaleX="122974">
        <dgm:presLayoutVars>
          <dgm:chPref val="3"/>
        </dgm:presLayoutVars>
      </dgm:prSet>
      <dgm:spPr/>
      <dgm:t>
        <a:bodyPr/>
        <a:lstStyle/>
        <a:p>
          <a:endParaRPr lang="fr-FR"/>
        </a:p>
      </dgm:t>
    </dgm:pt>
    <dgm:pt modelId="{DD549920-322F-455C-9149-F0AC8A787531}" type="pres">
      <dgm:prSet presAssocID="{CE8F774A-FBBF-44E5-9A87-FD77AADF7340}" presName="rootConnector1" presStyleLbl="node1" presStyleIdx="0" presStyleCnt="0"/>
      <dgm:spPr/>
      <dgm:t>
        <a:bodyPr/>
        <a:lstStyle/>
        <a:p>
          <a:endParaRPr lang="fr-FR"/>
        </a:p>
      </dgm:t>
    </dgm:pt>
    <dgm:pt modelId="{AFBF6D2C-8B0C-4CCA-BEF7-8498FE81A429}" type="pres">
      <dgm:prSet presAssocID="{CE8F774A-FBBF-44E5-9A87-FD77AADF7340}" presName="hierChild2" presStyleCnt="0"/>
      <dgm:spPr/>
    </dgm:pt>
    <dgm:pt modelId="{99D53FF8-1B62-4B5C-AB37-D77800CC140B}" type="pres">
      <dgm:prSet presAssocID="{E90DE74A-5543-4C55-9813-2A0A8950E4AE}" presName="Name66" presStyleLbl="parChTrans1D2" presStyleIdx="3" presStyleCnt="4"/>
      <dgm:spPr/>
      <dgm:t>
        <a:bodyPr/>
        <a:lstStyle/>
        <a:p>
          <a:endParaRPr lang="fr-FR"/>
        </a:p>
      </dgm:t>
    </dgm:pt>
    <dgm:pt modelId="{699A918D-722D-4EB0-ACA9-CF9D9903C42B}" type="pres">
      <dgm:prSet presAssocID="{A1F41CE3-F95D-43F8-A706-0E11A2B0BE7C}" presName="hierRoot2" presStyleCnt="0">
        <dgm:presLayoutVars>
          <dgm:hierBranch val="init"/>
        </dgm:presLayoutVars>
      </dgm:prSet>
      <dgm:spPr/>
    </dgm:pt>
    <dgm:pt modelId="{732CF160-1C59-443B-83CF-4942F2344280}" type="pres">
      <dgm:prSet presAssocID="{A1F41CE3-F95D-43F8-A706-0E11A2B0BE7C}" presName="rootComposite" presStyleCnt="0"/>
      <dgm:spPr/>
    </dgm:pt>
    <dgm:pt modelId="{C5256771-15A7-42DD-91C4-F5D06CDCB040}" type="pres">
      <dgm:prSet presAssocID="{A1F41CE3-F95D-43F8-A706-0E11A2B0BE7C}" presName="rootText" presStyleLbl="node2" presStyleIdx="1" presStyleCnt="2" custLinFactX="-20135" custLinFactNeighborX="-100000" custLinFactNeighborY="-1165">
        <dgm:presLayoutVars>
          <dgm:chPref val="3"/>
        </dgm:presLayoutVars>
      </dgm:prSet>
      <dgm:spPr/>
      <dgm:t>
        <a:bodyPr/>
        <a:lstStyle/>
        <a:p>
          <a:endParaRPr lang="fr-FR"/>
        </a:p>
      </dgm:t>
    </dgm:pt>
    <dgm:pt modelId="{FA5B054F-DAC0-45C4-8B91-E5872478860F}" type="pres">
      <dgm:prSet presAssocID="{A1F41CE3-F95D-43F8-A706-0E11A2B0BE7C}" presName="rootConnector" presStyleLbl="node2" presStyleIdx="1" presStyleCnt="2"/>
      <dgm:spPr/>
      <dgm:t>
        <a:bodyPr/>
        <a:lstStyle/>
        <a:p>
          <a:endParaRPr lang="fr-FR"/>
        </a:p>
      </dgm:t>
    </dgm:pt>
    <dgm:pt modelId="{BE1254B5-D5BF-4037-A506-CE60F25C7C64}" type="pres">
      <dgm:prSet presAssocID="{A1F41CE3-F95D-43F8-A706-0E11A2B0BE7C}" presName="hierChild4" presStyleCnt="0"/>
      <dgm:spPr/>
    </dgm:pt>
    <dgm:pt modelId="{0CCFB379-0F99-42CF-9B32-BB838253BA78}" type="pres">
      <dgm:prSet presAssocID="{A1F41CE3-F95D-43F8-A706-0E11A2B0BE7C}" presName="hierChild5" presStyleCnt="0"/>
      <dgm:spPr/>
    </dgm:pt>
    <dgm:pt modelId="{1E3FFBE3-D105-4042-BD3A-C1B1D325EFE3}" type="pres">
      <dgm:prSet presAssocID="{CE8F774A-FBBF-44E5-9A87-FD77AADF7340}" presName="hierChild3" presStyleCnt="0"/>
      <dgm:spPr/>
    </dgm:pt>
  </dgm:ptLst>
  <dgm:cxnLst>
    <dgm:cxn modelId="{E5C3BC1B-98F6-4570-A61C-4056FBB74FDE}" type="presOf" srcId="{A1F41CE3-F95D-43F8-A706-0E11A2B0BE7C}" destId="{C5256771-15A7-42DD-91C4-F5D06CDCB040}" srcOrd="0" destOrd="0" presId="urn:microsoft.com/office/officeart/2009/3/layout/HorizontalOrganizationChart"/>
    <dgm:cxn modelId="{47087D54-18AA-49EB-B010-7F37E1B9F6E0}" type="presOf" srcId="{ABD9E0DF-3B0C-4330-ADA0-279D1005FBAC}" destId="{9D3DAB5E-A3E2-4C7C-8E30-28216E0C629B}" srcOrd="1" destOrd="0" presId="urn:microsoft.com/office/officeart/2009/3/layout/HorizontalOrganizationChart"/>
    <dgm:cxn modelId="{0805F5D9-B7B7-4A74-9EFF-DC13C3F011BC}" srcId="{B04A2550-4D2E-4361-8FDB-30CE05E94422}" destId="{6C87B333-FC00-41AF-8D36-3EA2DFD22CF5}" srcOrd="0" destOrd="0" parTransId="{0D15A0E3-4793-4547-BB69-00C69C2C02B6}" sibTransId="{BD95F40E-0663-4F24-ACC8-3F0C42C7B359}"/>
    <dgm:cxn modelId="{B06430E9-3A16-4E30-AC14-E0A87D59EC31}" type="presOf" srcId="{AB32EA37-C73F-4DEC-B7F6-EFE44A35D292}" destId="{BE7FA6EB-7372-4DA1-B465-8ADDB0415A43}" srcOrd="1" destOrd="0" presId="urn:microsoft.com/office/officeart/2009/3/layout/HorizontalOrganizationChart"/>
    <dgm:cxn modelId="{F1EC7FA3-0F8D-42A6-A56A-29DEBCE34EDB}" type="presOf" srcId="{E4A354E5-F291-4C94-A4D9-079DAF45B207}" destId="{387D167B-EFD7-423D-89C6-6BBCC4D34FA9}" srcOrd="0" destOrd="0" presId="urn:microsoft.com/office/officeart/2009/3/layout/HorizontalOrganizationChart"/>
    <dgm:cxn modelId="{3EAFA14B-5B32-445F-BDB4-1ED2FF5FCF03}" srcId="{6C87B333-FC00-41AF-8D36-3EA2DFD22CF5}" destId="{ABD9E0DF-3B0C-4330-ADA0-279D1005FBAC}" srcOrd="2" destOrd="0" parTransId="{4E773F4E-09F0-4BA7-B50B-8B5B9CCC73C6}" sibTransId="{1985D86A-342B-441F-9C49-6ED4DC9D1328}"/>
    <dgm:cxn modelId="{69E5362B-8783-4432-A910-62046A9BE6DA}" type="presOf" srcId="{AB32EA37-C73F-4DEC-B7F6-EFE44A35D292}" destId="{D39A9EED-3CF8-4667-A8E7-A187C9A79A82}" srcOrd="0" destOrd="0" presId="urn:microsoft.com/office/officeart/2009/3/layout/HorizontalOrganizationChart"/>
    <dgm:cxn modelId="{D15522DE-63D1-4F84-9663-68F9DBE113CF}" type="presOf" srcId="{ABD9E0DF-3B0C-4330-ADA0-279D1005FBAC}" destId="{32095782-2465-44FA-9E7E-5CD3C69205F0}" srcOrd="0" destOrd="0" presId="urn:microsoft.com/office/officeart/2009/3/layout/HorizontalOrganizationChart"/>
    <dgm:cxn modelId="{078D706C-96B0-4777-90B2-E8BBABD10E35}" type="presOf" srcId="{E90DE74A-5543-4C55-9813-2A0A8950E4AE}" destId="{99D53FF8-1B62-4B5C-AB37-D77800CC140B}" srcOrd="0" destOrd="0" presId="urn:microsoft.com/office/officeart/2009/3/layout/HorizontalOrganizationChart"/>
    <dgm:cxn modelId="{3ED32343-A776-49A2-AC65-CE5F34BFBF02}" type="presOf" srcId="{B04A2550-4D2E-4361-8FDB-30CE05E94422}" destId="{52D8D5CA-CA42-4F72-9754-3AE3BA6E5410}" srcOrd="0" destOrd="0" presId="urn:microsoft.com/office/officeart/2009/3/layout/HorizontalOrganizationChart"/>
    <dgm:cxn modelId="{205EA05A-A25B-4273-9AC0-ED7F1EB88754}" srcId="{6C87B333-FC00-41AF-8D36-3EA2DFD22CF5}" destId="{AB32EA37-C73F-4DEC-B7F6-EFE44A35D292}" srcOrd="1" destOrd="0" parTransId="{F260F8A5-6F66-45F7-BFC8-1C7A1DF105A6}" sibTransId="{ADB8B16E-AD93-4ECB-BE57-700F35814DB3}"/>
    <dgm:cxn modelId="{01C47F77-2E70-4134-97D7-D71FA5396C2C}" type="presOf" srcId="{F260F8A5-6F66-45F7-BFC8-1C7A1DF105A6}" destId="{EEC237CC-8AE5-4ABE-9CBB-7681E7BC8771}" srcOrd="0" destOrd="0" presId="urn:microsoft.com/office/officeart/2009/3/layout/HorizontalOrganizationChart"/>
    <dgm:cxn modelId="{C48F63A3-DC20-4EDE-B83E-FFB9024C7BC3}" srcId="{CE8F774A-FBBF-44E5-9A87-FD77AADF7340}" destId="{A1F41CE3-F95D-43F8-A706-0E11A2B0BE7C}" srcOrd="0" destOrd="0" parTransId="{E90DE74A-5543-4C55-9813-2A0A8950E4AE}" sibTransId="{1F3188B2-64A4-441A-9922-46B44400464C}"/>
    <dgm:cxn modelId="{25D9FFB1-74BD-4570-86C2-5DDA0E5B478A}" type="presOf" srcId="{AF8D03EB-1C8C-420C-8448-21CE2B069532}" destId="{4360F7BD-25CA-4F1F-80C6-44899D1D92D4}" srcOrd="1" destOrd="0" presId="urn:microsoft.com/office/officeart/2009/3/layout/HorizontalOrganizationChart"/>
    <dgm:cxn modelId="{ACD57094-2A32-42FC-BAD6-95E431E3B151}" type="presOf" srcId="{CE8F774A-FBBF-44E5-9A87-FD77AADF7340}" destId="{DE26A1EB-C85D-4AE3-8098-1AB3613E677F}" srcOrd="0" destOrd="0" presId="urn:microsoft.com/office/officeart/2009/3/layout/HorizontalOrganizationChart"/>
    <dgm:cxn modelId="{051A76BF-E90F-4C7E-A47E-2FD81BEBF183}" type="presOf" srcId="{A1F41CE3-F95D-43F8-A706-0E11A2B0BE7C}" destId="{FA5B054F-DAC0-45C4-8B91-E5872478860F}" srcOrd="1" destOrd="0" presId="urn:microsoft.com/office/officeart/2009/3/layout/HorizontalOrganizationChart"/>
    <dgm:cxn modelId="{02C63B5A-3DCD-44B1-B4D9-99A8A3C6CBF6}" type="presOf" srcId="{AF8D03EB-1C8C-420C-8448-21CE2B069532}" destId="{ABCB5B82-C0EE-4747-A386-E4571E5A6D31}" srcOrd="0" destOrd="0" presId="urn:microsoft.com/office/officeart/2009/3/layout/HorizontalOrganizationChart"/>
    <dgm:cxn modelId="{D0BA8E78-4563-41A9-96E0-86F20F7DC38F}" srcId="{B04A2550-4D2E-4361-8FDB-30CE05E94422}" destId="{CE8F774A-FBBF-44E5-9A87-FD77AADF7340}" srcOrd="1" destOrd="0" parTransId="{99842A16-2223-451C-A93A-E41BE6CC93A9}" sibTransId="{5B029146-7315-483C-99B2-133517BEC6A6}"/>
    <dgm:cxn modelId="{6CED18AA-126A-4100-8A47-E77BE28AA1B6}" type="presOf" srcId="{6C87B333-FC00-41AF-8D36-3EA2DFD22CF5}" destId="{3C83FBF0-289E-4C67-8EB4-54E0268766EB}" srcOrd="0" destOrd="0" presId="urn:microsoft.com/office/officeart/2009/3/layout/HorizontalOrganizationChart"/>
    <dgm:cxn modelId="{32D7A3ED-4A5B-4CC3-BACA-3E5590302C0F}" srcId="{6C87B333-FC00-41AF-8D36-3EA2DFD22CF5}" destId="{AF8D03EB-1C8C-420C-8448-21CE2B069532}" srcOrd="0" destOrd="0" parTransId="{E4A354E5-F291-4C94-A4D9-079DAF45B207}" sibTransId="{0CE0B992-73F0-467B-914B-90BAA55B437B}"/>
    <dgm:cxn modelId="{D53A25D3-599A-4B18-A7F2-CF3C94D65E2F}" type="presOf" srcId="{6C87B333-FC00-41AF-8D36-3EA2DFD22CF5}" destId="{ED5FA74E-0F2A-43F5-9489-87ED3D68452F}" srcOrd="1" destOrd="0" presId="urn:microsoft.com/office/officeart/2009/3/layout/HorizontalOrganizationChart"/>
    <dgm:cxn modelId="{56261664-3FFC-4B88-BB10-34266653B784}" type="presOf" srcId="{CE8F774A-FBBF-44E5-9A87-FD77AADF7340}" destId="{DD549920-322F-455C-9149-F0AC8A787531}" srcOrd="1" destOrd="0" presId="urn:microsoft.com/office/officeart/2009/3/layout/HorizontalOrganizationChart"/>
    <dgm:cxn modelId="{28C4A09A-8D97-4A46-8657-714AD3A1A832}" type="presOf" srcId="{4E773F4E-09F0-4BA7-B50B-8B5B9CCC73C6}" destId="{38ABBC9C-1652-4349-91C4-7551DFE0699D}" srcOrd="0" destOrd="0" presId="urn:microsoft.com/office/officeart/2009/3/layout/HorizontalOrganizationChart"/>
    <dgm:cxn modelId="{A7B5A5DD-3DCA-4AA0-AB6F-AE328B7506C8}" type="presParOf" srcId="{52D8D5CA-CA42-4F72-9754-3AE3BA6E5410}" destId="{4E6F4D36-9064-4B56-B706-8C5A89F79411}" srcOrd="0" destOrd="0" presId="urn:microsoft.com/office/officeart/2009/3/layout/HorizontalOrganizationChart"/>
    <dgm:cxn modelId="{D515E015-8BCF-4C93-8BB9-AD1DBCF39947}" type="presParOf" srcId="{4E6F4D36-9064-4B56-B706-8C5A89F79411}" destId="{D40EE7AF-1E64-472B-B892-FA0D13995A10}" srcOrd="0" destOrd="0" presId="urn:microsoft.com/office/officeart/2009/3/layout/HorizontalOrganizationChart"/>
    <dgm:cxn modelId="{3167C167-90D7-4129-B573-BAC492BD8DD2}" type="presParOf" srcId="{D40EE7AF-1E64-472B-B892-FA0D13995A10}" destId="{3C83FBF0-289E-4C67-8EB4-54E0268766EB}" srcOrd="0" destOrd="0" presId="urn:microsoft.com/office/officeart/2009/3/layout/HorizontalOrganizationChart"/>
    <dgm:cxn modelId="{D897B9C3-9251-4A01-9267-C5DFF6BF45E8}" type="presParOf" srcId="{D40EE7AF-1E64-472B-B892-FA0D13995A10}" destId="{ED5FA74E-0F2A-43F5-9489-87ED3D68452F}" srcOrd="1" destOrd="0" presId="urn:microsoft.com/office/officeart/2009/3/layout/HorizontalOrganizationChart"/>
    <dgm:cxn modelId="{AC62F1AE-3407-4CF2-9A6B-497A63BC8B19}" type="presParOf" srcId="{4E6F4D36-9064-4B56-B706-8C5A89F79411}" destId="{04963449-52E7-4D30-8A5F-0D0B918D50E4}" srcOrd="1" destOrd="0" presId="urn:microsoft.com/office/officeart/2009/3/layout/HorizontalOrganizationChart"/>
    <dgm:cxn modelId="{CAB19B35-B118-471B-BC88-790B6F4331D4}" type="presParOf" srcId="{04963449-52E7-4D30-8A5F-0D0B918D50E4}" destId="{38ABBC9C-1652-4349-91C4-7551DFE0699D}" srcOrd="0" destOrd="0" presId="urn:microsoft.com/office/officeart/2009/3/layout/HorizontalOrganizationChart"/>
    <dgm:cxn modelId="{F015BEED-8E3F-47C5-954A-38771B79790A}" type="presParOf" srcId="{04963449-52E7-4D30-8A5F-0D0B918D50E4}" destId="{C47E44A5-5089-49F4-BFAC-7E092ED4E3D6}" srcOrd="1" destOrd="0" presId="urn:microsoft.com/office/officeart/2009/3/layout/HorizontalOrganizationChart"/>
    <dgm:cxn modelId="{D0F6E204-226D-4733-B20D-10CCD3A9F472}" type="presParOf" srcId="{C47E44A5-5089-49F4-BFAC-7E092ED4E3D6}" destId="{E93B4851-29F5-4689-8B18-1D92C282CD39}" srcOrd="0" destOrd="0" presId="urn:microsoft.com/office/officeart/2009/3/layout/HorizontalOrganizationChart"/>
    <dgm:cxn modelId="{C0AB0F10-5601-47F6-92C6-E49D6AAC2954}" type="presParOf" srcId="{E93B4851-29F5-4689-8B18-1D92C282CD39}" destId="{32095782-2465-44FA-9E7E-5CD3C69205F0}" srcOrd="0" destOrd="0" presId="urn:microsoft.com/office/officeart/2009/3/layout/HorizontalOrganizationChart"/>
    <dgm:cxn modelId="{0EA7AA81-039F-411D-A471-BBF1EFB2DE41}" type="presParOf" srcId="{E93B4851-29F5-4689-8B18-1D92C282CD39}" destId="{9D3DAB5E-A3E2-4C7C-8E30-28216E0C629B}" srcOrd="1" destOrd="0" presId="urn:microsoft.com/office/officeart/2009/3/layout/HorizontalOrganizationChart"/>
    <dgm:cxn modelId="{CBBF6B4D-18F0-4BE2-AE1C-D53B9F3C8393}" type="presParOf" srcId="{C47E44A5-5089-49F4-BFAC-7E092ED4E3D6}" destId="{0315BD94-E118-4089-B495-1ECFA27432E2}" srcOrd="1" destOrd="0" presId="urn:microsoft.com/office/officeart/2009/3/layout/HorizontalOrganizationChart"/>
    <dgm:cxn modelId="{7B26CC41-07B6-4033-9339-7394EF12B6A5}" type="presParOf" srcId="{C47E44A5-5089-49F4-BFAC-7E092ED4E3D6}" destId="{AB693FF3-3EC1-4A92-996D-4281C243F92E}" srcOrd="2" destOrd="0" presId="urn:microsoft.com/office/officeart/2009/3/layout/HorizontalOrganizationChart"/>
    <dgm:cxn modelId="{6D5775B2-5FCB-4463-8B0B-9C73BA3C35B6}" type="presParOf" srcId="{4E6F4D36-9064-4B56-B706-8C5A89F79411}" destId="{50EE8D65-D271-4C2D-9B21-C970F97D8EC4}" srcOrd="2" destOrd="0" presId="urn:microsoft.com/office/officeart/2009/3/layout/HorizontalOrganizationChart"/>
    <dgm:cxn modelId="{CB27FCF2-8C99-418C-9245-8AC626E02C8F}" type="presParOf" srcId="{50EE8D65-D271-4C2D-9B21-C970F97D8EC4}" destId="{387D167B-EFD7-423D-89C6-6BBCC4D34FA9}" srcOrd="0" destOrd="0" presId="urn:microsoft.com/office/officeart/2009/3/layout/HorizontalOrganizationChart"/>
    <dgm:cxn modelId="{04B22C19-CA8B-428E-AE23-886089BAD60A}" type="presParOf" srcId="{50EE8D65-D271-4C2D-9B21-C970F97D8EC4}" destId="{D158F410-2EAA-46CA-9076-5D696643A7BE}" srcOrd="1" destOrd="0" presId="urn:microsoft.com/office/officeart/2009/3/layout/HorizontalOrganizationChart"/>
    <dgm:cxn modelId="{8A1658AD-6E94-4C30-9A32-3D8C0DED9C6E}" type="presParOf" srcId="{D158F410-2EAA-46CA-9076-5D696643A7BE}" destId="{912C8442-4495-485F-99F5-666E562A1183}" srcOrd="0" destOrd="0" presId="urn:microsoft.com/office/officeart/2009/3/layout/HorizontalOrganizationChart"/>
    <dgm:cxn modelId="{C249C711-11E0-4429-962E-50782DB981C8}" type="presParOf" srcId="{912C8442-4495-485F-99F5-666E562A1183}" destId="{ABCB5B82-C0EE-4747-A386-E4571E5A6D31}" srcOrd="0" destOrd="0" presId="urn:microsoft.com/office/officeart/2009/3/layout/HorizontalOrganizationChart"/>
    <dgm:cxn modelId="{432A2629-79DE-45E5-9F49-31E14D3E297A}" type="presParOf" srcId="{912C8442-4495-485F-99F5-666E562A1183}" destId="{4360F7BD-25CA-4F1F-80C6-44899D1D92D4}" srcOrd="1" destOrd="0" presId="urn:microsoft.com/office/officeart/2009/3/layout/HorizontalOrganizationChart"/>
    <dgm:cxn modelId="{9DF0FE55-F21D-4AE5-A0E6-AEA3615DBE84}" type="presParOf" srcId="{D158F410-2EAA-46CA-9076-5D696643A7BE}" destId="{C54571CF-3501-4E6B-8689-5D3811827F9D}" srcOrd="1" destOrd="0" presId="urn:microsoft.com/office/officeart/2009/3/layout/HorizontalOrganizationChart"/>
    <dgm:cxn modelId="{6611FF98-0DAD-4D6B-B79D-2B34533BFC13}" type="presParOf" srcId="{D158F410-2EAA-46CA-9076-5D696643A7BE}" destId="{4914BC11-515C-4D68-A9DF-42164AB0501C}" srcOrd="2" destOrd="0" presId="urn:microsoft.com/office/officeart/2009/3/layout/HorizontalOrganizationChart"/>
    <dgm:cxn modelId="{98935CF1-C2AE-4E0C-806A-82ED2BFF0C1A}" type="presParOf" srcId="{50EE8D65-D271-4C2D-9B21-C970F97D8EC4}" destId="{EEC237CC-8AE5-4ABE-9CBB-7681E7BC8771}" srcOrd="2" destOrd="0" presId="urn:microsoft.com/office/officeart/2009/3/layout/HorizontalOrganizationChart"/>
    <dgm:cxn modelId="{7D711216-E351-4731-A939-C10324544915}" type="presParOf" srcId="{50EE8D65-D271-4C2D-9B21-C970F97D8EC4}" destId="{7DD56406-652C-4647-8805-55A3C72CC1A2}" srcOrd="3" destOrd="0" presId="urn:microsoft.com/office/officeart/2009/3/layout/HorizontalOrganizationChart"/>
    <dgm:cxn modelId="{5FE516E9-C3E0-4CAA-A205-70BCC02F442C}" type="presParOf" srcId="{7DD56406-652C-4647-8805-55A3C72CC1A2}" destId="{BD284D7F-ED0A-411A-9512-C85CA791588D}" srcOrd="0" destOrd="0" presId="urn:microsoft.com/office/officeart/2009/3/layout/HorizontalOrganizationChart"/>
    <dgm:cxn modelId="{7F748EE5-39B7-48AE-A190-3C9F65557C26}" type="presParOf" srcId="{BD284D7F-ED0A-411A-9512-C85CA791588D}" destId="{D39A9EED-3CF8-4667-A8E7-A187C9A79A82}" srcOrd="0" destOrd="0" presId="urn:microsoft.com/office/officeart/2009/3/layout/HorizontalOrganizationChart"/>
    <dgm:cxn modelId="{EF4BE8A5-D0DF-48AB-97F4-E39CE565BE5B}" type="presParOf" srcId="{BD284D7F-ED0A-411A-9512-C85CA791588D}" destId="{BE7FA6EB-7372-4DA1-B465-8ADDB0415A43}" srcOrd="1" destOrd="0" presId="urn:microsoft.com/office/officeart/2009/3/layout/HorizontalOrganizationChart"/>
    <dgm:cxn modelId="{980E7621-0035-46C8-80B2-6AB507F7C541}" type="presParOf" srcId="{7DD56406-652C-4647-8805-55A3C72CC1A2}" destId="{ADC6161D-DECB-4D8C-AFED-69AE639DBCBE}" srcOrd="1" destOrd="0" presId="urn:microsoft.com/office/officeart/2009/3/layout/HorizontalOrganizationChart"/>
    <dgm:cxn modelId="{66142C10-0392-4249-AF90-6EF485BCBF53}" type="presParOf" srcId="{7DD56406-652C-4647-8805-55A3C72CC1A2}" destId="{8D3CF48A-C829-43C6-82A9-7855346A1DEC}" srcOrd="2" destOrd="0" presId="urn:microsoft.com/office/officeart/2009/3/layout/HorizontalOrganizationChart"/>
    <dgm:cxn modelId="{44D94C4C-4A03-42A4-9850-022C94846390}" type="presParOf" srcId="{52D8D5CA-CA42-4F72-9754-3AE3BA6E5410}" destId="{AF2C8F82-2C13-4251-9590-92A9E491DCAF}" srcOrd="1" destOrd="0" presId="urn:microsoft.com/office/officeart/2009/3/layout/HorizontalOrganizationChart"/>
    <dgm:cxn modelId="{D0CBE8DC-A648-482F-A07B-BFA7BE206AB8}" type="presParOf" srcId="{AF2C8F82-2C13-4251-9590-92A9E491DCAF}" destId="{CAA41F8C-052C-4546-A843-9738C08ED005}" srcOrd="0" destOrd="0" presId="urn:microsoft.com/office/officeart/2009/3/layout/HorizontalOrganizationChart"/>
    <dgm:cxn modelId="{A34254F8-C653-4614-9D65-26EA829EBDEF}" type="presParOf" srcId="{CAA41F8C-052C-4546-A843-9738C08ED005}" destId="{DE26A1EB-C85D-4AE3-8098-1AB3613E677F}" srcOrd="0" destOrd="0" presId="urn:microsoft.com/office/officeart/2009/3/layout/HorizontalOrganizationChart"/>
    <dgm:cxn modelId="{77D2FD7E-634A-48AE-9A66-1667402C1377}" type="presParOf" srcId="{CAA41F8C-052C-4546-A843-9738C08ED005}" destId="{DD549920-322F-455C-9149-F0AC8A787531}" srcOrd="1" destOrd="0" presId="urn:microsoft.com/office/officeart/2009/3/layout/HorizontalOrganizationChart"/>
    <dgm:cxn modelId="{6437A4C6-97F5-43FA-94B2-2FF0324A51EF}" type="presParOf" srcId="{AF2C8F82-2C13-4251-9590-92A9E491DCAF}" destId="{AFBF6D2C-8B0C-4CCA-BEF7-8498FE81A429}" srcOrd="1" destOrd="0" presId="urn:microsoft.com/office/officeart/2009/3/layout/HorizontalOrganizationChart"/>
    <dgm:cxn modelId="{E8E63EAD-1072-4900-8FB7-7ED34EE3D56A}" type="presParOf" srcId="{AFBF6D2C-8B0C-4CCA-BEF7-8498FE81A429}" destId="{99D53FF8-1B62-4B5C-AB37-D77800CC140B}" srcOrd="0" destOrd="0" presId="urn:microsoft.com/office/officeart/2009/3/layout/HorizontalOrganizationChart"/>
    <dgm:cxn modelId="{AEC0939F-8E5C-4C4B-ABAB-0C5D52F3009C}" type="presParOf" srcId="{AFBF6D2C-8B0C-4CCA-BEF7-8498FE81A429}" destId="{699A918D-722D-4EB0-ACA9-CF9D9903C42B}" srcOrd="1" destOrd="0" presId="urn:microsoft.com/office/officeart/2009/3/layout/HorizontalOrganizationChart"/>
    <dgm:cxn modelId="{D2CBA24A-D775-47A6-B18E-E8997BA1B3D2}" type="presParOf" srcId="{699A918D-722D-4EB0-ACA9-CF9D9903C42B}" destId="{732CF160-1C59-443B-83CF-4942F2344280}" srcOrd="0" destOrd="0" presId="urn:microsoft.com/office/officeart/2009/3/layout/HorizontalOrganizationChart"/>
    <dgm:cxn modelId="{D5AB478D-C217-4D88-BF49-C03F838EBD39}" type="presParOf" srcId="{732CF160-1C59-443B-83CF-4942F2344280}" destId="{C5256771-15A7-42DD-91C4-F5D06CDCB040}" srcOrd="0" destOrd="0" presId="urn:microsoft.com/office/officeart/2009/3/layout/HorizontalOrganizationChart"/>
    <dgm:cxn modelId="{C78D3B79-E774-4698-9163-062371AB36FC}" type="presParOf" srcId="{732CF160-1C59-443B-83CF-4942F2344280}" destId="{FA5B054F-DAC0-45C4-8B91-E5872478860F}" srcOrd="1" destOrd="0" presId="urn:microsoft.com/office/officeart/2009/3/layout/HorizontalOrganizationChart"/>
    <dgm:cxn modelId="{D9639DBA-E494-4698-A1C0-C9944A68E13C}" type="presParOf" srcId="{699A918D-722D-4EB0-ACA9-CF9D9903C42B}" destId="{BE1254B5-D5BF-4037-A506-CE60F25C7C64}" srcOrd="1" destOrd="0" presId="urn:microsoft.com/office/officeart/2009/3/layout/HorizontalOrganizationChart"/>
    <dgm:cxn modelId="{2091A35B-CF1F-4BBE-B295-81ECD8B45FC4}" type="presParOf" srcId="{699A918D-722D-4EB0-ACA9-CF9D9903C42B}" destId="{0CCFB379-0F99-42CF-9B32-BB838253BA78}" srcOrd="2" destOrd="0" presId="urn:microsoft.com/office/officeart/2009/3/layout/HorizontalOrganizationChart"/>
    <dgm:cxn modelId="{D2511AF9-4AF4-4D49-BD66-867577214C69}" type="presParOf" srcId="{AF2C8F82-2C13-4251-9590-92A9E491DCAF}" destId="{1E3FFBE3-D105-4042-BD3A-C1B1D325EFE3}" srcOrd="2" destOrd="0" presId="urn:microsoft.com/office/officeart/2009/3/layout/HorizontalOrganizationChart"/>
  </dgm:cxnLst>
  <dgm:bg/>
  <dgm:whole/>
  <dgm:extLst>
    <a:ext uri="http://schemas.microsoft.com/office/drawing/2008/diagram">
      <dsp:dataModelExt xmlns="" xmlns:dsp="http://schemas.microsoft.com/office/drawing/2008/diagram" relId="rId11"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B04A2550-4D2E-4361-8FDB-30CE05E94422}" type="doc">
      <dgm:prSet loTypeId="urn:microsoft.com/office/officeart/2009/3/layout/HorizontalOrganizationChart" loCatId="hierarchy" qsTypeId="urn:microsoft.com/office/officeart/2005/8/quickstyle/simple3" qsCatId="simple" csTypeId="urn:microsoft.com/office/officeart/2005/8/colors/colorful3" csCatId="colorful" phldr="1"/>
      <dgm:spPr/>
      <dgm:t>
        <a:bodyPr/>
        <a:lstStyle/>
        <a:p>
          <a:endParaRPr lang="fr-FR"/>
        </a:p>
      </dgm:t>
    </dgm:pt>
    <dgm:pt modelId="{6C87B333-FC00-41AF-8D36-3EA2DFD22CF5}">
      <dgm:prSet phldrT="[Texte]" custT="1"/>
      <dgm:spPr/>
      <dgm:t>
        <a:bodyPr/>
        <a:lstStyle/>
        <a:p>
          <a:r>
            <a:rPr lang="ar-TN" sz="2800" b="1">
              <a:cs typeface="+mj-cs"/>
            </a:rPr>
            <a:t>الأدلّة </a:t>
          </a:r>
          <a:endParaRPr lang="fr-FR" sz="2800" b="1">
            <a:cs typeface="+mj-cs"/>
          </a:endParaRPr>
        </a:p>
      </dgm:t>
    </dgm:pt>
    <dgm:pt modelId="{0D15A0E3-4793-4547-BB69-00C69C2C02B6}" type="parTrans" cxnId="{0805F5D9-B7B7-4A74-9EFF-DC13C3F011BC}">
      <dgm:prSet/>
      <dgm:spPr/>
      <dgm:t>
        <a:bodyPr/>
        <a:lstStyle/>
        <a:p>
          <a:endParaRPr lang="fr-FR"/>
        </a:p>
      </dgm:t>
    </dgm:pt>
    <dgm:pt modelId="{BD95F40E-0663-4F24-ACC8-3F0C42C7B359}" type="sibTrans" cxnId="{0805F5D9-B7B7-4A74-9EFF-DC13C3F011BC}">
      <dgm:prSet/>
      <dgm:spPr/>
      <dgm:t>
        <a:bodyPr/>
        <a:lstStyle/>
        <a:p>
          <a:endParaRPr lang="fr-FR"/>
        </a:p>
      </dgm:t>
    </dgm:pt>
    <dgm:pt modelId="{AF8D03EB-1C8C-420C-8448-21CE2B069532}" type="asst">
      <dgm:prSet phldrT="[Texte]" custT="1"/>
      <dgm:spPr/>
      <dgm:t>
        <a:bodyPr/>
        <a:lstStyle/>
        <a:p>
          <a:r>
            <a:rPr lang="ar-TN" sz="2800" b="1">
              <a:cs typeface="+mj-cs"/>
            </a:rPr>
            <a:t>الحكم</a:t>
          </a:r>
          <a:endParaRPr lang="fr-FR" sz="2800" b="1">
            <a:cs typeface="+mj-cs"/>
          </a:endParaRPr>
        </a:p>
      </dgm:t>
    </dgm:pt>
    <dgm:pt modelId="{E4A354E5-F291-4C94-A4D9-079DAF45B207}" type="parTrans" cxnId="{32D7A3ED-4A5B-4CC3-BACA-3E5590302C0F}">
      <dgm:prSet/>
      <dgm:spPr/>
      <dgm:t>
        <a:bodyPr/>
        <a:lstStyle/>
        <a:p>
          <a:endParaRPr lang="fr-FR"/>
        </a:p>
      </dgm:t>
    </dgm:pt>
    <dgm:pt modelId="{0CE0B992-73F0-467B-914B-90BAA55B437B}" type="sibTrans" cxnId="{32D7A3ED-4A5B-4CC3-BACA-3E5590302C0F}">
      <dgm:prSet/>
      <dgm:spPr/>
      <dgm:t>
        <a:bodyPr/>
        <a:lstStyle/>
        <a:p>
          <a:endParaRPr lang="fr-FR"/>
        </a:p>
      </dgm:t>
    </dgm:pt>
    <dgm:pt modelId="{ABD9E0DF-3B0C-4330-ADA0-279D1005FBAC}">
      <dgm:prSet phldrT="[Texte]" custT="1"/>
      <dgm:spPr>
        <a:solidFill>
          <a:srgbClr val="FFFF00"/>
        </a:solidFill>
      </dgm:spPr>
      <dgm:t>
        <a:bodyPr/>
        <a:lstStyle/>
        <a:p>
          <a:r>
            <a:rPr lang="ar-TN" sz="2800" b="1" dirty="0">
              <a:cs typeface="+mj-cs"/>
            </a:rPr>
            <a:t>الموقف </a:t>
          </a:r>
          <a:r>
            <a:rPr lang="ar-TN" sz="2800" b="1" dirty="0" smtClean="0">
              <a:cs typeface="+mj-cs"/>
            </a:rPr>
            <a:t>العمليّ</a:t>
          </a:r>
          <a:endParaRPr lang="fr-FR" sz="2800" b="1" dirty="0">
            <a:cs typeface="+mj-cs"/>
          </a:endParaRPr>
        </a:p>
      </dgm:t>
    </dgm:pt>
    <dgm:pt modelId="{4E773F4E-09F0-4BA7-B50B-8B5B9CCC73C6}" type="parTrans" cxnId="{3EAFA14B-5B32-445F-BDB4-1ED2FF5FCF03}">
      <dgm:prSet/>
      <dgm:spPr>
        <a:ln w="76200">
          <a:headEnd type="none" w="med" len="med"/>
          <a:tailEnd type="triangle" w="med" len="med"/>
        </a:ln>
      </dgm:spPr>
      <dgm:t>
        <a:bodyPr/>
        <a:lstStyle/>
        <a:p>
          <a:endParaRPr lang="fr-FR"/>
        </a:p>
      </dgm:t>
    </dgm:pt>
    <dgm:pt modelId="{1985D86A-342B-441F-9C49-6ED4DC9D1328}" type="sibTrans" cxnId="{3EAFA14B-5B32-445F-BDB4-1ED2FF5FCF03}">
      <dgm:prSet/>
      <dgm:spPr/>
      <dgm:t>
        <a:bodyPr/>
        <a:lstStyle/>
        <a:p>
          <a:endParaRPr lang="fr-FR"/>
        </a:p>
      </dgm:t>
    </dgm:pt>
    <dgm:pt modelId="{CE8F774A-FBBF-44E5-9A87-FD77AADF7340}">
      <dgm:prSet custT="1"/>
      <dgm:spPr/>
      <dgm:t>
        <a:bodyPr/>
        <a:lstStyle/>
        <a:p>
          <a:r>
            <a:rPr lang="ar-TN" sz="2800" b="1">
              <a:cs typeface="+mj-cs"/>
            </a:rPr>
            <a:t>الأدلّة</a:t>
          </a:r>
          <a:endParaRPr lang="fr-FR" sz="2800" b="1">
            <a:cs typeface="+mj-cs"/>
          </a:endParaRPr>
        </a:p>
      </dgm:t>
    </dgm:pt>
    <dgm:pt modelId="{99842A16-2223-451C-A93A-E41BE6CC93A9}" type="parTrans" cxnId="{D0BA8E78-4563-41A9-96E0-86F20F7DC38F}">
      <dgm:prSet/>
      <dgm:spPr/>
      <dgm:t>
        <a:bodyPr/>
        <a:lstStyle/>
        <a:p>
          <a:endParaRPr lang="fr-FR"/>
        </a:p>
      </dgm:t>
    </dgm:pt>
    <dgm:pt modelId="{5B029146-7315-483C-99B2-133517BEC6A6}" type="sibTrans" cxnId="{D0BA8E78-4563-41A9-96E0-86F20F7DC38F}">
      <dgm:prSet/>
      <dgm:spPr/>
      <dgm:t>
        <a:bodyPr/>
        <a:lstStyle/>
        <a:p>
          <a:endParaRPr lang="fr-FR"/>
        </a:p>
      </dgm:t>
    </dgm:pt>
    <dgm:pt modelId="{A1F41CE3-F95D-43F8-A706-0E11A2B0BE7C}">
      <dgm:prSet custT="1"/>
      <dgm:spPr>
        <a:solidFill>
          <a:srgbClr val="FFFF00"/>
        </a:solidFill>
      </dgm:spPr>
      <dgm:t>
        <a:bodyPr/>
        <a:lstStyle/>
        <a:p>
          <a:r>
            <a:rPr lang="ar-TN" sz="2800" b="1" dirty="0">
              <a:cs typeface="+mj-cs"/>
            </a:rPr>
            <a:t>الموقف </a:t>
          </a:r>
          <a:r>
            <a:rPr lang="ar-TN" sz="2800" b="1" dirty="0" smtClean="0">
              <a:cs typeface="+mj-cs"/>
            </a:rPr>
            <a:t>العمليّ</a:t>
          </a:r>
          <a:endParaRPr lang="fr-FR" sz="2800" b="1" dirty="0">
            <a:cs typeface="+mj-cs"/>
          </a:endParaRPr>
        </a:p>
      </dgm:t>
    </dgm:pt>
    <dgm:pt modelId="{E90DE74A-5543-4C55-9813-2A0A8950E4AE}" type="parTrans" cxnId="{C48F63A3-DC20-4EDE-B83E-FFB9024C7BC3}">
      <dgm:prSet/>
      <dgm:spPr>
        <a:ln w="76200">
          <a:headEnd type="none" w="med" len="med"/>
          <a:tailEnd type="triangle" w="med" len="med"/>
        </a:ln>
      </dgm:spPr>
      <dgm:t>
        <a:bodyPr/>
        <a:lstStyle/>
        <a:p>
          <a:endParaRPr lang="fr-FR"/>
        </a:p>
      </dgm:t>
    </dgm:pt>
    <dgm:pt modelId="{1F3188B2-64A4-441A-9922-46B44400464C}" type="sibTrans" cxnId="{C48F63A3-DC20-4EDE-B83E-FFB9024C7BC3}">
      <dgm:prSet/>
      <dgm:spPr/>
      <dgm:t>
        <a:bodyPr/>
        <a:lstStyle/>
        <a:p>
          <a:endParaRPr lang="fr-FR"/>
        </a:p>
      </dgm:t>
    </dgm:pt>
    <dgm:pt modelId="{52D8D5CA-CA42-4F72-9754-3AE3BA6E5410}" type="pres">
      <dgm:prSet presAssocID="{B04A2550-4D2E-4361-8FDB-30CE05E94422}" presName="hierChild1" presStyleCnt="0">
        <dgm:presLayoutVars>
          <dgm:orgChart val="1"/>
          <dgm:chPref val="1"/>
          <dgm:dir val="rev"/>
          <dgm:animOne val="branch"/>
          <dgm:animLvl val="lvl"/>
          <dgm:resizeHandles/>
        </dgm:presLayoutVars>
      </dgm:prSet>
      <dgm:spPr/>
      <dgm:t>
        <a:bodyPr/>
        <a:lstStyle/>
        <a:p>
          <a:endParaRPr lang="fr-FR"/>
        </a:p>
      </dgm:t>
    </dgm:pt>
    <dgm:pt modelId="{4E6F4D36-9064-4B56-B706-8C5A89F79411}" type="pres">
      <dgm:prSet presAssocID="{6C87B333-FC00-41AF-8D36-3EA2DFD22CF5}" presName="hierRoot1" presStyleCnt="0">
        <dgm:presLayoutVars>
          <dgm:hierBranch val="init"/>
        </dgm:presLayoutVars>
      </dgm:prSet>
      <dgm:spPr/>
    </dgm:pt>
    <dgm:pt modelId="{D40EE7AF-1E64-472B-B892-FA0D13995A10}" type="pres">
      <dgm:prSet presAssocID="{6C87B333-FC00-41AF-8D36-3EA2DFD22CF5}" presName="rootComposite1" presStyleCnt="0"/>
      <dgm:spPr/>
    </dgm:pt>
    <dgm:pt modelId="{3C83FBF0-289E-4C67-8EB4-54E0268766EB}" type="pres">
      <dgm:prSet presAssocID="{6C87B333-FC00-41AF-8D36-3EA2DFD22CF5}" presName="rootText1" presStyleLbl="node0" presStyleIdx="0" presStyleCnt="2">
        <dgm:presLayoutVars>
          <dgm:chPref val="3"/>
        </dgm:presLayoutVars>
      </dgm:prSet>
      <dgm:spPr/>
      <dgm:t>
        <a:bodyPr/>
        <a:lstStyle/>
        <a:p>
          <a:endParaRPr lang="fr-FR"/>
        </a:p>
      </dgm:t>
    </dgm:pt>
    <dgm:pt modelId="{ED5FA74E-0F2A-43F5-9489-87ED3D68452F}" type="pres">
      <dgm:prSet presAssocID="{6C87B333-FC00-41AF-8D36-3EA2DFD22CF5}" presName="rootConnector1" presStyleLbl="node1" presStyleIdx="0" presStyleCnt="0"/>
      <dgm:spPr/>
      <dgm:t>
        <a:bodyPr/>
        <a:lstStyle/>
        <a:p>
          <a:endParaRPr lang="fr-FR"/>
        </a:p>
      </dgm:t>
    </dgm:pt>
    <dgm:pt modelId="{04963449-52E7-4D30-8A5F-0D0B918D50E4}" type="pres">
      <dgm:prSet presAssocID="{6C87B333-FC00-41AF-8D36-3EA2DFD22CF5}" presName="hierChild2" presStyleCnt="0"/>
      <dgm:spPr/>
    </dgm:pt>
    <dgm:pt modelId="{38ABBC9C-1652-4349-91C4-7551DFE0699D}" type="pres">
      <dgm:prSet presAssocID="{4E773F4E-09F0-4BA7-B50B-8B5B9CCC73C6}" presName="Name66" presStyleLbl="parChTrans1D2" presStyleIdx="0" presStyleCnt="3"/>
      <dgm:spPr/>
      <dgm:t>
        <a:bodyPr/>
        <a:lstStyle/>
        <a:p>
          <a:endParaRPr lang="fr-FR"/>
        </a:p>
      </dgm:t>
    </dgm:pt>
    <dgm:pt modelId="{C47E44A5-5089-49F4-BFAC-7E092ED4E3D6}" type="pres">
      <dgm:prSet presAssocID="{ABD9E0DF-3B0C-4330-ADA0-279D1005FBAC}" presName="hierRoot2" presStyleCnt="0">
        <dgm:presLayoutVars>
          <dgm:hierBranch val="init"/>
        </dgm:presLayoutVars>
      </dgm:prSet>
      <dgm:spPr/>
    </dgm:pt>
    <dgm:pt modelId="{E93B4851-29F5-4689-8B18-1D92C282CD39}" type="pres">
      <dgm:prSet presAssocID="{ABD9E0DF-3B0C-4330-ADA0-279D1005FBAC}" presName="rootComposite" presStyleCnt="0"/>
      <dgm:spPr/>
    </dgm:pt>
    <dgm:pt modelId="{32095782-2465-44FA-9E7E-5CD3C69205F0}" type="pres">
      <dgm:prSet presAssocID="{ABD9E0DF-3B0C-4330-ADA0-279D1005FBAC}" presName="rootText" presStyleLbl="node2" presStyleIdx="0" presStyleCnt="2">
        <dgm:presLayoutVars>
          <dgm:chPref val="3"/>
        </dgm:presLayoutVars>
      </dgm:prSet>
      <dgm:spPr/>
      <dgm:t>
        <a:bodyPr/>
        <a:lstStyle/>
        <a:p>
          <a:endParaRPr lang="fr-FR"/>
        </a:p>
      </dgm:t>
    </dgm:pt>
    <dgm:pt modelId="{9D3DAB5E-A3E2-4C7C-8E30-28216E0C629B}" type="pres">
      <dgm:prSet presAssocID="{ABD9E0DF-3B0C-4330-ADA0-279D1005FBAC}" presName="rootConnector" presStyleLbl="node2" presStyleIdx="0" presStyleCnt="2"/>
      <dgm:spPr/>
      <dgm:t>
        <a:bodyPr/>
        <a:lstStyle/>
        <a:p>
          <a:endParaRPr lang="fr-FR"/>
        </a:p>
      </dgm:t>
    </dgm:pt>
    <dgm:pt modelId="{0315BD94-E118-4089-B495-1ECFA27432E2}" type="pres">
      <dgm:prSet presAssocID="{ABD9E0DF-3B0C-4330-ADA0-279D1005FBAC}" presName="hierChild4" presStyleCnt="0"/>
      <dgm:spPr/>
    </dgm:pt>
    <dgm:pt modelId="{AB693FF3-3EC1-4A92-996D-4281C243F92E}" type="pres">
      <dgm:prSet presAssocID="{ABD9E0DF-3B0C-4330-ADA0-279D1005FBAC}" presName="hierChild5" presStyleCnt="0"/>
      <dgm:spPr/>
    </dgm:pt>
    <dgm:pt modelId="{50EE8D65-D271-4C2D-9B21-C970F97D8EC4}" type="pres">
      <dgm:prSet presAssocID="{6C87B333-FC00-41AF-8D36-3EA2DFD22CF5}" presName="hierChild3" presStyleCnt="0"/>
      <dgm:spPr/>
    </dgm:pt>
    <dgm:pt modelId="{387D167B-EFD7-423D-89C6-6BBCC4D34FA9}" type="pres">
      <dgm:prSet presAssocID="{E4A354E5-F291-4C94-A4D9-079DAF45B207}" presName="Name115" presStyleLbl="parChTrans1D2" presStyleIdx="1" presStyleCnt="3"/>
      <dgm:spPr/>
      <dgm:t>
        <a:bodyPr/>
        <a:lstStyle/>
        <a:p>
          <a:endParaRPr lang="fr-FR"/>
        </a:p>
      </dgm:t>
    </dgm:pt>
    <dgm:pt modelId="{D158F410-2EAA-46CA-9076-5D696643A7BE}" type="pres">
      <dgm:prSet presAssocID="{AF8D03EB-1C8C-420C-8448-21CE2B069532}" presName="hierRoot3" presStyleCnt="0">
        <dgm:presLayoutVars>
          <dgm:hierBranch val="init"/>
        </dgm:presLayoutVars>
      </dgm:prSet>
      <dgm:spPr/>
    </dgm:pt>
    <dgm:pt modelId="{912C8442-4495-485F-99F5-666E562A1183}" type="pres">
      <dgm:prSet presAssocID="{AF8D03EB-1C8C-420C-8448-21CE2B069532}" presName="rootComposite3" presStyleCnt="0"/>
      <dgm:spPr/>
    </dgm:pt>
    <dgm:pt modelId="{ABCB5B82-C0EE-4747-A386-E4571E5A6D31}" type="pres">
      <dgm:prSet presAssocID="{AF8D03EB-1C8C-420C-8448-21CE2B069532}" presName="rootText3" presStyleLbl="asst1" presStyleIdx="0" presStyleCnt="1" custLinFactNeighborX="1590" custLinFactNeighborY="60821">
        <dgm:presLayoutVars>
          <dgm:chPref val="3"/>
        </dgm:presLayoutVars>
      </dgm:prSet>
      <dgm:spPr/>
      <dgm:t>
        <a:bodyPr/>
        <a:lstStyle/>
        <a:p>
          <a:endParaRPr lang="fr-FR"/>
        </a:p>
      </dgm:t>
    </dgm:pt>
    <dgm:pt modelId="{4360F7BD-25CA-4F1F-80C6-44899D1D92D4}" type="pres">
      <dgm:prSet presAssocID="{AF8D03EB-1C8C-420C-8448-21CE2B069532}" presName="rootConnector3" presStyleLbl="asst1" presStyleIdx="0" presStyleCnt="1"/>
      <dgm:spPr/>
      <dgm:t>
        <a:bodyPr/>
        <a:lstStyle/>
        <a:p>
          <a:endParaRPr lang="fr-FR"/>
        </a:p>
      </dgm:t>
    </dgm:pt>
    <dgm:pt modelId="{C54571CF-3501-4E6B-8689-5D3811827F9D}" type="pres">
      <dgm:prSet presAssocID="{AF8D03EB-1C8C-420C-8448-21CE2B069532}" presName="hierChild6" presStyleCnt="0"/>
      <dgm:spPr/>
    </dgm:pt>
    <dgm:pt modelId="{4914BC11-515C-4D68-A9DF-42164AB0501C}" type="pres">
      <dgm:prSet presAssocID="{AF8D03EB-1C8C-420C-8448-21CE2B069532}" presName="hierChild7" presStyleCnt="0"/>
      <dgm:spPr/>
    </dgm:pt>
    <dgm:pt modelId="{AF2C8F82-2C13-4251-9590-92A9E491DCAF}" type="pres">
      <dgm:prSet presAssocID="{CE8F774A-FBBF-44E5-9A87-FD77AADF7340}" presName="hierRoot1" presStyleCnt="0">
        <dgm:presLayoutVars>
          <dgm:hierBranch val="init"/>
        </dgm:presLayoutVars>
      </dgm:prSet>
      <dgm:spPr/>
    </dgm:pt>
    <dgm:pt modelId="{CAA41F8C-052C-4546-A843-9738C08ED005}" type="pres">
      <dgm:prSet presAssocID="{CE8F774A-FBBF-44E5-9A87-FD77AADF7340}" presName="rootComposite1" presStyleCnt="0"/>
      <dgm:spPr/>
    </dgm:pt>
    <dgm:pt modelId="{DE26A1EB-C85D-4AE3-8098-1AB3613E677F}" type="pres">
      <dgm:prSet presAssocID="{CE8F774A-FBBF-44E5-9A87-FD77AADF7340}" presName="rootText1" presStyleLbl="node0" presStyleIdx="1" presStyleCnt="2">
        <dgm:presLayoutVars>
          <dgm:chPref val="3"/>
        </dgm:presLayoutVars>
      </dgm:prSet>
      <dgm:spPr/>
      <dgm:t>
        <a:bodyPr/>
        <a:lstStyle/>
        <a:p>
          <a:endParaRPr lang="fr-FR"/>
        </a:p>
      </dgm:t>
    </dgm:pt>
    <dgm:pt modelId="{DD549920-322F-455C-9149-F0AC8A787531}" type="pres">
      <dgm:prSet presAssocID="{CE8F774A-FBBF-44E5-9A87-FD77AADF7340}" presName="rootConnector1" presStyleLbl="node1" presStyleIdx="0" presStyleCnt="0"/>
      <dgm:spPr/>
      <dgm:t>
        <a:bodyPr/>
        <a:lstStyle/>
        <a:p>
          <a:endParaRPr lang="fr-FR"/>
        </a:p>
      </dgm:t>
    </dgm:pt>
    <dgm:pt modelId="{AFBF6D2C-8B0C-4CCA-BEF7-8498FE81A429}" type="pres">
      <dgm:prSet presAssocID="{CE8F774A-FBBF-44E5-9A87-FD77AADF7340}" presName="hierChild2" presStyleCnt="0"/>
      <dgm:spPr/>
    </dgm:pt>
    <dgm:pt modelId="{99D53FF8-1B62-4B5C-AB37-D77800CC140B}" type="pres">
      <dgm:prSet presAssocID="{E90DE74A-5543-4C55-9813-2A0A8950E4AE}" presName="Name66" presStyleLbl="parChTrans1D2" presStyleIdx="2" presStyleCnt="3"/>
      <dgm:spPr/>
      <dgm:t>
        <a:bodyPr/>
        <a:lstStyle/>
        <a:p>
          <a:endParaRPr lang="fr-FR"/>
        </a:p>
      </dgm:t>
    </dgm:pt>
    <dgm:pt modelId="{699A918D-722D-4EB0-ACA9-CF9D9903C42B}" type="pres">
      <dgm:prSet presAssocID="{A1F41CE3-F95D-43F8-A706-0E11A2B0BE7C}" presName="hierRoot2" presStyleCnt="0">
        <dgm:presLayoutVars>
          <dgm:hierBranch val="init"/>
        </dgm:presLayoutVars>
      </dgm:prSet>
      <dgm:spPr/>
    </dgm:pt>
    <dgm:pt modelId="{732CF160-1C59-443B-83CF-4942F2344280}" type="pres">
      <dgm:prSet presAssocID="{A1F41CE3-F95D-43F8-A706-0E11A2B0BE7C}" presName="rootComposite" presStyleCnt="0"/>
      <dgm:spPr/>
    </dgm:pt>
    <dgm:pt modelId="{C5256771-15A7-42DD-91C4-F5D06CDCB040}" type="pres">
      <dgm:prSet presAssocID="{A1F41CE3-F95D-43F8-A706-0E11A2B0BE7C}" presName="rootText" presStyleLbl="node2" presStyleIdx="1" presStyleCnt="2" custLinFactX="-20135" custLinFactNeighborX="-100000" custLinFactNeighborY="0">
        <dgm:presLayoutVars>
          <dgm:chPref val="3"/>
        </dgm:presLayoutVars>
      </dgm:prSet>
      <dgm:spPr/>
      <dgm:t>
        <a:bodyPr/>
        <a:lstStyle/>
        <a:p>
          <a:endParaRPr lang="fr-FR"/>
        </a:p>
      </dgm:t>
    </dgm:pt>
    <dgm:pt modelId="{FA5B054F-DAC0-45C4-8B91-E5872478860F}" type="pres">
      <dgm:prSet presAssocID="{A1F41CE3-F95D-43F8-A706-0E11A2B0BE7C}" presName="rootConnector" presStyleLbl="node2" presStyleIdx="1" presStyleCnt="2"/>
      <dgm:spPr/>
      <dgm:t>
        <a:bodyPr/>
        <a:lstStyle/>
        <a:p>
          <a:endParaRPr lang="fr-FR"/>
        </a:p>
      </dgm:t>
    </dgm:pt>
    <dgm:pt modelId="{BE1254B5-D5BF-4037-A506-CE60F25C7C64}" type="pres">
      <dgm:prSet presAssocID="{A1F41CE3-F95D-43F8-A706-0E11A2B0BE7C}" presName="hierChild4" presStyleCnt="0"/>
      <dgm:spPr/>
    </dgm:pt>
    <dgm:pt modelId="{0CCFB379-0F99-42CF-9B32-BB838253BA78}" type="pres">
      <dgm:prSet presAssocID="{A1F41CE3-F95D-43F8-A706-0E11A2B0BE7C}" presName="hierChild5" presStyleCnt="0"/>
      <dgm:spPr/>
    </dgm:pt>
    <dgm:pt modelId="{1E3FFBE3-D105-4042-BD3A-C1B1D325EFE3}" type="pres">
      <dgm:prSet presAssocID="{CE8F774A-FBBF-44E5-9A87-FD77AADF7340}" presName="hierChild3" presStyleCnt="0"/>
      <dgm:spPr/>
    </dgm:pt>
  </dgm:ptLst>
  <dgm:cxnLst>
    <dgm:cxn modelId="{B093D77E-79B9-4DB9-9FC6-1FCDF4ACA7A6}" type="presOf" srcId="{ABD9E0DF-3B0C-4330-ADA0-279D1005FBAC}" destId="{32095782-2465-44FA-9E7E-5CD3C69205F0}" srcOrd="0" destOrd="0" presId="urn:microsoft.com/office/officeart/2009/3/layout/HorizontalOrganizationChart"/>
    <dgm:cxn modelId="{3EAFA14B-5B32-445F-BDB4-1ED2FF5FCF03}" srcId="{6C87B333-FC00-41AF-8D36-3EA2DFD22CF5}" destId="{ABD9E0DF-3B0C-4330-ADA0-279D1005FBAC}" srcOrd="1" destOrd="0" parTransId="{4E773F4E-09F0-4BA7-B50B-8B5B9CCC73C6}" sibTransId="{1985D86A-342B-441F-9C49-6ED4DC9D1328}"/>
    <dgm:cxn modelId="{C48F63A3-DC20-4EDE-B83E-FFB9024C7BC3}" srcId="{CE8F774A-FBBF-44E5-9A87-FD77AADF7340}" destId="{A1F41CE3-F95D-43F8-A706-0E11A2B0BE7C}" srcOrd="0" destOrd="0" parTransId="{E90DE74A-5543-4C55-9813-2A0A8950E4AE}" sibTransId="{1F3188B2-64A4-441A-9922-46B44400464C}"/>
    <dgm:cxn modelId="{C67CE37D-AAAE-4B10-83A2-F7A5ED6D09B7}" type="presOf" srcId="{A1F41CE3-F95D-43F8-A706-0E11A2B0BE7C}" destId="{C5256771-15A7-42DD-91C4-F5D06CDCB040}" srcOrd="0" destOrd="0" presId="urn:microsoft.com/office/officeart/2009/3/layout/HorizontalOrganizationChart"/>
    <dgm:cxn modelId="{FC640368-EA5B-4E2B-B277-8BD079D91B7F}" type="presOf" srcId="{6C87B333-FC00-41AF-8D36-3EA2DFD22CF5}" destId="{ED5FA74E-0F2A-43F5-9489-87ED3D68452F}" srcOrd="1" destOrd="0" presId="urn:microsoft.com/office/officeart/2009/3/layout/HorizontalOrganizationChart"/>
    <dgm:cxn modelId="{439B3DEE-D06F-4D5E-8415-8B4026730C94}" type="presOf" srcId="{E4A354E5-F291-4C94-A4D9-079DAF45B207}" destId="{387D167B-EFD7-423D-89C6-6BBCC4D34FA9}" srcOrd="0" destOrd="0" presId="urn:microsoft.com/office/officeart/2009/3/layout/HorizontalOrganizationChart"/>
    <dgm:cxn modelId="{F3844022-BC44-4F66-91D1-EFDEBAD5536B}" type="presOf" srcId="{B04A2550-4D2E-4361-8FDB-30CE05E94422}" destId="{52D8D5CA-CA42-4F72-9754-3AE3BA6E5410}" srcOrd="0" destOrd="0" presId="urn:microsoft.com/office/officeart/2009/3/layout/HorizontalOrganizationChart"/>
    <dgm:cxn modelId="{36287CF1-2719-4CD3-9179-BD13864E66EE}" type="presOf" srcId="{CE8F774A-FBBF-44E5-9A87-FD77AADF7340}" destId="{DE26A1EB-C85D-4AE3-8098-1AB3613E677F}" srcOrd="0" destOrd="0" presId="urn:microsoft.com/office/officeart/2009/3/layout/HorizontalOrganizationChart"/>
    <dgm:cxn modelId="{0805F5D9-B7B7-4A74-9EFF-DC13C3F011BC}" srcId="{B04A2550-4D2E-4361-8FDB-30CE05E94422}" destId="{6C87B333-FC00-41AF-8D36-3EA2DFD22CF5}" srcOrd="0" destOrd="0" parTransId="{0D15A0E3-4793-4547-BB69-00C69C2C02B6}" sibTransId="{BD95F40E-0663-4F24-ACC8-3F0C42C7B359}"/>
    <dgm:cxn modelId="{54C63D95-F743-4612-A752-789B63F4C74C}" type="presOf" srcId="{AF8D03EB-1C8C-420C-8448-21CE2B069532}" destId="{4360F7BD-25CA-4F1F-80C6-44899D1D92D4}" srcOrd="1" destOrd="0" presId="urn:microsoft.com/office/officeart/2009/3/layout/HorizontalOrganizationChart"/>
    <dgm:cxn modelId="{3FE43E86-A5B4-4486-9ADF-FDE4E022F2ED}" type="presOf" srcId="{4E773F4E-09F0-4BA7-B50B-8B5B9CCC73C6}" destId="{38ABBC9C-1652-4349-91C4-7551DFE0699D}" srcOrd="0" destOrd="0" presId="urn:microsoft.com/office/officeart/2009/3/layout/HorizontalOrganizationChart"/>
    <dgm:cxn modelId="{32D7A3ED-4A5B-4CC3-BACA-3E5590302C0F}" srcId="{6C87B333-FC00-41AF-8D36-3EA2DFD22CF5}" destId="{AF8D03EB-1C8C-420C-8448-21CE2B069532}" srcOrd="0" destOrd="0" parTransId="{E4A354E5-F291-4C94-A4D9-079DAF45B207}" sibTransId="{0CE0B992-73F0-467B-914B-90BAA55B437B}"/>
    <dgm:cxn modelId="{CC6ACD18-07B4-47AE-8A20-13993ED649AF}" type="presOf" srcId="{E90DE74A-5543-4C55-9813-2A0A8950E4AE}" destId="{99D53FF8-1B62-4B5C-AB37-D77800CC140B}" srcOrd="0" destOrd="0" presId="urn:microsoft.com/office/officeart/2009/3/layout/HorizontalOrganizationChart"/>
    <dgm:cxn modelId="{D0BA8E78-4563-41A9-96E0-86F20F7DC38F}" srcId="{B04A2550-4D2E-4361-8FDB-30CE05E94422}" destId="{CE8F774A-FBBF-44E5-9A87-FD77AADF7340}" srcOrd="1" destOrd="0" parTransId="{99842A16-2223-451C-A93A-E41BE6CC93A9}" sibTransId="{5B029146-7315-483C-99B2-133517BEC6A6}"/>
    <dgm:cxn modelId="{0805E766-73CC-4E58-AFF9-27FA214A0D68}" type="presOf" srcId="{6C87B333-FC00-41AF-8D36-3EA2DFD22CF5}" destId="{3C83FBF0-289E-4C67-8EB4-54E0268766EB}" srcOrd="0" destOrd="0" presId="urn:microsoft.com/office/officeart/2009/3/layout/HorizontalOrganizationChart"/>
    <dgm:cxn modelId="{671B1B90-A83E-407C-BD51-242346E0929E}" type="presOf" srcId="{CE8F774A-FBBF-44E5-9A87-FD77AADF7340}" destId="{DD549920-322F-455C-9149-F0AC8A787531}" srcOrd="1" destOrd="0" presId="urn:microsoft.com/office/officeart/2009/3/layout/HorizontalOrganizationChart"/>
    <dgm:cxn modelId="{5841E462-AFBF-4332-B4B0-13141206EB73}" type="presOf" srcId="{A1F41CE3-F95D-43F8-A706-0E11A2B0BE7C}" destId="{FA5B054F-DAC0-45C4-8B91-E5872478860F}" srcOrd="1" destOrd="0" presId="urn:microsoft.com/office/officeart/2009/3/layout/HorizontalOrganizationChart"/>
    <dgm:cxn modelId="{786B7522-30AC-4F55-8B69-485AF9046A55}" type="presOf" srcId="{ABD9E0DF-3B0C-4330-ADA0-279D1005FBAC}" destId="{9D3DAB5E-A3E2-4C7C-8E30-28216E0C629B}" srcOrd="1" destOrd="0" presId="urn:microsoft.com/office/officeart/2009/3/layout/HorizontalOrganizationChart"/>
    <dgm:cxn modelId="{7C1B2FC9-BA0E-44D9-AC2E-B93866ABA438}" type="presOf" srcId="{AF8D03EB-1C8C-420C-8448-21CE2B069532}" destId="{ABCB5B82-C0EE-4747-A386-E4571E5A6D31}" srcOrd="0" destOrd="0" presId="urn:microsoft.com/office/officeart/2009/3/layout/HorizontalOrganizationChart"/>
    <dgm:cxn modelId="{6F5B2C64-8BC3-4038-9974-B4C5CC197402}" type="presParOf" srcId="{52D8D5CA-CA42-4F72-9754-3AE3BA6E5410}" destId="{4E6F4D36-9064-4B56-B706-8C5A89F79411}" srcOrd="0" destOrd="0" presId="urn:microsoft.com/office/officeart/2009/3/layout/HorizontalOrganizationChart"/>
    <dgm:cxn modelId="{1F5F523B-BEC8-4DA2-91CD-F53BEC3DF369}" type="presParOf" srcId="{4E6F4D36-9064-4B56-B706-8C5A89F79411}" destId="{D40EE7AF-1E64-472B-B892-FA0D13995A10}" srcOrd="0" destOrd="0" presId="urn:microsoft.com/office/officeart/2009/3/layout/HorizontalOrganizationChart"/>
    <dgm:cxn modelId="{B65D1A64-4298-482D-B953-8BAD28CDAA1C}" type="presParOf" srcId="{D40EE7AF-1E64-472B-B892-FA0D13995A10}" destId="{3C83FBF0-289E-4C67-8EB4-54E0268766EB}" srcOrd="0" destOrd="0" presId="urn:microsoft.com/office/officeart/2009/3/layout/HorizontalOrganizationChart"/>
    <dgm:cxn modelId="{38F09408-B4DF-4A70-AAFE-8409E673152D}" type="presParOf" srcId="{D40EE7AF-1E64-472B-B892-FA0D13995A10}" destId="{ED5FA74E-0F2A-43F5-9489-87ED3D68452F}" srcOrd="1" destOrd="0" presId="urn:microsoft.com/office/officeart/2009/3/layout/HorizontalOrganizationChart"/>
    <dgm:cxn modelId="{D0797D34-C258-4FF1-97A4-FD6D56DA5F01}" type="presParOf" srcId="{4E6F4D36-9064-4B56-B706-8C5A89F79411}" destId="{04963449-52E7-4D30-8A5F-0D0B918D50E4}" srcOrd="1" destOrd="0" presId="urn:microsoft.com/office/officeart/2009/3/layout/HorizontalOrganizationChart"/>
    <dgm:cxn modelId="{4A7AF3C9-3E92-4476-8866-598EC11CCA93}" type="presParOf" srcId="{04963449-52E7-4D30-8A5F-0D0B918D50E4}" destId="{38ABBC9C-1652-4349-91C4-7551DFE0699D}" srcOrd="0" destOrd="0" presId="urn:microsoft.com/office/officeart/2009/3/layout/HorizontalOrganizationChart"/>
    <dgm:cxn modelId="{2BFF2C09-6A9B-47E9-B3C2-045991E098B1}" type="presParOf" srcId="{04963449-52E7-4D30-8A5F-0D0B918D50E4}" destId="{C47E44A5-5089-49F4-BFAC-7E092ED4E3D6}" srcOrd="1" destOrd="0" presId="urn:microsoft.com/office/officeart/2009/3/layout/HorizontalOrganizationChart"/>
    <dgm:cxn modelId="{DDB21CFD-DDC9-462E-9BF4-7E22179E4EC1}" type="presParOf" srcId="{C47E44A5-5089-49F4-BFAC-7E092ED4E3D6}" destId="{E93B4851-29F5-4689-8B18-1D92C282CD39}" srcOrd="0" destOrd="0" presId="urn:microsoft.com/office/officeart/2009/3/layout/HorizontalOrganizationChart"/>
    <dgm:cxn modelId="{EB6F2B62-A446-45E0-81F1-D2F218EF3CB8}" type="presParOf" srcId="{E93B4851-29F5-4689-8B18-1D92C282CD39}" destId="{32095782-2465-44FA-9E7E-5CD3C69205F0}" srcOrd="0" destOrd="0" presId="urn:microsoft.com/office/officeart/2009/3/layout/HorizontalOrganizationChart"/>
    <dgm:cxn modelId="{1B4044FE-EE75-4523-982B-0A17F2C70E8F}" type="presParOf" srcId="{E93B4851-29F5-4689-8B18-1D92C282CD39}" destId="{9D3DAB5E-A3E2-4C7C-8E30-28216E0C629B}" srcOrd="1" destOrd="0" presId="urn:microsoft.com/office/officeart/2009/3/layout/HorizontalOrganizationChart"/>
    <dgm:cxn modelId="{A29E4370-9767-49D0-ABBD-35CFB73048B3}" type="presParOf" srcId="{C47E44A5-5089-49F4-BFAC-7E092ED4E3D6}" destId="{0315BD94-E118-4089-B495-1ECFA27432E2}" srcOrd="1" destOrd="0" presId="urn:microsoft.com/office/officeart/2009/3/layout/HorizontalOrganizationChart"/>
    <dgm:cxn modelId="{5C839E45-325F-4515-BBE0-63212C446AD1}" type="presParOf" srcId="{C47E44A5-5089-49F4-BFAC-7E092ED4E3D6}" destId="{AB693FF3-3EC1-4A92-996D-4281C243F92E}" srcOrd="2" destOrd="0" presId="urn:microsoft.com/office/officeart/2009/3/layout/HorizontalOrganizationChart"/>
    <dgm:cxn modelId="{C435A7A4-6984-4A44-BFEF-FB50573142F3}" type="presParOf" srcId="{4E6F4D36-9064-4B56-B706-8C5A89F79411}" destId="{50EE8D65-D271-4C2D-9B21-C970F97D8EC4}" srcOrd="2" destOrd="0" presId="urn:microsoft.com/office/officeart/2009/3/layout/HorizontalOrganizationChart"/>
    <dgm:cxn modelId="{D94008D0-F22A-426A-B007-A85BB8283E48}" type="presParOf" srcId="{50EE8D65-D271-4C2D-9B21-C970F97D8EC4}" destId="{387D167B-EFD7-423D-89C6-6BBCC4D34FA9}" srcOrd="0" destOrd="0" presId="urn:microsoft.com/office/officeart/2009/3/layout/HorizontalOrganizationChart"/>
    <dgm:cxn modelId="{0E180F23-81E6-42D6-A367-A2F1C1E8C2A3}" type="presParOf" srcId="{50EE8D65-D271-4C2D-9B21-C970F97D8EC4}" destId="{D158F410-2EAA-46CA-9076-5D696643A7BE}" srcOrd="1" destOrd="0" presId="urn:microsoft.com/office/officeart/2009/3/layout/HorizontalOrganizationChart"/>
    <dgm:cxn modelId="{45ECAE3A-3A89-4823-BF96-2EE74FF8B9AC}" type="presParOf" srcId="{D158F410-2EAA-46CA-9076-5D696643A7BE}" destId="{912C8442-4495-485F-99F5-666E562A1183}" srcOrd="0" destOrd="0" presId="urn:microsoft.com/office/officeart/2009/3/layout/HorizontalOrganizationChart"/>
    <dgm:cxn modelId="{12648B71-664E-43AF-B4ED-A7D8CFD22DDB}" type="presParOf" srcId="{912C8442-4495-485F-99F5-666E562A1183}" destId="{ABCB5B82-C0EE-4747-A386-E4571E5A6D31}" srcOrd="0" destOrd="0" presId="urn:microsoft.com/office/officeart/2009/3/layout/HorizontalOrganizationChart"/>
    <dgm:cxn modelId="{E1039BF4-83AC-4516-A26A-DEEDE1D986BC}" type="presParOf" srcId="{912C8442-4495-485F-99F5-666E562A1183}" destId="{4360F7BD-25CA-4F1F-80C6-44899D1D92D4}" srcOrd="1" destOrd="0" presId="urn:microsoft.com/office/officeart/2009/3/layout/HorizontalOrganizationChart"/>
    <dgm:cxn modelId="{F07CB660-8F22-4CC7-95B6-8CA73F845E87}" type="presParOf" srcId="{D158F410-2EAA-46CA-9076-5D696643A7BE}" destId="{C54571CF-3501-4E6B-8689-5D3811827F9D}" srcOrd="1" destOrd="0" presId="urn:microsoft.com/office/officeart/2009/3/layout/HorizontalOrganizationChart"/>
    <dgm:cxn modelId="{A837C20D-0628-47FA-9462-FC8064FECD2C}" type="presParOf" srcId="{D158F410-2EAA-46CA-9076-5D696643A7BE}" destId="{4914BC11-515C-4D68-A9DF-42164AB0501C}" srcOrd="2" destOrd="0" presId="urn:microsoft.com/office/officeart/2009/3/layout/HorizontalOrganizationChart"/>
    <dgm:cxn modelId="{F6DF8DAC-B1CD-4F5A-AF32-A3A003645829}" type="presParOf" srcId="{52D8D5CA-CA42-4F72-9754-3AE3BA6E5410}" destId="{AF2C8F82-2C13-4251-9590-92A9E491DCAF}" srcOrd="1" destOrd="0" presId="urn:microsoft.com/office/officeart/2009/3/layout/HorizontalOrganizationChart"/>
    <dgm:cxn modelId="{05132D07-A787-4D3E-816D-658482ED2959}" type="presParOf" srcId="{AF2C8F82-2C13-4251-9590-92A9E491DCAF}" destId="{CAA41F8C-052C-4546-A843-9738C08ED005}" srcOrd="0" destOrd="0" presId="urn:microsoft.com/office/officeart/2009/3/layout/HorizontalOrganizationChart"/>
    <dgm:cxn modelId="{55B7E172-5D38-44DF-AB34-2DB33A2DC2C5}" type="presParOf" srcId="{CAA41F8C-052C-4546-A843-9738C08ED005}" destId="{DE26A1EB-C85D-4AE3-8098-1AB3613E677F}" srcOrd="0" destOrd="0" presId="urn:microsoft.com/office/officeart/2009/3/layout/HorizontalOrganizationChart"/>
    <dgm:cxn modelId="{6531285E-DDD7-4D12-BAC9-C3AABCFE772D}" type="presParOf" srcId="{CAA41F8C-052C-4546-A843-9738C08ED005}" destId="{DD549920-322F-455C-9149-F0AC8A787531}" srcOrd="1" destOrd="0" presId="urn:microsoft.com/office/officeart/2009/3/layout/HorizontalOrganizationChart"/>
    <dgm:cxn modelId="{7810C940-ADA2-4F7D-A1B2-EB3606080610}" type="presParOf" srcId="{AF2C8F82-2C13-4251-9590-92A9E491DCAF}" destId="{AFBF6D2C-8B0C-4CCA-BEF7-8498FE81A429}" srcOrd="1" destOrd="0" presId="urn:microsoft.com/office/officeart/2009/3/layout/HorizontalOrganizationChart"/>
    <dgm:cxn modelId="{ADD23ED5-58C5-469E-B48F-9A085C8FA8D1}" type="presParOf" srcId="{AFBF6D2C-8B0C-4CCA-BEF7-8498FE81A429}" destId="{99D53FF8-1B62-4B5C-AB37-D77800CC140B}" srcOrd="0" destOrd="0" presId="urn:microsoft.com/office/officeart/2009/3/layout/HorizontalOrganizationChart"/>
    <dgm:cxn modelId="{5F6AEEC6-8A51-478B-8C64-F25ECFF3E373}" type="presParOf" srcId="{AFBF6D2C-8B0C-4CCA-BEF7-8498FE81A429}" destId="{699A918D-722D-4EB0-ACA9-CF9D9903C42B}" srcOrd="1" destOrd="0" presId="urn:microsoft.com/office/officeart/2009/3/layout/HorizontalOrganizationChart"/>
    <dgm:cxn modelId="{6FDC23C7-4A7C-4014-A4BE-5D00F5B81415}" type="presParOf" srcId="{699A918D-722D-4EB0-ACA9-CF9D9903C42B}" destId="{732CF160-1C59-443B-83CF-4942F2344280}" srcOrd="0" destOrd="0" presId="urn:microsoft.com/office/officeart/2009/3/layout/HorizontalOrganizationChart"/>
    <dgm:cxn modelId="{B0E96439-1B79-4A9B-BE88-DC21C5614F65}" type="presParOf" srcId="{732CF160-1C59-443B-83CF-4942F2344280}" destId="{C5256771-15A7-42DD-91C4-F5D06CDCB040}" srcOrd="0" destOrd="0" presId="urn:microsoft.com/office/officeart/2009/3/layout/HorizontalOrganizationChart"/>
    <dgm:cxn modelId="{A65E70E8-F8FE-428B-AEAB-929BD98BA959}" type="presParOf" srcId="{732CF160-1C59-443B-83CF-4942F2344280}" destId="{FA5B054F-DAC0-45C4-8B91-E5872478860F}" srcOrd="1" destOrd="0" presId="urn:microsoft.com/office/officeart/2009/3/layout/HorizontalOrganizationChart"/>
    <dgm:cxn modelId="{C7CB9216-94BB-4C8E-A32E-11B1E43C6FAC}" type="presParOf" srcId="{699A918D-722D-4EB0-ACA9-CF9D9903C42B}" destId="{BE1254B5-D5BF-4037-A506-CE60F25C7C64}" srcOrd="1" destOrd="0" presId="urn:microsoft.com/office/officeart/2009/3/layout/HorizontalOrganizationChart"/>
    <dgm:cxn modelId="{037E2E41-E5AD-4BA3-862C-84FD92176464}" type="presParOf" srcId="{699A918D-722D-4EB0-ACA9-CF9D9903C42B}" destId="{0CCFB379-0F99-42CF-9B32-BB838253BA78}" srcOrd="2" destOrd="0" presId="urn:microsoft.com/office/officeart/2009/3/layout/HorizontalOrganizationChart"/>
    <dgm:cxn modelId="{929DFE1F-E9FF-4F0B-8A88-E2D70CC7F4D2}" type="presParOf" srcId="{AF2C8F82-2C13-4251-9590-92A9E491DCAF}" destId="{1E3FFBE3-D105-4042-BD3A-C1B1D325EFE3}"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A5424B61-D308-460E-845C-BD931D3EC5B1}" type="doc">
      <dgm:prSet loTypeId="urn:microsoft.com/office/officeart/2009/3/layout/HorizontalOrganizationChart" loCatId="hierarchy" qsTypeId="urn:microsoft.com/office/officeart/2005/8/quickstyle/simple3" qsCatId="simple" csTypeId="urn:microsoft.com/office/officeart/2005/8/colors/colorful2" csCatId="colorful" phldr="1"/>
      <dgm:spPr/>
      <dgm:t>
        <a:bodyPr/>
        <a:lstStyle/>
        <a:p>
          <a:endParaRPr lang="fr-FR"/>
        </a:p>
      </dgm:t>
    </dgm:pt>
    <dgm:pt modelId="{DE075BEC-DC6F-4856-AC82-DA92DA8512CB}">
      <dgm:prSet phldrT="[Texte]" custT="1"/>
      <dgm:spPr/>
      <dgm:t>
        <a:bodyPr/>
        <a:lstStyle/>
        <a:p>
          <a:r>
            <a:rPr lang="ar-TN" sz="2400" b="1" dirty="0">
              <a:cs typeface="+mj-cs"/>
            </a:rPr>
            <a:t>محاور الأصول في كتب </a:t>
          </a:r>
          <a:r>
            <a:rPr lang="ar-TN" sz="2400" b="1" dirty="0" err="1" smtClean="0">
              <a:cs typeface="+mj-cs"/>
            </a:rPr>
            <a:t>الإماميّة</a:t>
          </a:r>
          <a:r>
            <a:rPr lang="ar-TN" sz="2400" b="1" dirty="0" smtClean="0">
              <a:cs typeface="+mj-cs"/>
            </a:rPr>
            <a:t> (بعضها)</a:t>
          </a:r>
          <a:endParaRPr lang="fr-FR" sz="2400" b="1" dirty="0">
            <a:cs typeface="+mj-cs"/>
          </a:endParaRPr>
        </a:p>
      </dgm:t>
    </dgm:pt>
    <dgm:pt modelId="{0753735A-A4D9-4CB6-ADCE-957DA7E22D12}" type="parTrans" cxnId="{F0B4CC9F-A1FA-46E9-B5AC-35B770BAD4E2}">
      <dgm:prSet/>
      <dgm:spPr/>
      <dgm:t>
        <a:bodyPr/>
        <a:lstStyle/>
        <a:p>
          <a:endParaRPr lang="fr-FR"/>
        </a:p>
      </dgm:t>
    </dgm:pt>
    <dgm:pt modelId="{49053E7B-6F06-4D75-9624-B340AB0923C4}" type="sibTrans" cxnId="{F0B4CC9F-A1FA-46E9-B5AC-35B770BAD4E2}">
      <dgm:prSet/>
      <dgm:spPr/>
      <dgm:t>
        <a:bodyPr/>
        <a:lstStyle/>
        <a:p>
          <a:endParaRPr lang="fr-FR"/>
        </a:p>
      </dgm:t>
    </dgm:pt>
    <dgm:pt modelId="{E5803ABB-C12F-451B-9EAB-6D298950CBB2}">
      <dgm:prSet phldrT="[Texte]" custT="1"/>
      <dgm:spPr/>
      <dgm:t>
        <a:bodyPr/>
        <a:lstStyle/>
        <a:p>
          <a:r>
            <a:rPr lang="ar-TN" sz="2400" b="1" dirty="0">
              <a:cs typeface="+mj-cs"/>
            </a:rPr>
            <a:t>الأدلّة المحصِّلة للحكم</a:t>
          </a:r>
          <a:endParaRPr lang="fr-FR" sz="2400" b="1" dirty="0">
            <a:cs typeface="+mj-cs"/>
          </a:endParaRPr>
        </a:p>
      </dgm:t>
    </dgm:pt>
    <dgm:pt modelId="{F90FC8A8-0041-405C-8C89-A705CBBFD300}" type="parTrans" cxnId="{9B9892F7-F8DF-4008-AE5E-92F33FD49352}">
      <dgm:prSet/>
      <dgm:spPr/>
      <dgm:t>
        <a:bodyPr/>
        <a:lstStyle/>
        <a:p>
          <a:endParaRPr lang="fr-FR"/>
        </a:p>
      </dgm:t>
    </dgm:pt>
    <dgm:pt modelId="{61D85BE9-D952-47CD-A686-59B4153A0E20}" type="sibTrans" cxnId="{9B9892F7-F8DF-4008-AE5E-92F33FD49352}">
      <dgm:prSet/>
      <dgm:spPr/>
      <dgm:t>
        <a:bodyPr/>
        <a:lstStyle/>
        <a:p>
          <a:endParaRPr lang="fr-FR"/>
        </a:p>
      </dgm:t>
    </dgm:pt>
    <dgm:pt modelId="{783264E2-4075-4B7F-8BDC-F0A8D3E20ECC}">
      <dgm:prSet phldrT="[Texte]" custT="1"/>
      <dgm:spPr/>
      <dgm:t>
        <a:bodyPr/>
        <a:lstStyle/>
        <a:p>
          <a:pPr rtl="1"/>
          <a:r>
            <a:rPr lang="ar-TN" sz="2400" b="1" dirty="0">
              <a:cs typeface="+mj-cs"/>
            </a:rPr>
            <a:t>الأدلّة المحصّلة للموقف </a:t>
          </a:r>
          <a:r>
            <a:rPr lang="ar-TN" sz="2400" b="1" dirty="0" smtClean="0">
              <a:cs typeface="+mj-cs"/>
            </a:rPr>
            <a:t>العمليّ</a:t>
          </a:r>
          <a:endParaRPr lang="fr-FR" sz="2400" b="1" dirty="0">
            <a:cs typeface="+mj-cs"/>
          </a:endParaRPr>
        </a:p>
      </dgm:t>
    </dgm:pt>
    <dgm:pt modelId="{DF122CC9-FDD8-47E5-984E-09A5167B862D}" type="parTrans" cxnId="{41B4B4F7-EA15-4B46-AE3F-812C9B21C822}">
      <dgm:prSet/>
      <dgm:spPr/>
      <dgm:t>
        <a:bodyPr/>
        <a:lstStyle/>
        <a:p>
          <a:endParaRPr lang="fr-FR"/>
        </a:p>
      </dgm:t>
    </dgm:pt>
    <dgm:pt modelId="{08D0CB76-46FF-4E34-8D3E-035CBCAECBDE}" type="sibTrans" cxnId="{41B4B4F7-EA15-4B46-AE3F-812C9B21C822}">
      <dgm:prSet/>
      <dgm:spPr/>
      <dgm:t>
        <a:bodyPr/>
        <a:lstStyle/>
        <a:p>
          <a:endParaRPr lang="fr-FR"/>
        </a:p>
      </dgm:t>
    </dgm:pt>
    <dgm:pt modelId="{7D2DB36F-1E8D-4E53-9C12-02402D2BE9C9}">
      <dgm:prSet phldrT="[Texte]" custT="1"/>
      <dgm:spPr/>
      <dgm:t>
        <a:bodyPr/>
        <a:lstStyle/>
        <a:p>
          <a:r>
            <a:rPr lang="ar-TN" sz="2400" b="1" dirty="0">
              <a:cs typeface="+mj-cs"/>
            </a:rPr>
            <a:t>تعارض الأدلّة</a:t>
          </a:r>
          <a:endParaRPr lang="fr-FR" sz="2400" b="1" dirty="0">
            <a:cs typeface="+mj-cs"/>
          </a:endParaRPr>
        </a:p>
      </dgm:t>
    </dgm:pt>
    <dgm:pt modelId="{599B2273-B63B-4A56-ADFE-5774DCDE84FE}" type="parTrans" cxnId="{55F011FC-ED06-481B-AC80-DAB781DE3382}">
      <dgm:prSet/>
      <dgm:spPr/>
      <dgm:t>
        <a:bodyPr/>
        <a:lstStyle/>
        <a:p>
          <a:endParaRPr lang="fr-FR"/>
        </a:p>
      </dgm:t>
    </dgm:pt>
    <dgm:pt modelId="{AE38ADA5-860F-4009-B727-8E510CF82B50}" type="sibTrans" cxnId="{55F011FC-ED06-481B-AC80-DAB781DE3382}">
      <dgm:prSet/>
      <dgm:spPr/>
      <dgm:t>
        <a:bodyPr/>
        <a:lstStyle/>
        <a:p>
          <a:endParaRPr lang="fr-FR"/>
        </a:p>
      </dgm:t>
    </dgm:pt>
    <dgm:pt modelId="{3835E975-956D-4CE5-BA89-459E3C435849}">
      <dgm:prSet custT="1"/>
      <dgm:spPr/>
      <dgm:t>
        <a:bodyPr/>
        <a:lstStyle/>
        <a:p>
          <a:r>
            <a:rPr lang="ar-TN" sz="2400" b="1" dirty="0" smtClean="0">
              <a:cs typeface="+mj-cs"/>
            </a:rPr>
            <a:t>مقدّمة تتناول نقاطا منها الحكم</a:t>
          </a:r>
          <a:endParaRPr lang="fr-FR" sz="2400" b="1" dirty="0">
            <a:cs typeface="+mj-cs"/>
          </a:endParaRPr>
        </a:p>
      </dgm:t>
    </dgm:pt>
    <dgm:pt modelId="{5349659E-ED2C-4BBD-AC85-7305F3FC6D03}" type="parTrans" cxnId="{6EFB277C-0DBA-4527-80C1-5FBFCD1783A5}">
      <dgm:prSet/>
      <dgm:spPr/>
      <dgm:t>
        <a:bodyPr/>
        <a:lstStyle/>
        <a:p>
          <a:endParaRPr lang="fr-FR"/>
        </a:p>
      </dgm:t>
    </dgm:pt>
    <dgm:pt modelId="{8E0B4DA0-616E-4D85-A970-74198C57B674}" type="sibTrans" cxnId="{6EFB277C-0DBA-4527-80C1-5FBFCD1783A5}">
      <dgm:prSet/>
      <dgm:spPr/>
      <dgm:t>
        <a:bodyPr/>
        <a:lstStyle/>
        <a:p>
          <a:endParaRPr lang="fr-FR"/>
        </a:p>
      </dgm:t>
    </dgm:pt>
    <dgm:pt modelId="{9640613B-FE3E-4CCD-B872-B6234B5D11F8}" type="pres">
      <dgm:prSet presAssocID="{A5424B61-D308-460E-845C-BD931D3EC5B1}" presName="hierChild1" presStyleCnt="0">
        <dgm:presLayoutVars>
          <dgm:orgChart val="1"/>
          <dgm:chPref val="1"/>
          <dgm:dir val="rev"/>
          <dgm:animOne val="branch"/>
          <dgm:animLvl val="lvl"/>
          <dgm:resizeHandles/>
        </dgm:presLayoutVars>
      </dgm:prSet>
      <dgm:spPr/>
      <dgm:t>
        <a:bodyPr/>
        <a:lstStyle/>
        <a:p>
          <a:endParaRPr lang="fr-FR"/>
        </a:p>
      </dgm:t>
    </dgm:pt>
    <dgm:pt modelId="{888C8BCA-462A-4673-B680-F0F8409F014E}" type="pres">
      <dgm:prSet presAssocID="{DE075BEC-DC6F-4856-AC82-DA92DA8512CB}" presName="hierRoot1" presStyleCnt="0">
        <dgm:presLayoutVars>
          <dgm:hierBranch val="init"/>
        </dgm:presLayoutVars>
      </dgm:prSet>
      <dgm:spPr/>
    </dgm:pt>
    <dgm:pt modelId="{F47CF7D0-2C0D-4CB6-8CC0-2C19F9493D8B}" type="pres">
      <dgm:prSet presAssocID="{DE075BEC-DC6F-4856-AC82-DA92DA8512CB}" presName="rootComposite1" presStyleCnt="0"/>
      <dgm:spPr/>
    </dgm:pt>
    <dgm:pt modelId="{FB97AA5D-4AD9-4A77-851A-DA5337EC5FAC}" type="pres">
      <dgm:prSet presAssocID="{DE075BEC-DC6F-4856-AC82-DA92DA8512CB}" presName="rootText1" presStyleLbl="node0" presStyleIdx="0" presStyleCnt="1" custScaleY="199936">
        <dgm:presLayoutVars>
          <dgm:chPref val="3"/>
        </dgm:presLayoutVars>
      </dgm:prSet>
      <dgm:spPr/>
      <dgm:t>
        <a:bodyPr/>
        <a:lstStyle/>
        <a:p>
          <a:endParaRPr lang="fr-FR"/>
        </a:p>
      </dgm:t>
    </dgm:pt>
    <dgm:pt modelId="{6E0132B4-42DF-4304-9C47-7ADEC2CC4F61}" type="pres">
      <dgm:prSet presAssocID="{DE075BEC-DC6F-4856-AC82-DA92DA8512CB}" presName="rootConnector1" presStyleLbl="node1" presStyleIdx="0" presStyleCnt="0"/>
      <dgm:spPr/>
      <dgm:t>
        <a:bodyPr/>
        <a:lstStyle/>
        <a:p>
          <a:endParaRPr lang="fr-FR"/>
        </a:p>
      </dgm:t>
    </dgm:pt>
    <dgm:pt modelId="{951EB126-BB7A-484C-B03C-8CFEEB0D58A9}" type="pres">
      <dgm:prSet presAssocID="{DE075BEC-DC6F-4856-AC82-DA92DA8512CB}" presName="hierChild2" presStyleCnt="0"/>
      <dgm:spPr/>
    </dgm:pt>
    <dgm:pt modelId="{18E9DD21-B92B-4A2C-A4EC-F4794BD8217B}" type="pres">
      <dgm:prSet presAssocID="{5349659E-ED2C-4BBD-AC85-7305F3FC6D03}" presName="Name66" presStyleLbl="parChTrans1D2" presStyleIdx="0" presStyleCnt="4"/>
      <dgm:spPr/>
      <dgm:t>
        <a:bodyPr/>
        <a:lstStyle/>
        <a:p>
          <a:endParaRPr lang="fr-FR"/>
        </a:p>
      </dgm:t>
    </dgm:pt>
    <dgm:pt modelId="{F7B01175-8F61-4CFC-8248-C2202AD77847}" type="pres">
      <dgm:prSet presAssocID="{3835E975-956D-4CE5-BA89-459E3C435849}" presName="hierRoot2" presStyleCnt="0">
        <dgm:presLayoutVars>
          <dgm:hierBranch val="init"/>
        </dgm:presLayoutVars>
      </dgm:prSet>
      <dgm:spPr/>
    </dgm:pt>
    <dgm:pt modelId="{4E9605E6-12D2-4A88-A1A5-733412058488}" type="pres">
      <dgm:prSet presAssocID="{3835E975-956D-4CE5-BA89-459E3C435849}" presName="rootComposite" presStyleCnt="0"/>
      <dgm:spPr/>
    </dgm:pt>
    <dgm:pt modelId="{06481F36-64D5-4BC0-932D-BAFD53CEEF47}" type="pres">
      <dgm:prSet presAssocID="{3835E975-956D-4CE5-BA89-459E3C435849}" presName="rootText" presStyleLbl="node2" presStyleIdx="0" presStyleCnt="4" custScaleX="138859">
        <dgm:presLayoutVars>
          <dgm:chPref val="3"/>
        </dgm:presLayoutVars>
      </dgm:prSet>
      <dgm:spPr/>
      <dgm:t>
        <a:bodyPr/>
        <a:lstStyle/>
        <a:p>
          <a:endParaRPr lang="fr-FR"/>
        </a:p>
      </dgm:t>
    </dgm:pt>
    <dgm:pt modelId="{9865389F-A9F4-431A-B827-D57E494194E4}" type="pres">
      <dgm:prSet presAssocID="{3835E975-956D-4CE5-BA89-459E3C435849}" presName="rootConnector" presStyleLbl="node2" presStyleIdx="0" presStyleCnt="4"/>
      <dgm:spPr/>
      <dgm:t>
        <a:bodyPr/>
        <a:lstStyle/>
        <a:p>
          <a:endParaRPr lang="fr-FR"/>
        </a:p>
      </dgm:t>
    </dgm:pt>
    <dgm:pt modelId="{0E728EF1-3846-4AC9-91BE-AB12EDD4FCC2}" type="pres">
      <dgm:prSet presAssocID="{3835E975-956D-4CE5-BA89-459E3C435849}" presName="hierChild4" presStyleCnt="0"/>
      <dgm:spPr/>
    </dgm:pt>
    <dgm:pt modelId="{7128FA7F-2A5B-4B60-9D95-20815C6C28DD}" type="pres">
      <dgm:prSet presAssocID="{3835E975-956D-4CE5-BA89-459E3C435849}" presName="hierChild5" presStyleCnt="0"/>
      <dgm:spPr/>
    </dgm:pt>
    <dgm:pt modelId="{923B3E22-E916-4888-BB2D-816632845000}" type="pres">
      <dgm:prSet presAssocID="{F90FC8A8-0041-405C-8C89-A705CBBFD300}" presName="Name66" presStyleLbl="parChTrans1D2" presStyleIdx="1" presStyleCnt="4"/>
      <dgm:spPr/>
      <dgm:t>
        <a:bodyPr/>
        <a:lstStyle/>
        <a:p>
          <a:endParaRPr lang="fr-FR"/>
        </a:p>
      </dgm:t>
    </dgm:pt>
    <dgm:pt modelId="{308F44B7-EAF5-49E0-A635-40FB1FC21A0B}" type="pres">
      <dgm:prSet presAssocID="{E5803ABB-C12F-451B-9EAB-6D298950CBB2}" presName="hierRoot2" presStyleCnt="0">
        <dgm:presLayoutVars>
          <dgm:hierBranch val="init"/>
        </dgm:presLayoutVars>
      </dgm:prSet>
      <dgm:spPr/>
    </dgm:pt>
    <dgm:pt modelId="{B6AF0DD8-7B66-4438-ACAE-34C28B05BBD7}" type="pres">
      <dgm:prSet presAssocID="{E5803ABB-C12F-451B-9EAB-6D298950CBB2}" presName="rootComposite" presStyleCnt="0"/>
      <dgm:spPr/>
    </dgm:pt>
    <dgm:pt modelId="{DD5CAE1B-8DC7-4BB5-AFE5-EE0612474524}" type="pres">
      <dgm:prSet presAssocID="{E5803ABB-C12F-451B-9EAB-6D298950CBB2}" presName="rootText" presStyleLbl="node2" presStyleIdx="1" presStyleCnt="4" custScaleX="138859">
        <dgm:presLayoutVars>
          <dgm:chPref val="3"/>
        </dgm:presLayoutVars>
      </dgm:prSet>
      <dgm:spPr/>
      <dgm:t>
        <a:bodyPr/>
        <a:lstStyle/>
        <a:p>
          <a:endParaRPr lang="fr-FR"/>
        </a:p>
      </dgm:t>
    </dgm:pt>
    <dgm:pt modelId="{94B5EF44-C9DB-485A-9543-61FE9049653F}" type="pres">
      <dgm:prSet presAssocID="{E5803ABB-C12F-451B-9EAB-6D298950CBB2}" presName="rootConnector" presStyleLbl="node2" presStyleIdx="1" presStyleCnt="4"/>
      <dgm:spPr/>
      <dgm:t>
        <a:bodyPr/>
        <a:lstStyle/>
        <a:p>
          <a:endParaRPr lang="fr-FR"/>
        </a:p>
      </dgm:t>
    </dgm:pt>
    <dgm:pt modelId="{7F8153F0-E2FB-4B07-83C1-BCAB7DC7D4B7}" type="pres">
      <dgm:prSet presAssocID="{E5803ABB-C12F-451B-9EAB-6D298950CBB2}" presName="hierChild4" presStyleCnt="0"/>
      <dgm:spPr/>
    </dgm:pt>
    <dgm:pt modelId="{10A75D6B-25AD-46DC-9C07-F9691BC78AEB}" type="pres">
      <dgm:prSet presAssocID="{E5803ABB-C12F-451B-9EAB-6D298950CBB2}" presName="hierChild5" presStyleCnt="0"/>
      <dgm:spPr/>
    </dgm:pt>
    <dgm:pt modelId="{82A88BC9-1E0E-445A-884B-6BC75CE35507}" type="pres">
      <dgm:prSet presAssocID="{DF122CC9-FDD8-47E5-984E-09A5167B862D}" presName="Name66" presStyleLbl="parChTrans1D2" presStyleIdx="2" presStyleCnt="4"/>
      <dgm:spPr/>
      <dgm:t>
        <a:bodyPr/>
        <a:lstStyle/>
        <a:p>
          <a:endParaRPr lang="fr-FR"/>
        </a:p>
      </dgm:t>
    </dgm:pt>
    <dgm:pt modelId="{B16301CE-57FA-4AF8-9181-3DCFED1B4F32}" type="pres">
      <dgm:prSet presAssocID="{783264E2-4075-4B7F-8BDC-F0A8D3E20ECC}" presName="hierRoot2" presStyleCnt="0">
        <dgm:presLayoutVars>
          <dgm:hierBranch val="init"/>
        </dgm:presLayoutVars>
      </dgm:prSet>
      <dgm:spPr/>
    </dgm:pt>
    <dgm:pt modelId="{F0796ECA-4B21-4F40-A8D7-3D1F6CF3F0D4}" type="pres">
      <dgm:prSet presAssocID="{783264E2-4075-4B7F-8BDC-F0A8D3E20ECC}" presName="rootComposite" presStyleCnt="0"/>
      <dgm:spPr/>
    </dgm:pt>
    <dgm:pt modelId="{E926BBD4-A927-4B16-8F3F-A32E5B823BFF}" type="pres">
      <dgm:prSet presAssocID="{783264E2-4075-4B7F-8BDC-F0A8D3E20ECC}" presName="rootText" presStyleLbl="node2" presStyleIdx="2" presStyleCnt="4" custScaleX="138859">
        <dgm:presLayoutVars>
          <dgm:chPref val="3"/>
        </dgm:presLayoutVars>
      </dgm:prSet>
      <dgm:spPr/>
      <dgm:t>
        <a:bodyPr/>
        <a:lstStyle/>
        <a:p>
          <a:endParaRPr lang="fr-FR"/>
        </a:p>
      </dgm:t>
    </dgm:pt>
    <dgm:pt modelId="{0B346837-6042-403A-835B-0F9FFF6B8909}" type="pres">
      <dgm:prSet presAssocID="{783264E2-4075-4B7F-8BDC-F0A8D3E20ECC}" presName="rootConnector" presStyleLbl="node2" presStyleIdx="2" presStyleCnt="4"/>
      <dgm:spPr/>
      <dgm:t>
        <a:bodyPr/>
        <a:lstStyle/>
        <a:p>
          <a:endParaRPr lang="fr-FR"/>
        </a:p>
      </dgm:t>
    </dgm:pt>
    <dgm:pt modelId="{C42C6F59-3AE8-4415-BB3E-3386716BD771}" type="pres">
      <dgm:prSet presAssocID="{783264E2-4075-4B7F-8BDC-F0A8D3E20ECC}" presName="hierChild4" presStyleCnt="0"/>
      <dgm:spPr/>
    </dgm:pt>
    <dgm:pt modelId="{CB447D13-DA02-4929-850B-44F2837C846D}" type="pres">
      <dgm:prSet presAssocID="{783264E2-4075-4B7F-8BDC-F0A8D3E20ECC}" presName="hierChild5" presStyleCnt="0"/>
      <dgm:spPr/>
    </dgm:pt>
    <dgm:pt modelId="{E48B4C6C-D2DB-49B6-91F6-C5D3BBE126D0}" type="pres">
      <dgm:prSet presAssocID="{599B2273-B63B-4A56-ADFE-5774DCDE84FE}" presName="Name66" presStyleLbl="parChTrans1D2" presStyleIdx="3" presStyleCnt="4"/>
      <dgm:spPr/>
      <dgm:t>
        <a:bodyPr/>
        <a:lstStyle/>
        <a:p>
          <a:endParaRPr lang="fr-FR"/>
        </a:p>
      </dgm:t>
    </dgm:pt>
    <dgm:pt modelId="{5CE7CE59-38E9-472D-B2D2-43CE1A748CB4}" type="pres">
      <dgm:prSet presAssocID="{7D2DB36F-1E8D-4E53-9C12-02402D2BE9C9}" presName="hierRoot2" presStyleCnt="0">
        <dgm:presLayoutVars>
          <dgm:hierBranch val="init"/>
        </dgm:presLayoutVars>
      </dgm:prSet>
      <dgm:spPr/>
    </dgm:pt>
    <dgm:pt modelId="{7F33B984-B543-43B2-A42C-2EC7FE313C9C}" type="pres">
      <dgm:prSet presAssocID="{7D2DB36F-1E8D-4E53-9C12-02402D2BE9C9}" presName="rootComposite" presStyleCnt="0"/>
      <dgm:spPr/>
    </dgm:pt>
    <dgm:pt modelId="{98C4A773-1A45-4DE1-BAC9-847CE101F7FE}" type="pres">
      <dgm:prSet presAssocID="{7D2DB36F-1E8D-4E53-9C12-02402D2BE9C9}" presName="rootText" presStyleLbl="node2" presStyleIdx="3" presStyleCnt="4" custScaleX="138859">
        <dgm:presLayoutVars>
          <dgm:chPref val="3"/>
        </dgm:presLayoutVars>
      </dgm:prSet>
      <dgm:spPr/>
      <dgm:t>
        <a:bodyPr/>
        <a:lstStyle/>
        <a:p>
          <a:endParaRPr lang="fr-FR"/>
        </a:p>
      </dgm:t>
    </dgm:pt>
    <dgm:pt modelId="{AD1113EC-939A-4673-9A6B-63F634610534}" type="pres">
      <dgm:prSet presAssocID="{7D2DB36F-1E8D-4E53-9C12-02402D2BE9C9}" presName="rootConnector" presStyleLbl="node2" presStyleIdx="3" presStyleCnt="4"/>
      <dgm:spPr/>
      <dgm:t>
        <a:bodyPr/>
        <a:lstStyle/>
        <a:p>
          <a:endParaRPr lang="fr-FR"/>
        </a:p>
      </dgm:t>
    </dgm:pt>
    <dgm:pt modelId="{E5897103-C089-4664-9EC3-3690F897BBF4}" type="pres">
      <dgm:prSet presAssocID="{7D2DB36F-1E8D-4E53-9C12-02402D2BE9C9}" presName="hierChild4" presStyleCnt="0"/>
      <dgm:spPr/>
    </dgm:pt>
    <dgm:pt modelId="{4287EE76-EAF9-46B1-A9CC-91EAECC150F8}" type="pres">
      <dgm:prSet presAssocID="{7D2DB36F-1E8D-4E53-9C12-02402D2BE9C9}" presName="hierChild5" presStyleCnt="0"/>
      <dgm:spPr/>
    </dgm:pt>
    <dgm:pt modelId="{8AA828D9-E5E5-4AF4-9272-78C6D1FF3582}" type="pres">
      <dgm:prSet presAssocID="{DE075BEC-DC6F-4856-AC82-DA92DA8512CB}" presName="hierChild3" presStyleCnt="0"/>
      <dgm:spPr/>
    </dgm:pt>
  </dgm:ptLst>
  <dgm:cxnLst>
    <dgm:cxn modelId="{B82A6ABF-C2F0-43D1-A4E5-C19442316670}" type="presOf" srcId="{DE075BEC-DC6F-4856-AC82-DA92DA8512CB}" destId="{6E0132B4-42DF-4304-9C47-7ADEC2CC4F61}" srcOrd="1" destOrd="0" presId="urn:microsoft.com/office/officeart/2009/3/layout/HorizontalOrganizationChart"/>
    <dgm:cxn modelId="{41B4B4F7-EA15-4B46-AE3F-812C9B21C822}" srcId="{DE075BEC-DC6F-4856-AC82-DA92DA8512CB}" destId="{783264E2-4075-4B7F-8BDC-F0A8D3E20ECC}" srcOrd="2" destOrd="0" parTransId="{DF122CC9-FDD8-47E5-984E-09A5167B862D}" sibTransId="{08D0CB76-46FF-4E34-8D3E-035CBCAECBDE}"/>
    <dgm:cxn modelId="{9B9892F7-F8DF-4008-AE5E-92F33FD49352}" srcId="{DE075BEC-DC6F-4856-AC82-DA92DA8512CB}" destId="{E5803ABB-C12F-451B-9EAB-6D298950CBB2}" srcOrd="1" destOrd="0" parTransId="{F90FC8A8-0041-405C-8C89-A705CBBFD300}" sibTransId="{61D85BE9-D952-47CD-A686-59B4153A0E20}"/>
    <dgm:cxn modelId="{2F3F5003-6D0F-4074-9F03-47E465C89F58}" type="presOf" srcId="{E5803ABB-C12F-451B-9EAB-6D298950CBB2}" destId="{94B5EF44-C9DB-485A-9543-61FE9049653F}" srcOrd="1" destOrd="0" presId="urn:microsoft.com/office/officeart/2009/3/layout/HorizontalOrganizationChart"/>
    <dgm:cxn modelId="{89F89877-623C-424F-988F-3E9F2A72A6FE}" type="presOf" srcId="{A5424B61-D308-460E-845C-BD931D3EC5B1}" destId="{9640613B-FE3E-4CCD-B872-B6234B5D11F8}" srcOrd="0" destOrd="0" presId="urn:microsoft.com/office/officeart/2009/3/layout/HorizontalOrganizationChart"/>
    <dgm:cxn modelId="{C5F1286D-1E4A-475B-A313-0348D38C7FDF}" type="presOf" srcId="{3835E975-956D-4CE5-BA89-459E3C435849}" destId="{9865389F-A9F4-431A-B827-D57E494194E4}" srcOrd="1" destOrd="0" presId="urn:microsoft.com/office/officeart/2009/3/layout/HorizontalOrganizationChart"/>
    <dgm:cxn modelId="{6EFB277C-0DBA-4527-80C1-5FBFCD1783A5}" srcId="{DE075BEC-DC6F-4856-AC82-DA92DA8512CB}" destId="{3835E975-956D-4CE5-BA89-459E3C435849}" srcOrd="0" destOrd="0" parTransId="{5349659E-ED2C-4BBD-AC85-7305F3FC6D03}" sibTransId="{8E0B4DA0-616E-4D85-A970-74198C57B674}"/>
    <dgm:cxn modelId="{E8AF2CC7-E6C0-40CA-96C9-219FD91D4123}" type="presOf" srcId="{783264E2-4075-4B7F-8BDC-F0A8D3E20ECC}" destId="{0B346837-6042-403A-835B-0F9FFF6B8909}" srcOrd="1" destOrd="0" presId="urn:microsoft.com/office/officeart/2009/3/layout/HorizontalOrganizationChart"/>
    <dgm:cxn modelId="{68808270-E5BC-4B92-AAA5-B0C34F05426F}" type="presOf" srcId="{E5803ABB-C12F-451B-9EAB-6D298950CBB2}" destId="{DD5CAE1B-8DC7-4BB5-AFE5-EE0612474524}" srcOrd="0" destOrd="0" presId="urn:microsoft.com/office/officeart/2009/3/layout/HorizontalOrganizationChart"/>
    <dgm:cxn modelId="{F0B4CC9F-A1FA-46E9-B5AC-35B770BAD4E2}" srcId="{A5424B61-D308-460E-845C-BD931D3EC5B1}" destId="{DE075BEC-DC6F-4856-AC82-DA92DA8512CB}" srcOrd="0" destOrd="0" parTransId="{0753735A-A4D9-4CB6-ADCE-957DA7E22D12}" sibTransId="{49053E7B-6F06-4D75-9624-B340AB0923C4}"/>
    <dgm:cxn modelId="{55F011FC-ED06-481B-AC80-DAB781DE3382}" srcId="{DE075BEC-DC6F-4856-AC82-DA92DA8512CB}" destId="{7D2DB36F-1E8D-4E53-9C12-02402D2BE9C9}" srcOrd="3" destOrd="0" parTransId="{599B2273-B63B-4A56-ADFE-5774DCDE84FE}" sibTransId="{AE38ADA5-860F-4009-B727-8E510CF82B50}"/>
    <dgm:cxn modelId="{C001C0A8-EB16-4DEA-8762-CE34AD6A777B}" type="presOf" srcId="{F90FC8A8-0041-405C-8C89-A705CBBFD300}" destId="{923B3E22-E916-4888-BB2D-816632845000}" srcOrd="0" destOrd="0" presId="urn:microsoft.com/office/officeart/2009/3/layout/HorizontalOrganizationChart"/>
    <dgm:cxn modelId="{C1CBEFA9-BB66-4079-87AF-091AFFFC146D}" type="presOf" srcId="{3835E975-956D-4CE5-BA89-459E3C435849}" destId="{06481F36-64D5-4BC0-932D-BAFD53CEEF47}" srcOrd="0" destOrd="0" presId="urn:microsoft.com/office/officeart/2009/3/layout/HorizontalOrganizationChart"/>
    <dgm:cxn modelId="{7F37385A-BA5D-4C6C-BBE2-4A3396EE372C}" type="presOf" srcId="{7D2DB36F-1E8D-4E53-9C12-02402D2BE9C9}" destId="{98C4A773-1A45-4DE1-BAC9-847CE101F7FE}" srcOrd="0" destOrd="0" presId="urn:microsoft.com/office/officeart/2009/3/layout/HorizontalOrganizationChart"/>
    <dgm:cxn modelId="{8EB0E59D-8FC3-4486-B5D8-6514D56167EA}" type="presOf" srcId="{599B2273-B63B-4A56-ADFE-5774DCDE84FE}" destId="{E48B4C6C-D2DB-49B6-91F6-C5D3BBE126D0}" srcOrd="0" destOrd="0" presId="urn:microsoft.com/office/officeart/2009/3/layout/HorizontalOrganizationChart"/>
    <dgm:cxn modelId="{04F1974D-ED61-4BA6-B815-021F68777BF2}" type="presOf" srcId="{5349659E-ED2C-4BBD-AC85-7305F3FC6D03}" destId="{18E9DD21-B92B-4A2C-A4EC-F4794BD8217B}" srcOrd="0" destOrd="0" presId="urn:microsoft.com/office/officeart/2009/3/layout/HorizontalOrganizationChart"/>
    <dgm:cxn modelId="{D754F64F-C770-4531-A3E4-3B5B26AFE19A}" type="presOf" srcId="{7D2DB36F-1E8D-4E53-9C12-02402D2BE9C9}" destId="{AD1113EC-939A-4673-9A6B-63F634610534}" srcOrd="1" destOrd="0" presId="urn:microsoft.com/office/officeart/2009/3/layout/HorizontalOrganizationChart"/>
    <dgm:cxn modelId="{5DF1B42B-8328-4E25-918E-3EE727799A9D}" type="presOf" srcId="{783264E2-4075-4B7F-8BDC-F0A8D3E20ECC}" destId="{E926BBD4-A927-4B16-8F3F-A32E5B823BFF}" srcOrd="0" destOrd="0" presId="urn:microsoft.com/office/officeart/2009/3/layout/HorizontalOrganizationChart"/>
    <dgm:cxn modelId="{9A95B501-1962-47CF-848E-A7703BA93256}" type="presOf" srcId="{DF122CC9-FDD8-47E5-984E-09A5167B862D}" destId="{82A88BC9-1E0E-445A-884B-6BC75CE35507}" srcOrd="0" destOrd="0" presId="urn:microsoft.com/office/officeart/2009/3/layout/HorizontalOrganizationChart"/>
    <dgm:cxn modelId="{CEA54B9E-54D5-48F3-AF8F-BD703D6F4A5B}" type="presOf" srcId="{DE075BEC-DC6F-4856-AC82-DA92DA8512CB}" destId="{FB97AA5D-4AD9-4A77-851A-DA5337EC5FAC}" srcOrd="0" destOrd="0" presId="urn:microsoft.com/office/officeart/2009/3/layout/HorizontalOrganizationChart"/>
    <dgm:cxn modelId="{464878DB-4249-46F2-9537-C1E8EA9D5440}" type="presParOf" srcId="{9640613B-FE3E-4CCD-B872-B6234B5D11F8}" destId="{888C8BCA-462A-4673-B680-F0F8409F014E}" srcOrd="0" destOrd="0" presId="urn:microsoft.com/office/officeart/2009/3/layout/HorizontalOrganizationChart"/>
    <dgm:cxn modelId="{7903D789-A045-4820-81D6-5E75CFBF8E61}" type="presParOf" srcId="{888C8BCA-462A-4673-B680-F0F8409F014E}" destId="{F47CF7D0-2C0D-4CB6-8CC0-2C19F9493D8B}" srcOrd="0" destOrd="0" presId="urn:microsoft.com/office/officeart/2009/3/layout/HorizontalOrganizationChart"/>
    <dgm:cxn modelId="{155FF204-6A5F-464C-8E6E-003438C996CE}" type="presParOf" srcId="{F47CF7D0-2C0D-4CB6-8CC0-2C19F9493D8B}" destId="{FB97AA5D-4AD9-4A77-851A-DA5337EC5FAC}" srcOrd="0" destOrd="0" presId="urn:microsoft.com/office/officeart/2009/3/layout/HorizontalOrganizationChart"/>
    <dgm:cxn modelId="{632E4B21-DA77-4D77-8B3F-C6D74EB46CCB}" type="presParOf" srcId="{F47CF7D0-2C0D-4CB6-8CC0-2C19F9493D8B}" destId="{6E0132B4-42DF-4304-9C47-7ADEC2CC4F61}" srcOrd="1" destOrd="0" presId="urn:microsoft.com/office/officeart/2009/3/layout/HorizontalOrganizationChart"/>
    <dgm:cxn modelId="{A192AD00-4C76-4ECC-9628-906F5268D773}" type="presParOf" srcId="{888C8BCA-462A-4673-B680-F0F8409F014E}" destId="{951EB126-BB7A-484C-B03C-8CFEEB0D58A9}" srcOrd="1" destOrd="0" presId="urn:microsoft.com/office/officeart/2009/3/layout/HorizontalOrganizationChart"/>
    <dgm:cxn modelId="{57518DD7-4AD9-4DC9-8730-8D2785820D04}" type="presParOf" srcId="{951EB126-BB7A-484C-B03C-8CFEEB0D58A9}" destId="{18E9DD21-B92B-4A2C-A4EC-F4794BD8217B}" srcOrd="0" destOrd="0" presId="urn:microsoft.com/office/officeart/2009/3/layout/HorizontalOrganizationChart"/>
    <dgm:cxn modelId="{46292C24-BD22-4D4C-9A4A-04775A4138C3}" type="presParOf" srcId="{951EB126-BB7A-484C-B03C-8CFEEB0D58A9}" destId="{F7B01175-8F61-4CFC-8248-C2202AD77847}" srcOrd="1" destOrd="0" presId="urn:microsoft.com/office/officeart/2009/3/layout/HorizontalOrganizationChart"/>
    <dgm:cxn modelId="{04964B70-DB0F-4C2C-99A3-FFA4128E6B4A}" type="presParOf" srcId="{F7B01175-8F61-4CFC-8248-C2202AD77847}" destId="{4E9605E6-12D2-4A88-A1A5-733412058488}" srcOrd="0" destOrd="0" presId="urn:microsoft.com/office/officeart/2009/3/layout/HorizontalOrganizationChart"/>
    <dgm:cxn modelId="{4A716CDB-FEAF-4E06-8FAF-CA22D9D33A59}" type="presParOf" srcId="{4E9605E6-12D2-4A88-A1A5-733412058488}" destId="{06481F36-64D5-4BC0-932D-BAFD53CEEF47}" srcOrd="0" destOrd="0" presId="urn:microsoft.com/office/officeart/2009/3/layout/HorizontalOrganizationChart"/>
    <dgm:cxn modelId="{D5472AE5-807E-40C7-B4EA-31E60E5AAD59}" type="presParOf" srcId="{4E9605E6-12D2-4A88-A1A5-733412058488}" destId="{9865389F-A9F4-431A-B827-D57E494194E4}" srcOrd="1" destOrd="0" presId="urn:microsoft.com/office/officeart/2009/3/layout/HorizontalOrganizationChart"/>
    <dgm:cxn modelId="{DF34D2C7-A9BA-478E-A481-4A729B0DED8C}" type="presParOf" srcId="{F7B01175-8F61-4CFC-8248-C2202AD77847}" destId="{0E728EF1-3846-4AC9-91BE-AB12EDD4FCC2}" srcOrd="1" destOrd="0" presId="urn:microsoft.com/office/officeart/2009/3/layout/HorizontalOrganizationChart"/>
    <dgm:cxn modelId="{54CF833C-A583-481F-8942-28418A463FCC}" type="presParOf" srcId="{F7B01175-8F61-4CFC-8248-C2202AD77847}" destId="{7128FA7F-2A5B-4B60-9D95-20815C6C28DD}" srcOrd="2" destOrd="0" presId="urn:microsoft.com/office/officeart/2009/3/layout/HorizontalOrganizationChart"/>
    <dgm:cxn modelId="{684F9788-6291-4634-A0C0-8ED6C04F910A}" type="presParOf" srcId="{951EB126-BB7A-484C-B03C-8CFEEB0D58A9}" destId="{923B3E22-E916-4888-BB2D-816632845000}" srcOrd="2" destOrd="0" presId="urn:microsoft.com/office/officeart/2009/3/layout/HorizontalOrganizationChart"/>
    <dgm:cxn modelId="{3E516DE5-929C-4A4F-9599-E5B9F0E8F1E5}" type="presParOf" srcId="{951EB126-BB7A-484C-B03C-8CFEEB0D58A9}" destId="{308F44B7-EAF5-49E0-A635-40FB1FC21A0B}" srcOrd="3" destOrd="0" presId="urn:microsoft.com/office/officeart/2009/3/layout/HorizontalOrganizationChart"/>
    <dgm:cxn modelId="{A9518F64-B528-4736-B392-C90B36741B4E}" type="presParOf" srcId="{308F44B7-EAF5-49E0-A635-40FB1FC21A0B}" destId="{B6AF0DD8-7B66-4438-ACAE-34C28B05BBD7}" srcOrd="0" destOrd="0" presId="urn:microsoft.com/office/officeart/2009/3/layout/HorizontalOrganizationChart"/>
    <dgm:cxn modelId="{0756E692-09D5-4E72-9E00-D174A0D6FCE8}" type="presParOf" srcId="{B6AF0DD8-7B66-4438-ACAE-34C28B05BBD7}" destId="{DD5CAE1B-8DC7-4BB5-AFE5-EE0612474524}" srcOrd="0" destOrd="0" presId="urn:microsoft.com/office/officeart/2009/3/layout/HorizontalOrganizationChart"/>
    <dgm:cxn modelId="{B84AC744-FF39-4CC5-9D35-2AC5B98BB776}" type="presParOf" srcId="{B6AF0DD8-7B66-4438-ACAE-34C28B05BBD7}" destId="{94B5EF44-C9DB-485A-9543-61FE9049653F}" srcOrd="1" destOrd="0" presId="urn:microsoft.com/office/officeart/2009/3/layout/HorizontalOrganizationChart"/>
    <dgm:cxn modelId="{64ACFF9B-902C-46AF-96AD-B06C339D232D}" type="presParOf" srcId="{308F44B7-EAF5-49E0-A635-40FB1FC21A0B}" destId="{7F8153F0-E2FB-4B07-83C1-BCAB7DC7D4B7}" srcOrd="1" destOrd="0" presId="urn:microsoft.com/office/officeart/2009/3/layout/HorizontalOrganizationChart"/>
    <dgm:cxn modelId="{6A282328-0B33-4F89-A337-A248497BE836}" type="presParOf" srcId="{308F44B7-EAF5-49E0-A635-40FB1FC21A0B}" destId="{10A75D6B-25AD-46DC-9C07-F9691BC78AEB}" srcOrd="2" destOrd="0" presId="urn:microsoft.com/office/officeart/2009/3/layout/HorizontalOrganizationChart"/>
    <dgm:cxn modelId="{C12244B4-4BE2-4E37-99CC-2B000F71070E}" type="presParOf" srcId="{951EB126-BB7A-484C-B03C-8CFEEB0D58A9}" destId="{82A88BC9-1E0E-445A-884B-6BC75CE35507}" srcOrd="4" destOrd="0" presId="urn:microsoft.com/office/officeart/2009/3/layout/HorizontalOrganizationChart"/>
    <dgm:cxn modelId="{74DD7D84-1BFF-42F3-85CB-26340FB53EC6}" type="presParOf" srcId="{951EB126-BB7A-484C-B03C-8CFEEB0D58A9}" destId="{B16301CE-57FA-4AF8-9181-3DCFED1B4F32}" srcOrd="5" destOrd="0" presId="urn:microsoft.com/office/officeart/2009/3/layout/HorizontalOrganizationChart"/>
    <dgm:cxn modelId="{6300F304-7228-4B5B-AA98-628445908AFB}" type="presParOf" srcId="{B16301CE-57FA-4AF8-9181-3DCFED1B4F32}" destId="{F0796ECA-4B21-4F40-A8D7-3D1F6CF3F0D4}" srcOrd="0" destOrd="0" presId="urn:microsoft.com/office/officeart/2009/3/layout/HorizontalOrganizationChart"/>
    <dgm:cxn modelId="{A47D1DD9-8FCF-413E-89A3-E5B33F0E8513}" type="presParOf" srcId="{F0796ECA-4B21-4F40-A8D7-3D1F6CF3F0D4}" destId="{E926BBD4-A927-4B16-8F3F-A32E5B823BFF}" srcOrd="0" destOrd="0" presId="urn:microsoft.com/office/officeart/2009/3/layout/HorizontalOrganizationChart"/>
    <dgm:cxn modelId="{98673961-CB96-48DD-928A-B75CC206022C}" type="presParOf" srcId="{F0796ECA-4B21-4F40-A8D7-3D1F6CF3F0D4}" destId="{0B346837-6042-403A-835B-0F9FFF6B8909}" srcOrd="1" destOrd="0" presId="urn:microsoft.com/office/officeart/2009/3/layout/HorizontalOrganizationChart"/>
    <dgm:cxn modelId="{EBDC9327-3168-4C2C-9719-8E1B5568F7FB}" type="presParOf" srcId="{B16301CE-57FA-4AF8-9181-3DCFED1B4F32}" destId="{C42C6F59-3AE8-4415-BB3E-3386716BD771}" srcOrd="1" destOrd="0" presId="urn:microsoft.com/office/officeart/2009/3/layout/HorizontalOrganizationChart"/>
    <dgm:cxn modelId="{28B2C7A7-297C-43E0-9D58-9077485C91D3}" type="presParOf" srcId="{B16301CE-57FA-4AF8-9181-3DCFED1B4F32}" destId="{CB447D13-DA02-4929-850B-44F2837C846D}" srcOrd="2" destOrd="0" presId="urn:microsoft.com/office/officeart/2009/3/layout/HorizontalOrganizationChart"/>
    <dgm:cxn modelId="{810065EE-74E5-427D-8CB6-1BF31F0B055D}" type="presParOf" srcId="{951EB126-BB7A-484C-B03C-8CFEEB0D58A9}" destId="{E48B4C6C-D2DB-49B6-91F6-C5D3BBE126D0}" srcOrd="6" destOrd="0" presId="urn:microsoft.com/office/officeart/2009/3/layout/HorizontalOrganizationChart"/>
    <dgm:cxn modelId="{FE7BB67D-3023-4F2C-857D-F41BA6623C5B}" type="presParOf" srcId="{951EB126-BB7A-484C-B03C-8CFEEB0D58A9}" destId="{5CE7CE59-38E9-472D-B2D2-43CE1A748CB4}" srcOrd="7" destOrd="0" presId="urn:microsoft.com/office/officeart/2009/3/layout/HorizontalOrganizationChart"/>
    <dgm:cxn modelId="{052B4698-44A7-4736-A03C-DA0A364086CA}" type="presParOf" srcId="{5CE7CE59-38E9-472D-B2D2-43CE1A748CB4}" destId="{7F33B984-B543-43B2-A42C-2EC7FE313C9C}" srcOrd="0" destOrd="0" presId="urn:microsoft.com/office/officeart/2009/3/layout/HorizontalOrganizationChart"/>
    <dgm:cxn modelId="{A3447C2B-1F58-40C3-A7FF-6A1214FB9DD0}" type="presParOf" srcId="{7F33B984-B543-43B2-A42C-2EC7FE313C9C}" destId="{98C4A773-1A45-4DE1-BAC9-847CE101F7FE}" srcOrd="0" destOrd="0" presId="urn:microsoft.com/office/officeart/2009/3/layout/HorizontalOrganizationChart"/>
    <dgm:cxn modelId="{D8AAF980-7647-4F5C-B3A0-F64AA8DA1A94}" type="presParOf" srcId="{7F33B984-B543-43B2-A42C-2EC7FE313C9C}" destId="{AD1113EC-939A-4673-9A6B-63F634610534}" srcOrd="1" destOrd="0" presId="urn:microsoft.com/office/officeart/2009/3/layout/HorizontalOrganizationChart"/>
    <dgm:cxn modelId="{D903C0F4-BD31-485F-A2B2-1A796B1FF789}" type="presParOf" srcId="{5CE7CE59-38E9-472D-B2D2-43CE1A748CB4}" destId="{E5897103-C089-4664-9EC3-3690F897BBF4}" srcOrd="1" destOrd="0" presId="urn:microsoft.com/office/officeart/2009/3/layout/HorizontalOrganizationChart"/>
    <dgm:cxn modelId="{86BA8A39-8C55-491C-92BB-9FFD4A40AA4F}" type="presParOf" srcId="{5CE7CE59-38E9-472D-B2D2-43CE1A748CB4}" destId="{4287EE76-EAF9-46B1-A9CC-91EAECC150F8}" srcOrd="2" destOrd="0" presId="urn:microsoft.com/office/officeart/2009/3/layout/HorizontalOrganizationChart"/>
    <dgm:cxn modelId="{C8D97A3D-A4D7-4005-8B3C-93CC4F489EFD}" type="presParOf" srcId="{888C8BCA-462A-4673-B680-F0F8409F014E}" destId="{8AA828D9-E5E5-4AF4-9272-78C6D1FF3582}" srcOrd="2" destOrd="0" presId="urn:microsoft.com/office/officeart/2009/3/layout/HorizontalOrganizationChart"/>
  </dgm:cxnLst>
  <dgm:bg/>
  <dgm:whole/>
  <dgm:extLst>
    <a:ext uri="http://schemas.microsoft.com/office/drawing/2008/diagram">
      <dsp:dataModelExt xmlns="" xmlns:dsp="http://schemas.microsoft.com/office/drawing/2008/diagram" relId="rId11"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A5424B61-D308-460E-845C-BD931D3EC5B1}" type="doc">
      <dgm:prSet loTypeId="urn:microsoft.com/office/officeart/2009/3/layout/HorizontalOrganizationChart" loCatId="hierarchy" qsTypeId="urn:microsoft.com/office/officeart/2005/8/quickstyle/simple3" qsCatId="simple" csTypeId="urn:microsoft.com/office/officeart/2005/8/colors/colorful2" csCatId="colorful" phldr="1"/>
      <dgm:spPr/>
      <dgm:t>
        <a:bodyPr/>
        <a:lstStyle/>
        <a:p>
          <a:endParaRPr lang="fr-FR"/>
        </a:p>
      </dgm:t>
    </dgm:pt>
    <dgm:pt modelId="{DE075BEC-DC6F-4856-AC82-DA92DA8512CB}">
      <dgm:prSet phldrT="[Texte]" custT="1"/>
      <dgm:spPr/>
      <dgm:t>
        <a:bodyPr/>
        <a:lstStyle/>
        <a:p>
          <a:pPr rtl="1"/>
          <a:r>
            <a:rPr lang="ar-TN" sz="3600" b="1">
              <a:cs typeface="+mj-cs"/>
            </a:rPr>
            <a:t>تخطيط درس أصول الفقه</a:t>
          </a:r>
          <a:endParaRPr lang="fr-FR" sz="3600" b="1">
            <a:cs typeface="+mj-cs"/>
          </a:endParaRPr>
        </a:p>
      </dgm:t>
    </dgm:pt>
    <dgm:pt modelId="{0753735A-A4D9-4CB6-ADCE-957DA7E22D12}" type="parTrans" cxnId="{F0B4CC9F-A1FA-46E9-B5AC-35B770BAD4E2}">
      <dgm:prSet/>
      <dgm:spPr/>
      <dgm:t>
        <a:bodyPr/>
        <a:lstStyle/>
        <a:p>
          <a:endParaRPr lang="fr-FR"/>
        </a:p>
      </dgm:t>
    </dgm:pt>
    <dgm:pt modelId="{49053E7B-6F06-4D75-9624-B340AB0923C4}" type="sibTrans" cxnId="{F0B4CC9F-A1FA-46E9-B5AC-35B770BAD4E2}">
      <dgm:prSet/>
      <dgm:spPr/>
      <dgm:t>
        <a:bodyPr/>
        <a:lstStyle/>
        <a:p>
          <a:endParaRPr lang="fr-FR"/>
        </a:p>
      </dgm:t>
    </dgm:pt>
    <dgm:pt modelId="{E5803ABB-C12F-451B-9EAB-6D298950CBB2}">
      <dgm:prSet phldrT="[Texte]" custT="1"/>
      <dgm:spPr/>
      <dgm:t>
        <a:bodyPr/>
        <a:lstStyle/>
        <a:p>
          <a:pPr rtl="1"/>
          <a:r>
            <a:rPr lang="ar-TN" sz="3600" b="1" dirty="0">
              <a:cs typeface="+mj-cs"/>
            </a:rPr>
            <a:t>عرض الأصول</a:t>
          </a:r>
          <a:endParaRPr lang="fr-FR" sz="3600" b="1" dirty="0">
            <a:cs typeface="+mj-cs"/>
          </a:endParaRPr>
        </a:p>
      </dgm:t>
    </dgm:pt>
    <dgm:pt modelId="{F90FC8A8-0041-405C-8C89-A705CBBFD300}" type="parTrans" cxnId="{9B9892F7-F8DF-4008-AE5E-92F33FD49352}">
      <dgm:prSet/>
      <dgm:spPr/>
      <dgm:t>
        <a:bodyPr/>
        <a:lstStyle/>
        <a:p>
          <a:endParaRPr lang="fr-FR"/>
        </a:p>
      </dgm:t>
    </dgm:pt>
    <dgm:pt modelId="{61D85BE9-D952-47CD-A686-59B4153A0E20}" type="sibTrans" cxnId="{9B9892F7-F8DF-4008-AE5E-92F33FD49352}">
      <dgm:prSet/>
      <dgm:spPr/>
      <dgm:t>
        <a:bodyPr/>
        <a:lstStyle/>
        <a:p>
          <a:endParaRPr lang="fr-FR"/>
        </a:p>
      </dgm:t>
    </dgm:pt>
    <dgm:pt modelId="{783264E2-4075-4B7F-8BDC-F0A8D3E20ECC}">
      <dgm:prSet phldrT="[Texte]" custT="1"/>
      <dgm:spPr/>
      <dgm:t>
        <a:bodyPr/>
        <a:lstStyle/>
        <a:p>
          <a:pPr rtl="1"/>
          <a:r>
            <a:rPr lang="ar-TN" sz="3600" b="1" smtClean="0">
              <a:cs typeface="+mj-cs"/>
            </a:rPr>
            <a:t>تعارض الأصول</a:t>
          </a:r>
          <a:endParaRPr lang="fr-FR" sz="3600" b="1" dirty="0">
            <a:cs typeface="+mj-cs"/>
          </a:endParaRPr>
        </a:p>
      </dgm:t>
    </dgm:pt>
    <dgm:pt modelId="{DF122CC9-FDD8-47E5-984E-09A5167B862D}" type="parTrans" cxnId="{41B4B4F7-EA15-4B46-AE3F-812C9B21C822}">
      <dgm:prSet/>
      <dgm:spPr/>
      <dgm:t>
        <a:bodyPr/>
        <a:lstStyle/>
        <a:p>
          <a:endParaRPr lang="fr-FR"/>
        </a:p>
      </dgm:t>
    </dgm:pt>
    <dgm:pt modelId="{08D0CB76-46FF-4E34-8D3E-035CBCAECBDE}" type="sibTrans" cxnId="{41B4B4F7-EA15-4B46-AE3F-812C9B21C822}">
      <dgm:prSet/>
      <dgm:spPr/>
      <dgm:t>
        <a:bodyPr/>
        <a:lstStyle/>
        <a:p>
          <a:endParaRPr lang="fr-FR"/>
        </a:p>
      </dgm:t>
    </dgm:pt>
    <dgm:pt modelId="{994C34AD-9B71-49C2-A05B-A9D95CAC94CE}">
      <dgm:prSet custT="1"/>
      <dgm:spPr/>
      <dgm:t>
        <a:bodyPr/>
        <a:lstStyle/>
        <a:p>
          <a:pPr rtl="1"/>
          <a:r>
            <a:rPr lang="ar-TN" sz="3600" b="1">
              <a:cs typeface="+mj-cs"/>
            </a:rPr>
            <a:t>مقدّمة</a:t>
          </a:r>
          <a:endParaRPr lang="fr-FR" sz="3600" b="1">
            <a:cs typeface="+mj-cs"/>
          </a:endParaRPr>
        </a:p>
      </dgm:t>
    </dgm:pt>
    <dgm:pt modelId="{0EF9C6C3-39DF-4826-BE3B-A148455DF355}" type="parTrans" cxnId="{AD5AA4E8-ACCD-45EC-AD81-514D200C144A}">
      <dgm:prSet/>
      <dgm:spPr/>
      <dgm:t>
        <a:bodyPr/>
        <a:lstStyle/>
        <a:p>
          <a:endParaRPr lang="fr-FR"/>
        </a:p>
      </dgm:t>
    </dgm:pt>
    <dgm:pt modelId="{8CD9CAE9-6A3A-4A80-89C1-9E984EF7EA12}" type="sibTrans" cxnId="{AD5AA4E8-ACCD-45EC-AD81-514D200C144A}">
      <dgm:prSet/>
      <dgm:spPr/>
      <dgm:t>
        <a:bodyPr/>
        <a:lstStyle/>
        <a:p>
          <a:endParaRPr lang="fr-FR"/>
        </a:p>
      </dgm:t>
    </dgm:pt>
    <dgm:pt modelId="{9640613B-FE3E-4CCD-B872-B6234B5D11F8}" type="pres">
      <dgm:prSet presAssocID="{A5424B61-D308-460E-845C-BD931D3EC5B1}" presName="hierChild1" presStyleCnt="0">
        <dgm:presLayoutVars>
          <dgm:orgChart val="1"/>
          <dgm:chPref val="1"/>
          <dgm:dir val="rev"/>
          <dgm:animOne val="branch"/>
          <dgm:animLvl val="lvl"/>
          <dgm:resizeHandles/>
        </dgm:presLayoutVars>
      </dgm:prSet>
      <dgm:spPr/>
      <dgm:t>
        <a:bodyPr/>
        <a:lstStyle/>
        <a:p>
          <a:endParaRPr lang="fr-FR"/>
        </a:p>
      </dgm:t>
    </dgm:pt>
    <dgm:pt modelId="{888C8BCA-462A-4673-B680-F0F8409F014E}" type="pres">
      <dgm:prSet presAssocID="{DE075BEC-DC6F-4856-AC82-DA92DA8512CB}" presName="hierRoot1" presStyleCnt="0">
        <dgm:presLayoutVars>
          <dgm:hierBranch val="init"/>
        </dgm:presLayoutVars>
      </dgm:prSet>
      <dgm:spPr/>
    </dgm:pt>
    <dgm:pt modelId="{F47CF7D0-2C0D-4CB6-8CC0-2C19F9493D8B}" type="pres">
      <dgm:prSet presAssocID="{DE075BEC-DC6F-4856-AC82-DA92DA8512CB}" presName="rootComposite1" presStyleCnt="0"/>
      <dgm:spPr/>
    </dgm:pt>
    <dgm:pt modelId="{FB97AA5D-4AD9-4A77-851A-DA5337EC5FAC}" type="pres">
      <dgm:prSet presAssocID="{DE075BEC-DC6F-4856-AC82-DA92DA8512CB}" presName="rootText1" presStyleLbl="node0" presStyleIdx="0" presStyleCnt="1" custScaleY="141433">
        <dgm:presLayoutVars>
          <dgm:chPref val="3"/>
        </dgm:presLayoutVars>
      </dgm:prSet>
      <dgm:spPr/>
      <dgm:t>
        <a:bodyPr/>
        <a:lstStyle/>
        <a:p>
          <a:endParaRPr lang="fr-FR"/>
        </a:p>
      </dgm:t>
    </dgm:pt>
    <dgm:pt modelId="{6E0132B4-42DF-4304-9C47-7ADEC2CC4F61}" type="pres">
      <dgm:prSet presAssocID="{DE075BEC-DC6F-4856-AC82-DA92DA8512CB}" presName="rootConnector1" presStyleLbl="node1" presStyleIdx="0" presStyleCnt="0"/>
      <dgm:spPr/>
      <dgm:t>
        <a:bodyPr/>
        <a:lstStyle/>
        <a:p>
          <a:endParaRPr lang="fr-FR"/>
        </a:p>
      </dgm:t>
    </dgm:pt>
    <dgm:pt modelId="{951EB126-BB7A-484C-B03C-8CFEEB0D58A9}" type="pres">
      <dgm:prSet presAssocID="{DE075BEC-DC6F-4856-AC82-DA92DA8512CB}" presName="hierChild2" presStyleCnt="0"/>
      <dgm:spPr/>
    </dgm:pt>
    <dgm:pt modelId="{507A9779-B9B3-4364-A9EF-D04C69445F24}" type="pres">
      <dgm:prSet presAssocID="{0EF9C6C3-39DF-4826-BE3B-A148455DF355}" presName="Name66" presStyleLbl="parChTrans1D2" presStyleIdx="0" presStyleCnt="3"/>
      <dgm:spPr/>
      <dgm:t>
        <a:bodyPr/>
        <a:lstStyle/>
        <a:p>
          <a:endParaRPr lang="fr-FR"/>
        </a:p>
      </dgm:t>
    </dgm:pt>
    <dgm:pt modelId="{61F1896B-011E-45DF-8B59-758E7810EA84}" type="pres">
      <dgm:prSet presAssocID="{994C34AD-9B71-49C2-A05B-A9D95CAC94CE}" presName="hierRoot2" presStyleCnt="0">
        <dgm:presLayoutVars>
          <dgm:hierBranch val="init"/>
        </dgm:presLayoutVars>
      </dgm:prSet>
      <dgm:spPr/>
    </dgm:pt>
    <dgm:pt modelId="{7AB01D6C-F541-4F4A-92EF-F94AF9170F5E}" type="pres">
      <dgm:prSet presAssocID="{994C34AD-9B71-49C2-A05B-A9D95CAC94CE}" presName="rootComposite" presStyleCnt="0"/>
      <dgm:spPr/>
    </dgm:pt>
    <dgm:pt modelId="{7080A373-8B63-4C28-B44D-5307AD691A29}" type="pres">
      <dgm:prSet presAssocID="{994C34AD-9B71-49C2-A05B-A9D95CAC94CE}" presName="rootText" presStyleLbl="node2" presStyleIdx="0" presStyleCnt="3">
        <dgm:presLayoutVars>
          <dgm:chPref val="3"/>
        </dgm:presLayoutVars>
      </dgm:prSet>
      <dgm:spPr/>
      <dgm:t>
        <a:bodyPr/>
        <a:lstStyle/>
        <a:p>
          <a:endParaRPr lang="fr-FR"/>
        </a:p>
      </dgm:t>
    </dgm:pt>
    <dgm:pt modelId="{6B065AA2-EACE-4282-B0C2-1F78F3BCBF6D}" type="pres">
      <dgm:prSet presAssocID="{994C34AD-9B71-49C2-A05B-A9D95CAC94CE}" presName="rootConnector" presStyleLbl="node2" presStyleIdx="0" presStyleCnt="3"/>
      <dgm:spPr/>
      <dgm:t>
        <a:bodyPr/>
        <a:lstStyle/>
        <a:p>
          <a:endParaRPr lang="fr-FR"/>
        </a:p>
      </dgm:t>
    </dgm:pt>
    <dgm:pt modelId="{A21A01CC-2557-4719-871F-9F116D9979B3}" type="pres">
      <dgm:prSet presAssocID="{994C34AD-9B71-49C2-A05B-A9D95CAC94CE}" presName="hierChild4" presStyleCnt="0"/>
      <dgm:spPr/>
    </dgm:pt>
    <dgm:pt modelId="{265250FB-464F-4BE2-A4F5-FDF2C5D4B8A5}" type="pres">
      <dgm:prSet presAssocID="{994C34AD-9B71-49C2-A05B-A9D95CAC94CE}" presName="hierChild5" presStyleCnt="0"/>
      <dgm:spPr/>
    </dgm:pt>
    <dgm:pt modelId="{923B3E22-E916-4888-BB2D-816632845000}" type="pres">
      <dgm:prSet presAssocID="{F90FC8A8-0041-405C-8C89-A705CBBFD300}" presName="Name66" presStyleLbl="parChTrans1D2" presStyleIdx="1" presStyleCnt="3"/>
      <dgm:spPr/>
      <dgm:t>
        <a:bodyPr/>
        <a:lstStyle/>
        <a:p>
          <a:endParaRPr lang="fr-FR"/>
        </a:p>
      </dgm:t>
    </dgm:pt>
    <dgm:pt modelId="{308F44B7-EAF5-49E0-A635-40FB1FC21A0B}" type="pres">
      <dgm:prSet presAssocID="{E5803ABB-C12F-451B-9EAB-6D298950CBB2}" presName="hierRoot2" presStyleCnt="0">
        <dgm:presLayoutVars>
          <dgm:hierBranch val="init"/>
        </dgm:presLayoutVars>
      </dgm:prSet>
      <dgm:spPr/>
    </dgm:pt>
    <dgm:pt modelId="{B6AF0DD8-7B66-4438-ACAE-34C28B05BBD7}" type="pres">
      <dgm:prSet presAssocID="{E5803ABB-C12F-451B-9EAB-6D298950CBB2}" presName="rootComposite" presStyleCnt="0"/>
      <dgm:spPr/>
    </dgm:pt>
    <dgm:pt modelId="{DD5CAE1B-8DC7-4BB5-AFE5-EE0612474524}" type="pres">
      <dgm:prSet presAssocID="{E5803ABB-C12F-451B-9EAB-6D298950CBB2}" presName="rootText" presStyleLbl="node2" presStyleIdx="1" presStyleCnt="3" custScaleY="122442">
        <dgm:presLayoutVars>
          <dgm:chPref val="3"/>
        </dgm:presLayoutVars>
      </dgm:prSet>
      <dgm:spPr/>
      <dgm:t>
        <a:bodyPr/>
        <a:lstStyle/>
        <a:p>
          <a:endParaRPr lang="fr-FR"/>
        </a:p>
      </dgm:t>
    </dgm:pt>
    <dgm:pt modelId="{94B5EF44-C9DB-485A-9543-61FE9049653F}" type="pres">
      <dgm:prSet presAssocID="{E5803ABB-C12F-451B-9EAB-6D298950CBB2}" presName="rootConnector" presStyleLbl="node2" presStyleIdx="1" presStyleCnt="3"/>
      <dgm:spPr/>
      <dgm:t>
        <a:bodyPr/>
        <a:lstStyle/>
        <a:p>
          <a:endParaRPr lang="fr-FR"/>
        </a:p>
      </dgm:t>
    </dgm:pt>
    <dgm:pt modelId="{7F8153F0-E2FB-4B07-83C1-BCAB7DC7D4B7}" type="pres">
      <dgm:prSet presAssocID="{E5803ABB-C12F-451B-9EAB-6D298950CBB2}" presName="hierChild4" presStyleCnt="0"/>
      <dgm:spPr/>
    </dgm:pt>
    <dgm:pt modelId="{10A75D6B-25AD-46DC-9C07-F9691BC78AEB}" type="pres">
      <dgm:prSet presAssocID="{E5803ABB-C12F-451B-9EAB-6D298950CBB2}" presName="hierChild5" presStyleCnt="0"/>
      <dgm:spPr/>
    </dgm:pt>
    <dgm:pt modelId="{82A88BC9-1E0E-445A-884B-6BC75CE35507}" type="pres">
      <dgm:prSet presAssocID="{DF122CC9-FDD8-47E5-984E-09A5167B862D}" presName="Name66" presStyleLbl="parChTrans1D2" presStyleIdx="2" presStyleCnt="3"/>
      <dgm:spPr/>
      <dgm:t>
        <a:bodyPr/>
        <a:lstStyle/>
        <a:p>
          <a:endParaRPr lang="fr-FR"/>
        </a:p>
      </dgm:t>
    </dgm:pt>
    <dgm:pt modelId="{B16301CE-57FA-4AF8-9181-3DCFED1B4F32}" type="pres">
      <dgm:prSet presAssocID="{783264E2-4075-4B7F-8BDC-F0A8D3E20ECC}" presName="hierRoot2" presStyleCnt="0">
        <dgm:presLayoutVars>
          <dgm:hierBranch val="init"/>
        </dgm:presLayoutVars>
      </dgm:prSet>
      <dgm:spPr/>
    </dgm:pt>
    <dgm:pt modelId="{F0796ECA-4B21-4F40-A8D7-3D1F6CF3F0D4}" type="pres">
      <dgm:prSet presAssocID="{783264E2-4075-4B7F-8BDC-F0A8D3E20ECC}" presName="rootComposite" presStyleCnt="0"/>
      <dgm:spPr/>
    </dgm:pt>
    <dgm:pt modelId="{E926BBD4-A927-4B16-8F3F-A32E5B823BFF}" type="pres">
      <dgm:prSet presAssocID="{783264E2-4075-4B7F-8BDC-F0A8D3E20ECC}" presName="rootText" presStyleLbl="node2" presStyleIdx="2" presStyleCnt="3">
        <dgm:presLayoutVars>
          <dgm:chPref val="3"/>
        </dgm:presLayoutVars>
      </dgm:prSet>
      <dgm:spPr/>
      <dgm:t>
        <a:bodyPr/>
        <a:lstStyle/>
        <a:p>
          <a:endParaRPr lang="fr-FR"/>
        </a:p>
      </dgm:t>
    </dgm:pt>
    <dgm:pt modelId="{0B346837-6042-403A-835B-0F9FFF6B8909}" type="pres">
      <dgm:prSet presAssocID="{783264E2-4075-4B7F-8BDC-F0A8D3E20ECC}" presName="rootConnector" presStyleLbl="node2" presStyleIdx="2" presStyleCnt="3"/>
      <dgm:spPr/>
      <dgm:t>
        <a:bodyPr/>
        <a:lstStyle/>
        <a:p>
          <a:endParaRPr lang="fr-FR"/>
        </a:p>
      </dgm:t>
    </dgm:pt>
    <dgm:pt modelId="{C42C6F59-3AE8-4415-BB3E-3386716BD771}" type="pres">
      <dgm:prSet presAssocID="{783264E2-4075-4B7F-8BDC-F0A8D3E20ECC}" presName="hierChild4" presStyleCnt="0"/>
      <dgm:spPr/>
    </dgm:pt>
    <dgm:pt modelId="{CB447D13-DA02-4929-850B-44F2837C846D}" type="pres">
      <dgm:prSet presAssocID="{783264E2-4075-4B7F-8BDC-F0A8D3E20ECC}" presName="hierChild5" presStyleCnt="0"/>
      <dgm:spPr/>
    </dgm:pt>
    <dgm:pt modelId="{8AA828D9-E5E5-4AF4-9272-78C6D1FF3582}" type="pres">
      <dgm:prSet presAssocID="{DE075BEC-DC6F-4856-AC82-DA92DA8512CB}" presName="hierChild3" presStyleCnt="0"/>
      <dgm:spPr/>
    </dgm:pt>
  </dgm:ptLst>
  <dgm:cxnLst>
    <dgm:cxn modelId="{38E64E32-4800-4947-BDF7-94CF94FB9788}" type="presOf" srcId="{0EF9C6C3-39DF-4826-BE3B-A148455DF355}" destId="{507A9779-B9B3-4364-A9EF-D04C69445F24}" srcOrd="0" destOrd="0" presId="urn:microsoft.com/office/officeart/2009/3/layout/HorizontalOrganizationChart"/>
    <dgm:cxn modelId="{B8B4A7BA-DD8D-4B8B-975F-77D89F4C2446}" type="presOf" srcId="{994C34AD-9B71-49C2-A05B-A9D95CAC94CE}" destId="{7080A373-8B63-4C28-B44D-5307AD691A29}" srcOrd="0" destOrd="0" presId="urn:microsoft.com/office/officeart/2009/3/layout/HorizontalOrganizationChart"/>
    <dgm:cxn modelId="{975A827B-33C2-4C30-B50D-D5D79034B53D}" type="presOf" srcId="{783264E2-4075-4B7F-8BDC-F0A8D3E20ECC}" destId="{0B346837-6042-403A-835B-0F9FFF6B8909}" srcOrd="1" destOrd="0" presId="urn:microsoft.com/office/officeart/2009/3/layout/HorizontalOrganizationChart"/>
    <dgm:cxn modelId="{89F9F424-2F01-4FBA-8465-5A6754E82331}" type="presOf" srcId="{F90FC8A8-0041-405C-8C89-A705CBBFD300}" destId="{923B3E22-E916-4888-BB2D-816632845000}" srcOrd="0" destOrd="0" presId="urn:microsoft.com/office/officeart/2009/3/layout/HorizontalOrganizationChart"/>
    <dgm:cxn modelId="{2EFEA165-D2FA-475E-9D45-60E3D48D4431}" type="presOf" srcId="{994C34AD-9B71-49C2-A05B-A9D95CAC94CE}" destId="{6B065AA2-EACE-4282-B0C2-1F78F3BCBF6D}" srcOrd="1" destOrd="0" presId="urn:microsoft.com/office/officeart/2009/3/layout/HorizontalOrganizationChart"/>
    <dgm:cxn modelId="{F0B4CC9F-A1FA-46E9-B5AC-35B770BAD4E2}" srcId="{A5424B61-D308-460E-845C-BD931D3EC5B1}" destId="{DE075BEC-DC6F-4856-AC82-DA92DA8512CB}" srcOrd="0" destOrd="0" parTransId="{0753735A-A4D9-4CB6-ADCE-957DA7E22D12}" sibTransId="{49053E7B-6F06-4D75-9624-B340AB0923C4}"/>
    <dgm:cxn modelId="{41B4B4F7-EA15-4B46-AE3F-812C9B21C822}" srcId="{DE075BEC-DC6F-4856-AC82-DA92DA8512CB}" destId="{783264E2-4075-4B7F-8BDC-F0A8D3E20ECC}" srcOrd="2" destOrd="0" parTransId="{DF122CC9-FDD8-47E5-984E-09A5167B862D}" sibTransId="{08D0CB76-46FF-4E34-8D3E-035CBCAECBDE}"/>
    <dgm:cxn modelId="{F4A84875-B4A2-4EAD-B1E7-3114EF7CEC8F}" type="presOf" srcId="{DE075BEC-DC6F-4856-AC82-DA92DA8512CB}" destId="{FB97AA5D-4AD9-4A77-851A-DA5337EC5FAC}" srcOrd="0" destOrd="0" presId="urn:microsoft.com/office/officeart/2009/3/layout/HorizontalOrganizationChart"/>
    <dgm:cxn modelId="{EC476A0D-C2F0-41B0-B3C3-58F70E679FE9}" type="presOf" srcId="{DF122CC9-FDD8-47E5-984E-09A5167B862D}" destId="{82A88BC9-1E0E-445A-884B-6BC75CE35507}" srcOrd="0" destOrd="0" presId="urn:microsoft.com/office/officeart/2009/3/layout/HorizontalOrganizationChart"/>
    <dgm:cxn modelId="{EDDC5357-8BCF-4B2B-9F34-90124BDF2449}" type="presOf" srcId="{A5424B61-D308-460E-845C-BD931D3EC5B1}" destId="{9640613B-FE3E-4CCD-B872-B6234B5D11F8}" srcOrd="0" destOrd="0" presId="urn:microsoft.com/office/officeart/2009/3/layout/HorizontalOrganizationChart"/>
    <dgm:cxn modelId="{F28364FE-4BDA-46EE-94B1-19377BD36A0C}" type="presOf" srcId="{E5803ABB-C12F-451B-9EAB-6D298950CBB2}" destId="{94B5EF44-C9DB-485A-9543-61FE9049653F}" srcOrd="1" destOrd="0" presId="urn:microsoft.com/office/officeart/2009/3/layout/HorizontalOrganizationChart"/>
    <dgm:cxn modelId="{3E4394F0-091A-4AAA-BAF3-23B860BE4777}" type="presOf" srcId="{E5803ABB-C12F-451B-9EAB-6D298950CBB2}" destId="{DD5CAE1B-8DC7-4BB5-AFE5-EE0612474524}" srcOrd="0" destOrd="0" presId="urn:microsoft.com/office/officeart/2009/3/layout/HorizontalOrganizationChart"/>
    <dgm:cxn modelId="{9DA43281-DA06-4DE3-B308-BD360FE97028}" type="presOf" srcId="{783264E2-4075-4B7F-8BDC-F0A8D3E20ECC}" destId="{E926BBD4-A927-4B16-8F3F-A32E5B823BFF}" srcOrd="0" destOrd="0" presId="urn:microsoft.com/office/officeart/2009/3/layout/HorizontalOrganizationChart"/>
    <dgm:cxn modelId="{AD5AA4E8-ACCD-45EC-AD81-514D200C144A}" srcId="{DE075BEC-DC6F-4856-AC82-DA92DA8512CB}" destId="{994C34AD-9B71-49C2-A05B-A9D95CAC94CE}" srcOrd="0" destOrd="0" parTransId="{0EF9C6C3-39DF-4826-BE3B-A148455DF355}" sibTransId="{8CD9CAE9-6A3A-4A80-89C1-9E984EF7EA12}"/>
    <dgm:cxn modelId="{BB8C4C75-E237-4A74-905F-3F1DFE399CA7}" type="presOf" srcId="{DE075BEC-DC6F-4856-AC82-DA92DA8512CB}" destId="{6E0132B4-42DF-4304-9C47-7ADEC2CC4F61}" srcOrd="1" destOrd="0" presId="urn:microsoft.com/office/officeart/2009/3/layout/HorizontalOrganizationChart"/>
    <dgm:cxn modelId="{9B9892F7-F8DF-4008-AE5E-92F33FD49352}" srcId="{DE075BEC-DC6F-4856-AC82-DA92DA8512CB}" destId="{E5803ABB-C12F-451B-9EAB-6D298950CBB2}" srcOrd="1" destOrd="0" parTransId="{F90FC8A8-0041-405C-8C89-A705CBBFD300}" sibTransId="{61D85BE9-D952-47CD-A686-59B4153A0E20}"/>
    <dgm:cxn modelId="{17E739E9-D435-48E1-BB9E-E7B7FAEA8F73}" type="presParOf" srcId="{9640613B-FE3E-4CCD-B872-B6234B5D11F8}" destId="{888C8BCA-462A-4673-B680-F0F8409F014E}" srcOrd="0" destOrd="0" presId="urn:microsoft.com/office/officeart/2009/3/layout/HorizontalOrganizationChart"/>
    <dgm:cxn modelId="{8C5188FB-C442-4F36-BBA2-D07255A6A313}" type="presParOf" srcId="{888C8BCA-462A-4673-B680-F0F8409F014E}" destId="{F47CF7D0-2C0D-4CB6-8CC0-2C19F9493D8B}" srcOrd="0" destOrd="0" presId="urn:microsoft.com/office/officeart/2009/3/layout/HorizontalOrganizationChart"/>
    <dgm:cxn modelId="{FD83BC6D-ADDE-4B8F-AE5F-FD6C9E297A0C}" type="presParOf" srcId="{F47CF7D0-2C0D-4CB6-8CC0-2C19F9493D8B}" destId="{FB97AA5D-4AD9-4A77-851A-DA5337EC5FAC}" srcOrd="0" destOrd="0" presId="urn:microsoft.com/office/officeart/2009/3/layout/HorizontalOrganizationChart"/>
    <dgm:cxn modelId="{A304FC65-6072-4975-BB27-363D29178095}" type="presParOf" srcId="{F47CF7D0-2C0D-4CB6-8CC0-2C19F9493D8B}" destId="{6E0132B4-42DF-4304-9C47-7ADEC2CC4F61}" srcOrd="1" destOrd="0" presId="urn:microsoft.com/office/officeart/2009/3/layout/HorizontalOrganizationChart"/>
    <dgm:cxn modelId="{3CB9F4CF-CEEB-42BD-A8F1-07827F596069}" type="presParOf" srcId="{888C8BCA-462A-4673-B680-F0F8409F014E}" destId="{951EB126-BB7A-484C-B03C-8CFEEB0D58A9}" srcOrd="1" destOrd="0" presId="urn:microsoft.com/office/officeart/2009/3/layout/HorizontalOrganizationChart"/>
    <dgm:cxn modelId="{430809DF-6A07-4676-8669-38FD33D1D5B7}" type="presParOf" srcId="{951EB126-BB7A-484C-B03C-8CFEEB0D58A9}" destId="{507A9779-B9B3-4364-A9EF-D04C69445F24}" srcOrd="0" destOrd="0" presId="urn:microsoft.com/office/officeart/2009/3/layout/HorizontalOrganizationChart"/>
    <dgm:cxn modelId="{FDD16997-3829-4403-99F9-28D503E833CC}" type="presParOf" srcId="{951EB126-BB7A-484C-B03C-8CFEEB0D58A9}" destId="{61F1896B-011E-45DF-8B59-758E7810EA84}" srcOrd="1" destOrd="0" presId="urn:microsoft.com/office/officeart/2009/3/layout/HorizontalOrganizationChart"/>
    <dgm:cxn modelId="{DE120581-51DD-4D02-9497-7EBCC226DF04}" type="presParOf" srcId="{61F1896B-011E-45DF-8B59-758E7810EA84}" destId="{7AB01D6C-F541-4F4A-92EF-F94AF9170F5E}" srcOrd="0" destOrd="0" presId="urn:microsoft.com/office/officeart/2009/3/layout/HorizontalOrganizationChart"/>
    <dgm:cxn modelId="{83B00D95-AFCB-4134-86D2-63977918A104}" type="presParOf" srcId="{7AB01D6C-F541-4F4A-92EF-F94AF9170F5E}" destId="{7080A373-8B63-4C28-B44D-5307AD691A29}" srcOrd="0" destOrd="0" presId="urn:microsoft.com/office/officeart/2009/3/layout/HorizontalOrganizationChart"/>
    <dgm:cxn modelId="{C23C23CE-9B47-4116-8CB8-C6840E398FD0}" type="presParOf" srcId="{7AB01D6C-F541-4F4A-92EF-F94AF9170F5E}" destId="{6B065AA2-EACE-4282-B0C2-1F78F3BCBF6D}" srcOrd="1" destOrd="0" presId="urn:microsoft.com/office/officeart/2009/3/layout/HorizontalOrganizationChart"/>
    <dgm:cxn modelId="{CD9571DC-A560-4D66-AEFC-D71C92398481}" type="presParOf" srcId="{61F1896B-011E-45DF-8B59-758E7810EA84}" destId="{A21A01CC-2557-4719-871F-9F116D9979B3}" srcOrd="1" destOrd="0" presId="urn:microsoft.com/office/officeart/2009/3/layout/HorizontalOrganizationChart"/>
    <dgm:cxn modelId="{161660F5-0ABC-4CBC-8E80-ED1669365379}" type="presParOf" srcId="{61F1896B-011E-45DF-8B59-758E7810EA84}" destId="{265250FB-464F-4BE2-A4F5-FDF2C5D4B8A5}" srcOrd="2" destOrd="0" presId="urn:microsoft.com/office/officeart/2009/3/layout/HorizontalOrganizationChart"/>
    <dgm:cxn modelId="{2727C9C0-A1A9-401E-AED3-B7FB03D47DEA}" type="presParOf" srcId="{951EB126-BB7A-484C-B03C-8CFEEB0D58A9}" destId="{923B3E22-E916-4888-BB2D-816632845000}" srcOrd="2" destOrd="0" presId="urn:microsoft.com/office/officeart/2009/3/layout/HorizontalOrganizationChart"/>
    <dgm:cxn modelId="{81CDFEBC-21C0-430D-8584-F3974799B9EB}" type="presParOf" srcId="{951EB126-BB7A-484C-B03C-8CFEEB0D58A9}" destId="{308F44B7-EAF5-49E0-A635-40FB1FC21A0B}" srcOrd="3" destOrd="0" presId="urn:microsoft.com/office/officeart/2009/3/layout/HorizontalOrganizationChart"/>
    <dgm:cxn modelId="{57B0788D-9A88-444C-A74B-5EBC63BABAFE}" type="presParOf" srcId="{308F44B7-EAF5-49E0-A635-40FB1FC21A0B}" destId="{B6AF0DD8-7B66-4438-ACAE-34C28B05BBD7}" srcOrd="0" destOrd="0" presId="urn:microsoft.com/office/officeart/2009/3/layout/HorizontalOrganizationChart"/>
    <dgm:cxn modelId="{DE61D5B5-3F9D-4CA4-9D64-3D41E9B8B721}" type="presParOf" srcId="{B6AF0DD8-7B66-4438-ACAE-34C28B05BBD7}" destId="{DD5CAE1B-8DC7-4BB5-AFE5-EE0612474524}" srcOrd="0" destOrd="0" presId="urn:microsoft.com/office/officeart/2009/3/layout/HorizontalOrganizationChart"/>
    <dgm:cxn modelId="{18C500F1-FFB3-4AC9-8EB4-CD107D9E86A5}" type="presParOf" srcId="{B6AF0DD8-7B66-4438-ACAE-34C28B05BBD7}" destId="{94B5EF44-C9DB-485A-9543-61FE9049653F}" srcOrd="1" destOrd="0" presId="urn:microsoft.com/office/officeart/2009/3/layout/HorizontalOrganizationChart"/>
    <dgm:cxn modelId="{AAA1CCE5-9221-496C-B9D0-0D0DD5383368}" type="presParOf" srcId="{308F44B7-EAF5-49E0-A635-40FB1FC21A0B}" destId="{7F8153F0-E2FB-4B07-83C1-BCAB7DC7D4B7}" srcOrd="1" destOrd="0" presId="urn:microsoft.com/office/officeart/2009/3/layout/HorizontalOrganizationChart"/>
    <dgm:cxn modelId="{A7406FD5-2269-4717-B946-D41207F90CCB}" type="presParOf" srcId="{308F44B7-EAF5-49E0-A635-40FB1FC21A0B}" destId="{10A75D6B-25AD-46DC-9C07-F9691BC78AEB}" srcOrd="2" destOrd="0" presId="urn:microsoft.com/office/officeart/2009/3/layout/HorizontalOrganizationChart"/>
    <dgm:cxn modelId="{E53120B6-82BA-4E27-A200-DF98B22A02EB}" type="presParOf" srcId="{951EB126-BB7A-484C-B03C-8CFEEB0D58A9}" destId="{82A88BC9-1E0E-445A-884B-6BC75CE35507}" srcOrd="4" destOrd="0" presId="urn:microsoft.com/office/officeart/2009/3/layout/HorizontalOrganizationChart"/>
    <dgm:cxn modelId="{79B382A0-F50D-48EF-9B69-D854635ED407}" type="presParOf" srcId="{951EB126-BB7A-484C-B03C-8CFEEB0D58A9}" destId="{B16301CE-57FA-4AF8-9181-3DCFED1B4F32}" srcOrd="5" destOrd="0" presId="urn:microsoft.com/office/officeart/2009/3/layout/HorizontalOrganizationChart"/>
    <dgm:cxn modelId="{276698BB-AD0F-4A0D-ADC9-5C414EE3DD36}" type="presParOf" srcId="{B16301CE-57FA-4AF8-9181-3DCFED1B4F32}" destId="{F0796ECA-4B21-4F40-A8D7-3D1F6CF3F0D4}" srcOrd="0" destOrd="0" presId="urn:microsoft.com/office/officeart/2009/3/layout/HorizontalOrganizationChart"/>
    <dgm:cxn modelId="{06F4ECDA-5B14-4A24-8BC1-6E4B5E9DE0AC}" type="presParOf" srcId="{F0796ECA-4B21-4F40-A8D7-3D1F6CF3F0D4}" destId="{E926BBD4-A927-4B16-8F3F-A32E5B823BFF}" srcOrd="0" destOrd="0" presId="urn:microsoft.com/office/officeart/2009/3/layout/HorizontalOrganizationChart"/>
    <dgm:cxn modelId="{19E55D00-4FDC-415C-A03B-D24FEC61D2E7}" type="presParOf" srcId="{F0796ECA-4B21-4F40-A8D7-3D1F6CF3F0D4}" destId="{0B346837-6042-403A-835B-0F9FFF6B8909}" srcOrd="1" destOrd="0" presId="urn:microsoft.com/office/officeart/2009/3/layout/HorizontalOrganizationChart"/>
    <dgm:cxn modelId="{C25DE2B9-5D8A-4354-8096-2A36D6C7FD68}" type="presParOf" srcId="{B16301CE-57FA-4AF8-9181-3DCFED1B4F32}" destId="{C42C6F59-3AE8-4415-BB3E-3386716BD771}" srcOrd="1" destOrd="0" presId="urn:microsoft.com/office/officeart/2009/3/layout/HorizontalOrganizationChart"/>
    <dgm:cxn modelId="{3AA3472A-9ADE-402E-9C93-F5F54A5BF3DD}" type="presParOf" srcId="{B16301CE-57FA-4AF8-9181-3DCFED1B4F32}" destId="{CB447D13-DA02-4929-850B-44F2837C846D}" srcOrd="2" destOrd="0" presId="urn:microsoft.com/office/officeart/2009/3/layout/HorizontalOrganizationChart"/>
    <dgm:cxn modelId="{BD807B16-CEAF-481B-B0BE-CA62790D6A05}" type="presParOf" srcId="{888C8BCA-462A-4673-B680-F0F8409F014E}" destId="{8AA828D9-E5E5-4AF4-9272-78C6D1FF3582}"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A5424B61-D308-460E-845C-BD931D3EC5B1}" type="doc">
      <dgm:prSet loTypeId="urn:microsoft.com/office/officeart/2009/3/layout/HorizontalOrganizationChart" loCatId="hierarchy" qsTypeId="urn:microsoft.com/office/officeart/2005/8/quickstyle/simple3" qsCatId="simple" csTypeId="urn:microsoft.com/office/officeart/2005/8/colors/colorful2" csCatId="colorful" phldr="1"/>
      <dgm:spPr/>
      <dgm:t>
        <a:bodyPr/>
        <a:lstStyle/>
        <a:p>
          <a:endParaRPr lang="fr-FR"/>
        </a:p>
      </dgm:t>
    </dgm:pt>
    <dgm:pt modelId="{DE075BEC-DC6F-4856-AC82-DA92DA8512CB}">
      <dgm:prSet phldrT="[Texte]" custT="1"/>
      <dgm:spPr/>
      <dgm:t>
        <a:bodyPr/>
        <a:lstStyle/>
        <a:p>
          <a:pPr rtl="1"/>
          <a:r>
            <a:rPr lang="ar-TN" sz="3600" b="1">
              <a:cs typeface="+mj-cs"/>
            </a:rPr>
            <a:t>أصول الفقه</a:t>
          </a:r>
          <a:endParaRPr lang="fr-FR" sz="3600" b="1">
            <a:cs typeface="+mj-cs"/>
          </a:endParaRPr>
        </a:p>
      </dgm:t>
    </dgm:pt>
    <dgm:pt modelId="{0753735A-A4D9-4CB6-ADCE-957DA7E22D12}" type="parTrans" cxnId="{F0B4CC9F-A1FA-46E9-B5AC-35B770BAD4E2}">
      <dgm:prSet/>
      <dgm:spPr/>
      <dgm:t>
        <a:bodyPr/>
        <a:lstStyle/>
        <a:p>
          <a:endParaRPr lang="fr-FR"/>
        </a:p>
      </dgm:t>
    </dgm:pt>
    <dgm:pt modelId="{49053E7B-6F06-4D75-9624-B340AB0923C4}" type="sibTrans" cxnId="{F0B4CC9F-A1FA-46E9-B5AC-35B770BAD4E2}">
      <dgm:prSet/>
      <dgm:spPr/>
      <dgm:t>
        <a:bodyPr/>
        <a:lstStyle/>
        <a:p>
          <a:endParaRPr lang="fr-FR"/>
        </a:p>
      </dgm:t>
    </dgm:pt>
    <dgm:pt modelId="{E5803ABB-C12F-451B-9EAB-6D298950CBB2}">
      <dgm:prSet phldrT="[Texte]" custT="1"/>
      <dgm:spPr/>
      <dgm:t>
        <a:bodyPr/>
        <a:lstStyle/>
        <a:p>
          <a:r>
            <a:rPr lang="ar-TN" sz="3600" b="1">
              <a:cs typeface="+mj-cs"/>
            </a:rPr>
            <a:t>عرض الأصول</a:t>
          </a:r>
          <a:endParaRPr lang="fr-FR" sz="3600" b="1">
            <a:cs typeface="+mj-cs"/>
          </a:endParaRPr>
        </a:p>
      </dgm:t>
    </dgm:pt>
    <dgm:pt modelId="{F90FC8A8-0041-405C-8C89-A705CBBFD300}" type="parTrans" cxnId="{9B9892F7-F8DF-4008-AE5E-92F33FD49352}">
      <dgm:prSet/>
      <dgm:spPr/>
      <dgm:t>
        <a:bodyPr/>
        <a:lstStyle/>
        <a:p>
          <a:endParaRPr lang="fr-FR" sz="3600"/>
        </a:p>
      </dgm:t>
    </dgm:pt>
    <dgm:pt modelId="{61D85BE9-D952-47CD-A686-59B4153A0E20}" type="sibTrans" cxnId="{9B9892F7-F8DF-4008-AE5E-92F33FD49352}">
      <dgm:prSet/>
      <dgm:spPr/>
      <dgm:t>
        <a:bodyPr/>
        <a:lstStyle/>
        <a:p>
          <a:endParaRPr lang="fr-FR"/>
        </a:p>
      </dgm:t>
    </dgm:pt>
    <dgm:pt modelId="{783264E2-4075-4B7F-8BDC-F0A8D3E20ECC}">
      <dgm:prSet phldrT="[Texte]" custT="1"/>
      <dgm:spPr/>
      <dgm:t>
        <a:bodyPr/>
        <a:lstStyle/>
        <a:p>
          <a:pPr rtl="1"/>
          <a:r>
            <a:rPr lang="ar-TN" sz="3600" b="1">
              <a:cs typeface="+mj-cs"/>
            </a:rPr>
            <a:t>تعارض الأصول</a:t>
          </a:r>
          <a:endParaRPr lang="fr-FR" sz="3600" b="1">
            <a:cs typeface="+mj-cs"/>
          </a:endParaRPr>
        </a:p>
      </dgm:t>
    </dgm:pt>
    <dgm:pt modelId="{DF122CC9-FDD8-47E5-984E-09A5167B862D}" type="parTrans" cxnId="{41B4B4F7-EA15-4B46-AE3F-812C9B21C822}">
      <dgm:prSet/>
      <dgm:spPr/>
      <dgm:t>
        <a:bodyPr/>
        <a:lstStyle/>
        <a:p>
          <a:endParaRPr lang="fr-FR" sz="3600"/>
        </a:p>
      </dgm:t>
    </dgm:pt>
    <dgm:pt modelId="{08D0CB76-46FF-4E34-8D3E-035CBCAECBDE}" type="sibTrans" cxnId="{41B4B4F7-EA15-4B46-AE3F-812C9B21C822}">
      <dgm:prSet/>
      <dgm:spPr/>
      <dgm:t>
        <a:bodyPr/>
        <a:lstStyle/>
        <a:p>
          <a:endParaRPr lang="fr-FR"/>
        </a:p>
      </dgm:t>
    </dgm:pt>
    <dgm:pt modelId="{994C34AD-9B71-49C2-A05B-A9D95CAC94CE}">
      <dgm:prSet custT="1"/>
      <dgm:spPr/>
      <dgm:t>
        <a:bodyPr/>
        <a:lstStyle/>
        <a:p>
          <a:r>
            <a:rPr lang="ar-TN" sz="3600" b="1">
              <a:cs typeface="+mj-cs"/>
            </a:rPr>
            <a:t>مقدّمة</a:t>
          </a:r>
          <a:endParaRPr lang="fr-FR" sz="3600" b="1">
            <a:cs typeface="+mj-cs"/>
          </a:endParaRPr>
        </a:p>
      </dgm:t>
    </dgm:pt>
    <dgm:pt modelId="{0EF9C6C3-39DF-4826-BE3B-A148455DF355}" type="parTrans" cxnId="{AD5AA4E8-ACCD-45EC-AD81-514D200C144A}">
      <dgm:prSet/>
      <dgm:spPr/>
      <dgm:t>
        <a:bodyPr/>
        <a:lstStyle/>
        <a:p>
          <a:endParaRPr lang="fr-FR" sz="3600"/>
        </a:p>
      </dgm:t>
    </dgm:pt>
    <dgm:pt modelId="{8CD9CAE9-6A3A-4A80-89C1-9E984EF7EA12}" type="sibTrans" cxnId="{AD5AA4E8-ACCD-45EC-AD81-514D200C144A}">
      <dgm:prSet/>
      <dgm:spPr/>
      <dgm:t>
        <a:bodyPr/>
        <a:lstStyle/>
        <a:p>
          <a:endParaRPr lang="fr-FR"/>
        </a:p>
      </dgm:t>
    </dgm:pt>
    <dgm:pt modelId="{3C8A0AA5-F651-43AB-B8E3-1B47C84F2485}">
      <dgm:prSet custT="1"/>
      <dgm:spPr>
        <a:solidFill>
          <a:schemeClr val="accent4">
            <a:lumMod val="20000"/>
            <a:lumOff val="80000"/>
          </a:schemeClr>
        </a:solidFill>
        <a:ln w="28575">
          <a:solidFill>
            <a:schemeClr val="tx1"/>
          </a:solidFill>
        </a:ln>
      </dgm:spPr>
      <dgm:t>
        <a:bodyPr/>
        <a:lstStyle/>
        <a:p>
          <a:r>
            <a:rPr lang="ar-TN" sz="3600" b="1" dirty="0"/>
            <a:t>فصل تمهيديّ: الحكم</a:t>
          </a:r>
          <a:endParaRPr lang="fr-FR" sz="3600" b="1" dirty="0"/>
        </a:p>
      </dgm:t>
    </dgm:pt>
    <dgm:pt modelId="{06AB5A3D-C4DE-4139-B231-8E9F147326BA}" type="parTrans" cxnId="{36DE4FA7-3791-4F73-AA77-6D2E182320AB}">
      <dgm:prSet/>
      <dgm:spPr/>
      <dgm:t>
        <a:bodyPr/>
        <a:lstStyle/>
        <a:p>
          <a:endParaRPr lang="fr-FR" sz="3600"/>
        </a:p>
      </dgm:t>
    </dgm:pt>
    <dgm:pt modelId="{43E8EA03-E03B-4036-A6B9-9295F0A39451}" type="sibTrans" cxnId="{36DE4FA7-3791-4F73-AA77-6D2E182320AB}">
      <dgm:prSet/>
      <dgm:spPr/>
      <dgm:t>
        <a:bodyPr/>
        <a:lstStyle/>
        <a:p>
          <a:endParaRPr lang="fr-FR"/>
        </a:p>
      </dgm:t>
    </dgm:pt>
    <dgm:pt modelId="{9640613B-FE3E-4CCD-B872-B6234B5D11F8}" type="pres">
      <dgm:prSet presAssocID="{A5424B61-D308-460E-845C-BD931D3EC5B1}" presName="hierChild1" presStyleCnt="0">
        <dgm:presLayoutVars>
          <dgm:orgChart val="1"/>
          <dgm:chPref val="1"/>
          <dgm:dir val="rev"/>
          <dgm:animOne val="branch"/>
          <dgm:animLvl val="lvl"/>
          <dgm:resizeHandles/>
        </dgm:presLayoutVars>
      </dgm:prSet>
      <dgm:spPr/>
      <dgm:t>
        <a:bodyPr/>
        <a:lstStyle/>
        <a:p>
          <a:endParaRPr lang="fr-FR"/>
        </a:p>
      </dgm:t>
    </dgm:pt>
    <dgm:pt modelId="{888C8BCA-462A-4673-B680-F0F8409F014E}" type="pres">
      <dgm:prSet presAssocID="{DE075BEC-DC6F-4856-AC82-DA92DA8512CB}" presName="hierRoot1" presStyleCnt="0">
        <dgm:presLayoutVars>
          <dgm:hierBranch val="init"/>
        </dgm:presLayoutVars>
      </dgm:prSet>
      <dgm:spPr/>
    </dgm:pt>
    <dgm:pt modelId="{F47CF7D0-2C0D-4CB6-8CC0-2C19F9493D8B}" type="pres">
      <dgm:prSet presAssocID="{DE075BEC-DC6F-4856-AC82-DA92DA8512CB}" presName="rootComposite1" presStyleCnt="0"/>
      <dgm:spPr/>
    </dgm:pt>
    <dgm:pt modelId="{FB97AA5D-4AD9-4A77-851A-DA5337EC5FAC}" type="pres">
      <dgm:prSet presAssocID="{DE075BEC-DC6F-4856-AC82-DA92DA8512CB}" presName="rootText1" presStyleLbl="node0" presStyleIdx="0" presStyleCnt="1" custScaleY="141433">
        <dgm:presLayoutVars>
          <dgm:chPref val="3"/>
        </dgm:presLayoutVars>
      </dgm:prSet>
      <dgm:spPr/>
      <dgm:t>
        <a:bodyPr/>
        <a:lstStyle/>
        <a:p>
          <a:endParaRPr lang="fr-FR"/>
        </a:p>
      </dgm:t>
    </dgm:pt>
    <dgm:pt modelId="{6E0132B4-42DF-4304-9C47-7ADEC2CC4F61}" type="pres">
      <dgm:prSet presAssocID="{DE075BEC-DC6F-4856-AC82-DA92DA8512CB}" presName="rootConnector1" presStyleLbl="node1" presStyleIdx="0" presStyleCnt="0"/>
      <dgm:spPr/>
      <dgm:t>
        <a:bodyPr/>
        <a:lstStyle/>
        <a:p>
          <a:endParaRPr lang="fr-FR"/>
        </a:p>
      </dgm:t>
    </dgm:pt>
    <dgm:pt modelId="{951EB126-BB7A-484C-B03C-8CFEEB0D58A9}" type="pres">
      <dgm:prSet presAssocID="{DE075BEC-DC6F-4856-AC82-DA92DA8512CB}" presName="hierChild2" presStyleCnt="0"/>
      <dgm:spPr/>
    </dgm:pt>
    <dgm:pt modelId="{507A9779-B9B3-4364-A9EF-D04C69445F24}" type="pres">
      <dgm:prSet presAssocID="{0EF9C6C3-39DF-4826-BE3B-A148455DF355}" presName="Name66" presStyleLbl="parChTrans1D2" presStyleIdx="0" presStyleCnt="3"/>
      <dgm:spPr/>
      <dgm:t>
        <a:bodyPr/>
        <a:lstStyle/>
        <a:p>
          <a:endParaRPr lang="fr-FR"/>
        </a:p>
      </dgm:t>
    </dgm:pt>
    <dgm:pt modelId="{61F1896B-011E-45DF-8B59-758E7810EA84}" type="pres">
      <dgm:prSet presAssocID="{994C34AD-9B71-49C2-A05B-A9D95CAC94CE}" presName="hierRoot2" presStyleCnt="0">
        <dgm:presLayoutVars>
          <dgm:hierBranch val="init"/>
        </dgm:presLayoutVars>
      </dgm:prSet>
      <dgm:spPr/>
    </dgm:pt>
    <dgm:pt modelId="{7AB01D6C-F541-4F4A-92EF-F94AF9170F5E}" type="pres">
      <dgm:prSet presAssocID="{994C34AD-9B71-49C2-A05B-A9D95CAC94CE}" presName="rootComposite" presStyleCnt="0"/>
      <dgm:spPr/>
    </dgm:pt>
    <dgm:pt modelId="{7080A373-8B63-4C28-B44D-5307AD691A29}" type="pres">
      <dgm:prSet presAssocID="{994C34AD-9B71-49C2-A05B-A9D95CAC94CE}" presName="rootText" presStyleLbl="node2" presStyleIdx="0" presStyleCnt="3">
        <dgm:presLayoutVars>
          <dgm:chPref val="3"/>
        </dgm:presLayoutVars>
      </dgm:prSet>
      <dgm:spPr/>
      <dgm:t>
        <a:bodyPr/>
        <a:lstStyle/>
        <a:p>
          <a:endParaRPr lang="fr-FR"/>
        </a:p>
      </dgm:t>
    </dgm:pt>
    <dgm:pt modelId="{6B065AA2-EACE-4282-B0C2-1F78F3BCBF6D}" type="pres">
      <dgm:prSet presAssocID="{994C34AD-9B71-49C2-A05B-A9D95CAC94CE}" presName="rootConnector" presStyleLbl="node2" presStyleIdx="0" presStyleCnt="3"/>
      <dgm:spPr/>
      <dgm:t>
        <a:bodyPr/>
        <a:lstStyle/>
        <a:p>
          <a:endParaRPr lang="fr-FR"/>
        </a:p>
      </dgm:t>
    </dgm:pt>
    <dgm:pt modelId="{A21A01CC-2557-4719-871F-9F116D9979B3}" type="pres">
      <dgm:prSet presAssocID="{994C34AD-9B71-49C2-A05B-A9D95CAC94CE}" presName="hierChild4" presStyleCnt="0"/>
      <dgm:spPr/>
    </dgm:pt>
    <dgm:pt modelId="{265250FB-464F-4BE2-A4F5-FDF2C5D4B8A5}" type="pres">
      <dgm:prSet presAssocID="{994C34AD-9B71-49C2-A05B-A9D95CAC94CE}" presName="hierChild5" presStyleCnt="0"/>
      <dgm:spPr/>
    </dgm:pt>
    <dgm:pt modelId="{923B3E22-E916-4888-BB2D-816632845000}" type="pres">
      <dgm:prSet presAssocID="{F90FC8A8-0041-405C-8C89-A705CBBFD300}" presName="Name66" presStyleLbl="parChTrans1D2" presStyleIdx="1" presStyleCnt="3"/>
      <dgm:spPr/>
      <dgm:t>
        <a:bodyPr/>
        <a:lstStyle/>
        <a:p>
          <a:endParaRPr lang="fr-FR"/>
        </a:p>
      </dgm:t>
    </dgm:pt>
    <dgm:pt modelId="{308F44B7-EAF5-49E0-A635-40FB1FC21A0B}" type="pres">
      <dgm:prSet presAssocID="{E5803ABB-C12F-451B-9EAB-6D298950CBB2}" presName="hierRoot2" presStyleCnt="0">
        <dgm:presLayoutVars>
          <dgm:hierBranch val="init"/>
        </dgm:presLayoutVars>
      </dgm:prSet>
      <dgm:spPr/>
    </dgm:pt>
    <dgm:pt modelId="{B6AF0DD8-7B66-4438-ACAE-34C28B05BBD7}" type="pres">
      <dgm:prSet presAssocID="{E5803ABB-C12F-451B-9EAB-6D298950CBB2}" presName="rootComposite" presStyleCnt="0"/>
      <dgm:spPr/>
    </dgm:pt>
    <dgm:pt modelId="{DD5CAE1B-8DC7-4BB5-AFE5-EE0612474524}" type="pres">
      <dgm:prSet presAssocID="{E5803ABB-C12F-451B-9EAB-6D298950CBB2}" presName="rootText" presStyleLbl="node2" presStyleIdx="1" presStyleCnt="3" custScaleY="122442">
        <dgm:presLayoutVars>
          <dgm:chPref val="3"/>
        </dgm:presLayoutVars>
      </dgm:prSet>
      <dgm:spPr/>
      <dgm:t>
        <a:bodyPr/>
        <a:lstStyle/>
        <a:p>
          <a:endParaRPr lang="fr-FR"/>
        </a:p>
      </dgm:t>
    </dgm:pt>
    <dgm:pt modelId="{94B5EF44-C9DB-485A-9543-61FE9049653F}" type="pres">
      <dgm:prSet presAssocID="{E5803ABB-C12F-451B-9EAB-6D298950CBB2}" presName="rootConnector" presStyleLbl="node2" presStyleIdx="1" presStyleCnt="3"/>
      <dgm:spPr/>
      <dgm:t>
        <a:bodyPr/>
        <a:lstStyle/>
        <a:p>
          <a:endParaRPr lang="fr-FR"/>
        </a:p>
      </dgm:t>
    </dgm:pt>
    <dgm:pt modelId="{7F8153F0-E2FB-4B07-83C1-BCAB7DC7D4B7}" type="pres">
      <dgm:prSet presAssocID="{E5803ABB-C12F-451B-9EAB-6D298950CBB2}" presName="hierChild4" presStyleCnt="0"/>
      <dgm:spPr/>
    </dgm:pt>
    <dgm:pt modelId="{DA9DD200-1D3B-4E57-97A9-9C6EC7B4C88A}" type="pres">
      <dgm:prSet presAssocID="{06AB5A3D-C4DE-4139-B231-8E9F147326BA}" presName="Name66" presStyleLbl="parChTrans1D3" presStyleIdx="0" presStyleCnt="1"/>
      <dgm:spPr/>
      <dgm:t>
        <a:bodyPr/>
        <a:lstStyle/>
        <a:p>
          <a:endParaRPr lang="fr-FR"/>
        </a:p>
      </dgm:t>
    </dgm:pt>
    <dgm:pt modelId="{9A9BA48E-6640-4187-BBA9-6B83F9BDE594}" type="pres">
      <dgm:prSet presAssocID="{3C8A0AA5-F651-43AB-B8E3-1B47C84F2485}" presName="hierRoot2" presStyleCnt="0">
        <dgm:presLayoutVars>
          <dgm:hierBranch val="init"/>
        </dgm:presLayoutVars>
      </dgm:prSet>
      <dgm:spPr/>
    </dgm:pt>
    <dgm:pt modelId="{B8D6C646-D166-4A04-800F-00177C344797}" type="pres">
      <dgm:prSet presAssocID="{3C8A0AA5-F651-43AB-B8E3-1B47C84F2485}" presName="rootComposite" presStyleCnt="0"/>
      <dgm:spPr/>
    </dgm:pt>
    <dgm:pt modelId="{DFFDCA65-E640-46EE-8848-F0047EC30152}" type="pres">
      <dgm:prSet presAssocID="{3C8A0AA5-F651-43AB-B8E3-1B47C84F2485}" presName="rootText" presStyleLbl="node3" presStyleIdx="0" presStyleCnt="1" custScaleY="139456">
        <dgm:presLayoutVars>
          <dgm:chPref val="3"/>
        </dgm:presLayoutVars>
      </dgm:prSet>
      <dgm:spPr/>
      <dgm:t>
        <a:bodyPr/>
        <a:lstStyle/>
        <a:p>
          <a:endParaRPr lang="fr-FR"/>
        </a:p>
      </dgm:t>
    </dgm:pt>
    <dgm:pt modelId="{E2BE1A23-E115-4C0B-A98E-26647F8DF03C}" type="pres">
      <dgm:prSet presAssocID="{3C8A0AA5-F651-43AB-B8E3-1B47C84F2485}" presName="rootConnector" presStyleLbl="node3" presStyleIdx="0" presStyleCnt="1"/>
      <dgm:spPr/>
      <dgm:t>
        <a:bodyPr/>
        <a:lstStyle/>
        <a:p>
          <a:endParaRPr lang="fr-FR"/>
        </a:p>
      </dgm:t>
    </dgm:pt>
    <dgm:pt modelId="{2FC755F1-5474-4D1F-97F8-BEBF6FC0C776}" type="pres">
      <dgm:prSet presAssocID="{3C8A0AA5-F651-43AB-B8E3-1B47C84F2485}" presName="hierChild4" presStyleCnt="0"/>
      <dgm:spPr/>
    </dgm:pt>
    <dgm:pt modelId="{A947C602-90E2-4D5B-90E5-998CFA947648}" type="pres">
      <dgm:prSet presAssocID="{3C8A0AA5-F651-43AB-B8E3-1B47C84F2485}" presName="hierChild5" presStyleCnt="0"/>
      <dgm:spPr/>
    </dgm:pt>
    <dgm:pt modelId="{10A75D6B-25AD-46DC-9C07-F9691BC78AEB}" type="pres">
      <dgm:prSet presAssocID="{E5803ABB-C12F-451B-9EAB-6D298950CBB2}" presName="hierChild5" presStyleCnt="0"/>
      <dgm:spPr/>
    </dgm:pt>
    <dgm:pt modelId="{82A88BC9-1E0E-445A-884B-6BC75CE35507}" type="pres">
      <dgm:prSet presAssocID="{DF122CC9-FDD8-47E5-984E-09A5167B862D}" presName="Name66" presStyleLbl="parChTrans1D2" presStyleIdx="2" presStyleCnt="3"/>
      <dgm:spPr/>
      <dgm:t>
        <a:bodyPr/>
        <a:lstStyle/>
        <a:p>
          <a:endParaRPr lang="fr-FR"/>
        </a:p>
      </dgm:t>
    </dgm:pt>
    <dgm:pt modelId="{B16301CE-57FA-4AF8-9181-3DCFED1B4F32}" type="pres">
      <dgm:prSet presAssocID="{783264E2-4075-4B7F-8BDC-F0A8D3E20ECC}" presName="hierRoot2" presStyleCnt="0">
        <dgm:presLayoutVars>
          <dgm:hierBranch val="init"/>
        </dgm:presLayoutVars>
      </dgm:prSet>
      <dgm:spPr/>
    </dgm:pt>
    <dgm:pt modelId="{F0796ECA-4B21-4F40-A8D7-3D1F6CF3F0D4}" type="pres">
      <dgm:prSet presAssocID="{783264E2-4075-4B7F-8BDC-F0A8D3E20ECC}" presName="rootComposite" presStyleCnt="0"/>
      <dgm:spPr/>
    </dgm:pt>
    <dgm:pt modelId="{E926BBD4-A927-4B16-8F3F-A32E5B823BFF}" type="pres">
      <dgm:prSet presAssocID="{783264E2-4075-4B7F-8BDC-F0A8D3E20ECC}" presName="rootText" presStyleLbl="node2" presStyleIdx="2" presStyleCnt="3">
        <dgm:presLayoutVars>
          <dgm:chPref val="3"/>
        </dgm:presLayoutVars>
      </dgm:prSet>
      <dgm:spPr/>
      <dgm:t>
        <a:bodyPr/>
        <a:lstStyle/>
        <a:p>
          <a:endParaRPr lang="fr-FR"/>
        </a:p>
      </dgm:t>
    </dgm:pt>
    <dgm:pt modelId="{0B346837-6042-403A-835B-0F9FFF6B8909}" type="pres">
      <dgm:prSet presAssocID="{783264E2-4075-4B7F-8BDC-F0A8D3E20ECC}" presName="rootConnector" presStyleLbl="node2" presStyleIdx="2" presStyleCnt="3"/>
      <dgm:spPr/>
      <dgm:t>
        <a:bodyPr/>
        <a:lstStyle/>
        <a:p>
          <a:endParaRPr lang="fr-FR"/>
        </a:p>
      </dgm:t>
    </dgm:pt>
    <dgm:pt modelId="{C42C6F59-3AE8-4415-BB3E-3386716BD771}" type="pres">
      <dgm:prSet presAssocID="{783264E2-4075-4B7F-8BDC-F0A8D3E20ECC}" presName="hierChild4" presStyleCnt="0"/>
      <dgm:spPr/>
    </dgm:pt>
    <dgm:pt modelId="{CB447D13-DA02-4929-850B-44F2837C846D}" type="pres">
      <dgm:prSet presAssocID="{783264E2-4075-4B7F-8BDC-F0A8D3E20ECC}" presName="hierChild5" presStyleCnt="0"/>
      <dgm:spPr/>
    </dgm:pt>
    <dgm:pt modelId="{8AA828D9-E5E5-4AF4-9272-78C6D1FF3582}" type="pres">
      <dgm:prSet presAssocID="{DE075BEC-DC6F-4856-AC82-DA92DA8512CB}" presName="hierChild3" presStyleCnt="0"/>
      <dgm:spPr/>
    </dgm:pt>
  </dgm:ptLst>
  <dgm:cxnLst>
    <dgm:cxn modelId="{36DE4FA7-3791-4F73-AA77-6D2E182320AB}" srcId="{E5803ABB-C12F-451B-9EAB-6D298950CBB2}" destId="{3C8A0AA5-F651-43AB-B8E3-1B47C84F2485}" srcOrd="0" destOrd="0" parTransId="{06AB5A3D-C4DE-4139-B231-8E9F147326BA}" sibTransId="{43E8EA03-E03B-4036-A6B9-9295F0A39451}"/>
    <dgm:cxn modelId="{DD81B27F-7718-4E0F-BBF6-BDA69D1C507C}" type="presOf" srcId="{DE075BEC-DC6F-4856-AC82-DA92DA8512CB}" destId="{6E0132B4-42DF-4304-9C47-7ADEC2CC4F61}" srcOrd="1" destOrd="0" presId="urn:microsoft.com/office/officeart/2009/3/layout/HorizontalOrganizationChart"/>
    <dgm:cxn modelId="{339ADA3E-381C-4B01-9551-66B35A42620B}" type="presOf" srcId="{0EF9C6C3-39DF-4826-BE3B-A148455DF355}" destId="{507A9779-B9B3-4364-A9EF-D04C69445F24}" srcOrd="0" destOrd="0" presId="urn:microsoft.com/office/officeart/2009/3/layout/HorizontalOrganizationChart"/>
    <dgm:cxn modelId="{A1F1D96E-5F09-4423-BE6A-8ABEE56C5CB1}" type="presOf" srcId="{A5424B61-D308-460E-845C-BD931D3EC5B1}" destId="{9640613B-FE3E-4CCD-B872-B6234B5D11F8}" srcOrd="0" destOrd="0" presId="urn:microsoft.com/office/officeart/2009/3/layout/HorizontalOrganizationChart"/>
    <dgm:cxn modelId="{786C653F-E444-4299-A9CD-12CA16231F02}" type="presOf" srcId="{783264E2-4075-4B7F-8BDC-F0A8D3E20ECC}" destId="{0B346837-6042-403A-835B-0F9FFF6B8909}" srcOrd="1" destOrd="0" presId="urn:microsoft.com/office/officeart/2009/3/layout/HorizontalOrganizationChart"/>
    <dgm:cxn modelId="{AD5AA4E8-ACCD-45EC-AD81-514D200C144A}" srcId="{DE075BEC-DC6F-4856-AC82-DA92DA8512CB}" destId="{994C34AD-9B71-49C2-A05B-A9D95CAC94CE}" srcOrd="0" destOrd="0" parTransId="{0EF9C6C3-39DF-4826-BE3B-A148455DF355}" sibTransId="{8CD9CAE9-6A3A-4A80-89C1-9E984EF7EA12}"/>
    <dgm:cxn modelId="{ACC6096A-DB44-4568-9593-CFA974A794B4}" type="presOf" srcId="{DE075BEC-DC6F-4856-AC82-DA92DA8512CB}" destId="{FB97AA5D-4AD9-4A77-851A-DA5337EC5FAC}" srcOrd="0" destOrd="0" presId="urn:microsoft.com/office/officeart/2009/3/layout/HorizontalOrganizationChart"/>
    <dgm:cxn modelId="{567E4B38-66EB-4D6F-8023-3191C0471C0A}" type="presOf" srcId="{3C8A0AA5-F651-43AB-B8E3-1B47C84F2485}" destId="{E2BE1A23-E115-4C0B-A98E-26647F8DF03C}" srcOrd="1" destOrd="0" presId="urn:microsoft.com/office/officeart/2009/3/layout/HorizontalOrganizationChart"/>
    <dgm:cxn modelId="{F0B4CC9F-A1FA-46E9-B5AC-35B770BAD4E2}" srcId="{A5424B61-D308-460E-845C-BD931D3EC5B1}" destId="{DE075BEC-DC6F-4856-AC82-DA92DA8512CB}" srcOrd="0" destOrd="0" parTransId="{0753735A-A4D9-4CB6-ADCE-957DA7E22D12}" sibTransId="{49053E7B-6F06-4D75-9624-B340AB0923C4}"/>
    <dgm:cxn modelId="{F31171CA-B264-49BF-9288-848CC5852DCB}" type="presOf" srcId="{3C8A0AA5-F651-43AB-B8E3-1B47C84F2485}" destId="{DFFDCA65-E640-46EE-8848-F0047EC30152}" srcOrd="0" destOrd="0" presId="urn:microsoft.com/office/officeart/2009/3/layout/HorizontalOrganizationChart"/>
    <dgm:cxn modelId="{9B9892F7-F8DF-4008-AE5E-92F33FD49352}" srcId="{DE075BEC-DC6F-4856-AC82-DA92DA8512CB}" destId="{E5803ABB-C12F-451B-9EAB-6D298950CBB2}" srcOrd="1" destOrd="0" parTransId="{F90FC8A8-0041-405C-8C89-A705CBBFD300}" sibTransId="{61D85BE9-D952-47CD-A686-59B4153A0E20}"/>
    <dgm:cxn modelId="{128AD7D4-CE56-4CA2-AD04-546B36DB8A3D}" type="presOf" srcId="{783264E2-4075-4B7F-8BDC-F0A8D3E20ECC}" destId="{E926BBD4-A927-4B16-8F3F-A32E5B823BFF}" srcOrd="0" destOrd="0" presId="urn:microsoft.com/office/officeart/2009/3/layout/HorizontalOrganizationChart"/>
    <dgm:cxn modelId="{62D94432-CC40-4B29-8648-7DE60D8061F0}" type="presOf" srcId="{06AB5A3D-C4DE-4139-B231-8E9F147326BA}" destId="{DA9DD200-1D3B-4E57-97A9-9C6EC7B4C88A}" srcOrd="0" destOrd="0" presId="urn:microsoft.com/office/officeart/2009/3/layout/HorizontalOrganizationChart"/>
    <dgm:cxn modelId="{A1D195FC-F614-4575-A028-6235B939EB43}" type="presOf" srcId="{DF122CC9-FDD8-47E5-984E-09A5167B862D}" destId="{82A88BC9-1E0E-445A-884B-6BC75CE35507}" srcOrd="0" destOrd="0" presId="urn:microsoft.com/office/officeart/2009/3/layout/HorizontalOrganizationChart"/>
    <dgm:cxn modelId="{53C293D7-CA89-4785-8500-A67ABA6C1973}" type="presOf" srcId="{F90FC8A8-0041-405C-8C89-A705CBBFD300}" destId="{923B3E22-E916-4888-BB2D-816632845000}" srcOrd="0" destOrd="0" presId="urn:microsoft.com/office/officeart/2009/3/layout/HorizontalOrganizationChart"/>
    <dgm:cxn modelId="{3DB68295-401A-47D3-AE9A-FF7EAE7B281F}" type="presOf" srcId="{E5803ABB-C12F-451B-9EAB-6D298950CBB2}" destId="{94B5EF44-C9DB-485A-9543-61FE9049653F}" srcOrd="1" destOrd="0" presId="urn:microsoft.com/office/officeart/2009/3/layout/HorizontalOrganizationChart"/>
    <dgm:cxn modelId="{41B4B4F7-EA15-4B46-AE3F-812C9B21C822}" srcId="{DE075BEC-DC6F-4856-AC82-DA92DA8512CB}" destId="{783264E2-4075-4B7F-8BDC-F0A8D3E20ECC}" srcOrd="2" destOrd="0" parTransId="{DF122CC9-FDD8-47E5-984E-09A5167B862D}" sibTransId="{08D0CB76-46FF-4E34-8D3E-035CBCAECBDE}"/>
    <dgm:cxn modelId="{8488CB9D-8C79-4C1D-BE59-D66564345973}" type="presOf" srcId="{994C34AD-9B71-49C2-A05B-A9D95CAC94CE}" destId="{7080A373-8B63-4C28-B44D-5307AD691A29}" srcOrd="0" destOrd="0" presId="urn:microsoft.com/office/officeart/2009/3/layout/HorizontalOrganizationChart"/>
    <dgm:cxn modelId="{40C81063-BEB1-496D-BEC0-26BB2F1B7269}" type="presOf" srcId="{994C34AD-9B71-49C2-A05B-A9D95CAC94CE}" destId="{6B065AA2-EACE-4282-B0C2-1F78F3BCBF6D}" srcOrd="1" destOrd="0" presId="urn:microsoft.com/office/officeart/2009/3/layout/HorizontalOrganizationChart"/>
    <dgm:cxn modelId="{D31B5CF2-566D-4F84-804F-9A700A02BF8C}" type="presOf" srcId="{E5803ABB-C12F-451B-9EAB-6D298950CBB2}" destId="{DD5CAE1B-8DC7-4BB5-AFE5-EE0612474524}" srcOrd="0" destOrd="0" presId="urn:microsoft.com/office/officeart/2009/3/layout/HorizontalOrganizationChart"/>
    <dgm:cxn modelId="{C04DB92D-1B25-4694-BFA8-CC2C50B75D88}" type="presParOf" srcId="{9640613B-FE3E-4CCD-B872-B6234B5D11F8}" destId="{888C8BCA-462A-4673-B680-F0F8409F014E}" srcOrd="0" destOrd="0" presId="urn:microsoft.com/office/officeart/2009/3/layout/HorizontalOrganizationChart"/>
    <dgm:cxn modelId="{03BF3FEB-D04F-40CD-888E-4A011A420A96}" type="presParOf" srcId="{888C8BCA-462A-4673-B680-F0F8409F014E}" destId="{F47CF7D0-2C0D-4CB6-8CC0-2C19F9493D8B}" srcOrd="0" destOrd="0" presId="urn:microsoft.com/office/officeart/2009/3/layout/HorizontalOrganizationChart"/>
    <dgm:cxn modelId="{B95BF662-1547-4077-8981-E778F284D4DA}" type="presParOf" srcId="{F47CF7D0-2C0D-4CB6-8CC0-2C19F9493D8B}" destId="{FB97AA5D-4AD9-4A77-851A-DA5337EC5FAC}" srcOrd="0" destOrd="0" presId="urn:microsoft.com/office/officeart/2009/3/layout/HorizontalOrganizationChart"/>
    <dgm:cxn modelId="{2090CAB1-D1D2-4085-8EDD-EB3F375B3F3E}" type="presParOf" srcId="{F47CF7D0-2C0D-4CB6-8CC0-2C19F9493D8B}" destId="{6E0132B4-42DF-4304-9C47-7ADEC2CC4F61}" srcOrd="1" destOrd="0" presId="urn:microsoft.com/office/officeart/2009/3/layout/HorizontalOrganizationChart"/>
    <dgm:cxn modelId="{4B9C2197-663E-4A6F-9846-E15B0A77B977}" type="presParOf" srcId="{888C8BCA-462A-4673-B680-F0F8409F014E}" destId="{951EB126-BB7A-484C-B03C-8CFEEB0D58A9}" srcOrd="1" destOrd="0" presId="urn:microsoft.com/office/officeart/2009/3/layout/HorizontalOrganizationChart"/>
    <dgm:cxn modelId="{E365DE2C-7D96-4CDD-A835-34D1231B17EE}" type="presParOf" srcId="{951EB126-BB7A-484C-B03C-8CFEEB0D58A9}" destId="{507A9779-B9B3-4364-A9EF-D04C69445F24}" srcOrd="0" destOrd="0" presId="urn:microsoft.com/office/officeart/2009/3/layout/HorizontalOrganizationChart"/>
    <dgm:cxn modelId="{9A451DC1-A554-4545-A32B-7A390C3488C8}" type="presParOf" srcId="{951EB126-BB7A-484C-B03C-8CFEEB0D58A9}" destId="{61F1896B-011E-45DF-8B59-758E7810EA84}" srcOrd="1" destOrd="0" presId="urn:microsoft.com/office/officeart/2009/3/layout/HorizontalOrganizationChart"/>
    <dgm:cxn modelId="{305AC7AC-166F-42D7-8ED2-709BB45ABAB0}" type="presParOf" srcId="{61F1896B-011E-45DF-8B59-758E7810EA84}" destId="{7AB01D6C-F541-4F4A-92EF-F94AF9170F5E}" srcOrd="0" destOrd="0" presId="urn:microsoft.com/office/officeart/2009/3/layout/HorizontalOrganizationChart"/>
    <dgm:cxn modelId="{927E5CE7-F3C3-45E2-8AEE-02CDF9C61369}" type="presParOf" srcId="{7AB01D6C-F541-4F4A-92EF-F94AF9170F5E}" destId="{7080A373-8B63-4C28-B44D-5307AD691A29}" srcOrd="0" destOrd="0" presId="urn:microsoft.com/office/officeart/2009/3/layout/HorizontalOrganizationChart"/>
    <dgm:cxn modelId="{F5397BFA-FA99-4C57-8FBA-BC86D066B6AA}" type="presParOf" srcId="{7AB01D6C-F541-4F4A-92EF-F94AF9170F5E}" destId="{6B065AA2-EACE-4282-B0C2-1F78F3BCBF6D}" srcOrd="1" destOrd="0" presId="urn:microsoft.com/office/officeart/2009/3/layout/HorizontalOrganizationChart"/>
    <dgm:cxn modelId="{7BD90259-7541-4847-9D52-26A24A21DC0C}" type="presParOf" srcId="{61F1896B-011E-45DF-8B59-758E7810EA84}" destId="{A21A01CC-2557-4719-871F-9F116D9979B3}" srcOrd="1" destOrd="0" presId="urn:microsoft.com/office/officeart/2009/3/layout/HorizontalOrganizationChart"/>
    <dgm:cxn modelId="{36113D49-2F56-4FC1-B06A-9F11461DB885}" type="presParOf" srcId="{61F1896B-011E-45DF-8B59-758E7810EA84}" destId="{265250FB-464F-4BE2-A4F5-FDF2C5D4B8A5}" srcOrd="2" destOrd="0" presId="urn:microsoft.com/office/officeart/2009/3/layout/HorizontalOrganizationChart"/>
    <dgm:cxn modelId="{D6034FD8-2B27-4B94-BC9C-B828E68F7B8F}" type="presParOf" srcId="{951EB126-BB7A-484C-B03C-8CFEEB0D58A9}" destId="{923B3E22-E916-4888-BB2D-816632845000}" srcOrd="2" destOrd="0" presId="urn:microsoft.com/office/officeart/2009/3/layout/HorizontalOrganizationChart"/>
    <dgm:cxn modelId="{B18A0C75-8A29-4EC3-B575-071092805D16}" type="presParOf" srcId="{951EB126-BB7A-484C-B03C-8CFEEB0D58A9}" destId="{308F44B7-EAF5-49E0-A635-40FB1FC21A0B}" srcOrd="3" destOrd="0" presId="urn:microsoft.com/office/officeart/2009/3/layout/HorizontalOrganizationChart"/>
    <dgm:cxn modelId="{C29F2493-9579-4B29-BEDB-8966D87788DF}" type="presParOf" srcId="{308F44B7-EAF5-49E0-A635-40FB1FC21A0B}" destId="{B6AF0DD8-7B66-4438-ACAE-34C28B05BBD7}" srcOrd="0" destOrd="0" presId="urn:microsoft.com/office/officeart/2009/3/layout/HorizontalOrganizationChart"/>
    <dgm:cxn modelId="{EBB68249-5E95-4446-9A21-03613B554672}" type="presParOf" srcId="{B6AF0DD8-7B66-4438-ACAE-34C28B05BBD7}" destId="{DD5CAE1B-8DC7-4BB5-AFE5-EE0612474524}" srcOrd="0" destOrd="0" presId="urn:microsoft.com/office/officeart/2009/3/layout/HorizontalOrganizationChart"/>
    <dgm:cxn modelId="{82F4C352-9C45-48A8-AD08-28DFE4286527}" type="presParOf" srcId="{B6AF0DD8-7B66-4438-ACAE-34C28B05BBD7}" destId="{94B5EF44-C9DB-485A-9543-61FE9049653F}" srcOrd="1" destOrd="0" presId="urn:microsoft.com/office/officeart/2009/3/layout/HorizontalOrganizationChart"/>
    <dgm:cxn modelId="{4A5ECF32-6207-4D24-A90E-F9EE8C25D7CC}" type="presParOf" srcId="{308F44B7-EAF5-49E0-A635-40FB1FC21A0B}" destId="{7F8153F0-E2FB-4B07-83C1-BCAB7DC7D4B7}" srcOrd="1" destOrd="0" presId="urn:microsoft.com/office/officeart/2009/3/layout/HorizontalOrganizationChart"/>
    <dgm:cxn modelId="{9C5F1E1E-3DE5-42C1-B3B9-4371D62B35C5}" type="presParOf" srcId="{7F8153F0-E2FB-4B07-83C1-BCAB7DC7D4B7}" destId="{DA9DD200-1D3B-4E57-97A9-9C6EC7B4C88A}" srcOrd="0" destOrd="0" presId="urn:microsoft.com/office/officeart/2009/3/layout/HorizontalOrganizationChart"/>
    <dgm:cxn modelId="{5E10F4A6-D761-41F2-B37A-CF2345D6C3A2}" type="presParOf" srcId="{7F8153F0-E2FB-4B07-83C1-BCAB7DC7D4B7}" destId="{9A9BA48E-6640-4187-BBA9-6B83F9BDE594}" srcOrd="1" destOrd="0" presId="urn:microsoft.com/office/officeart/2009/3/layout/HorizontalOrganizationChart"/>
    <dgm:cxn modelId="{2B7ACE80-2F9F-4533-BB46-424D5AB5CDEB}" type="presParOf" srcId="{9A9BA48E-6640-4187-BBA9-6B83F9BDE594}" destId="{B8D6C646-D166-4A04-800F-00177C344797}" srcOrd="0" destOrd="0" presId="urn:microsoft.com/office/officeart/2009/3/layout/HorizontalOrganizationChart"/>
    <dgm:cxn modelId="{98771428-A7DF-4DF3-A8B4-EF9CAFD07103}" type="presParOf" srcId="{B8D6C646-D166-4A04-800F-00177C344797}" destId="{DFFDCA65-E640-46EE-8848-F0047EC30152}" srcOrd="0" destOrd="0" presId="urn:microsoft.com/office/officeart/2009/3/layout/HorizontalOrganizationChart"/>
    <dgm:cxn modelId="{AE538065-6F38-4F28-A4EF-700D3FA9B7F8}" type="presParOf" srcId="{B8D6C646-D166-4A04-800F-00177C344797}" destId="{E2BE1A23-E115-4C0B-A98E-26647F8DF03C}" srcOrd="1" destOrd="0" presId="urn:microsoft.com/office/officeart/2009/3/layout/HorizontalOrganizationChart"/>
    <dgm:cxn modelId="{374E9CBC-148D-4CCD-A073-B1A39AF44DDE}" type="presParOf" srcId="{9A9BA48E-6640-4187-BBA9-6B83F9BDE594}" destId="{2FC755F1-5474-4D1F-97F8-BEBF6FC0C776}" srcOrd="1" destOrd="0" presId="urn:microsoft.com/office/officeart/2009/3/layout/HorizontalOrganizationChart"/>
    <dgm:cxn modelId="{C37E1E80-FE2B-4F7B-9815-1CF35A6D5422}" type="presParOf" srcId="{9A9BA48E-6640-4187-BBA9-6B83F9BDE594}" destId="{A947C602-90E2-4D5B-90E5-998CFA947648}" srcOrd="2" destOrd="0" presId="urn:microsoft.com/office/officeart/2009/3/layout/HorizontalOrganizationChart"/>
    <dgm:cxn modelId="{168A8C97-3F59-45AD-A216-42F3E0D2F601}" type="presParOf" srcId="{308F44B7-EAF5-49E0-A635-40FB1FC21A0B}" destId="{10A75D6B-25AD-46DC-9C07-F9691BC78AEB}" srcOrd="2" destOrd="0" presId="urn:microsoft.com/office/officeart/2009/3/layout/HorizontalOrganizationChart"/>
    <dgm:cxn modelId="{DA3952D8-1310-4182-AB03-B0F24CC38FCC}" type="presParOf" srcId="{951EB126-BB7A-484C-B03C-8CFEEB0D58A9}" destId="{82A88BC9-1E0E-445A-884B-6BC75CE35507}" srcOrd="4" destOrd="0" presId="urn:microsoft.com/office/officeart/2009/3/layout/HorizontalOrganizationChart"/>
    <dgm:cxn modelId="{6F0CC6B5-2493-4DDD-A834-D9CFE50E1E17}" type="presParOf" srcId="{951EB126-BB7A-484C-B03C-8CFEEB0D58A9}" destId="{B16301CE-57FA-4AF8-9181-3DCFED1B4F32}" srcOrd="5" destOrd="0" presId="urn:microsoft.com/office/officeart/2009/3/layout/HorizontalOrganizationChart"/>
    <dgm:cxn modelId="{9B005289-A7A7-4E54-98E9-A516AD292490}" type="presParOf" srcId="{B16301CE-57FA-4AF8-9181-3DCFED1B4F32}" destId="{F0796ECA-4B21-4F40-A8D7-3D1F6CF3F0D4}" srcOrd="0" destOrd="0" presId="urn:microsoft.com/office/officeart/2009/3/layout/HorizontalOrganizationChart"/>
    <dgm:cxn modelId="{BE4481D0-B2E9-40D7-BE42-DF1625864528}" type="presParOf" srcId="{F0796ECA-4B21-4F40-A8D7-3D1F6CF3F0D4}" destId="{E926BBD4-A927-4B16-8F3F-A32E5B823BFF}" srcOrd="0" destOrd="0" presId="urn:microsoft.com/office/officeart/2009/3/layout/HorizontalOrganizationChart"/>
    <dgm:cxn modelId="{4A1300ED-EB6C-4E05-BCFA-6428A0247380}" type="presParOf" srcId="{F0796ECA-4B21-4F40-A8D7-3D1F6CF3F0D4}" destId="{0B346837-6042-403A-835B-0F9FFF6B8909}" srcOrd="1" destOrd="0" presId="urn:microsoft.com/office/officeart/2009/3/layout/HorizontalOrganizationChart"/>
    <dgm:cxn modelId="{F2793460-6D86-4ABD-A6EF-5B0141333552}" type="presParOf" srcId="{B16301CE-57FA-4AF8-9181-3DCFED1B4F32}" destId="{C42C6F59-3AE8-4415-BB3E-3386716BD771}" srcOrd="1" destOrd="0" presId="urn:microsoft.com/office/officeart/2009/3/layout/HorizontalOrganizationChart"/>
    <dgm:cxn modelId="{A3679D3D-3DF7-4C4D-B12D-3E2EABC15CD5}" type="presParOf" srcId="{B16301CE-57FA-4AF8-9181-3DCFED1B4F32}" destId="{CB447D13-DA02-4929-850B-44F2837C846D}" srcOrd="2" destOrd="0" presId="urn:microsoft.com/office/officeart/2009/3/layout/HorizontalOrganizationChart"/>
    <dgm:cxn modelId="{D3B28B01-E698-4E18-B5D1-EA3010BDCA7C}" type="presParOf" srcId="{888C8BCA-462A-4673-B680-F0F8409F014E}" destId="{8AA828D9-E5E5-4AF4-9272-78C6D1FF3582}" srcOrd="2" destOrd="0" presId="urn:microsoft.com/office/officeart/2009/3/layout/HorizontalOrganizationChart"/>
  </dgm:cxnLst>
  <dgm:bg/>
  <dgm:whole/>
</dgm:dataModel>
</file>

<file path=ppt/diagrams/data38.xml><?xml version="1.0" encoding="utf-8"?>
<dgm:dataModel xmlns:dgm="http://schemas.openxmlformats.org/drawingml/2006/diagram" xmlns:a="http://schemas.openxmlformats.org/drawingml/2006/main">
  <dgm:ptLst>
    <dgm:pt modelId="{A5424B61-D308-460E-845C-BD931D3EC5B1}" type="doc">
      <dgm:prSet loTypeId="urn:microsoft.com/office/officeart/2008/layout/HorizontalMultiLevelHierarchy" loCatId="hierarchy" qsTypeId="urn:microsoft.com/office/officeart/2005/8/quickstyle/simple3" qsCatId="simple" csTypeId="urn:microsoft.com/office/officeart/2005/8/colors/colorful3" csCatId="colorful" phldr="1"/>
      <dgm:spPr/>
      <dgm:t>
        <a:bodyPr/>
        <a:lstStyle/>
        <a:p>
          <a:endParaRPr lang="fr-FR"/>
        </a:p>
      </dgm:t>
    </dgm:pt>
    <dgm:pt modelId="{DE075BEC-DC6F-4856-AC82-DA92DA8512CB}">
      <dgm:prSet phldrT="[Texte]" custT="1"/>
      <dgm:spPr>
        <a:gradFill flip="none" rotWithShape="0">
          <a:gsLst>
            <a:gs pos="0">
              <a:srgbClr val="FFC000">
                <a:tint val="66000"/>
                <a:satMod val="160000"/>
              </a:srgbClr>
            </a:gs>
            <a:gs pos="50000">
              <a:srgbClr val="FFC000">
                <a:tint val="44500"/>
                <a:satMod val="160000"/>
              </a:srgbClr>
            </a:gs>
            <a:gs pos="100000">
              <a:srgbClr val="FFC000">
                <a:tint val="23500"/>
                <a:satMod val="160000"/>
              </a:srgbClr>
            </a:gs>
          </a:gsLst>
          <a:path path="circle">
            <a:fillToRect l="50000" t="50000" r="50000" b="50000"/>
          </a:path>
          <a:tileRect/>
        </a:gradFill>
      </dgm:spPr>
      <dgm:t>
        <a:bodyPr/>
        <a:lstStyle/>
        <a:p>
          <a:pPr rtl="1"/>
          <a:r>
            <a:rPr lang="ar-TN" sz="2000" b="1">
              <a:cs typeface="+mj-cs"/>
            </a:rPr>
            <a:t>أصول الفقه</a:t>
          </a:r>
          <a:endParaRPr lang="fr-FR" sz="2000" b="1">
            <a:cs typeface="+mj-cs"/>
          </a:endParaRPr>
        </a:p>
      </dgm:t>
    </dgm:pt>
    <dgm:pt modelId="{0753735A-A4D9-4CB6-ADCE-957DA7E22D12}" type="parTrans" cxnId="{F0B4CC9F-A1FA-46E9-B5AC-35B770BAD4E2}">
      <dgm:prSet/>
      <dgm:spPr/>
      <dgm:t>
        <a:bodyPr/>
        <a:lstStyle/>
        <a:p>
          <a:endParaRPr lang="fr-FR"/>
        </a:p>
      </dgm:t>
    </dgm:pt>
    <dgm:pt modelId="{49053E7B-6F06-4D75-9624-B340AB0923C4}" type="sibTrans" cxnId="{F0B4CC9F-A1FA-46E9-B5AC-35B770BAD4E2}">
      <dgm:prSet/>
      <dgm:spPr/>
      <dgm:t>
        <a:bodyPr/>
        <a:lstStyle/>
        <a:p>
          <a:endParaRPr lang="fr-FR"/>
        </a:p>
      </dgm:t>
    </dgm:pt>
    <dgm:pt modelId="{E5803ABB-C12F-451B-9EAB-6D298950CBB2}">
      <dgm:prSet phldrT="[Texte]" custT="1"/>
      <dgm:spPr>
        <a:gradFill flip="none" rotWithShape="0">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dgm:spPr>
      <dgm:t>
        <a:bodyPr/>
        <a:lstStyle/>
        <a:p>
          <a:pPr rtl="1"/>
          <a:r>
            <a:rPr lang="ar-TN" sz="2000" b="1">
              <a:cs typeface="+mj-cs"/>
            </a:rPr>
            <a:t>ج 1) عرض الأصول</a:t>
          </a:r>
          <a:endParaRPr lang="fr-FR" sz="2000" b="1">
            <a:cs typeface="+mj-cs"/>
          </a:endParaRPr>
        </a:p>
      </dgm:t>
    </dgm:pt>
    <dgm:pt modelId="{F90FC8A8-0041-405C-8C89-A705CBBFD300}" type="parTrans" cxnId="{9B9892F7-F8DF-4008-AE5E-92F33FD49352}">
      <dgm:prSet custT="1"/>
      <dgm:spPr/>
      <dgm:t>
        <a:bodyPr/>
        <a:lstStyle/>
        <a:p>
          <a:pPr rtl="1"/>
          <a:endParaRPr lang="fr-FR" sz="2000" b="1"/>
        </a:p>
      </dgm:t>
    </dgm:pt>
    <dgm:pt modelId="{61D85BE9-D952-47CD-A686-59B4153A0E20}" type="sibTrans" cxnId="{9B9892F7-F8DF-4008-AE5E-92F33FD49352}">
      <dgm:prSet/>
      <dgm:spPr/>
      <dgm:t>
        <a:bodyPr/>
        <a:lstStyle/>
        <a:p>
          <a:endParaRPr lang="fr-FR"/>
        </a:p>
      </dgm:t>
    </dgm:pt>
    <dgm:pt modelId="{783264E2-4075-4B7F-8BDC-F0A8D3E20ECC}">
      <dgm:prSet phldrT="[Texte]" custT="1"/>
      <dgm:spPr>
        <a:gradFill flip="none" rotWithShape="0">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dgm:spPr>
      <dgm:t>
        <a:bodyPr/>
        <a:lstStyle/>
        <a:p>
          <a:pPr rtl="1"/>
          <a:r>
            <a:rPr lang="ar-TN" sz="2000" b="1" dirty="0">
              <a:cs typeface="+mj-cs"/>
            </a:rPr>
            <a:t>ج 2) تعارض الأصول</a:t>
          </a:r>
          <a:endParaRPr lang="fr-FR" sz="2000" b="1" dirty="0">
            <a:cs typeface="+mj-cs"/>
          </a:endParaRPr>
        </a:p>
      </dgm:t>
    </dgm:pt>
    <dgm:pt modelId="{DF122CC9-FDD8-47E5-984E-09A5167B862D}" type="parTrans" cxnId="{41B4B4F7-EA15-4B46-AE3F-812C9B21C822}">
      <dgm:prSet custT="1"/>
      <dgm:spPr/>
      <dgm:t>
        <a:bodyPr/>
        <a:lstStyle/>
        <a:p>
          <a:pPr rtl="1"/>
          <a:endParaRPr lang="fr-FR" sz="2000" b="1"/>
        </a:p>
      </dgm:t>
    </dgm:pt>
    <dgm:pt modelId="{08D0CB76-46FF-4E34-8D3E-035CBCAECBDE}" type="sibTrans" cxnId="{41B4B4F7-EA15-4B46-AE3F-812C9B21C822}">
      <dgm:prSet/>
      <dgm:spPr/>
      <dgm:t>
        <a:bodyPr/>
        <a:lstStyle/>
        <a:p>
          <a:endParaRPr lang="fr-FR"/>
        </a:p>
      </dgm:t>
    </dgm:pt>
    <dgm:pt modelId="{994C34AD-9B71-49C2-A05B-A9D95CAC94CE}">
      <dgm:prSet custT="1"/>
      <dgm:spPr>
        <a:gradFill flip="none" rotWithShape="0">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dgm:spPr>
      <dgm:t>
        <a:bodyPr/>
        <a:lstStyle/>
        <a:p>
          <a:pPr rtl="1"/>
          <a:r>
            <a:rPr lang="ar-TN" sz="2000" b="1">
              <a:cs typeface="+mj-cs"/>
            </a:rPr>
            <a:t>مقدّمة</a:t>
          </a:r>
          <a:endParaRPr lang="fr-FR" sz="2000" b="1">
            <a:cs typeface="+mj-cs"/>
          </a:endParaRPr>
        </a:p>
      </dgm:t>
    </dgm:pt>
    <dgm:pt modelId="{0EF9C6C3-39DF-4826-BE3B-A148455DF355}" type="parTrans" cxnId="{AD5AA4E8-ACCD-45EC-AD81-514D200C144A}">
      <dgm:prSet custT="1"/>
      <dgm:spPr/>
      <dgm:t>
        <a:bodyPr/>
        <a:lstStyle/>
        <a:p>
          <a:pPr rtl="1"/>
          <a:endParaRPr lang="fr-FR" sz="2000" b="1"/>
        </a:p>
      </dgm:t>
    </dgm:pt>
    <dgm:pt modelId="{8CD9CAE9-6A3A-4A80-89C1-9E984EF7EA12}" type="sibTrans" cxnId="{AD5AA4E8-ACCD-45EC-AD81-514D200C144A}">
      <dgm:prSet/>
      <dgm:spPr/>
      <dgm:t>
        <a:bodyPr/>
        <a:lstStyle/>
        <a:p>
          <a:endParaRPr lang="fr-FR"/>
        </a:p>
      </dgm:t>
    </dgm:pt>
    <dgm:pt modelId="{3C8A0AA5-F651-43AB-B8E3-1B47C84F2485}">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28575">
          <a:solidFill>
            <a:schemeClr val="tx1"/>
          </a:solidFill>
        </a:ln>
      </dgm:spPr>
      <dgm:t>
        <a:bodyPr/>
        <a:lstStyle/>
        <a:p>
          <a:pPr rtl="1"/>
          <a:r>
            <a:rPr lang="ar-TN" sz="2000" b="1" dirty="0">
              <a:cs typeface="+mj-cs"/>
            </a:rPr>
            <a:t>فصل تمهيديّ: الحكم</a:t>
          </a:r>
          <a:endParaRPr lang="fr-FR" sz="2000" b="1" dirty="0">
            <a:cs typeface="+mj-cs"/>
          </a:endParaRPr>
        </a:p>
      </dgm:t>
    </dgm:pt>
    <dgm:pt modelId="{06AB5A3D-C4DE-4139-B231-8E9F147326BA}" type="parTrans" cxnId="{36DE4FA7-3791-4F73-AA77-6D2E182320AB}">
      <dgm:prSet custT="1"/>
      <dgm:spPr/>
      <dgm:t>
        <a:bodyPr/>
        <a:lstStyle/>
        <a:p>
          <a:pPr rtl="1"/>
          <a:endParaRPr lang="fr-FR" sz="2000" b="1"/>
        </a:p>
      </dgm:t>
    </dgm:pt>
    <dgm:pt modelId="{43E8EA03-E03B-4036-A6B9-9295F0A39451}" type="sibTrans" cxnId="{36DE4FA7-3791-4F73-AA77-6D2E182320AB}">
      <dgm:prSet/>
      <dgm:spPr/>
      <dgm:t>
        <a:bodyPr/>
        <a:lstStyle/>
        <a:p>
          <a:endParaRPr lang="fr-FR"/>
        </a:p>
      </dgm:t>
    </dgm:pt>
    <dgm:pt modelId="{E54B3993-3C13-481C-972C-9C326D512480}">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الأوّل: </a:t>
          </a:r>
          <a:r>
            <a:rPr lang="ar-TN" sz="2000" b="1" dirty="0" smtClean="0">
              <a:cs typeface="+mj-cs"/>
            </a:rPr>
            <a:t>القرآن (الأصل الأوّل) </a:t>
          </a:r>
          <a:endParaRPr lang="fr-FR" sz="2000" b="1" dirty="0">
            <a:cs typeface="+mj-cs"/>
          </a:endParaRPr>
        </a:p>
      </dgm:t>
    </dgm:pt>
    <dgm:pt modelId="{E1C93F67-62E1-4E21-B99D-58F06397AE42}" type="parTrans" cxnId="{2A0A412D-9B73-42B3-9C35-1916D17A67F0}">
      <dgm:prSet custT="1"/>
      <dgm:spPr/>
      <dgm:t>
        <a:bodyPr/>
        <a:lstStyle/>
        <a:p>
          <a:pPr rtl="1"/>
          <a:endParaRPr lang="fr-FR" sz="2000" b="1"/>
        </a:p>
      </dgm:t>
    </dgm:pt>
    <dgm:pt modelId="{65C7E569-B2A8-4DEE-9F7F-2E3AA7684CCF}" type="sibTrans" cxnId="{2A0A412D-9B73-42B3-9C35-1916D17A67F0}">
      <dgm:prSet/>
      <dgm:spPr/>
      <dgm:t>
        <a:bodyPr/>
        <a:lstStyle/>
        <a:p>
          <a:endParaRPr lang="fr-FR"/>
        </a:p>
      </dgm:t>
    </dgm:pt>
    <dgm:pt modelId="{68EDA839-3626-496D-9CB1-A773B8B274A1}">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الثّاني: </a:t>
          </a:r>
          <a:r>
            <a:rPr lang="ar-TN" sz="2000" b="1" dirty="0" smtClean="0">
              <a:cs typeface="+mj-cs"/>
            </a:rPr>
            <a:t>السّنّة (الأصل الثّاني)</a:t>
          </a:r>
          <a:endParaRPr lang="fr-FR" sz="2000" b="1" dirty="0">
            <a:cs typeface="+mj-cs"/>
          </a:endParaRPr>
        </a:p>
      </dgm:t>
    </dgm:pt>
    <dgm:pt modelId="{9108723B-824C-42CB-8F7F-78233B3C5A03}" type="parTrans" cxnId="{8DC5AD4F-3C8D-40E9-9DDF-0AB03A6DD6AF}">
      <dgm:prSet custT="1"/>
      <dgm:spPr/>
      <dgm:t>
        <a:bodyPr/>
        <a:lstStyle/>
        <a:p>
          <a:pPr rtl="1"/>
          <a:endParaRPr lang="fr-FR" sz="2000" b="1"/>
        </a:p>
      </dgm:t>
    </dgm:pt>
    <dgm:pt modelId="{9DAFB51E-2AE0-42B4-AF8C-904872CDF37E}" type="sibTrans" cxnId="{8DC5AD4F-3C8D-40E9-9DDF-0AB03A6DD6AF}">
      <dgm:prSet/>
      <dgm:spPr/>
      <dgm:t>
        <a:bodyPr/>
        <a:lstStyle/>
        <a:p>
          <a:endParaRPr lang="fr-FR"/>
        </a:p>
      </dgm:t>
    </dgm:pt>
    <dgm:pt modelId="{9E83E7A8-1A28-4A98-8C9F-52427D088DD0}">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الثّالث: المباحث اللفظيّة المرتبطة بالقرآن والسّنّة</a:t>
          </a:r>
          <a:endParaRPr lang="fr-FR" sz="2000" b="1" dirty="0">
            <a:cs typeface="+mj-cs"/>
          </a:endParaRPr>
        </a:p>
      </dgm:t>
    </dgm:pt>
    <dgm:pt modelId="{CBA49081-D127-420F-80DD-ABE9A34BB179}" type="parTrans" cxnId="{33549184-76E7-4DFB-A7E0-706275DAA14A}">
      <dgm:prSet custT="1"/>
      <dgm:spPr/>
      <dgm:t>
        <a:bodyPr/>
        <a:lstStyle/>
        <a:p>
          <a:pPr rtl="1"/>
          <a:endParaRPr lang="fr-FR" sz="2000" b="1"/>
        </a:p>
      </dgm:t>
    </dgm:pt>
    <dgm:pt modelId="{7DCD8933-53AE-47CB-B6F8-49AAE6EC9065}" type="sibTrans" cxnId="{33549184-76E7-4DFB-A7E0-706275DAA14A}">
      <dgm:prSet/>
      <dgm:spPr/>
      <dgm:t>
        <a:bodyPr/>
        <a:lstStyle/>
        <a:p>
          <a:endParaRPr lang="fr-FR"/>
        </a:p>
      </dgm:t>
    </dgm:pt>
    <dgm:pt modelId="{D3ED217D-AD8C-49ED-9C6C-86422848CBE3}">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الرّابع: </a:t>
          </a:r>
          <a:r>
            <a:rPr lang="ar-TN" sz="2000" b="1" dirty="0" smtClean="0">
              <a:cs typeface="+mj-cs"/>
            </a:rPr>
            <a:t>الإجماع (الأصل الثّالث)</a:t>
          </a:r>
          <a:endParaRPr lang="fr-FR" sz="2000" b="1" dirty="0">
            <a:cs typeface="+mj-cs"/>
          </a:endParaRPr>
        </a:p>
      </dgm:t>
    </dgm:pt>
    <dgm:pt modelId="{1F1A4B98-544C-4D06-8886-D961BFE9DDEC}" type="parTrans" cxnId="{B33B367D-9A17-4878-8756-A96009AB2CE6}">
      <dgm:prSet custT="1"/>
      <dgm:spPr/>
      <dgm:t>
        <a:bodyPr/>
        <a:lstStyle/>
        <a:p>
          <a:pPr rtl="1"/>
          <a:endParaRPr lang="fr-FR" sz="2000" b="1"/>
        </a:p>
      </dgm:t>
    </dgm:pt>
    <dgm:pt modelId="{49703647-4A32-4278-834A-07410ACA3FB7}" type="sibTrans" cxnId="{B33B367D-9A17-4878-8756-A96009AB2CE6}">
      <dgm:prSet/>
      <dgm:spPr/>
      <dgm:t>
        <a:bodyPr/>
        <a:lstStyle/>
        <a:p>
          <a:endParaRPr lang="fr-FR"/>
        </a:p>
      </dgm:t>
    </dgm:pt>
    <dgm:pt modelId="{BCAD4AA5-64D2-482D-90C4-575666A0ED8D}">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الخامس: </a:t>
          </a:r>
          <a:r>
            <a:rPr lang="ar-TN" sz="2000" b="1" dirty="0" smtClean="0">
              <a:cs typeface="+mj-cs"/>
            </a:rPr>
            <a:t>القياس (الأصل الرّابع)</a:t>
          </a:r>
          <a:endParaRPr lang="fr-FR" sz="2000" b="1" dirty="0">
            <a:cs typeface="+mj-cs"/>
          </a:endParaRPr>
        </a:p>
      </dgm:t>
    </dgm:pt>
    <dgm:pt modelId="{CD4E3B04-1414-4558-BA8B-EF998EB5933D}" type="parTrans" cxnId="{E8A65561-9D11-4C02-ACB0-DCDD878112E1}">
      <dgm:prSet custT="1"/>
      <dgm:spPr/>
      <dgm:t>
        <a:bodyPr/>
        <a:lstStyle/>
        <a:p>
          <a:pPr rtl="1"/>
          <a:endParaRPr lang="fr-FR" sz="2000" b="1"/>
        </a:p>
      </dgm:t>
    </dgm:pt>
    <dgm:pt modelId="{679A046F-C138-4D25-B981-DA5A0941FED4}" type="sibTrans" cxnId="{E8A65561-9D11-4C02-ACB0-DCDD878112E1}">
      <dgm:prSet/>
      <dgm:spPr/>
      <dgm:t>
        <a:bodyPr/>
        <a:lstStyle/>
        <a:p>
          <a:endParaRPr lang="fr-FR"/>
        </a:p>
      </dgm:t>
    </dgm:pt>
    <dgm:pt modelId="{F9FD6B0E-F2A0-42DB-9D8E-89960467DEB4}">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السّادس: </a:t>
          </a:r>
          <a:r>
            <a:rPr lang="ar-TN" sz="2000" b="1" dirty="0" smtClean="0">
              <a:cs typeface="+mj-cs"/>
            </a:rPr>
            <a:t>الاستحسان (الأصل الخامس)</a:t>
          </a:r>
          <a:endParaRPr lang="fr-FR" sz="2000" b="1" dirty="0">
            <a:cs typeface="+mj-cs"/>
          </a:endParaRPr>
        </a:p>
      </dgm:t>
    </dgm:pt>
    <dgm:pt modelId="{47078880-9125-4CC5-A9B2-79292CB01C9A}" type="parTrans" cxnId="{0D79AAB5-5E22-41C1-BD2C-4D373A82A72C}">
      <dgm:prSet custT="1"/>
      <dgm:spPr/>
      <dgm:t>
        <a:bodyPr/>
        <a:lstStyle/>
        <a:p>
          <a:pPr rtl="1"/>
          <a:endParaRPr lang="fr-FR" sz="2000" b="1"/>
        </a:p>
      </dgm:t>
    </dgm:pt>
    <dgm:pt modelId="{9E9FACB1-C36A-429B-8608-9D33EE4D83A5}" type="sibTrans" cxnId="{0D79AAB5-5E22-41C1-BD2C-4D373A82A72C}">
      <dgm:prSet/>
      <dgm:spPr/>
      <dgm:t>
        <a:bodyPr/>
        <a:lstStyle/>
        <a:p>
          <a:endParaRPr lang="fr-FR"/>
        </a:p>
      </dgm:t>
    </dgm:pt>
    <dgm:pt modelId="{B5D84348-A368-45AC-9433-D9E4845EB071}">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الثّامن: </a:t>
          </a:r>
          <a:r>
            <a:rPr lang="ar-TN" sz="2000" b="1" dirty="0" smtClean="0">
              <a:cs typeface="+mj-cs"/>
            </a:rPr>
            <a:t>العرف (الأصل السّابع)</a:t>
          </a:r>
          <a:endParaRPr lang="fr-FR" sz="2000" b="1" dirty="0">
            <a:cs typeface="+mj-cs"/>
          </a:endParaRPr>
        </a:p>
      </dgm:t>
    </dgm:pt>
    <dgm:pt modelId="{EE500F4A-4172-484D-B092-E92D31614229}" type="parTrans" cxnId="{5DC86DCE-0C71-4A0F-B11A-6521D61C72E0}">
      <dgm:prSet custT="1"/>
      <dgm:spPr/>
      <dgm:t>
        <a:bodyPr/>
        <a:lstStyle/>
        <a:p>
          <a:pPr rtl="1"/>
          <a:endParaRPr lang="fr-FR" sz="2000" b="1"/>
        </a:p>
      </dgm:t>
    </dgm:pt>
    <dgm:pt modelId="{F7172556-FF6E-4860-8DA8-D45961112474}" type="sibTrans" cxnId="{5DC86DCE-0C71-4A0F-B11A-6521D61C72E0}">
      <dgm:prSet/>
      <dgm:spPr/>
      <dgm:t>
        <a:bodyPr/>
        <a:lstStyle/>
        <a:p>
          <a:endParaRPr lang="fr-FR"/>
        </a:p>
      </dgm:t>
    </dgm:pt>
    <dgm:pt modelId="{78E88856-5B34-4575-9656-D3C6887E7F90}">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التّاسع: شرع من </a:t>
          </a:r>
          <a:r>
            <a:rPr lang="ar-TN" sz="2000" b="1" dirty="0" smtClean="0">
              <a:cs typeface="+mj-cs"/>
            </a:rPr>
            <a:t>قبلنا (الأصل الثّامن)</a:t>
          </a:r>
          <a:endParaRPr lang="fr-FR" sz="2000" b="1" dirty="0">
            <a:cs typeface="+mj-cs"/>
          </a:endParaRPr>
        </a:p>
      </dgm:t>
    </dgm:pt>
    <dgm:pt modelId="{89B253B3-96E1-4055-887F-7A0900B128E7}" type="parTrans" cxnId="{11C280FD-25E8-4F53-9A34-980515ED8B9A}">
      <dgm:prSet custT="1"/>
      <dgm:spPr/>
      <dgm:t>
        <a:bodyPr/>
        <a:lstStyle/>
        <a:p>
          <a:pPr rtl="1"/>
          <a:endParaRPr lang="fr-FR" sz="2000" b="1"/>
        </a:p>
      </dgm:t>
    </dgm:pt>
    <dgm:pt modelId="{1B9E013F-3103-47C8-A957-D149DB40AA28}" type="sibTrans" cxnId="{11C280FD-25E8-4F53-9A34-980515ED8B9A}">
      <dgm:prSet/>
      <dgm:spPr/>
      <dgm:t>
        <a:bodyPr/>
        <a:lstStyle/>
        <a:p>
          <a:endParaRPr lang="fr-FR"/>
        </a:p>
      </dgm:t>
    </dgm:pt>
    <dgm:pt modelId="{67CF1B9C-2D71-4C82-B31D-295DC0134CB3}">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a:t>
          </a:r>
          <a:r>
            <a:rPr lang="ar-TN" sz="2000" b="1" dirty="0" err="1">
              <a:cs typeface="+mj-cs"/>
            </a:rPr>
            <a:t>االعاشر</a:t>
          </a:r>
          <a:r>
            <a:rPr lang="ar-TN" sz="2000" b="1" dirty="0">
              <a:cs typeface="+mj-cs"/>
            </a:rPr>
            <a:t>: مذهب </a:t>
          </a:r>
          <a:r>
            <a:rPr lang="ar-TN" sz="2000" b="1" dirty="0" smtClean="0">
              <a:cs typeface="+mj-cs"/>
            </a:rPr>
            <a:t>الصّحابي (الأصل التّاسع)</a:t>
          </a:r>
          <a:endParaRPr lang="fr-FR" sz="2000" b="1" dirty="0">
            <a:cs typeface="+mj-cs"/>
          </a:endParaRPr>
        </a:p>
      </dgm:t>
    </dgm:pt>
    <dgm:pt modelId="{A6F51273-D4CF-40EC-B70E-50657CB08A7A}" type="parTrans" cxnId="{87853E2C-DF6D-4F7A-A5F1-276B18D1D607}">
      <dgm:prSet custT="1"/>
      <dgm:spPr/>
      <dgm:t>
        <a:bodyPr/>
        <a:lstStyle/>
        <a:p>
          <a:pPr rtl="1"/>
          <a:endParaRPr lang="fr-FR" sz="2000" b="1"/>
        </a:p>
      </dgm:t>
    </dgm:pt>
    <dgm:pt modelId="{D961C189-814D-4502-9FCC-55FA3EC87AE8}" type="sibTrans" cxnId="{87853E2C-DF6D-4F7A-A5F1-276B18D1D607}">
      <dgm:prSet/>
      <dgm:spPr/>
      <dgm:t>
        <a:bodyPr/>
        <a:lstStyle/>
        <a:p>
          <a:endParaRPr lang="fr-FR"/>
        </a:p>
      </dgm:t>
    </dgm:pt>
    <dgm:pt modelId="{8A2849F4-0D47-4339-9248-4ACD19B44CF4}">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الحادي عشر: </a:t>
          </a:r>
          <a:r>
            <a:rPr lang="ar-TN" sz="2000" b="1" dirty="0" smtClean="0">
              <a:cs typeface="+mj-cs"/>
            </a:rPr>
            <a:t>الاستصحاب (الأصل العاشر)</a:t>
          </a:r>
          <a:endParaRPr lang="fr-FR" sz="2000" b="1" dirty="0">
            <a:cs typeface="+mj-cs"/>
          </a:endParaRPr>
        </a:p>
      </dgm:t>
    </dgm:pt>
    <dgm:pt modelId="{44CD88F9-F3E6-4AE9-B54C-54B2F088C0E9}" type="parTrans" cxnId="{7C5D6F81-35E2-4750-B58F-714E76703B29}">
      <dgm:prSet custT="1"/>
      <dgm:spPr/>
      <dgm:t>
        <a:bodyPr/>
        <a:lstStyle/>
        <a:p>
          <a:pPr rtl="1"/>
          <a:endParaRPr lang="fr-FR" sz="2000" b="1"/>
        </a:p>
      </dgm:t>
    </dgm:pt>
    <dgm:pt modelId="{4FF013DF-5843-40AE-B167-AC08C7087016}" type="sibTrans" cxnId="{7C5D6F81-35E2-4750-B58F-714E76703B29}">
      <dgm:prSet/>
      <dgm:spPr/>
      <dgm:t>
        <a:bodyPr/>
        <a:lstStyle/>
        <a:p>
          <a:endParaRPr lang="fr-FR"/>
        </a:p>
      </dgm:t>
    </dgm:pt>
    <dgm:pt modelId="{456BADD7-4264-464A-A998-5470F3B85540}">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السّابع: المصلحة </a:t>
          </a:r>
          <a:r>
            <a:rPr lang="ar-TN" sz="2000" b="1" dirty="0" smtClean="0">
              <a:cs typeface="+mj-cs"/>
            </a:rPr>
            <a:t>المرسلة (الأصل السّادس)</a:t>
          </a:r>
          <a:endParaRPr lang="fr-FR" sz="2000" b="1" dirty="0">
            <a:cs typeface="+mj-cs"/>
          </a:endParaRPr>
        </a:p>
      </dgm:t>
    </dgm:pt>
    <dgm:pt modelId="{BBD35763-AF95-4930-B1D7-8A19A357AE95}" type="parTrans" cxnId="{633ADA95-AC9C-4F78-BF19-38B879FCD0DF}">
      <dgm:prSet custT="1"/>
      <dgm:spPr/>
      <dgm:t>
        <a:bodyPr/>
        <a:lstStyle/>
        <a:p>
          <a:pPr rtl="1"/>
          <a:endParaRPr lang="fr-FR" sz="2000" b="1"/>
        </a:p>
      </dgm:t>
    </dgm:pt>
    <dgm:pt modelId="{7D136EFB-8CA5-4633-88D7-208E5D2A34AC}" type="sibTrans" cxnId="{633ADA95-AC9C-4F78-BF19-38B879FCD0DF}">
      <dgm:prSet/>
      <dgm:spPr/>
      <dgm:t>
        <a:bodyPr/>
        <a:lstStyle/>
        <a:p>
          <a:endParaRPr lang="fr-FR"/>
        </a:p>
      </dgm:t>
    </dgm:pt>
    <dgm:pt modelId="{D05FF8BE-7189-43E4-A31D-5F5E2EC1DFAA}" type="pres">
      <dgm:prSet presAssocID="{A5424B61-D308-460E-845C-BD931D3EC5B1}" presName="Name0" presStyleCnt="0">
        <dgm:presLayoutVars>
          <dgm:chPref val="1"/>
          <dgm:dir val="rev"/>
          <dgm:animOne val="branch"/>
          <dgm:animLvl val="lvl"/>
          <dgm:resizeHandles val="exact"/>
        </dgm:presLayoutVars>
      </dgm:prSet>
      <dgm:spPr/>
      <dgm:t>
        <a:bodyPr/>
        <a:lstStyle/>
        <a:p>
          <a:endParaRPr lang="fr-FR"/>
        </a:p>
      </dgm:t>
    </dgm:pt>
    <dgm:pt modelId="{7AF4F09E-BAA8-474E-AF79-E09BADED59E7}" type="pres">
      <dgm:prSet presAssocID="{DE075BEC-DC6F-4856-AC82-DA92DA8512CB}" presName="root1" presStyleCnt="0"/>
      <dgm:spPr/>
      <dgm:t>
        <a:bodyPr/>
        <a:lstStyle/>
        <a:p>
          <a:endParaRPr lang="fr-FR"/>
        </a:p>
      </dgm:t>
    </dgm:pt>
    <dgm:pt modelId="{4FD0F70F-B3A9-4EE6-A6A9-E87811E1ADD5}" type="pres">
      <dgm:prSet presAssocID="{DE075BEC-DC6F-4856-AC82-DA92DA8512CB}" presName="LevelOneTextNode" presStyleLbl="node0" presStyleIdx="0" presStyleCnt="1" custScaleX="170128">
        <dgm:presLayoutVars>
          <dgm:chPref val="3"/>
        </dgm:presLayoutVars>
      </dgm:prSet>
      <dgm:spPr/>
      <dgm:t>
        <a:bodyPr/>
        <a:lstStyle/>
        <a:p>
          <a:endParaRPr lang="fr-FR"/>
        </a:p>
      </dgm:t>
    </dgm:pt>
    <dgm:pt modelId="{7672B09A-65D3-4658-B0B0-34DD2D15FCD6}" type="pres">
      <dgm:prSet presAssocID="{DE075BEC-DC6F-4856-AC82-DA92DA8512CB}" presName="level2hierChild" presStyleCnt="0"/>
      <dgm:spPr/>
      <dgm:t>
        <a:bodyPr/>
        <a:lstStyle/>
        <a:p>
          <a:endParaRPr lang="fr-FR"/>
        </a:p>
      </dgm:t>
    </dgm:pt>
    <dgm:pt modelId="{9FF9DFB4-C342-4917-9D23-C71C6655FE9E}" type="pres">
      <dgm:prSet presAssocID="{0EF9C6C3-39DF-4826-BE3B-A148455DF355}" presName="conn2-1" presStyleLbl="parChTrans1D2" presStyleIdx="0" presStyleCnt="3"/>
      <dgm:spPr/>
      <dgm:t>
        <a:bodyPr/>
        <a:lstStyle/>
        <a:p>
          <a:endParaRPr lang="fr-FR"/>
        </a:p>
      </dgm:t>
    </dgm:pt>
    <dgm:pt modelId="{93CD409D-A7EB-4475-B78D-91C08A292C1D}" type="pres">
      <dgm:prSet presAssocID="{0EF9C6C3-39DF-4826-BE3B-A148455DF355}" presName="connTx" presStyleLbl="parChTrans1D2" presStyleIdx="0" presStyleCnt="3"/>
      <dgm:spPr/>
      <dgm:t>
        <a:bodyPr/>
        <a:lstStyle/>
        <a:p>
          <a:endParaRPr lang="fr-FR"/>
        </a:p>
      </dgm:t>
    </dgm:pt>
    <dgm:pt modelId="{A67712F2-A902-44AF-8750-0CF6F72563CD}" type="pres">
      <dgm:prSet presAssocID="{994C34AD-9B71-49C2-A05B-A9D95CAC94CE}" presName="root2" presStyleCnt="0"/>
      <dgm:spPr/>
      <dgm:t>
        <a:bodyPr/>
        <a:lstStyle/>
        <a:p>
          <a:endParaRPr lang="fr-FR"/>
        </a:p>
      </dgm:t>
    </dgm:pt>
    <dgm:pt modelId="{308F7C16-2C7A-436F-894F-9146CAEAC32C}" type="pres">
      <dgm:prSet presAssocID="{994C34AD-9B71-49C2-A05B-A9D95CAC94CE}" presName="LevelTwoTextNode" presStyleLbl="node2" presStyleIdx="0" presStyleCnt="3" custScaleY="142991">
        <dgm:presLayoutVars>
          <dgm:chPref val="3"/>
        </dgm:presLayoutVars>
      </dgm:prSet>
      <dgm:spPr/>
      <dgm:t>
        <a:bodyPr/>
        <a:lstStyle/>
        <a:p>
          <a:endParaRPr lang="fr-FR"/>
        </a:p>
      </dgm:t>
    </dgm:pt>
    <dgm:pt modelId="{DDD9D33F-830F-4BC6-BC04-9803E90B6A39}" type="pres">
      <dgm:prSet presAssocID="{994C34AD-9B71-49C2-A05B-A9D95CAC94CE}" presName="level3hierChild" presStyleCnt="0"/>
      <dgm:spPr/>
      <dgm:t>
        <a:bodyPr/>
        <a:lstStyle/>
        <a:p>
          <a:endParaRPr lang="fr-FR"/>
        </a:p>
      </dgm:t>
    </dgm:pt>
    <dgm:pt modelId="{2646BC22-4847-4E65-BFA5-FE512E4231FC}" type="pres">
      <dgm:prSet presAssocID="{F90FC8A8-0041-405C-8C89-A705CBBFD300}" presName="conn2-1" presStyleLbl="parChTrans1D2" presStyleIdx="1" presStyleCnt="3"/>
      <dgm:spPr/>
      <dgm:t>
        <a:bodyPr/>
        <a:lstStyle/>
        <a:p>
          <a:endParaRPr lang="fr-FR"/>
        </a:p>
      </dgm:t>
    </dgm:pt>
    <dgm:pt modelId="{E892C80E-E286-4730-A691-34402FD3D2C5}" type="pres">
      <dgm:prSet presAssocID="{F90FC8A8-0041-405C-8C89-A705CBBFD300}" presName="connTx" presStyleLbl="parChTrans1D2" presStyleIdx="1" presStyleCnt="3"/>
      <dgm:spPr/>
      <dgm:t>
        <a:bodyPr/>
        <a:lstStyle/>
        <a:p>
          <a:endParaRPr lang="fr-FR"/>
        </a:p>
      </dgm:t>
    </dgm:pt>
    <dgm:pt modelId="{D10B9266-9D44-44D8-9A1B-BCAD38954279}" type="pres">
      <dgm:prSet presAssocID="{E5803ABB-C12F-451B-9EAB-6D298950CBB2}" presName="root2" presStyleCnt="0"/>
      <dgm:spPr/>
      <dgm:t>
        <a:bodyPr/>
        <a:lstStyle/>
        <a:p>
          <a:endParaRPr lang="fr-FR"/>
        </a:p>
      </dgm:t>
    </dgm:pt>
    <dgm:pt modelId="{91C6F4CA-23EB-44E2-AFE1-58B5F65CF179}" type="pres">
      <dgm:prSet presAssocID="{E5803ABB-C12F-451B-9EAB-6D298950CBB2}" presName="LevelTwoTextNode" presStyleLbl="node2" presStyleIdx="1" presStyleCnt="3" custScaleY="142991">
        <dgm:presLayoutVars>
          <dgm:chPref val="3"/>
        </dgm:presLayoutVars>
      </dgm:prSet>
      <dgm:spPr/>
      <dgm:t>
        <a:bodyPr/>
        <a:lstStyle/>
        <a:p>
          <a:endParaRPr lang="fr-FR"/>
        </a:p>
      </dgm:t>
    </dgm:pt>
    <dgm:pt modelId="{6E732FC5-B450-48D1-93E7-93A96A722C0F}" type="pres">
      <dgm:prSet presAssocID="{E5803ABB-C12F-451B-9EAB-6D298950CBB2}" presName="level3hierChild" presStyleCnt="0"/>
      <dgm:spPr/>
      <dgm:t>
        <a:bodyPr/>
        <a:lstStyle/>
        <a:p>
          <a:endParaRPr lang="fr-FR"/>
        </a:p>
      </dgm:t>
    </dgm:pt>
    <dgm:pt modelId="{4C5B0CF5-9935-4F36-B29C-E9FC5AF150F4}" type="pres">
      <dgm:prSet presAssocID="{06AB5A3D-C4DE-4139-B231-8E9F147326BA}" presName="conn2-1" presStyleLbl="parChTrans1D3" presStyleIdx="0" presStyleCnt="12"/>
      <dgm:spPr/>
      <dgm:t>
        <a:bodyPr/>
        <a:lstStyle/>
        <a:p>
          <a:endParaRPr lang="fr-FR"/>
        </a:p>
      </dgm:t>
    </dgm:pt>
    <dgm:pt modelId="{3F09A7ED-A4DE-42AD-8100-4F704F523A64}" type="pres">
      <dgm:prSet presAssocID="{06AB5A3D-C4DE-4139-B231-8E9F147326BA}" presName="connTx" presStyleLbl="parChTrans1D3" presStyleIdx="0" presStyleCnt="12"/>
      <dgm:spPr/>
      <dgm:t>
        <a:bodyPr/>
        <a:lstStyle/>
        <a:p>
          <a:endParaRPr lang="fr-FR"/>
        </a:p>
      </dgm:t>
    </dgm:pt>
    <dgm:pt modelId="{8A81BEE8-9ACF-4299-A2A8-4AB4C668D6D1}" type="pres">
      <dgm:prSet presAssocID="{3C8A0AA5-F651-43AB-B8E3-1B47C84F2485}" presName="root2" presStyleCnt="0"/>
      <dgm:spPr/>
      <dgm:t>
        <a:bodyPr/>
        <a:lstStyle/>
        <a:p>
          <a:endParaRPr lang="fr-FR"/>
        </a:p>
      </dgm:t>
    </dgm:pt>
    <dgm:pt modelId="{49927BEF-1ED3-4475-8308-26EB0743E3B4}" type="pres">
      <dgm:prSet presAssocID="{3C8A0AA5-F651-43AB-B8E3-1B47C84F2485}" presName="LevelTwoTextNode" presStyleLbl="node3" presStyleIdx="0" presStyleCnt="12" custScaleX="283366">
        <dgm:presLayoutVars>
          <dgm:chPref val="3"/>
        </dgm:presLayoutVars>
      </dgm:prSet>
      <dgm:spPr/>
      <dgm:t>
        <a:bodyPr/>
        <a:lstStyle/>
        <a:p>
          <a:endParaRPr lang="fr-FR"/>
        </a:p>
      </dgm:t>
    </dgm:pt>
    <dgm:pt modelId="{2B3EE7B8-DDF9-4164-BCE6-A33512B06C3E}" type="pres">
      <dgm:prSet presAssocID="{3C8A0AA5-F651-43AB-B8E3-1B47C84F2485}" presName="level3hierChild" presStyleCnt="0"/>
      <dgm:spPr/>
      <dgm:t>
        <a:bodyPr/>
        <a:lstStyle/>
        <a:p>
          <a:endParaRPr lang="fr-FR"/>
        </a:p>
      </dgm:t>
    </dgm:pt>
    <dgm:pt modelId="{48CF36DE-B6B8-4B85-9F48-DA3CDB4632A1}" type="pres">
      <dgm:prSet presAssocID="{E1C93F67-62E1-4E21-B99D-58F06397AE42}" presName="conn2-1" presStyleLbl="parChTrans1D3" presStyleIdx="1" presStyleCnt="12"/>
      <dgm:spPr/>
      <dgm:t>
        <a:bodyPr/>
        <a:lstStyle/>
        <a:p>
          <a:endParaRPr lang="fr-FR"/>
        </a:p>
      </dgm:t>
    </dgm:pt>
    <dgm:pt modelId="{5390C37D-BEF3-4E2E-8626-F416C115866A}" type="pres">
      <dgm:prSet presAssocID="{E1C93F67-62E1-4E21-B99D-58F06397AE42}" presName="connTx" presStyleLbl="parChTrans1D3" presStyleIdx="1" presStyleCnt="12"/>
      <dgm:spPr/>
      <dgm:t>
        <a:bodyPr/>
        <a:lstStyle/>
        <a:p>
          <a:endParaRPr lang="fr-FR"/>
        </a:p>
      </dgm:t>
    </dgm:pt>
    <dgm:pt modelId="{0E0A51DD-B715-4410-8A6C-19A793226D3E}" type="pres">
      <dgm:prSet presAssocID="{E54B3993-3C13-481C-972C-9C326D512480}" presName="root2" presStyleCnt="0"/>
      <dgm:spPr/>
      <dgm:t>
        <a:bodyPr/>
        <a:lstStyle/>
        <a:p>
          <a:endParaRPr lang="fr-FR"/>
        </a:p>
      </dgm:t>
    </dgm:pt>
    <dgm:pt modelId="{96E8750C-BC86-4D6B-9045-F825CDC17F98}" type="pres">
      <dgm:prSet presAssocID="{E54B3993-3C13-481C-972C-9C326D512480}" presName="LevelTwoTextNode" presStyleLbl="node3" presStyleIdx="1" presStyleCnt="12" custScaleX="283366">
        <dgm:presLayoutVars>
          <dgm:chPref val="3"/>
        </dgm:presLayoutVars>
      </dgm:prSet>
      <dgm:spPr/>
      <dgm:t>
        <a:bodyPr/>
        <a:lstStyle/>
        <a:p>
          <a:endParaRPr lang="fr-FR"/>
        </a:p>
      </dgm:t>
    </dgm:pt>
    <dgm:pt modelId="{0E44496F-E3EE-485B-99F3-247391D06C2E}" type="pres">
      <dgm:prSet presAssocID="{E54B3993-3C13-481C-972C-9C326D512480}" presName="level3hierChild" presStyleCnt="0"/>
      <dgm:spPr/>
      <dgm:t>
        <a:bodyPr/>
        <a:lstStyle/>
        <a:p>
          <a:endParaRPr lang="fr-FR"/>
        </a:p>
      </dgm:t>
    </dgm:pt>
    <dgm:pt modelId="{CDA456E6-7ADA-4CD8-B741-A3D56C5BAF40}" type="pres">
      <dgm:prSet presAssocID="{9108723B-824C-42CB-8F7F-78233B3C5A03}" presName="conn2-1" presStyleLbl="parChTrans1D3" presStyleIdx="2" presStyleCnt="12"/>
      <dgm:spPr/>
      <dgm:t>
        <a:bodyPr/>
        <a:lstStyle/>
        <a:p>
          <a:endParaRPr lang="fr-FR"/>
        </a:p>
      </dgm:t>
    </dgm:pt>
    <dgm:pt modelId="{BC2E253E-6787-403A-BBE8-3137948D497B}" type="pres">
      <dgm:prSet presAssocID="{9108723B-824C-42CB-8F7F-78233B3C5A03}" presName="connTx" presStyleLbl="parChTrans1D3" presStyleIdx="2" presStyleCnt="12"/>
      <dgm:spPr/>
      <dgm:t>
        <a:bodyPr/>
        <a:lstStyle/>
        <a:p>
          <a:endParaRPr lang="fr-FR"/>
        </a:p>
      </dgm:t>
    </dgm:pt>
    <dgm:pt modelId="{CBAB60E4-D914-47F0-84EC-E0437351CB98}" type="pres">
      <dgm:prSet presAssocID="{68EDA839-3626-496D-9CB1-A773B8B274A1}" presName="root2" presStyleCnt="0"/>
      <dgm:spPr/>
      <dgm:t>
        <a:bodyPr/>
        <a:lstStyle/>
        <a:p>
          <a:endParaRPr lang="fr-FR"/>
        </a:p>
      </dgm:t>
    </dgm:pt>
    <dgm:pt modelId="{100676A1-C2C5-4D25-B6D8-B70A8CEDA7EE}" type="pres">
      <dgm:prSet presAssocID="{68EDA839-3626-496D-9CB1-A773B8B274A1}" presName="LevelTwoTextNode" presStyleLbl="node3" presStyleIdx="2" presStyleCnt="12" custScaleX="283366">
        <dgm:presLayoutVars>
          <dgm:chPref val="3"/>
        </dgm:presLayoutVars>
      </dgm:prSet>
      <dgm:spPr/>
      <dgm:t>
        <a:bodyPr/>
        <a:lstStyle/>
        <a:p>
          <a:endParaRPr lang="fr-FR"/>
        </a:p>
      </dgm:t>
    </dgm:pt>
    <dgm:pt modelId="{0E6D567D-A8FF-430E-8542-FE7299E26C30}" type="pres">
      <dgm:prSet presAssocID="{68EDA839-3626-496D-9CB1-A773B8B274A1}" presName="level3hierChild" presStyleCnt="0"/>
      <dgm:spPr/>
      <dgm:t>
        <a:bodyPr/>
        <a:lstStyle/>
        <a:p>
          <a:endParaRPr lang="fr-FR"/>
        </a:p>
      </dgm:t>
    </dgm:pt>
    <dgm:pt modelId="{B12C16F2-AD20-4AE7-85F2-1B59FBA4C8B5}" type="pres">
      <dgm:prSet presAssocID="{CBA49081-D127-420F-80DD-ABE9A34BB179}" presName="conn2-1" presStyleLbl="parChTrans1D3" presStyleIdx="3" presStyleCnt="12"/>
      <dgm:spPr/>
      <dgm:t>
        <a:bodyPr/>
        <a:lstStyle/>
        <a:p>
          <a:endParaRPr lang="fr-FR"/>
        </a:p>
      </dgm:t>
    </dgm:pt>
    <dgm:pt modelId="{6C6B35EB-1A17-470B-A4D5-36AA6EB6FBFF}" type="pres">
      <dgm:prSet presAssocID="{CBA49081-D127-420F-80DD-ABE9A34BB179}" presName="connTx" presStyleLbl="parChTrans1D3" presStyleIdx="3" presStyleCnt="12"/>
      <dgm:spPr/>
      <dgm:t>
        <a:bodyPr/>
        <a:lstStyle/>
        <a:p>
          <a:endParaRPr lang="fr-FR"/>
        </a:p>
      </dgm:t>
    </dgm:pt>
    <dgm:pt modelId="{236C538F-CE89-46FF-86D9-566A1CF6CA38}" type="pres">
      <dgm:prSet presAssocID="{9E83E7A8-1A28-4A98-8C9F-52427D088DD0}" presName="root2" presStyleCnt="0"/>
      <dgm:spPr/>
      <dgm:t>
        <a:bodyPr/>
        <a:lstStyle/>
        <a:p>
          <a:endParaRPr lang="fr-FR"/>
        </a:p>
      </dgm:t>
    </dgm:pt>
    <dgm:pt modelId="{1C87BCA0-811D-4C7A-A8D5-E8DD8E86AF41}" type="pres">
      <dgm:prSet presAssocID="{9E83E7A8-1A28-4A98-8C9F-52427D088DD0}" presName="LevelTwoTextNode" presStyleLbl="node3" presStyleIdx="3" presStyleCnt="12" custScaleX="283366">
        <dgm:presLayoutVars>
          <dgm:chPref val="3"/>
        </dgm:presLayoutVars>
      </dgm:prSet>
      <dgm:spPr/>
      <dgm:t>
        <a:bodyPr/>
        <a:lstStyle/>
        <a:p>
          <a:endParaRPr lang="fr-FR"/>
        </a:p>
      </dgm:t>
    </dgm:pt>
    <dgm:pt modelId="{01154ADC-2C15-4086-A5D4-7BAFAB28E2D3}" type="pres">
      <dgm:prSet presAssocID="{9E83E7A8-1A28-4A98-8C9F-52427D088DD0}" presName="level3hierChild" presStyleCnt="0"/>
      <dgm:spPr/>
      <dgm:t>
        <a:bodyPr/>
        <a:lstStyle/>
        <a:p>
          <a:endParaRPr lang="fr-FR"/>
        </a:p>
      </dgm:t>
    </dgm:pt>
    <dgm:pt modelId="{D7FEC8E1-D4CF-4A4B-9761-EE4C2DCFD32D}" type="pres">
      <dgm:prSet presAssocID="{1F1A4B98-544C-4D06-8886-D961BFE9DDEC}" presName="conn2-1" presStyleLbl="parChTrans1D3" presStyleIdx="4" presStyleCnt="12"/>
      <dgm:spPr/>
      <dgm:t>
        <a:bodyPr/>
        <a:lstStyle/>
        <a:p>
          <a:endParaRPr lang="fr-FR"/>
        </a:p>
      </dgm:t>
    </dgm:pt>
    <dgm:pt modelId="{C7E07151-5D8A-4FDF-BF68-C0F3FC08F21B}" type="pres">
      <dgm:prSet presAssocID="{1F1A4B98-544C-4D06-8886-D961BFE9DDEC}" presName="connTx" presStyleLbl="parChTrans1D3" presStyleIdx="4" presStyleCnt="12"/>
      <dgm:spPr/>
      <dgm:t>
        <a:bodyPr/>
        <a:lstStyle/>
        <a:p>
          <a:endParaRPr lang="fr-FR"/>
        </a:p>
      </dgm:t>
    </dgm:pt>
    <dgm:pt modelId="{4DAC7F16-2DA9-4CD0-BBFF-D988A5A57401}" type="pres">
      <dgm:prSet presAssocID="{D3ED217D-AD8C-49ED-9C6C-86422848CBE3}" presName="root2" presStyleCnt="0"/>
      <dgm:spPr/>
      <dgm:t>
        <a:bodyPr/>
        <a:lstStyle/>
        <a:p>
          <a:endParaRPr lang="fr-FR"/>
        </a:p>
      </dgm:t>
    </dgm:pt>
    <dgm:pt modelId="{2EB4BED0-5924-460E-AC04-0AD6911F6623}" type="pres">
      <dgm:prSet presAssocID="{D3ED217D-AD8C-49ED-9C6C-86422848CBE3}" presName="LevelTwoTextNode" presStyleLbl="node3" presStyleIdx="4" presStyleCnt="12" custScaleX="283366">
        <dgm:presLayoutVars>
          <dgm:chPref val="3"/>
        </dgm:presLayoutVars>
      </dgm:prSet>
      <dgm:spPr/>
      <dgm:t>
        <a:bodyPr/>
        <a:lstStyle/>
        <a:p>
          <a:endParaRPr lang="fr-FR"/>
        </a:p>
      </dgm:t>
    </dgm:pt>
    <dgm:pt modelId="{8DFDD2F3-DCE3-448A-9A0A-D3950FD17E52}" type="pres">
      <dgm:prSet presAssocID="{D3ED217D-AD8C-49ED-9C6C-86422848CBE3}" presName="level3hierChild" presStyleCnt="0"/>
      <dgm:spPr/>
      <dgm:t>
        <a:bodyPr/>
        <a:lstStyle/>
        <a:p>
          <a:endParaRPr lang="fr-FR"/>
        </a:p>
      </dgm:t>
    </dgm:pt>
    <dgm:pt modelId="{C79F3B35-3140-4CA8-831D-6A11DE4247FA}" type="pres">
      <dgm:prSet presAssocID="{CD4E3B04-1414-4558-BA8B-EF998EB5933D}" presName="conn2-1" presStyleLbl="parChTrans1D3" presStyleIdx="5" presStyleCnt="12"/>
      <dgm:spPr/>
      <dgm:t>
        <a:bodyPr/>
        <a:lstStyle/>
        <a:p>
          <a:endParaRPr lang="fr-FR"/>
        </a:p>
      </dgm:t>
    </dgm:pt>
    <dgm:pt modelId="{EF1E9436-2D13-4CF9-94F6-2C66B429FE63}" type="pres">
      <dgm:prSet presAssocID="{CD4E3B04-1414-4558-BA8B-EF998EB5933D}" presName="connTx" presStyleLbl="parChTrans1D3" presStyleIdx="5" presStyleCnt="12"/>
      <dgm:spPr/>
      <dgm:t>
        <a:bodyPr/>
        <a:lstStyle/>
        <a:p>
          <a:endParaRPr lang="fr-FR"/>
        </a:p>
      </dgm:t>
    </dgm:pt>
    <dgm:pt modelId="{F4B501C8-95DC-4EB7-B96E-A0A73A7755F7}" type="pres">
      <dgm:prSet presAssocID="{BCAD4AA5-64D2-482D-90C4-575666A0ED8D}" presName="root2" presStyleCnt="0"/>
      <dgm:spPr/>
      <dgm:t>
        <a:bodyPr/>
        <a:lstStyle/>
        <a:p>
          <a:endParaRPr lang="fr-FR"/>
        </a:p>
      </dgm:t>
    </dgm:pt>
    <dgm:pt modelId="{62FE5A83-49F1-47BD-8B43-2D52A849939D}" type="pres">
      <dgm:prSet presAssocID="{BCAD4AA5-64D2-482D-90C4-575666A0ED8D}" presName="LevelTwoTextNode" presStyleLbl="node3" presStyleIdx="5" presStyleCnt="12" custScaleX="283366">
        <dgm:presLayoutVars>
          <dgm:chPref val="3"/>
        </dgm:presLayoutVars>
      </dgm:prSet>
      <dgm:spPr/>
      <dgm:t>
        <a:bodyPr/>
        <a:lstStyle/>
        <a:p>
          <a:endParaRPr lang="fr-FR"/>
        </a:p>
      </dgm:t>
    </dgm:pt>
    <dgm:pt modelId="{07F6B0CA-7E5B-4E3A-8247-C14C63318C80}" type="pres">
      <dgm:prSet presAssocID="{BCAD4AA5-64D2-482D-90C4-575666A0ED8D}" presName="level3hierChild" presStyleCnt="0"/>
      <dgm:spPr/>
      <dgm:t>
        <a:bodyPr/>
        <a:lstStyle/>
        <a:p>
          <a:endParaRPr lang="fr-FR"/>
        </a:p>
      </dgm:t>
    </dgm:pt>
    <dgm:pt modelId="{A3AAEDEE-FDA8-4EA3-BC32-01D443BA1F89}" type="pres">
      <dgm:prSet presAssocID="{47078880-9125-4CC5-A9B2-79292CB01C9A}" presName="conn2-1" presStyleLbl="parChTrans1D3" presStyleIdx="6" presStyleCnt="12"/>
      <dgm:spPr/>
      <dgm:t>
        <a:bodyPr/>
        <a:lstStyle/>
        <a:p>
          <a:endParaRPr lang="fr-FR"/>
        </a:p>
      </dgm:t>
    </dgm:pt>
    <dgm:pt modelId="{BB886E25-4BFE-44E7-B6AE-5C65E5687A88}" type="pres">
      <dgm:prSet presAssocID="{47078880-9125-4CC5-A9B2-79292CB01C9A}" presName="connTx" presStyleLbl="parChTrans1D3" presStyleIdx="6" presStyleCnt="12"/>
      <dgm:spPr/>
      <dgm:t>
        <a:bodyPr/>
        <a:lstStyle/>
        <a:p>
          <a:endParaRPr lang="fr-FR"/>
        </a:p>
      </dgm:t>
    </dgm:pt>
    <dgm:pt modelId="{EE8A4D49-8E1C-4019-ADC1-0EDAF48F1B7A}" type="pres">
      <dgm:prSet presAssocID="{F9FD6B0E-F2A0-42DB-9D8E-89960467DEB4}" presName="root2" presStyleCnt="0"/>
      <dgm:spPr/>
      <dgm:t>
        <a:bodyPr/>
        <a:lstStyle/>
        <a:p>
          <a:endParaRPr lang="fr-FR"/>
        </a:p>
      </dgm:t>
    </dgm:pt>
    <dgm:pt modelId="{D2D7D2C0-F7BA-432D-A8CB-D543B77E76FE}" type="pres">
      <dgm:prSet presAssocID="{F9FD6B0E-F2A0-42DB-9D8E-89960467DEB4}" presName="LevelTwoTextNode" presStyleLbl="node3" presStyleIdx="6" presStyleCnt="12" custScaleX="283366">
        <dgm:presLayoutVars>
          <dgm:chPref val="3"/>
        </dgm:presLayoutVars>
      </dgm:prSet>
      <dgm:spPr/>
      <dgm:t>
        <a:bodyPr/>
        <a:lstStyle/>
        <a:p>
          <a:endParaRPr lang="fr-FR"/>
        </a:p>
      </dgm:t>
    </dgm:pt>
    <dgm:pt modelId="{1FD6E93B-180F-45F4-B898-28EF0E002D4F}" type="pres">
      <dgm:prSet presAssocID="{F9FD6B0E-F2A0-42DB-9D8E-89960467DEB4}" presName="level3hierChild" presStyleCnt="0"/>
      <dgm:spPr/>
      <dgm:t>
        <a:bodyPr/>
        <a:lstStyle/>
        <a:p>
          <a:endParaRPr lang="fr-FR"/>
        </a:p>
      </dgm:t>
    </dgm:pt>
    <dgm:pt modelId="{21416C8F-5EC5-47D7-BCD2-EF72F1618673}" type="pres">
      <dgm:prSet presAssocID="{BBD35763-AF95-4930-B1D7-8A19A357AE95}" presName="conn2-1" presStyleLbl="parChTrans1D3" presStyleIdx="7" presStyleCnt="12"/>
      <dgm:spPr/>
      <dgm:t>
        <a:bodyPr/>
        <a:lstStyle/>
        <a:p>
          <a:endParaRPr lang="fr-FR"/>
        </a:p>
      </dgm:t>
    </dgm:pt>
    <dgm:pt modelId="{9C2FC542-CF11-4114-8FCE-873A818AB900}" type="pres">
      <dgm:prSet presAssocID="{BBD35763-AF95-4930-B1D7-8A19A357AE95}" presName="connTx" presStyleLbl="parChTrans1D3" presStyleIdx="7" presStyleCnt="12"/>
      <dgm:spPr/>
      <dgm:t>
        <a:bodyPr/>
        <a:lstStyle/>
        <a:p>
          <a:endParaRPr lang="fr-FR"/>
        </a:p>
      </dgm:t>
    </dgm:pt>
    <dgm:pt modelId="{22A2C800-73A2-4F1E-B1C6-E79FFCC73321}" type="pres">
      <dgm:prSet presAssocID="{456BADD7-4264-464A-A998-5470F3B85540}" presName="root2" presStyleCnt="0"/>
      <dgm:spPr/>
      <dgm:t>
        <a:bodyPr/>
        <a:lstStyle/>
        <a:p>
          <a:endParaRPr lang="fr-FR"/>
        </a:p>
      </dgm:t>
    </dgm:pt>
    <dgm:pt modelId="{61554F05-37B0-4930-99C3-A964C75260BC}" type="pres">
      <dgm:prSet presAssocID="{456BADD7-4264-464A-A998-5470F3B85540}" presName="LevelTwoTextNode" presStyleLbl="node3" presStyleIdx="7" presStyleCnt="12" custScaleX="283366">
        <dgm:presLayoutVars>
          <dgm:chPref val="3"/>
        </dgm:presLayoutVars>
      </dgm:prSet>
      <dgm:spPr/>
      <dgm:t>
        <a:bodyPr/>
        <a:lstStyle/>
        <a:p>
          <a:endParaRPr lang="fr-FR"/>
        </a:p>
      </dgm:t>
    </dgm:pt>
    <dgm:pt modelId="{B2CBC781-9D98-4FA9-9564-B11EA1F87E55}" type="pres">
      <dgm:prSet presAssocID="{456BADD7-4264-464A-A998-5470F3B85540}" presName="level3hierChild" presStyleCnt="0"/>
      <dgm:spPr/>
      <dgm:t>
        <a:bodyPr/>
        <a:lstStyle/>
        <a:p>
          <a:endParaRPr lang="fr-FR"/>
        </a:p>
      </dgm:t>
    </dgm:pt>
    <dgm:pt modelId="{B6F5A28B-6595-4F13-A062-A1290CC4F2BA}" type="pres">
      <dgm:prSet presAssocID="{EE500F4A-4172-484D-B092-E92D31614229}" presName="conn2-1" presStyleLbl="parChTrans1D3" presStyleIdx="8" presStyleCnt="12"/>
      <dgm:spPr/>
      <dgm:t>
        <a:bodyPr/>
        <a:lstStyle/>
        <a:p>
          <a:endParaRPr lang="fr-FR"/>
        </a:p>
      </dgm:t>
    </dgm:pt>
    <dgm:pt modelId="{6432653F-02AE-41A4-B762-09C5D7C5CF6F}" type="pres">
      <dgm:prSet presAssocID="{EE500F4A-4172-484D-B092-E92D31614229}" presName="connTx" presStyleLbl="parChTrans1D3" presStyleIdx="8" presStyleCnt="12"/>
      <dgm:spPr/>
      <dgm:t>
        <a:bodyPr/>
        <a:lstStyle/>
        <a:p>
          <a:endParaRPr lang="fr-FR"/>
        </a:p>
      </dgm:t>
    </dgm:pt>
    <dgm:pt modelId="{785B9041-060B-4727-90E3-9423686E89EF}" type="pres">
      <dgm:prSet presAssocID="{B5D84348-A368-45AC-9433-D9E4845EB071}" presName="root2" presStyleCnt="0"/>
      <dgm:spPr/>
      <dgm:t>
        <a:bodyPr/>
        <a:lstStyle/>
        <a:p>
          <a:endParaRPr lang="fr-FR"/>
        </a:p>
      </dgm:t>
    </dgm:pt>
    <dgm:pt modelId="{1438B699-755B-4F64-8C1A-50CD7C1CC378}" type="pres">
      <dgm:prSet presAssocID="{B5D84348-A368-45AC-9433-D9E4845EB071}" presName="LevelTwoTextNode" presStyleLbl="node3" presStyleIdx="8" presStyleCnt="12" custScaleX="283366">
        <dgm:presLayoutVars>
          <dgm:chPref val="3"/>
        </dgm:presLayoutVars>
      </dgm:prSet>
      <dgm:spPr/>
      <dgm:t>
        <a:bodyPr/>
        <a:lstStyle/>
        <a:p>
          <a:endParaRPr lang="fr-FR"/>
        </a:p>
      </dgm:t>
    </dgm:pt>
    <dgm:pt modelId="{E41B46C3-8A63-4A0F-808E-B680B703DDD9}" type="pres">
      <dgm:prSet presAssocID="{B5D84348-A368-45AC-9433-D9E4845EB071}" presName="level3hierChild" presStyleCnt="0"/>
      <dgm:spPr/>
      <dgm:t>
        <a:bodyPr/>
        <a:lstStyle/>
        <a:p>
          <a:endParaRPr lang="fr-FR"/>
        </a:p>
      </dgm:t>
    </dgm:pt>
    <dgm:pt modelId="{3A9C76F9-8528-401C-87F0-D0B552139902}" type="pres">
      <dgm:prSet presAssocID="{89B253B3-96E1-4055-887F-7A0900B128E7}" presName="conn2-1" presStyleLbl="parChTrans1D3" presStyleIdx="9" presStyleCnt="12"/>
      <dgm:spPr/>
      <dgm:t>
        <a:bodyPr/>
        <a:lstStyle/>
        <a:p>
          <a:endParaRPr lang="fr-FR"/>
        </a:p>
      </dgm:t>
    </dgm:pt>
    <dgm:pt modelId="{3C7D01A0-8343-4A8B-9379-E780E630BE26}" type="pres">
      <dgm:prSet presAssocID="{89B253B3-96E1-4055-887F-7A0900B128E7}" presName="connTx" presStyleLbl="parChTrans1D3" presStyleIdx="9" presStyleCnt="12"/>
      <dgm:spPr/>
      <dgm:t>
        <a:bodyPr/>
        <a:lstStyle/>
        <a:p>
          <a:endParaRPr lang="fr-FR"/>
        </a:p>
      </dgm:t>
    </dgm:pt>
    <dgm:pt modelId="{8B114FF6-9695-4283-996C-2D693240C604}" type="pres">
      <dgm:prSet presAssocID="{78E88856-5B34-4575-9656-D3C6887E7F90}" presName="root2" presStyleCnt="0"/>
      <dgm:spPr/>
      <dgm:t>
        <a:bodyPr/>
        <a:lstStyle/>
        <a:p>
          <a:endParaRPr lang="fr-FR"/>
        </a:p>
      </dgm:t>
    </dgm:pt>
    <dgm:pt modelId="{A678CFCC-0711-4F13-ABC2-759603FB48C7}" type="pres">
      <dgm:prSet presAssocID="{78E88856-5B34-4575-9656-D3C6887E7F90}" presName="LevelTwoTextNode" presStyleLbl="node3" presStyleIdx="9" presStyleCnt="12" custScaleX="283366">
        <dgm:presLayoutVars>
          <dgm:chPref val="3"/>
        </dgm:presLayoutVars>
      </dgm:prSet>
      <dgm:spPr/>
      <dgm:t>
        <a:bodyPr/>
        <a:lstStyle/>
        <a:p>
          <a:endParaRPr lang="fr-FR"/>
        </a:p>
      </dgm:t>
    </dgm:pt>
    <dgm:pt modelId="{A18FE9D1-2FE8-4836-96A2-AF8BE5D47417}" type="pres">
      <dgm:prSet presAssocID="{78E88856-5B34-4575-9656-D3C6887E7F90}" presName="level3hierChild" presStyleCnt="0"/>
      <dgm:spPr/>
      <dgm:t>
        <a:bodyPr/>
        <a:lstStyle/>
        <a:p>
          <a:endParaRPr lang="fr-FR"/>
        </a:p>
      </dgm:t>
    </dgm:pt>
    <dgm:pt modelId="{200A6CB5-814A-4CB5-828F-4F1149CDBB59}" type="pres">
      <dgm:prSet presAssocID="{A6F51273-D4CF-40EC-B70E-50657CB08A7A}" presName="conn2-1" presStyleLbl="parChTrans1D3" presStyleIdx="10" presStyleCnt="12"/>
      <dgm:spPr/>
      <dgm:t>
        <a:bodyPr/>
        <a:lstStyle/>
        <a:p>
          <a:endParaRPr lang="fr-FR"/>
        </a:p>
      </dgm:t>
    </dgm:pt>
    <dgm:pt modelId="{EF52B92E-9774-4FDC-917D-831DA8734642}" type="pres">
      <dgm:prSet presAssocID="{A6F51273-D4CF-40EC-B70E-50657CB08A7A}" presName="connTx" presStyleLbl="parChTrans1D3" presStyleIdx="10" presStyleCnt="12"/>
      <dgm:spPr/>
      <dgm:t>
        <a:bodyPr/>
        <a:lstStyle/>
        <a:p>
          <a:endParaRPr lang="fr-FR"/>
        </a:p>
      </dgm:t>
    </dgm:pt>
    <dgm:pt modelId="{51B643AA-B300-48F1-A583-62BDBC1A4816}" type="pres">
      <dgm:prSet presAssocID="{67CF1B9C-2D71-4C82-B31D-295DC0134CB3}" presName="root2" presStyleCnt="0"/>
      <dgm:spPr/>
      <dgm:t>
        <a:bodyPr/>
        <a:lstStyle/>
        <a:p>
          <a:endParaRPr lang="fr-FR"/>
        </a:p>
      </dgm:t>
    </dgm:pt>
    <dgm:pt modelId="{3BBEB220-8173-4B81-85E9-51544F62577C}" type="pres">
      <dgm:prSet presAssocID="{67CF1B9C-2D71-4C82-B31D-295DC0134CB3}" presName="LevelTwoTextNode" presStyleLbl="node3" presStyleIdx="10" presStyleCnt="12" custScaleX="283366">
        <dgm:presLayoutVars>
          <dgm:chPref val="3"/>
        </dgm:presLayoutVars>
      </dgm:prSet>
      <dgm:spPr/>
      <dgm:t>
        <a:bodyPr/>
        <a:lstStyle/>
        <a:p>
          <a:endParaRPr lang="fr-FR"/>
        </a:p>
      </dgm:t>
    </dgm:pt>
    <dgm:pt modelId="{4C167BAA-96FC-479D-965E-DDC40D735228}" type="pres">
      <dgm:prSet presAssocID="{67CF1B9C-2D71-4C82-B31D-295DC0134CB3}" presName="level3hierChild" presStyleCnt="0"/>
      <dgm:spPr/>
      <dgm:t>
        <a:bodyPr/>
        <a:lstStyle/>
        <a:p>
          <a:endParaRPr lang="fr-FR"/>
        </a:p>
      </dgm:t>
    </dgm:pt>
    <dgm:pt modelId="{98606E7E-E90A-4BB3-8325-83237C76BD1F}" type="pres">
      <dgm:prSet presAssocID="{44CD88F9-F3E6-4AE9-B54C-54B2F088C0E9}" presName="conn2-1" presStyleLbl="parChTrans1D3" presStyleIdx="11" presStyleCnt="12"/>
      <dgm:spPr/>
      <dgm:t>
        <a:bodyPr/>
        <a:lstStyle/>
        <a:p>
          <a:endParaRPr lang="fr-FR"/>
        </a:p>
      </dgm:t>
    </dgm:pt>
    <dgm:pt modelId="{B55FADFF-77F2-4F26-BF67-29F9D77F15E3}" type="pres">
      <dgm:prSet presAssocID="{44CD88F9-F3E6-4AE9-B54C-54B2F088C0E9}" presName="connTx" presStyleLbl="parChTrans1D3" presStyleIdx="11" presStyleCnt="12"/>
      <dgm:spPr/>
      <dgm:t>
        <a:bodyPr/>
        <a:lstStyle/>
        <a:p>
          <a:endParaRPr lang="fr-FR"/>
        </a:p>
      </dgm:t>
    </dgm:pt>
    <dgm:pt modelId="{194F5AC6-4A08-4E2D-80EA-79DF8CF18E40}" type="pres">
      <dgm:prSet presAssocID="{8A2849F4-0D47-4339-9248-4ACD19B44CF4}" presName="root2" presStyleCnt="0"/>
      <dgm:spPr/>
      <dgm:t>
        <a:bodyPr/>
        <a:lstStyle/>
        <a:p>
          <a:endParaRPr lang="fr-FR"/>
        </a:p>
      </dgm:t>
    </dgm:pt>
    <dgm:pt modelId="{29188CB3-CFF4-4492-9CD4-7560316D0057}" type="pres">
      <dgm:prSet presAssocID="{8A2849F4-0D47-4339-9248-4ACD19B44CF4}" presName="LevelTwoTextNode" presStyleLbl="node3" presStyleIdx="11" presStyleCnt="12" custScaleX="283366">
        <dgm:presLayoutVars>
          <dgm:chPref val="3"/>
        </dgm:presLayoutVars>
      </dgm:prSet>
      <dgm:spPr/>
      <dgm:t>
        <a:bodyPr/>
        <a:lstStyle/>
        <a:p>
          <a:endParaRPr lang="fr-FR"/>
        </a:p>
      </dgm:t>
    </dgm:pt>
    <dgm:pt modelId="{E5CC8986-078C-44A6-B614-3C57EBC2216A}" type="pres">
      <dgm:prSet presAssocID="{8A2849F4-0D47-4339-9248-4ACD19B44CF4}" presName="level3hierChild" presStyleCnt="0"/>
      <dgm:spPr/>
      <dgm:t>
        <a:bodyPr/>
        <a:lstStyle/>
        <a:p>
          <a:endParaRPr lang="fr-FR"/>
        </a:p>
      </dgm:t>
    </dgm:pt>
    <dgm:pt modelId="{982C4903-633D-4A97-A262-FF9720D39FF4}" type="pres">
      <dgm:prSet presAssocID="{DF122CC9-FDD8-47E5-984E-09A5167B862D}" presName="conn2-1" presStyleLbl="parChTrans1D2" presStyleIdx="2" presStyleCnt="3"/>
      <dgm:spPr/>
      <dgm:t>
        <a:bodyPr/>
        <a:lstStyle/>
        <a:p>
          <a:endParaRPr lang="fr-FR"/>
        </a:p>
      </dgm:t>
    </dgm:pt>
    <dgm:pt modelId="{7A2A0115-DE26-488E-BE93-EF661065A5F4}" type="pres">
      <dgm:prSet presAssocID="{DF122CC9-FDD8-47E5-984E-09A5167B862D}" presName="connTx" presStyleLbl="parChTrans1D2" presStyleIdx="2" presStyleCnt="3"/>
      <dgm:spPr/>
      <dgm:t>
        <a:bodyPr/>
        <a:lstStyle/>
        <a:p>
          <a:endParaRPr lang="fr-FR"/>
        </a:p>
      </dgm:t>
    </dgm:pt>
    <dgm:pt modelId="{D601E069-83DB-49BF-8F2A-851B0C62383C}" type="pres">
      <dgm:prSet presAssocID="{783264E2-4075-4B7F-8BDC-F0A8D3E20ECC}" presName="root2" presStyleCnt="0"/>
      <dgm:spPr/>
      <dgm:t>
        <a:bodyPr/>
        <a:lstStyle/>
        <a:p>
          <a:endParaRPr lang="fr-FR"/>
        </a:p>
      </dgm:t>
    </dgm:pt>
    <dgm:pt modelId="{D49CDCE9-1C2B-40D0-8338-37CD20A6AF5A}" type="pres">
      <dgm:prSet presAssocID="{783264E2-4075-4B7F-8BDC-F0A8D3E20ECC}" presName="LevelTwoTextNode" presStyleLbl="node2" presStyleIdx="2" presStyleCnt="3" custScaleY="142991">
        <dgm:presLayoutVars>
          <dgm:chPref val="3"/>
        </dgm:presLayoutVars>
      </dgm:prSet>
      <dgm:spPr/>
      <dgm:t>
        <a:bodyPr/>
        <a:lstStyle/>
        <a:p>
          <a:endParaRPr lang="fr-FR"/>
        </a:p>
      </dgm:t>
    </dgm:pt>
    <dgm:pt modelId="{8F85F9A9-D024-4C21-BEE9-307B089BF523}" type="pres">
      <dgm:prSet presAssocID="{783264E2-4075-4B7F-8BDC-F0A8D3E20ECC}" presName="level3hierChild" presStyleCnt="0"/>
      <dgm:spPr/>
      <dgm:t>
        <a:bodyPr/>
        <a:lstStyle/>
        <a:p>
          <a:endParaRPr lang="fr-FR"/>
        </a:p>
      </dgm:t>
    </dgm:pt>
  </dgm:ptLst>
  <dgm:cxnLst>
    <dgm:cxn modelId="{AAE19C1B-ACE1-45E0-B45C-9744A64C5681}" type="presOf" srcId="{B5D84348-A368-45AC-9433-D9E4845EB071}" destId="{1438B699-755B-4F64-8C1A-50CD7C1CC378}" srcOrd="0" destOrd="0" presId="urn:microsoft.com/office/officeart/2008/layout/HorizontalMultiLevelHierarchy"/>
    <dgm:cxn modelId="{39DCF064-5EB6-48F6-8D96-6188ED82E8AD}" type="presOf" srcId="{EE500F4A-4172-484D-B092-E92D31614229}" destId="{B6F5A28B-6595-4F13-A062-A1290CC4F2BA}" srcOrd="0" destOrd="0" presId="urn:microsoft.com/office/officeart/2008/layout/HorizontalMultiLevelHierarchy"/>
    <dgm:cxn modelId="{E8A65561-9D11-4C02-ACB0-DCDD878112E1}" srcId="{E5803ABB-C12F-451B-9EAB-6D298950CBB2}" destId="{BCAD4AA5-64D2-482D-90C4-575666A0ED8D}" srcOrd="5" destOrd="0" parTransId="{CD4E3B04-1414-4558-BA8B-EF998EB5933D}" sibTransId="{679A046F-C138-4D25-B981-DA5A0941FED4}"/>
    <dgm:cxn modelId="{18AA4787-2DC6-40C5-9883-485C48E020BB}" type="presOf" srcId="{68EDA839-3626-496D-9CB1-A773B8B274A1}" destId="{100676A1-C2C5-4D25-B6D8-B70A8CEDA7EE}" srcOrd="0" destOrd="0" presId="urn:microsoft.com/office/officeart/2008/layout/HorizontalMultiLevelHierarchy"/>
    <dgm:cxn modelId="{F8D31AE5-E894-44A5-9F11-199BE5FE5E2D}" type="presOf" srcId="{DF122CC9-FDD8-47E5-984E-09A5167B862D}" destId="{7A2A0115-DE26-488E-BE93-EF661065A5F4}" srcOrd="1" destOrd="0" presId="urn:microsoft.com/office/officeart/2008/layout/HorizontalMultiLevelHierarchy"/>
    <dgm:cxn modelId="{1FE82CFE-D6CD-4E38-9D88-4239E18DB7B2}" type="presOf" srcId="{CBA49081-D127-420F-80DD-ABE9A34BB179}" destId="{6C6B35EB-1A17-470B-A4D5-36AA6EB6FBFF}" srcOrd="1" destOrd="0" presId="urn:microsoft.com/office/officeart/2008/layout/HorizontalMultiLevelHierarchy"/>
    <dgm:cxn modelId="{534EC099-3503-4115-BE6B-F89FCB88EB69}" type="presOf" srcId="{89B253B3-96E1-4055-887F-7A0900B128E7}" destId="{3A9C76F9-8528-401C-87F0-D0B552139902}" srcOrd="0" destOrd="0" presId="urn:microsoft.com/office/officeart/2008/layout/HorizontalMultiLevelHierarchy"/>
    <dgm:cxn modelId="{36DE4FA7-3791-4F73-AA77-6D2E182320AB}" srcId="{E5803ABB-C12F-451B-9EAB-6D298950CBB2}" destId="{3C8A0AA5-F651-43AB-B8E3-1B47C84F2485}" srcOrd="0" destOrd="0" parTransId="{06AB5A3D-C4DE-4139-B231-8E9F147326BA}" sibTransId="{43E8EA03-E03B-4036-A6B9-9295F0A39451}"/>
    <dgm:cxn modelId="{11C280FD-25E8-4F53-9A34-980515ED8B9A}" srcId="{E5803ABB-C12F-451B-9EAB-6D298950CBB2}" destId="{78E88856-5B34-4575-9656-D3C6887E7F90}" srcOrd="9" destOrd="0" parTransId="{89B253B3-96E1-4055-887F-7A0900B128E7}" sibTransId="{1B9E013F-3103-47C8-A957-D149DB40AA28}"/>
    <dgm:cxn modelId="{48515E83-F95E-4753-BFC0-26426B6F496F}" type="presOf" srcId="{9108723B-824C-42CB-8F7F-78233B3C5A03}" destId="{CDA456E6-7ADA-4CD8-B741-A3D56C5BAF40}" srcOrd="0" destOrd="0" presId="urn:microsoft.com/office/officeart/2008/layout/HorizontalMultiLevelHierarchy"/>
    <dgm:cxn modelId="{DE1D019E-9564-4DBE-85D5-24D353AFB310}" type="presOf" srcId="{0EF9C6C3-39DF-4826-BE3B-A148455DF355}" destId="{93CD409D-A7EB-4475-B78D-91C08A292C1D}" srcOrd="1" destOrd="0" presId="urn:microsoft.com/office/officeart/2008/layout/HorizontalMultiLevelHierarchy"/>
    <dgm:cxn modelId="{51FA2C77-929C-4E80-BA72-B8F0ED0D97CB}" type="presOf" srcId="{783264E2-4075-4B7F-8BDC-F0A8D3E20ECC}" destId="{D49CDCE9-1C2B-40D0-8338-37CD20A6AF5A}" srcOrd="0" destOrd="0" presId="urn:microsoft.com/office/officeart/2008/layout/HorizontalMultiLevelHierarchy"/>
    <dgm:cxn modelId="{8A47E3E9-D93B-4B79-A52C-F58715A33BE7}" type="presOf" srcId="{78E88856-5B34-4575-9656-D3C6887E7F90}" destId="{A678CFCC-0711-4F13-ABC2-759603FB48C7}" srcOrd="0" destOrd="0" presId="urn:microsoft.com/office/officeart/2008/layout/HorizontalMultiLevelHierarchy"/>
    <dgm:cxn modelId="{5DC86DCE-0C71-4A0F-B11A-6521D61C72E0}" srcId="{E5803ABB-C12F-451B-9EAB-6D298950CBB2}" destId="{B5D84348-A368-45AC-9433-D9E4845EB071}" srcOrd="8" destOrd="0" parTransId="{EE500F4A-4172-484D-B092-E92D31614229}" sibTransId="{F7172556-FF6E-4860-8DA8-D45961112474}"/>
    <dgm:cxn modelId="{D9B0F11C-EADC-426B-9C14-6C3119F606CB}" type="presOf" srcId="{CBA49081-D127-420F-80DD-ABE9A34BB179}" destId="{B12C16F2-AD20-4AE7-85F2-1B59FBA4C8B5}" srcOrd="0" destOrd="0" presId="urn:microsoft.com/office/officeart/2008/layout/HorizontalMultiLevelHierarchy"/>
    <dgm:cxn modelId="{633ADA95-AC9C-4F78-BF19-38B879FCD0DF}" srcId="{E5803ABB-C12F-451B-9EAB-6D298950CBB2}" destId="{456BADD7-4264-464A-A998-5470F3B85540}" srcOrd="7" destOrd="0" parTransId="{BBD35763-AF95-4930-B1D7-8A19A357AE95}" sibTransId="{7D136EFB-8CA5-4633-88D7-208E5D2A34AC}"/>
    <dgm:cxn modelId="{89F3B39F-E344-447C-BE89-601A7B007280}" type="presOf" srcId="{44CD88F9-F3E6-4AE9-B54C-54B2F088C0E9}" destId="{B55FADFF-77F2-4F26-BF67-29F9D77F15E3}" srcOrd="1" destOrd="0" presId="urn:microsoft.com/office/officeart/2008/layout/HorizontalMultiLevelHierarchy"/>
    <dgm:cxn modelId="{802EE186-294E-423B-8E3B-9DA2EDC19831}" type="presOf" srcId="{E5803ABB-C12F-451B-9EAB-6D298950CBB2}" destId="{91C6F4CA-23EB-44E2-AFE1-58B5F65CF179}" srcOrd="0" destOrd="0" presId="urn:microsoft.com/office/officeart/2008/layout/HorizontalMultiLevelHierarchy"/>
    <dgm:cxn modelId="{9280560B-9926-46C3-9110-44D3BA78C46D}" type="presOf" srcId="{456BADD7-4264-464A-A998-5470F3B85540}" destId="{61554F05-37B0-4930-99C3-A964C75260BC}" srcOrd="0" destOrd="0" presId="urn:microsoft.com/office/officeart/2008/layout/HorizontalMultiLevelHierarchy"/>
    <dgm:cxn modelId="{AB95ABF9-9C42-4F84-9272-5C37BC333871}" type="presOf" srcId="{9108723B-824C-42CB-8F7F-78233B3C5A03}" destId="{BC2E253E-6787-403A-BBE8-3137948D497B}" srcOrd="1" destOrd="0" presId="urn:microsoft.com/office/officeart/2008/layout/HorizontalMultiLevelHierarchy"/>
    <dgm:cxn modelId="{A4C13A82-6673-40EB-BD5C-0F04249B6201}" type="presOf" srcId="{F9FD6B0E-F2A0-42DB-9D8E-89960467DEB4}" destId="{D2D7D2C0-F7BA-432D-A8CB-D543B77E76FE}" srcOrd="0" destOrd="0" presId="urn:microsoft.com/office/officeart/2008/layout/HorizontalMultiLevelHierarchy"/>
    <dgm:cxn modelId="{636A089A-06C5-42C7-AAB3-48E8556BFBA2}" type="presOf" srcId="{A6F51273-D4CF-40EC-B70E-50657CB08A7A}" destId="{200A6CB5-814A-4CB5-828F-4F1149CDBB59}" srcOrd="0" destOrd="0" presId="urn:microsoft.com/office/officeart/2008/layout/HorizontalMultiLevelHierarchy"/>
    <dgm:cxn modelId="{F0B4CC9F-A1FA-46E9-B5AC-35B770BAD4E2}" srcId="{A5424B61-D308-460E-845C-BD931D3EC5B1}" destId="{DE075BEC-DC6F-4856-AC82-DA92DA8512CB}" srcOrd="0" destOrd="0" parTransId="{0753735A-A4D9-4CB6-ADCE-957DA7E22D12}" sibTransId="{49053E7B-6F06-4D75-9624-B340AB0923C4}"/>
    <dgm:cxn modelId="{B33B367D-9A17-4878-8756-A96009AB2CE6}" srcId="{E5803ABB-C12F-451B-9EAB-6D298950CBB2}" destId="{D3ED217D-AD8C-49ED-9C6C-86422848CBE3}" srcOrd="4" destOrd="0" parTransId="{1F1A4B98-544C-4D06-8886-D961BFE9DDEC}" sibTransId="{49703647-4A32-4278-834A-07410ACA3FB7}"/>
    <dgm:cxn modelId="{50BCEBAC-AD70-43BC-805A-9457D041DEDD}" type="presOf" srcId="{F90FC8A8-0041-405C-8C89-A705CBBFD300}" destId="{2646BC22-4847-4E65-BFA5-FE512E4231FC}" srcOrd="0" destOrd="0" presId="urn:microsoft.com/office/officeart/2008/layout/HorizontalMultiLevelHierarchy"/>
    <dgm:cxn modelId="{E7481A98-C3F5-445E-9AD9-0AA7F6555ABC}" type="presOf" srcId="{DF122CC9-FDD8-47E5-984E-09A5167B862D}" destId="{982C4903-633D-4A97-A262-FF9720D39FF4}" srcOrd="0" destOrd="0" presId="urn:microsoft.com/office/officeart/2008/layout/HorizontalMultiLevelHierarchy"/>
    <dgm:cxn modelId="{225E8250-89F7-4F84-BF5A-60675DF2DC06}" type="presOf" srcId="{0EF9C6C3-39DF-4826-BE3B-A148455DF355}" destId="{9FF9DFB4-C342-4917-9D23-C71C6655FE9E}" srcOrd="0" destOrd="0" presId="urn:microsoft.com/office/officeart/2008/layout/HorizontalMultiLevelHierarchy"/>
    <dgm:cxn modelId="{1855F057-6458-4DFC-9ED4-DFA2D04A3372}" type="presOf" srcId="{67CF1B9C-2D71-4C82-B31D-295DC0134CB3}" destId="{3BBEB220-8173-4B81-85E9-51544F62577C}" srcOrd="0" destOrd="0" presId="urn:microsoft.com/office/officeart/2008/layout/HorizontalMultiLevelHierarchy"/>
    <dgm:cxn modelId="{0A15B7D3-0AF2-41D9-AA78-5948C3C0AA10}" type="presOf" srcId="{BBD35763-AF95-4930-B1D7-8A19A357AE95}" destId="{9C2FC542-CF11-4114-8FCE-873A818AB900}" srcOrd="1" destOrd="0" presId="urn:microsoft.com/office/officeart/2008/layout/HorizontalMultiLevelHierarchy"/>
    <dgm:cxn modelId="{8DC5AD4F-3C8D-40E9-9DDF-0AB03A6DD6AF}" srcId="{E5803ABB-C12F-451B-9EAB-6D298950CBB2}" destId="{68EDA839-3626-496D-9CB1-A773B8B274A1}" srcOrd="2" destOrd="0" parTransId="{9108723B-824C-42CB-8F7F-78233B3C5A03}" sibTransId="{9DAFB51E-2AE0-42B4-AF8C-904872CDF37E}"/>
    <dgm:cxn modelId="{0EF0C89B-07E6-4EB4-8ABF-8EB42A00E1F2}" type="presOf" srcId="{EE500F4A-4172-484D-B092-E92D31614229}" destId="{6432653F-02AE-41A4-B762-09C5D7C5CF6F}" srcOrd="1" destOrd="0" presId="urn:microsoft.com/office/officeart/2008/layout/HorizontalMultiLevelHierarchy"/>
    <dgm:cxn modelId="{2CED47BA-E722-4AD0-B66C-78E3E367B816}" type="presOf" srcId="{BCAD4AA5-64D2-482D-90C4-575666A0ED8D}" destId="{62FE5A83-49F1-47BD-8B43-2D52A849939D}" srcOrd="0" destOrd="0" presId="urn:microsoft.com/office/officeart/2008/layout/HorizontalMultiLevelHierarchy"/>
    <dgm:cxn modelId="{09C3F5E0-8D32-4E01-9C32-85574644A4E4}" type="presOf" srcId="{E1C93F67-62E1-4E21-B99D-58F06397AE42}" destId="{5390C37D-BEF3-4E2E-8626-F416C115866A}" srcOrd="1" destOrd="0" presId="urn:microsoft.com/office/officeart/2008/layout/HorizontalMultiLevelHierarchy"/>
    <dgm:cxn modelId="{AD5AA4E8-ACCD-45EC-AD81-514D200C144A}" srcId="{DE075BEC-DC6F-4856-AC82-DA92DA8512CB}" destId="{994C34AD-9B71-49C2-A05B-A9D95CAC94CE}" srcOrd="0" destOrd="0" parTransId="{0EF9C6C3-39DF-4826-BE3B-A148455DF355}" sibTransId="{8CD9CAE9-6A3A-4A80-89C1-9E984EF7EA12}"/>
    <dgm:cxn modelId="{604EADC3-6CD2-440C-B73F-91CF9FAD45C7}" type="presOf" srcId="{994C34AD-9B71-49C2-A05B-A9D95CAC94CE}" destId="{308F7C16-2C7A-436F-894F-9146CAEAC32C}" srcOrd="0" destOrd="0" presId="urn:microsoft.com/office/officeart/2008/layout/HorizontalMultiLevelHierarchy"/>
    <dgm:cxn modelId="{AFC8754A-6B06-4E61-BE34-1EB396D333DA}" type="presOf" srcId="{47078880-9125-4CC5-A9B2-79292CB01C9A}" destId="{BB886E25-4BFE-44E7-B6AE-5C65E5687A88}" srcOrd="1" destOrd="0" presId="urn:microsoft.com/office/officeart/2008/layout/HorizontalMultiLevelHierarchy"/>
    <dgm:cxn modelId="{2A0A412D-9B73-42B3-9C35-1916D17A67F0}" srcId="{E5803ABB-C12F-451B-9EAB-6D298950CBB2}" destId="{E54B3993-3C13-481C-972C-9C326D512480}" srcOrd="1" destOrd="0" parTransId="{E1C93F67-62E1-4E21-B99D-58F06397AE42}" sibTransId="{65C7E569-B2A8-4DEE-9F7F-2E3AA7684CCF}"/>
    <dgm:cxn modelId="{33549184-76E7-4DFB-A7E0-706275DAA14A}" srcId="{E5803ABB-C12F-451B-9EAB-6D298950CBB2}" destId="{9E83E7A8-1A28-4A98-8C9F-52427D088DD0}" srcOrd="3" destOrd="0" parTransId="{CBA49081-D127-420F-80DD-ABE9A34BB179}" sibTransId="{7DCD8933-53AE-47CB-B6F8-49AAE6EC9065}"/>
    <dgm:cxn modelId="{F69CDF88-1C94-4378-BE7A-13DF10A52DB6}" type="presOf" srcId="{CD4E3B04-1414-4558-BA8B-EF998EB5933D}" destId="{EF1E9436-2D13-4CF9-94F6-2C66B429FE63}" srcOrd="1" destOrd="0" presId="urn:microsoft.com/office/officeart/2008/layout/HorizontalMultiLevelHierarchy"/>
    <dgm:cxn modelId="{F2008241-5F7C-4A2D-9009-C9A954B54EF3}" type="presOf" srcId="{E1C93F67-62E1-4E21-B99D-58F06397AE42}" destId="{48CF36DE-B6B8-4B85-9F48-DA3CDB4632A1}" srcOrd="0" destOrd="0" presId="urn:microsoft.com/office/officeart/2008/layout/HorizontalMultiLevelHierarchy"/>
    <dgm:cxn modelId="{1ABD63C8-9FDD-4D7D-A9BE-6DC2E13EEF3D}" type="presOf" srcId="{1F1A4B98-544C-4D06-8886-D961BFE9DDEC}" destId="{C7E07151-5D8A-4FDF-BF68-C0F3FC08F21B}" srcOrd="1" destOrd="0" presId="urn:microsoft.com/office/officeart/2008/layout/HorizontalMultiLevelHierarchy"/>
    <dgm:cxn modelId="{EB80B543-00F5-4B98-BB06-6E40D1346429}" type="presOf" srcId="{A6F51273-D4CF-40EC-B70E-50657CB08A7A}" destId="{EF52B92E-9774-4FDC-917D-831DA8734642}" srcOrd="1" destOrd="0" presId="urn:microsoft.com/office/officeart/2008/layout/HorizontalMultiLevelHierarchy"/>
    <dgm:cxn modelId="{CFBE84CB-55D7-4B40-8CB1-D428D9DA43BD}" type="presOf" srcId="{3C8A0AA5-F651-43AB-B8E3-1B47C84F2485}" destId="{49927BEF-1ED3-4475-8308-26EB0743E3B4}" srcOrd="0" destOrd="0" presId="urn:microsoft.com/office/officeart/2008/layout/HorizontalMultiLevelHierarchy"/>
    <dgm:cxn modelId="{6C2485C7-BFEF-451B-A682-AD5D93BD71B8}" type="presOf" srcId="{8A2849F4-0D47-4339-9248-4ACD19B44CF4}" destId="{29188CB3-CFF4-4492-9CD4-7560316D0057}" srcOrd="0" destOrd="0" presId="urn:microsoft.com/office/officeart/2008/layout/HorizontalMultiLevelHierarchy"/>
    <dgm:cxn modelId="{6AC82E8F-76A4-4B13-9115-29B818ECE5AC}" type="presOf" srcId="{DE075BEC-DC6F-4856-AC82-DA92DA8512CB}" destId="{4FD0F70F-B3A9-4EE6-A6A9-E87811E1ADD5}" srcOrd="0" destOrd="0" presId="urn:microsoft.com/office/officeart/2008/layout/HorizontalMultiLevelHierarchy"/>
    <dgm:cxn modelId="{836C0A15-2531-40EE-AC53-79E42CB2AE05}" type="presOf" srcId="{D3ED217D-AD8C-49ED-9C6C-86422848CBE3}" destId="{2EB4BED0-5924-460E-AC04-0AD6911F6623}" srcOrd="0" destOrd="0" presId="urn:microsoft.com/office/officeart/2008/layout/HorizontalMultiLevelHierarchy"/>
    <dgm:cxn modelId="{B18AF8E5-5BA1-4882-97AF-BA5845AEAA1D}" type="presOf" srcId="{BBD35763-AF95-4930-B1D7-8A19A357AE95}" destId="{21416C8F-5EC5-47D7-BCD2-EF72F1618673}" srcOrd="0" destOrd="0" presId="urn:microsoft.com/office/officeart/2008/layout/HorizontalMultiLevelHierarchy"/>
    <dgm:cxn modelId="{E653CB02-FC6A-47B4-BA29-CD4D2C431B56}" type="presOf" srcId="{A5424B61-D308-460E-845C-BD931D3EC5B1}" destId="{D05FF8BE-7189-43E4-A31D-5F5E2EC1DFAA}" srcOrd="0" destOrd="0" presId="urn:microsoft.com/office/officeart/2008/layout/HorizontalMultiLevelHierarchy"/>
    <dgm:cxn modelId="{7C5D6F81-35E2-4750-B58F-714E76703B29}" srcId="{E5803ABB-C12F-451B-9EAB-6D298950CBB2}" destId="{8A2849F4-0D47-4339-9248-4ACD19B44CF4}" srcOrd="11" destOrd="0" parTransId="{44CD88F9-F3E6-4AE9-B54C-54B2F088C0E9}" sibTransId="{4FF013DF-5843-40AE-B167-AC08C7087016}"/>
    <dgm:cxn modelId="{0D79AAB5-5E22-41C1-BD2C-4D373A82A72C}" srcId="{E5803ABB-C12F-451B-9EAB-6D298950CBB2}" destId="{F9FD6B0E-F2A0-42DB-9D8E-89960467DEB4}" srcOrd="6" destOrd="0" parTransId="{47078880-9125-4CC5-A9B2-79292CB01C9A}" sibTransId="{9E9FACB1-C36A-429B-8608-9D33EE4D83A5}"/>
    <dgm:cxn modelId="{5B62188B-698A-48EC-A622-D49C983FB3E8}" type="presOf" srcId="{47078880-9125-4CC5-A9B2-79292CB01C9A}" destId="{A3AAEDEE-FDA8-4EA3-BC32-01D443BA1F89}" srcOrd="0" destOrd="0" presId="urn:microsoft.com/office/officeart/2008/layout/HorizontalMultiLevelHierarchy"/>
    <dgm:cxn modelId="{E50641D4-18B3-4756-8C9B-B150FE87A24A}" type="presOf" srcId="{1F1A4B98-544C-4D06-8886-D961BFE9DDEC}" destId="{D7FEC8E1-D4CF-4A4B-9761-EE4C2DCFD32D}" srcOrd="0" destOrd="0" presId="urn:microsoft.com/office/officeart/2008/layout/HorizontalMultiLevelHierarchy"/>
    <dgm:cxn modelId="{41B4B4F7-EA15-4B46-AE3F-812C9B21C822}" srcId="{DE075BEC-DC6F-4856-AC82-DA92DA8512CB}" destId="{783264E2-4075-4B7F-8BDC-F0A8D3E20ECC}" srcOrd="2" destOrd="0" parTransId="{DF122CC9-FDD8-47E5-984E-09A5167B862D}" sibTransId="{08D0CB76-46FF-4E34-8D3E-035CBCAECBDE}"/>
    <dgm:cxn modelId="{9B9892F7-F8DF-4008-AE5E-92F33FD49352}" srcId="{DE075BEC-DC6F-4856-AC82-DA92DA8512CB}" destId="{E5803ABB-C12F-451B-9EAB-6D298950CBB2}" srcOrd="1" destOrd="0" parTransId="{F90FC8A8-0041-405C-8C89-A705CBBFD300}" sibTransId="{61D85BE9-D952-47CD-A686-59B4153A0E20}"/>
    <dgm:cxn modelId="{87853E2C-DF6D-4F7A-A5F1-276B18D1D607}" srcId="{E5803ABB-C12F-451B-9EAB-6D298950CBB2}" destId="{67CF1B9C-2D71-4C82-B31D-295DC0134CB3}" srcOrd="10" destOrd="0" parTransId="{A6F51273-D4CF-40EC-B70E-50657CB08A7A}" sibTransId="{D961C189-814D-4502-9FCC-55FA3EC87AE8}"/>
    <dgm:cxn modelId="{3F2FC987-2807-4DA5-891A-882190B8164E}" type="presOf" srcId="{06AB5A3D-C4DE-4139-B231-8E9F147326BA}" destId="{3F09A7ED-A4DE-42AD-8100-4F704F523A64}" srcOrd="1" destOrd="0" presId="urn:microsoft.com/office/officeart/2008/layout/HorizontalMultiLevelHierarchy"/>
    <dgm:cxn modelId="{BE6D0ADA-5B13-4925-87F7-35AF226E7265}" type="presOf" srcId="{F90FC8A8-0041-405C-8C89-A705CBBFD300}" destId="{E892C80E-E286-4730-A691-34402FD3D2C5}" srcOrd="1" destOrd="0" presId="urn:microsoft.com/office/officeart/2008/layout/HorizontalMultiLevelHierarchy"/>
    <dgm:cxn modelId="{60E3BE5A-226B-4F14-AFB9-B52E347FD099}" type="presOf" srcId="{89B253B3-96E1-4055-887F-7A0900B128E7}" destId="{3C7D01A0-8343-4A8B-9379-E780E630BE26}" srcOrd="1" destOrd="0" presId="urn:microsoft.com/office/officeart/2008/layout/HorizontalMultiLevelHierarchy"/>
    <dgm:cxn modelId="{971C0E44-D8EB-43E5-8705-21EA5C981C49}" type="presOf" srcId="{44CD88F9-F3E6-4AE9-B54C-54B2F088C0E9}" destId="{98606E7E-E90A-4BB3-8325-83237C76BD1F}" srcOrd="0" destOrd="0" presId="urn:microsoft.com/office/officeart/2008/layout/HorizontalMultiLevelHierarchy"/>
    <dgm:cxn modelId="{BEB198CE-B6B9-4106-882A-59DEF48AFCC5}" type="presOf" srcId="{9E83E7A8-1A28-4A98-8C9F-52427D088DD0}" destId="{1C87BCA0-811D-4C7A-A8D5-E8DD8E86AF41}" srcOrd="0" destOrd="0" presId="urn:microsoft.com/office/officeart/2008/layout/HorizontalMultiLevelHierarchy"/>
    <dgm:cxn modelId="{A3C6ED59-7331-4831-B065-B13ABE80FC95}" type="presOf" srcId="{E54B3993-3C13-481C-972C-9C326D512480}" destId="{96E8750C-BC86-4D6B-9045-F825CDC17F98}" srcOrd="0" destOrd="0" presId="urn:microsoft.com/office/officeart/2008/layout/HorizontalMultiLevelHierarchy"/>
    <dgm:cxn modelId="{BFA43684-63D5-439F-9BDB-5D39DDB77CA0}" type="presOf" srcId="{CD4E3B04-1414-4558-BA8B-EF998EB5933D}" destId="{C79F3B35-3140-4CA8-831D-6A11DE4247FA}" srcOrd="0" destOrd="0" presId="urn:microsoft.com/office/officeart/2008/layout/HorizontalMultiLevelHierarchy"/>
    <dgm:cxn modelId="{5974F3AC-25D3-4AEF-9A27-B58DA9B84B9F}" type="presOf" srcId="{06AB5A3D-C4DE-4139-B231-8E9F147326BA}" destId="{4C5B0CF5-9935-4F36-B29C-E9FC5AF150F4}" srcOrd="0" destOrd="0" presId="urn:microsoft.com/office/officeart/2008/layout/HorizontalMultiLevelHierarchy"/>
    <dgm:cxn modelId="{5CF16A3B-47C3-459F-9982-3CF98F0E1C65}" type="presParOf" srcId="{D05FF8BE-7189-43E4-A31D-5F5E2EC1DFAA}" destId="{7AF4F09E-BAA8-474E-AF79-E09BADED59E7}" srcOrd="0" destOrd="0" presId="urn:microsoft.com/office/officeart/2008/layout/HorizontalMultiLevelHierarchy"/>
    <dgm:cxn modelId="{F9125AA5-5350-473F-BAB8-CE4E8FBDDF96}" type="presParOf" srcId="{7AF4F09E-BAA8-474E-AF79-E09BADED59E7}" destId="{4FD0F70F-B3A9-4EE6-A6A9-E87811E1ADD5}" srcOrd="0" destOrd="0" presId="urn:microsoft.com/office/officeart/2008/layout/HorizontalMultiLevelHierarchy"/>
    <dgm:cxn modelId="{4AEDA2DE-880B-44AF-B6DB-EC6AA8765C83}" type="presParOf" srcId="{7AF4F09E-BAA8-474E-AF79-E09BADED59E7}" destId="{7672B09A-65D3-4658-B0B0-34DD2D15FCD6}" srcOrd="1" destOrd="0" presId="urn:microsoft.com/office/officeart/2008/layout/HorizontalMultiLevelHierarchy"/>
    <dgm:cxn modelId="{BD8987BD-90E6-4D1D-B45D-93CD327FB5DF}" type="presParOf" srcId="{7672B09A-65D3-4658-B0B0-34DD2D15FCD6}" destId="{9FF9DFB4-C342-4917-9D23-C71C6655FE9E}" srcOrd="0" destOrd="0" presId="urn:microsoft.com/office/officeart/2008/layout/HorizontalMultiLevelHierarchy"/>
    <dgm:cxn modelId="{17F4CE3B-9AEF-4E91-BC12-9DCE806D465B}" type="presParOf" srcId="{9FF9DFB4-C342-4917-9D23-C71C6655FE9E}" destId="{93CD409D-A7EB-4475-B78D-91C08A292C1D}" srcOrd="0" destOrd="0" presId="urn:microsoft.com/office/officeart/2008/layout/HorizontalMultiLevelHierarchy"/>
    <dgm:cxn modelId="{7A22719B-5700-4318-9EED-48FB7FE29212}" type="presParOf" srcId="{7672B09A-65D3-4658-B0B0-34DD2D15FCD6}" destId="{A67712F2-A902-44AF-8750-0CF6F72563CD}" srcOrd="1" destOrd="0" presId="urn:microsoft.com/office/officeart/2008/layout/HorizontalMultiLevelHierarchy"/>
    <dgm:cxn modelId="{E7EB5807-BE46-4857-B251-D86C6F76D037}" type="presParOf" srcId="{A67712F2-A902-44AF-8750-0CF6F72563CD}" destId="{308F7C16-2C7A-436F-894F-9146CAEAC32C}" srcOrd="0" destOrd="0" presId="urn:microsoft.com/office/officeart/2008/layout/HorizontalMultiLevelHierarchy"/>
    <dgm:cxn modelId="{D2B7C808-030E-4DC6-B9A8-C47D805DF889}" type="presParOf" srcId="{A67712F2-A902-44AF-8750-0CF6F72563CD}" destId="{DDD9D33F-830F-4BC6-BC04-9803E90B6A39}" srcOrd="1" destOrd="0" presId="urn:microsoft.com/office/officeart/2008/layout/HorizontalMultiLevelHierarchy"/>
    <dgm:cxn modelId="{90393640-A5A3-4046-8D08-E138AD86680E}" type="presParOf" srcId="{7672B09A-65D3-4658-B0B0-34DD2D15FCD6}" destId="{2646BC22-4847-4E65-BFA5-FE512E4231FC}" srcOrd="2" destOrd="0" presId="urn:microsoft.com/office/officeart/2008/layout/HorizontalMultiLevelHierarchy"/>
    <dgm:cxn modelId="{4A405303-AC4F-44A5-B58C-798057A961F9}" type="presParOf" srcId="{2646BC22-4847-4E65-BFA5-FE512E4231FC}" destId="{E892C80E-E286-4730-A691-34402FD3D2C5}" srcOrd="0" destOrd="0" presId="urn:microsoft.com/office/officeart/2008/layout/HorizontalMultiLevelHierarchy"/>
    <dgm:cxn modelId="{5930AAB8-6E11-4767-BAE2-38B9C26E4A95}" type="presParOf" srcId="{7672B09A-65D3-4658-B0B0-34DD2D15FCD6}" destId="{D10B9266-9D44-44D8-9A1B-BCAD38954279}" srcOrd="3" destOrd="0" presId="urn:microsoft.com/office/officeart/2008/layout/HorizontalMultiLevelHierarchy"/>
    <dgm:cxn modelId="{45C533E2-2671-4D0A-901C-D221EE084A74}" type="presParOf" srcId="{D10B9266-9D44-44D8-9A1B-BCAD38954279}" destId="{91C6F4CA-23EB-44E2-AFE1-58B5F65CF179}" srcOrd="0" destOrd="0" presId="urn:microsoft.com/office/officeart/2008/layout/HorizontalMultiLevelHierarchy"/>
    <dgm:cxn modelId="{C6234496-846A-43B5-B841-540B6B4DBB8D}" type="presParOf" srcId="{D10B9266-9D44-44D8-9A1B-BCAD38954279}" destId="{6E732FC5-B450-48D1-93E7-93A96A722C0F}" srcOrd="1" destOrd="0" presId="urn:microsoft.com/office/officeart/2008/layout/HorizontalMultiLevelHierarchy"/>
    <dgm:cxn modelId="{9324E913-CBB7-4232-A4CF-F3840BB8BEEF}" type="presParOf" srcId="{6E732FC5-B450-48D1-93E7-93A96A722C0F}" destId="{4C5B0CF5-9935-4F36-B29C-E9FC5AF150F4}" srcOrd="0" destOrd="0" presId="urn:microsoft.com/office/officeart/2008/layout/HorizontalMultiLevelHierarchy"/>
    <dgm:cxn modelId="{8BC0E5AA-9475-488D-9100-EE4E4BEB3004}" type="presParOf" srcId="{4C5B0CF5-9935-4F36-B29C-E9FC5AF150F4}" destId="{3F09A7ED-A4DE-42AD-8100-4F704F523A64}" srcOrd="0" destOrd="0" presId="urn:microsoft.com/office/officeart/2008/layout/HorizontalMultiLevelHierarchy"/>
    <dgm:cxn modelId="{E66E999D-5321-42C2-A9D4-C3D9E824F687}" type="presParOf" srcId="{6E732FC5-B450-48D1-93E7-93A96A722C0F}" destId="{8A81BEE8-9ACF-4299-A2A8-4AB4C668D6D1}" srcOrd="1" destOrd="0" presId="urn:microsoft.com/office/officeart/2008/layout/HorizontalMultiLevelHierarchy"/>
    <dgm:cxn modelId="{FC171E26-D2E0-43FE-9541-4A07D950146B}" type="presParOf" srcId="{8A81BEE8-9ACF-4299-A2A8-4AB4C668D6D1}" destId="{49927BEF-1ED3-4475-8308-26EB0743E3B4}" srcOrd="0" destOrd="0" presId="urn:microsoft.com/office/officeart/2008/layout/HorizontalMultiLevelHierarchy"/>
    <dgm:cxn modelId="{5164F38A-4343-44DA-940B-E50C058550A8}" type="presParOf" srcId="{8A81BEE8-9ACF-4299-A2A8-4AB4C668D6D1}" destId="{2B3EE7B8-DDF9-4164-BCE6-A33512B06C3E}" srcOrd="1" destOrd="0" presId="urn:microsoft.com/office/officeart/2008/layout/HorizontalMultiLevelHierarchy"/>
    <dgm:cxn modelId="{421907F4-F921-43E9-B835-C2B9102FA0AB}" type="presParOf" srcId="{6E732FC5-B450-48D1-93E7-93A96A722C0F}" destId="{48CF36DE-B6B8-4B85-9F48-DA3CDB4632A1}" srcOrd="2" destOrd="0" presId="urn:microsoft.com/office/officeart/2008/layout/HorizontalMultiLevelHierarchy"/>
    <dgm:cxn modelId="{F330E6FC-BCC0-4104-91B7-D9CE5B6E80F8}" type="presParOf" srcId="{48CF36DE-B6B8-4B85-9F48-DA3CDB4632A1}" destId="{5390C37D-BEF3-4E2E-8626-F416C115866A}" srcOrd="0" destOrd="0" presId="urn:microsoft.com/office/officeart/2008/layout/HorizontalMultiLevelHierarchy"/>
    <dgm:cxn modelId="{9EEA0CA8-C388-458A-8E5F-14CA4EE3FC1E}" type="presParOf" srcId="{6E732FC5-B450-48D1-93E7-93A96A722C0F}" destId="{0E0A51DD-B715-4410-8A6C-19A793226D3E}" srcOrd="3" destOrd="0" presId="urn:microsoft.com/office/officeart/2008/layout/HorizontalMultiLevelHierarchy"/>
    <dgm:cxn modelId="{72837637-9C05-4E6B-8439-4AA30706548A}" type="presParOf" srcId="{0E0A51DD-B715-4410-8A6C-19A793226D3E}" destId="{96E8750C-BC86-4D6B-9045-F825CDC17F98}" srcOrd="0" destOrd="0" presId="urn:microsoft.com/office/officeart/2008/layout/HorizontalMultiLevelHierarchy"/>
    <dgm:cxn modelId="{2293D6AB-0524-40CD-ABC2-2ACB4D4E9BEC}" type="presParOf" srcId="{0E0A51DD-B715-4410-8A6C-19A793226D3E}" destId="{0E44496F-E3EE-485B-99F3-247391D06C2E}" srcOrd="1" destOrd="0" presId="urn:microsoft.com/office/officeart/2008/layout/HorizontalMultiLevelHierarchy"/>
    <dgm:cxn modelId="{715CD979-3652-4CFE-9A4A-90299675DEA1}" type="presParOf" srcId="{6E732FC5-B450-48D1-93E7-93A96A722C0F}" destId="{CDA456E6-7ADA-4CD8-B741-A3D56C5BAF40}" srcOrd="4" destOrd="0" presId="urn:microsoft.com/office/officeart/2008/layout/HorizontalMultiLevelHierarchy"/>
    <dgm:cxn modelId="{AA98CE9F-4475-4FA1-88B9-65013D7C83CE}" type="presParOf" srcId="{CDA456E6-7ADA-4CD8-B741-A3D56C5BAF40}" destId="{BC2E253E-6787-403A-BBE8-3137948D497B}" srcOrd="0" destOrd="0" presId="urn:microsoft.com/office/officeart/2008/layout/HorizontalMultiLevelHierarchy"/>
    <dgm:cxn modelId="{94DAAE60-6235-436D-B879-D41A8E2537B0}" type="presParOf" srcId="{6E732FC5-B450-48D1-93E7-93A96A722C0F}" destId="{CBAB60E4-D914-47F0-84EC-E0437351CB98}" srcOrd="5" destOrd="0" presId="urn:microsoft.com/office/officeart/2008/layout/HorizontalMultiLevelHierarchy"/>
    <dgm:cxn modelId="{DE63EF01-B80F-4D90-858F-F4DB665AA8CE}" type="presParOf" srcId="{CBAB60E4-D914-47F0-84EC-E0437351CB98}" destId="{100676A1-C2C5-4D25-B6D8-B70A8CEDA7EE}" srcOrd="0" destOrd="0" presId="urn:microsoft.com/office/officeart/2008/layout/HorizontalMultiLevelHierarchy"/>
    <dgm:cxn modelId="{44D96413-8D5D-4401-8834-C5EC070D57EA}" type="presParOf" srcId="{CBAB60E4-D914-47F0-84EC-E0437351CB98}" destId="{0E6D567D-A8FF-430E-8542-FE7299E26C30}" srcOrd="1" destOrd="0" presId="urn:microsoft.com/office/officeart/2008/layout/HorizontalMultiLevelHierarchy"/>
    <dgm:cxn modelId="{D6916012-00CB-4653-845F-77618974EA9C}" type="presParOf" srcId="{6E732FC5-B450-48D1-93E7-93A96A722C0F}" destId="{B12C16F2-AD20-4AE7-85F2-1B59FBA4C8B5}" srcOrd="6" destOrd="0" presId="urn:microsoft.com/office/officeart/2008/layout/HorizontalMultiLevelHierarchy"/>
    <dgm:cxn modelId="{8A6C0656-36A1-4B8A-847E-1E87958ABBC1}" type="presParOf" srcId="{B12C16F2-AD20-4AE7-85F2-1B59FBA4C8B5}" destId="{6C6B35EB-1A17-470B-A4D5-36AA6EB6FBFF}" srcOrd="0" destOrd="0" presId="urn:microsoft.com/office/officeart/2008/layout/HorizontalMultiLevelHierarchy"/>
    <dgm:cxn modelId="{CF7AB757-7A95-4299-916F-4087DEE42738}" type="presParOf" srcId="{6E732FC5-B450-48D1-93E7-93A96A722C0F}" destId="{236C538F-CE89-46FF-86D9-566A1CF6CA38}" srcOrd="7" destOrd="0" presId="urn:microsoft.com/office/officeart/2008/layout/HorizontalMultiLevelHierarchy"/>
    <dgm:cxn modelId="{CC596856-DFC1-4AD8-8FA2-F764F50091E1}" type="presParOf" srcId="{236C538F-CE89-46FF-86D9-566A1CF6CA38}" destId="{1C87BCA0-811D-4C7A-A8D5-E8DD8E86AF41}" srcOrd="0" destOrd="0" presId="urn:microsoft.com/office/officeart/2008/layout/HorizontalMultiLevelHierarchy"/>
    <dgm:cxn modelId="{1BD9E4BD-EE49-4794-A0DA-1E4890C1ED5E}" type="presParOf" srcId="{236C538F-CE89-46FF-86D9-566A1CF6CA38}" destId="{01154ADC-2C15-4086-A5D4-7BAFAB28E2D3}" srcOrd="1" destOrd="0" presId="urn:microsoft.com/office/officeart/2008/layout/HorizontalMultiLevelHierarchy"/>
    <dgm:cxn modelId="{93FE8063-1352-4046-8685-035A925B33B3}" type="presParOf" srcId="{6E732FC5-B450-48D1-93E7-93A96A722C0F}" destId="{D7FEC8E1-D4CF-4A4B-9761-EE4C2DCFD32D}" srcOrd="8" destOrd="0" presId="urn:microsoft.com/office/officeart/2008/layout/HorizontalMultiLevelHierarchy"/>
    <dgm:cxn modelId="{4B6BB3D0-68F6-4169-B8BB-49462DE45E1F}" type="presParOf" srcId="{D7FEC8E1-D4CF-4A4B-9761-EE4C2DCFD32D}" destId="{C7E07151-5D8A-4FDF-BF68-C0F3FC08F21B}" srcOrd="0" destOrd="0" presId="urn:microsoft.com/office/officeart/2008/layout/HorizontalMultiLevelHierarchy"/>
    <dgm:cxn modelId="{4B60753C-A467-4B0F-8384-7468F363C034}" type="presParOf" srcId="{6E732FC5-B450-48D1-93E7-93A96A722C0F}" destId="{4DAC7F16-2DA9-4CD0-BBFF-D988A5A57401}" srcOrd="9" destOrd="0" presId="urn:microsoft.com/office/officeart/2008/layout/HorizontalMultiLevelHierarchy"/>
    <dgm:cxn modelId="{474AB8AF-43E4-4E80-A5C1-477FB69E51B4}" type="presParOf" srcId="{4DAC7F16-2DA9-4CD0-BBFF-D988A5A57401}" destId="{2EB4BED0-5924-460E-AC04-0AD6911F6623}" srcOrd="0" destOrd="0" presId="urn:microsoft.com/office/officeart/2008/layout/HorizontalMultiLevelHierarchy"/>
    <dgm:cxn modelId="{7D488164-5696-4B16-B1B5-EA37749517EF}" type="presParOf" srcId="{4DAC7F16-2DA9-4CD0-BBFF-D988A5A57401}" destId="{8DFDD2F3-DCE3-448A-9A0A-D3950FD17E52}" srcOrd="1" destOrd="0" presId="urn:microsoft.com/office/officeart/2008/layout/HorizontalMultiLevelHierarchy"/>
    <dgm:cxn modelId="{93F20032-D20F-4189-A4A0-9938D2FAF04C}" type="presParOf" srcId="{6E732FC5-B450-48D1-93E7-93A96A722C0F}" destId="{C79F3B35-3140-4CA8-831D-6A11DE4247FA}" srcOrd="10" destOrd="0" presId="urn:microsoft.com/office/officeart/2008/layout/HorizontalMultiLevelHierarchy"/>
    <dgm:cxn modelId="{15CF04E4-BC31-481E-A641-85AB71C58103}" type="presParOf" srcId="{C79F3B35-3140-4CA8-831D-6A11DE4247FA}" destId="{EF1E9436-2D13-4CF9-94F6-2C66B429FE63}" srcOrd="0" destOrd="0" presId="urn:microsoft.com/office/officeart/2008/layout/HorizontalMultiLevelHierarchy"/>
    <dgm:cxn modelId="{CF514699-EFC4-494D-A3EE-9A441DB2FB2D}" type="presParOf" srcId="{6E732FC5-B450-48D1-93E7-93A96A722C0F}" destId="{F4B501C8-95DC-4EB7-B96E-A0A73A7755F7}" srcOrd="11" destOrd="0" presId="urn:microsoft.com/office/officeart/2008/layout/HorizontalMultiLevelHierarchy"/>
    <dgm:cxn modelId="{8F00E027-B210-4B0F-BB08-E6016938F1E5}" type="presParOf" srcId="{F4B501C8-95DC-4EB7-B96E-A0A73A7755F7}" destId="{62FE5A83-49F1-47BD-8B43-2D52A849939D}" srcOrd="0" destOrd="0" presId="urn:microsoft.com/office/officeart/2008/layout/HorizontalMultiLevelHierarchy"/>
    <dgm:cxn modelId="{5B2C38A0-E749-43F7-B9FD-A9F480AE3A9A}" type="presParOf" srcId="{F4B501C8-95DC-4EB7-B96E-A0A73A7755F7}" destId="{07F6B0CA-7E5B-4E3A-8247-C14C63318C80}" srcOrd="1" destOrd="0" presId="urn:microsoft.com/office/officeart/2008/layout/HorizontalMultiLevelHierarchy"/>
    <dgm:cxn modelId="{0CF4A0BC-39F8-4765-B03D-A7DF16CBFFD3}" type="presParOf" srcId="{6E732FC5-B450-48D1-93E7-93A96A722C0F}" destId="{A3AAEDEE-FDA8-4EA3-BC32-01D443BA1F89}" srcOrd="12" destOrd="0" presId="urn:microsoft.com/office/officeart/2008/layout/HorizontalMultiLevelHierarchy"/>
    <dgm:cxn modelId="{E20D05DC-94B0-4F5E-86AF-1D7FF1161BD8}" type="presParOf" srcId="{A3AAEDEE-FDA8-4EA3-BC32-01D443BA1F89}" destId="{BB886E25-4BFE-44E7-B6AE-5C65E5687A88}" srcOrd="0" destOrd="0" presId="urn:microsoft.com/office/officeart/2008/layout/HorizontalMultiLevelHierarchy"/>
    <dgm:cxn modelId="{5F89F960-F5DA-427D-94E9-E81242BE7FDC}" type="presParOf" srcId="{6E732FC5-B450-48D1-93E7-93A96A722C0F}" destId="{EE8A4D49-8E1C-4019-ADC1-0EDAF48F1B7A}" srcOrd="13" destOrd="0" presId="urn:microsoft.com/office/officeart/2008/layout/HorizontalMultiLevelHierarchy"/>
    <dgm:cxn modelId="{A69D82DB-8261-43C1-A7FE-CF2743FE2A98}" type="presParOf" srcId="{EE8A4D49-8E1C-4019-ADC1-0EDAF48F1B7A}" destId="{D2D7D2C0-F7BA-432D-A8CB-D543B77E76FE}" srcOrd="0" destOrd="0" presId="urn:microsoft.com/office/officeart/2008/layout/HorizontalMultiLevelHierarchy"/>
    <dgm:cxn modelId="{71756997-FC12-44EE-967E-70C7B895BD71}" type="presParOf" srcId="{EE8A4D49-8E1C-4019-ADC1-0EDAF48F1B7A}" destId="{1FD6E93B-180F-45F4-B898-28EF0E002D4F}" srcOrd="1" destOrd="0" presId="urn:microsoft.com/office/officeart/2008/layout/HorizontalMultiLevelHierarchy"/>
    <dgm:cxn modelId="{0E170CC9-E76C-49CE-A2AD-2C1DDC25D3B0}" type="presParOf" srcId="{6E732FC5-B450-48D1-93E7-93A96A722C0F}" destId="{21416C8F-5EC5-47D7-BCD2-EF72F1618673}" srcOrd="14" destOrd="0" presId="urn:microsoft.com/office/officeart/2008/layout/HorizontalMultiLevelHierarchy"/>
    <dgm:cxn modelId="{9E753A66-BD28-4382-A25B-2C6ABFE968AC}" type="presParOf" srcId="{21416C8F-5EC5-47D7-BCD2-EF72F1618673}" destId="{9C2FC542-CF11-4114-8FCE-873A818AB900}" srcOrd="0" destOrd="0" presId="urn:microsoft.com/office/officeart/2008/layout/HorizontalMultiLevelHierarchy"/>
    <dgm:cxn modelId="{4E9DDC02-8377-4185-9CB6-1BE52956A89D}" type="presParOf" srcId="{6E732FC5-B450-48D1-93E7-93A96A722C0F}" destId="{22A2C800-73A2-4F1E-B1C6-E79FFCC73321}" srcOrd="15" destOrd="0" presId="urn:microsoft.com/office/officeart/2008/layout/HorizontalMultiLevelHierarchy"/>
    <dgm:cxn modelId="{9F36E58C-162A-46E4-88C2-19F98C362754}" type="presParOf" srcId="{22A2C800-73A2-4F1E-B1C6-E79FFCC73321}" destId="{61554F05-37B0-4930-99C3-A964C75260BC}" srcOrd="0" destOrd="0" presId="urn:microsoft.com/office/officeart/2008/layout/HorizontalMultiLevelHierarchy"/>
    <dgm:cxn modelId="{0556716D-510F-421C-AAC6-E463F603C12E}" type="presParOf" srcId="{22A2C800-73A2-4F1E-B1C6-E79FFCC73321}" destId="{B2CBC781-9D98-4FA9-9564-B11EA1F87E55}" srcOrd="1" destOrd="0" presId="urn:microsoft.com/office/officeart/2008/layout/HorizontalMultiLevelHierarchy"/>
    <dgm:cxn modelId="{9722A9BB-2AEF-4804-9E14-D03033C67302}" type="presParOf" srcId="{6E732FC5-B450-48D1-93E7-93A96A722C0F}" destId="{B6F5A28B-6595-4F13-A062-A1290CC4F2BA}" srcOrd="16" destOrd="0" presId="urn:microsoft.com/office/officeart/2008/layout/HorizontalMultiLevelHierarchy"/>
    <dgm:cxn modelId="{BEB56B0F-27CC-4B41-BA68-52AC72AB3BCE}" type="presParOf" srcId="{B6F5A28B-6595-4F13-A062-A1290CC4F2BA}" destId="{6432653F-02AE-41A4-B762-09C5D7C5CF6F}" srcOrd="0" destOrd="0" presId="urn:microsoft.com/office/officeart/2008/layout/HorizontalMultiLevelHierarchy"/>
    <dgm:cxn modelId="{3446594E-7B1A-46EC-B0E8-12DE18ED49AC}" type="presParOf" srcId="{6E732FC5-B450-48D1-93E7-93A96A722C0F}" destId="{785B9041-060B-4727-90E3-9423686E89EF}" srcOrd="17" destOrd="0" presId="urn:microsoft.com/office/officeart/2008/layout/HorizontalMultiLevelHierarchy"/>
    <dgm:cxn modelId="{EC542E2C-78DF-4DC5-985A-D2D2BA0C16EE}" type="presParOf" srcId="{785B9041-060B-4727-90E3-9423686E89EF}" destId="{1438B699-755B-4F64-8C1A-50CD7C1CC378}" srcOrd="0" destOrd="0" presId="urn:microsoft.com/office/officeart/2008/layout/HorizontalMultiLevelHierarchy"/>
    <dgm:cxn modelId="{8E49D197-23EB-4A90-ADA8-D70A3397F955}" type="presParOf" srcId="{785B9041-060B-4727-90E3-9423686E89EF}" destId="{E41B46C3-8A63-4A0F-808E-B680B703DDD9}" srcOrd="1" destOrd="0" presId="urn:microsoft.com/office/officeart/2008/layout/HorizontalMultiLevelHierarchy"/>
    <dgm:cxn modelId="{4541B82A-196E-47A8-A68B-E867F69A3183}" type="presParOf" srcId="{6E732FC5-B450-48D1-93E7-93A96A722C0F}" destId="{3A9C76F9-8528-401C-87F0-D0B552139902}" srcOrd="18" destOrd="0" presId="urn:microsoft.com/office/officeart/2008/layout/HorizontalMultiLevelHierarchy"/>
    <dgm:cxn modelId="{CF217EC2-0466-4D61-8D04-C8EBE6471E4F}" type="presParOf" srcId="{3A9C76F9-8528-401C-87F0-D0B552139902}" destId="{3C7D01A0-8343-4A8B-9379-E780E630BE26}" srcOrd="0" destOrd="0" presId="urn:microsoft.com/office/officeart/2008/layout/HorizontalMultiLevelHierarchy"/>
    <dgm:cxn modelId="{E369373E-56CF-4CC8-B11E-D8AA637E9C4E}" type="presParOf" srcId="{6E732FC5-B450-48D1-93E7-93A96A722C0F}" destId="{8B114FF6-9695-4283-996C-2D693240C604}" srcOrd="19" destOrd="0" presId="urn:microsoft.com/office/officeart/2008/layout/HorizontalMultiLevelHierarchy"/>
    <dgm:cxn modelId="{6656FEFB-0FFB-43DB-931C-C8F4D4D1A01C}" type="presParOf" srcId="{8B114FF6-9695-4283-996C-2D693240C604}" destId="{A678CFCC-0711-4F13-ABC2-759603FB48C7}" srcOrd="0" destOrd="0" presId="urn:microsoft.com/office/officeart/2008/layout/HorizontalMultiLevelHierarchy"/>
    <dgm:cxn modelId="{4777C517-5BF5-4AA9-9A85-2C547DEFFD8A}" type="presParOf" srcId="{8B114FF6-9695-4283-996C-2D693240C604}" destId="{A18FE9D1-2FE8-4836-96A2-AF8BE5D47417}" srcOrd="1" destOrd="0" presId="urn:microsoft.com/office/officeart/2008/layout/HorizontalMultiLevelHierarchy"/>
    <dgm:cxn modelId="{078FD093-733D-4356-B005-224BAD81E7F2}" type="presParOf" srcId="{6E732FC5-B450-48D1-93E7-93A96A722C0F}" destId="{200A6CB5-814A-4CB5-828F-4F1149CDBB59}" srcOrd="20" destOrd="0" presId="urn:microsoft.com/office/officeart/2008/layout/HorizontalMultiLevelHierarchy"/>
    <dgm:cxn modelId="{E0EBF272-EBFE-461D-9113-3DE49C715E2E}" type="presParOf" srcId="{200A6CB5-814A-4CB5-828F-4F1149CDBB59}" destId="{EF52B92E-9774-4FDC-917D-831DA8734642}" srcOrd="0" destOrd="0" presId="urn:microsoft.com/office/officeart/2008/layout/HorizontalMultiLevelHierarchy"/>
    <dgm:cxn modelId="{E056BBE5-985E-44FB-87D4-6038A00AF0FE}" type="presParOf" srcId="{6E732FC5-B450-48D1-93E7-93A96A722C0F}" destId="{51B643AA-B300-48F1-A583-62BDBC1A4816}" srcOrd="21" destOrd="0" presId="urn:microsoft.com/office/officeart/2008/layout/HorizontalMultiLevelHierarchy"/>
    <dgm:cxn modelId="{E8E7E6B6-A398-4CE6-9D32-CE68E7D5D46E}" type="presParOf" srcId="{51B643AA-B300-48F1-A583-62BDBC1A4816}" destId="{3BBEB220-8173-4B81-85E9-51544F62577C}" srcOrd="0" destOrd="0" presId="urn:microsoft.com/office/officeart/2008/layout/HorizontalMultiLevelHierarchy"/>
    <dgm:cxn modelId="{8A3CE996-A973-4538-BA67-528EF007DD15}" type="presParOf" srcId="{51B643AA-B300-48F1-A583-62BDBC1A4816}" destId="{4C167BAA-96FC-479D-965E-DDC40D735228}" srcOrd="1" destOrd="0" presId="urn:microsoft.com/office/officeart/2008/layout/HorizontalMultiLevelHierarchy"/>
    <dgm:cxn modelId="{F2A13330-10D0-4298-9360-D50187B375EA}" type="presParOf" srcId="{6E732FC5-B450-48D1-93E7-93A96A722C0F}" destId="{98606E7E-E90A-4BB3-8325-83237C76BD1F}" srcOrd="22" destOrd="0" presId="urn:microsoft.com/office/officeart/2008/layout/HorizontalMultiLevelHierarchy"/>
    <dgm:cxn modelId="{E9C70DF3-9A75-40D1-9172-589F2299433C}" type="presParOf" srcId="{98606E7E-E90A-4BB3-8325-83237C76BD1F}" destId="{B55FADFF-77F2-4F26-BF67-29F9D77F15E3}" srcOrd="0" destOrd="0" presId="urn:microsoft.com/office/officeart/2008/layout/HorizontalMultiLevelHierarchy"/>
    <dgm:cxn modelId="{74C23695-11E1-4D55-B34A-9707675B14D3}" type="presParOf" srcId="{6E732FC5-B450-48D1-93E7-93A96A722C0F}" destId="{194F5AC6-4A08-4E2D-80EA-79DF8CF18E40}" srcOrd="23" destOrd="0" presId="urn:microsoft.com/office/officeart/2008/layout/HorizontalMultiLevelHierarchy"/>
    <dgm:cxn modelId="{18A69862-EB69-45D6-AD80-003A83E3B6B6}" type="presParOf" srcId="{194F5AC6-4A08-4E2D-80EA-79DF8CF18E40}" destId="{29188CB3-CFF4-4492-9CD4-7560316D0057}" srcOrd="0" destOrd="0" presId="urn:microsoft.com/office/officeart/2008/layout/HorizontalMultiLevelHierarchy"/>
    <dgm:cxn modelId="{3FCCF954-D046-402F-A748-3FD601FEA2C7}" type="presParOf" srcId="{194F5AC6-4A08-4E2D-80EA-79DF8CF18E40}" destId="{E5CC8986-078C-44A6-B614-3C57EBC2216A}" srcOrd="1" destOrd="0" presId="urn:microsoft.com/office/officeart/2008/layout/HorizontalMultiLevelHierarchy"/>
    <dgm:cxn modelId="{54D248F6-7DC0-49E6-BEFF-DCA31BF3A7BA}" type="presParOf" srcId="{7672B09A-65D3-4658-B0B0-34DD2D15FCD6}" destId="{982C4903-633D-4A97-A262-FF9720D39FF4}" srcOrd="4" destOrd="0" presId="urn:microsoft.com/office/officeart/2008/layout/HorizontalMultiLevelHierarchy"/>
    <dgm:cxn modelId="{7A4C5E59-A3C9-4F13-B187-57F80E1DC5B0}" type="presParOf" srcId="{982C4903-633D-4A97-A262-FF9720D39FF4}" destId="{7A2A0115-DE26-488E-BE93-EF661065A5F4}" srcOrd="0" destOrd="0" presId="urn:microsoft.com/office/officeart/2008/layout/HorizontalMultiLevelHierarchy"/>
    <dgm:cxn modelId="{C4DCBC46-D863-46CE-AFF9-308691EFDDC1}" type="presParOf" srcId="{7672B09A-65D3-4658-B0B0-34DD2D15FCD6}" destId="{D601E069-83DB-49BF-8F2A-851B0C62383C}" srcOrd="5" destOrd="0" presId="urn:microsoft.com/office/officeart/2008/layout/HorizontalMultiLevelHierarchy"/>
    <dgm:cxn modelId="{30A00E4E-1F30-473F-AB08-00C7C4668014}" type="presParOf" srcId="{D601E069-83DB-49BF-8F2A-851B0C62383C}" destId="{D49CDCE9-1C2B-40D0-8338-37CD20A6AF5A}" srcOrd="0" destOrd="0" presId="urn:microsoft.com/office/officeart/2008/layout/HorizontalMultiLevelHierarchy"/>
    <dgm:cxn modelId="{365E6EC6-9A3A-43FC-A635-1AFBC42113C2}" type="presParOf" srcId="{D601E069-83DB-49BF-8F2A-851B0C62383C}" destId="{8F85F9A9-D024-4C21-BEE9-307B089BF523}" srcOrd="1" destOrd="0" presId="urn:microsoft.com/office/officeart/2008/layout/HorizontalMultiLevelHierarchy"/>
  </dgm:cxnLst>
  <dgm:bg/>
  <dgm:whole/>
</dgm:dataModel>
</file>

<file path=ppt/diagrams/data39.xml><?xml version="1.0" encoding="utf-8"?>
<dgm:dataModel xmlns:dgm="http://schemas.openxmlformats.org/drawingml/2006/diagram" xmlns:a="http://schemas.openxmlformats.org/drawingml/2006/main">
  <dgm:ptLst>
    <dgm:pt modelId="{54CE30A3-6FB8-4D03-991C-CEB8BB1989C4}" type="doc">
      <dgm:prSet loTypeId="urn:microsoft.com/office/officeart/2009/3/layout/HorizontalOrganizationChart" loCatId="hierarchy" qsTypeId="urn:microsoft.com/office/officeart/2005/8/quickstyle/simple1" qsCatId="simple" csTypeId="urn:microsoft.com/office/officeart/2005/8/colors/accent0_1" csCatId="mainScheme" phldr="1"/>
      <dgm:spPr/>
      <dgm:t>
        <a:bodyPr/>
        <a:lstStyle/>
        <a:p>
          <a:endParaRPr lang="fr-FR"/>
        </a:p>
      </dgm:t>
    </dgm:pt>
    <dgm:pt modelId="{BE0089FE-F924-4F9E-9772-B0A70FDC2ECD}">
      <dgm:prSet phldrT="[Texte]"/>
      <dgm:spPr>
        <a:solidFill>
          <a:schemeClr val="bg1"/>
        </a:solidFill>
        <a:ln>
          <a:solidFill>
            <a:schemeClr val="bg1"/>
          </a:solidFill>
        </a:ln>
      </dgm:spPr>
      <dgm:t>
        <a:bodyPr/>
        <a:lstStyle/>
        <a:p>
          <a:r>
            <a:rPr lang="ar-TN" b="1" dirty="0" smtClean="0"/>
            <a:t>الحكم (الكلّي)</a:t>
          </a:r>
          <a:endParaRPr lang="fr-FR" b="1" dirty="0"/>
        </a:p>
      </dgm:t>
    </dgm:pt>
    <dgm:pt modelId="{76F4F8A2-F8C7-49D8-88F4-75B54A9B4FB2}" type="parTrans" cxnId="{7E6305C6-66DA-40A5-BF04-836249FA2775}">
      <dgm:prSet/>
      <dgm:spPr/>
      <dgm:t>
        <a:bodyPr/>
        <a:lstStyle/>
        <a:p>
          <a:endParaRPr lang="fr-FR"/>
        </a:p>
      </dgm:t>
    </dgm:pt>
    <dgm:pt modelId="{0D74DA2B-365D-462E-ABB0-E6DFA792345B}" type="sibTrans" cxnId="{7E6305C6-66DA-40A5-BF04-836249FA2775}">
      <dgm:prSet/>
      <dgm:spPr/>
      <dgm:t>
        <a:bodyPr/>
        <a:lstStyle/>
        <a:p>
          <a:endParaRPr lang="fr-FR"/>
        </a:p>
      </dgm:t>
    </dgm:pt>
    <dgm:pt modelId="{2EB17D06-7E5D-4B37-961D-436390B0DF54}">
      <dgm:prSet phldrT="[Texte]"/>
      <dgm:spPr>
        <a:solidFill>
          <a:srgbClr val="FFFF00"/>
        </a:solidFill>
        <a:ln>
          <a:solidFill>
            <a:schemeClr val="bg1"/>
          </a:solidFill>
        </a:ln>
      </dgm:spPr>
      <dgm:t>
        <a:bodyPr/>
        <a:lstStyle/>
        <a:p>
          <a:r>
            <a:rPr lang="ar-TN" b="1" dirty="0" smtClean="0"/>
            <a:t>الحكم نفسُه</a:t>
          </a:r>
          <a:endParaRPr lang="fr-FR" b="1" dirty="0"/>
        </a:p>
      </dgm:t>
    </dgm:pt>
    <dgm:pt modelId="{34E2D34B-DCC2-4D63-921A-F1BDD7E381D8}" type="parTrans" cxnId="{A6EFABF2-9862-421B-B850-E140F4329D03}">
      <dgm:prSet/>
      <dgm:spPr/>
      <dgm:t>
        <a:bodyPr/>
        <a:lstStyle/>
        <a:p>
          <a:endParaRPr lang="fr-FR"/>
        </a:p>
      </dgm:t>
    </dgm:pt>
    <dgm:pt modelId="{0F6C1E1E-3FBD-4FDB-9463-2583F72CEE34}" type="sibTrans" cxnId="{A6EFABF2-9862-421B-B850-E140F4329D03}">
      <dgm:prSet/>
      <dgm:spPr/>
      <dgm:t>
        <a:bodyPr/>
        <a:lstStyle/>
        <a:p>
          <a:endParaRPr lang="fr-FR"/>
        </a:p>
      </dgm:t>
    </dgm:pt>
    <dgm:pt modelId="{027483F7-76EE-4F31-A30B-6B25FC8AD21F}">
      <dgm:prSet phldrT="[Texte]"/>
      <dgm:spPr>
        <a:solidFill>
          <a:schemeClr val="accent5">
            <a:lumMod val="40000"/>
            <a:lumOff val="60000"/>
          </a:schemeClr>
        </a:solidFill>
        <a:ln>
          <a:solidFill>
            <a:schemeClr val="bg1"/>
          </a:solidFill>
        </a:ln>
      </dgm:spPr>
      <dgm:t>
        <a:bodyPr/>
        <a:lstStyle/>
        <a:p>
          <a:r>
            <a:rPr lang="ar-TN" b="1" dirty="0" smtClean="0"/>
            <a:t>صاحب الحكم</a:t>
          </a:r>
          <a:endParaRPr lang="fr-FR" b="1" dirty="0"/>
        </a:p>
      </dgm:t>
    </dgm:pt>
    <dgm:pt modelId="{1D3C2025-5EEE-496A-BD61-E56EC1687C96}" type="parTrans" cxnId="{7EE1F5F9-3B0E-45A3-9735-57A58B20993E}">
      <dgm:prSet/>
      <dgm:spPr/>
      <dgm:t>
        <a:bodyPr/>
        <a:lstStyle/>
        <a:p>
          <a:endParaRPr lang="fr-FR"/>
        </a:p>
      </dgm:t>
    </dgm:pt>
    <dgm:pt modelId="{DEAA49A2-137D-4D61-AC23-F8B97FD68832}" type="sibTrans" cxnId="{7EE1F5F9-3B0E-45A3-9735-57A58B20993E}">
      <dgm:prSet/>
      <dgm:spPr/>
      <dgm:t>
        <a:bodyPr/>
        <a:lstStyle/>
        <a:p>
          <a:endParaRPr lang="fr-FR"/>
        </a:p>
      </dgm:t>
    </dgm:pt>
    <dgm:pt modelId="{5FEC11D2-3547-4ED3-BA5A-26CE2867414E}">
      <dgm:prSet/>
      <dgm:spPr>
        <a:solidFill>
          <a:schemeClr val="accent4">
            <a:lumMod val="40000"/>
            <a:lumOff val="60000"/>
          </a:schemeClr>
        </a:solidFill>
        <a:ln>
          <a:solidFill>
            <a:schemeClr val="bg1"/>
          </a:solidFill>
        </a:ln>
      </dgm:spPr>
      <dgm:t>
        <a:bodyPr/>
        <a:lstStyle/>
        <a:p>
          <a:r>
            <a:rPr lang="ar-TN" b="1" dirty="0" smtClean="0"/>
            <a:t>الفعل الذي هو موضوعٌ للحكم</a:t>
          </a:r>
          <a:endParaRPr lang="fr-FR" b="1" dirty="0"/>
        </a:p>
      </dgm:t>
    </dgm:pt>
    <dgm:pt modelId="{BF1953E7-F09A-41DE-9516-DAA90394444D}" type="parTrans" cxnId="{E4215354-BBE5-4A73-8DA0-17BF7286DBEC}">
      <dgm:prSet/>
      <dgm:spPr/>
      <dgm:t>
        <a:bodyPr/>
        <a:lstStyle/>
        <a:p>
          <a:endParaRPr lang="fr-FR"/>
        </a:p>
      </dgm:t>
    </dgm:pt>
    <dgm:pt modelId="{AFA4AED5-5FCC-4547-B406-4267140122C3}" type="sibTrans" cxnId="{E4215354-BBE5-4A73-8DA0-17BF7286DBEC}">
      <dgm:prSet/>
      <dgm:spPr/>
      <dgm:t>
        <a:bodyPr/>
        <a:lstStyle/>
        <a:p>
          <a:endParaRPr lang="fr-FR"/>
        </a:p>
      </dgm:t>
    </dgm:pt>
    <dgm:pt modelId="{9FB60E8D-511D-48BD-9C1F-26E4C68BF973}">
      <dgm:prSet/>
      <dgm:spPr>
        <a:solidFill>
          <a:schemeClr val="accent6">
            <a:lumMod val="60000"/>
            <a:lumOff val="40000"/>
          </a:schemeClr>
        </a:solidFill>
        <a:ln>
          <a:solidFill>
            <a:schemeClr val="bg1"/>
          </a:solidFill>
        </a:ln>
      </dgm:spPr>
      <dgm:t>
        <a:bodyPr/>
        <a:lstStyle/>
        <a:p>
          <a:r>
            <a:rPr lang="ar-TN" b="1" dirty="0" smtClean="0"/>
            <a:t>الشّخص الذي ينطبق عليه الحكم</a:t>
          </a:r>
          <a:endParaRPr lang="fr-FR" b="1" dirty="0"/>
        </a:p>
      </dgm:t>
    </dgm:pt>
    <dgm:pt modelId="{9A1B305E-52AA-4209-9DF4-764F86AAA124}" type="parTrans" cxnId="{D508EDF9-7665-44C9-B353-B9548C436976}">
      <dgm:prSet/>
      <dgm:spPr/>
      <dgm:t>
        <a:bodyPr/>
        <a:lstStyle/>
        <a:p>
          <a:endParaRPr lang="fr-FR"/>
        </a:p>
      </dgm:t>
    </dgm:pt>
    <dgm:pt modelId="{DF715547-CED3-4B22-B498-59AA94D3E36F}" type="sibTrans" cxnId="{D508EDF9-7665-44C9-B353-B9548C436976}">
      <dgm:prSet/>
      <dgm:spPr/>
      <dgm:t>
        <a:bodyPr/>
        <a:lstStyle/>
        <a:p>
          <a:endParaRPr lang="fr-FR"/>
        </a:p>
      </dgm:t>
    </dgm:pt>
    <dgm:pt modelId="{62994F04-D9EB-4EBA-A611-8E92DE464DC6}">
      <dgm:prSet/>
      <dgm:spPr/>
      <dgm:t>
        <a:bodyPr/>
        <a:lstStyle/>
        <a:p>
          <a:r>
            <a:rPr lang="ar-TN" b="1" dirty="0" smtClean="0"/>
            <a:t>الحكم</a:t>
          </a:r>
          <a:endParaRPr lang="fr-FR" b="1" dirty="0"/>
        </a:p>
      </dgm:t>
    </dgm:pt>
    <dgm:pt modelId="{8E0E69A6-4EDA-4E49-9894-3348FCD3D4A3}" type="parTrans" cxnId="{6427F252-EC41-4B4B-A270-B0CA7460C302}">
      <dgm:prSet/>
      <dgm:spPr/>
      <dgm:t>
        <a:bodyPr/>
        <a:lstStyle/>
        <a:p>
          <a:endParaRPr lang="fr-FR"/>
        </a:p>
      </dgm:t>
    </dgm:pt>
    <dgm:pt modelId="{3080211E-023A-48C1-AB4B-F64B9B5A439D}" type="sibTrans" cxnId="{6427F252-EC41-4B4B-A270-B0CA7460C302}">
      <dgm:prSet/>
      <dgm:spPr/>
      <dgm:t>
        <a:bodyPr/>
        <a:lstStyle/>
        <a:p>
          <a:endParaRPr lang="fr-FR"/>
        </a:p>
      </dgm:t>
    </dgm:pt>
    <dgm:pt modelId="{91C14D58-64B3-48A3-A79B-3198AD0242CC}">
      <dgm:prSet/>
      <dgm:spPr/>
      <dgm:t>
        <a:bodyPr/>
        <a:lstStyle/>
        <a:p>
          <a:r>
            <a:rPr lang="ar-TN" b="1" dirty="0" smtClean="0"/>
            <a:t>الحاكم</a:t>
          </a:r>
          <a:endParaRPr lang="fr-FR" b="1" dirty="0"/>
        </a:p>
      </dgm:t>
    </dgm:pt>
    <dgm:pt modelId="{BC6CF063-DE63-4E81-89D9-3B29EE9E4D88}" type="parTrans" cxnId="{2B3689B9-BC35-45E6-8DB8-88169F3529DD}">
      <dgm:prSet/>
      <dgm:spPr/>
      <dgm:t>
        <a:bodyPr/>
        <a:lstStyle/>
        <a:p>
          <a:endParaRPr lang="fr-FR"/>
        </a:p>
      </dgm:t>
    </dgm:pt>
    <dgm:pt modelId="{A70B1D95-7103-4BC7-8D68-2F0E5C4122ED}" type="sibTrans" cxnId="{2B3689B9-BC35-45E6-8DB8-88169F3529DD}">
      <dgm:prSet/>
      <dgm:spPr/>
      <dgm:t>
        <a:bodyPr/>
        <a:lstStyle/>
        <a:p>
          <a:endParaRPr lang="fr-FR"/>
        </a:p>
      </dgm:t>
    </dgm:pt>
    <dgm:pt modelId="{2E8ACF2B-A526-4E8B-B2B6-27278FC4C84E}">
      <dgm:prSet/>
      <dgm:spPr/>
      <dgm:t>
        <a:bodyPr/>
        <a:lstStyle/>
        <a:p>
          <a:r>
            <a:rPr lang="ar-TN" b="1" dirty="0" smtClean="0"/>
            <a:t>المحكوم فيه</a:t>
          </a:r>
          <a:endParaRPr lang="fr-FR" b="1" dirty="0"/>
        </a:p>
      </dgm:t>
    </dgm:pt>
    <dgm:pt modelId="{9EB7C0F8-CA5C-438A-A708-8D6880A6DC83}" type="parTrans" cxnId="{15D1C290-76AA-4961-A0D2-DEAB78AFE734}">
      <dgm:prSet/>
      <dgm:spPr/>
      <dgm:t>
        <a:bodyPr/>
        <a:lstStyle/>
        <a:p>
          <a:endParaRPr lang="fr-FR"/>
        </a:p>
      </dgm:t>
    </dgm:pt>
    <dgm:pt modelId="{CC28C798-6A03-4973-8BF6-5A75AAF328C1}" type="sibTrans" cxnId="{15D1C290-76AA-4961-A0D2-DEAB78AFE734}">
      <dgm:prSet/>
      <dgm:spPr/>
      <dgm:t>
        <a:bodyPr/>
        <a:lstStyle/>
        <a:p>
          <a:endParaRPr lang="fr-FR"/>
        </a:p>
      </dgm:t>
    </dgm:pt>
    <dgm:pt modelId="{5DC9E73B-04D1-41D9-9EB8-C1AF09B929B2}">
      <dgm:prSet/>
      <dgm:spPr/>
      <dgm:t>
        <a:bodyPr/>
        <a:lstStyle/>
        <a:p>
          <a:r>
            <a:rPr lang="ar-TN" b="1" dirty="0" smtClean="0"/>
            <a:t>المحكوم عليه</a:t>
          </a:r>
          <a:endParaRPr lang="fr-FR" b="1" dirty="0"/>
        </a:p>
      </dgm:t>
    </dgm:pt>
    <dgm:pt modelId="{5DFE2A75-C79D-406C-8BBA-7B59478AA614}" type="parTrans" cxnId="{B2494F26-876E-41C4-92DE-A77EC360CEB6}">
      <dgm:prSet/>
      <dgm:spPr/>
      <dgm:t>
        <a:bodyPr/>
        <a:lstStyle/>
        <a:p>
          <a:endParaRPr lang="fr-FR"/>
        </a:p>
      </dgm:t>
    </dgm:pt>
    <dgm:pt modelId="{E5814E3A-CD0D-4CD0-8CAC-D077019621CA}" type="sibTrans" cxnId="{B2494F26-876E-41C4-92DE-A77EC360CEB6}">
      <dgm:prSet/>
      <dgm:spPr/>
      <dgm:t>
        <a:bodyPr/>
        <a:lstStyle/>
        <a:p>
          <a:endParaRPr lang="fr-FR"/>
        </a:p>
      </dgm:t>
    </dgm:pt>
    <dgm:pt modelId="{F914522F-CB57-4645-96A7-5CEF206FE973}" type="pres">
      <dgm:prSet presAssocID="{54CE30A3-6FB8-4D03-991C-CEB8BB1989C4}" presName="hierChild1" presStyleCnt="0">
        <dgm:presLayoutVars>
          <dgm:orgChart val="1"/>
          <dgm:chPref val="1"/>
          <dgm:dir val="rev"/>
          <dgm:animOne val="branch"/>
          <dgm:animLvl val="lvl"/>
          <dgm:resizeHandles/>
        </dgm:presLayoutVars>
      </dgm:prSet>
      <dgm:spPr/>
      <dgm:t>
        <a:bodyPr/>
        <a:lstStyle/>
        <a:p>
          <a:endParaRPr lang="fr-FR"/>
        </a:p>
      </dgm:t>
    </dgm:pt>
    <dgm:pt modelId="{DB22BB6D-E728-4B66-A733-25EF651884D5}" type="pres">
      <dgm:prSet presAssocID="{BE0089FE-F924-4F9E-9772-B0A70FDC2ECD}" presName="hierRoot1" presStyleCnt="0">
        <dgm:presLayoutVars>
          <dgm:hierBranch val="init"/>
        </dgm:presLayoutVars>
      </dgm:prSet>
      <dgm:spPr/>
    </dgm:pt>
    <dgm:pt modelId="{7A89EB9F-6056-489B-A3D7-27F4E23F5BB8}" type="pres">
      <dgm:prSet presAssocID="{BE0089FE-F924-4F9E-9772-B0A70FDC2ECD}" presName="rootComposite1" presStyleCnt="0"/>
      <dgm:spPr/>
    </dgm:pt>
    <dgm:pt modelId="{3FFD5A7D-E29F-4057-AE6F-6F1854A869E4}" type="pres">
      <dgm:prSet presAssocID="{BE0089FE-F924-4F9E-9772-B0A70FDC2ECD}" presName="rootText1" presStyleLbl="node0" presStyleIdx="0" presStyleCnt="1">
        <dgm:presLayoutVars>
          <dgm:chPref val="3"/>
        </dgm:presLayoutVars>
      </dgm:prSet>
      <dgm:spPr/>
      <dgm:t>
        <a:bodyPr/>
        <a:lstStyle/>
        <a:p>
          <a:endParaRPr lang="fr-FR"/>
        </a:p>
      </dgm:t>
    </dgm:pt>
    <dgm:pt modelId="{1D2A5557-D831-43DC-803F-940D128C541C}" type="pres">
      <dgm:prSet presAssocID="{BE0089FE-F924-4F9E-9772-B0A70FDC2ECD}" presName="rootConnector1" presStyleLbl="node1" presStyleIdx="0" presStyleCnt="0"/>
      <dgm:spPr/>
      <dgm:t>
        <a:bodyPr/>
        <a:lstStyle/>
        <a:p>
          <a:endParaRPr lang="fr-FR"/>
        </a:p>
      </dgm:t>
    </dgm:pt>
    <dgm:pt modelId="{2A112A54-2745-496B-B075-E1D344463D2C}" type="pres">
      <dgm:prSet presAssocID="{BE0089FE-F924-4F9E-9772-B0A70FDC2ECD}" presName="hierChild2" presStyleCnt="0"/>
      <dgm:spPr/>
    </dgm:pt>
    <dgm:pt modelId="{094372B6-1B25-4C07-9BF9-9C39DC0238AD}" type="pres">
      <dgm:prSet presAssocID="{34E2D34B-DCC2-4D63-921A-F1BDD7E381D8}" presName="Name66" presStyleLbl="parChTrans1D2" presStyleIdx="0" presStyleCnt="4"/>
      <dgm:spPr/>
      <dgm:t>
        <a:bodyPr/>
        <a:lstStyle/>
        <a:p>
          <a:endParaRPr lang="fr-FR"/>
        </a:p>
      </dgm:t>
    </dgm:pt>
    <dgm:pt modelId="{4E1BE24B-340A-48BB-BCF1-AE93DDE96F88}" type="pres">
      <dgm:prSet presAssocID="{2EB17D06-7E5D-4B37-961D-436390B0DF54}" presName="hierRoot2" presStyleCnt="0">
        <dgm:presLayoutVars>
          <dgm:hierBranch val="init"/>
        </dgm:presLayoutVars>
      </dgm:prSet>
      <dgm:spPr/>
    </dgm:pt>
    <dgm:pt modelId="{D38BBAE5-E063-4483-B45B-FA23C5A37075}" type="pres">
      <dgm:prSet presAssocID="{2EB17D06-7E5D-4B37-961D-436390B0DF54}" presName="rootComposite" presStyleCnt="0"/>
      <dgm:spPr/>
    </dgm:pt>
    <dgm:pt modelId="{0EF5C4B1-EC58-4E31-B5C2-1DBFF3FF1EFD}" type="pres">
      <dgm:prSet presAssocID="{2EB17D06-7E5D-4B37-961D-436390B0DF54}" presName="rootText" presStyleLbl="node2" presStyleIdx="0" presStyleCnt="4">
        <dgm:presLayoutVars>
          <dgm:chPref val="3"/>
        </dgm:presLayoutVars>
      </dgm:prSet>
      <dgm:spPr/>
      <dgm:t>
        <a:bodyPr/>
        <a:lstStyle/>
        <a:p>
          <a:endParaRPr lang="fr-FR"/>
        </a:p>
      </dgm:t>
    </dgm:pt>
    <dgm:pt modelId="{2309C5DE-6B04-40B5-B5A7-10B982A8FC34}" type="pres">
      <dgm:prSet presAssocID="{2EB17D06-7E5D-4B37-961D-436390B0DF54}" presName="rootConnector" presStyleLbl="node2" presStyleIdx="0" presStyleCnt="4"/>
      <dgm:spPr/>
      <dgm:t>
        <a:bodyPr/>
        <a:lstStyle/>
        <a:p>
          <a:endParaRPr lang="fr-FR"/>
        </a:p>
      </dgm:t>
    </dgm:pt>
    <dgm:pt modelId="{DA6841B2-2D41-40EF-BB62-85906F289B49}" type="pres">
      <dgm:prSet presAssocID="{2EB17D06-7E5D-4B37-961D-436390B0DF54}" presName="hierChild4" presStyleCnt="0"/>
      <dgm:spPr/>
    </dgm:pt>
    <dgm:pt modelId="{CAA17BA6-5836-46DA-9C41-2960F8A4558C}" type="pres">
      <dgm:prSet presAssocID="{8E0E69A6-4EDA-4E49-9894-3348FCD3D4A3}" presName="Name66" presStyleLbl="parChTrans1D3" presStyleIdx="0" presStyleCnt="4"/>
      <dgm:spPr/>
      <dgm:t>
        <a:bodyPr/>
        <a:lstStyle/>
        <a:p>
          <a:endParaRPr lang="fr-FR"/>
        </a:p>
      </dgm:t>
    </dgm:pt>
    <dgm:pt modelId="{0B7E330C-B5E3-45FC-9007-1C8F72E2B98C}" type="pres">
      <dgm:prSet presAssocID="{62994F04-D9EB-4EBA-A611-8E92DE464DC6}" presName="hierRoot2" presStyleCnt="0">
        <dgm:presLayoutVars>
          <dgm:hierBranch val="init"/>
        </dgm:presLayoutVars>
      </dgm:prSet>
      <dgm:spPr/>
    </dgm:pt>
    <dgm:pt modelId="{4971F920-9B33-4AB7-B6FE-0B225F8FCD29}" type="pres">
      <dgm:prSet presAssocID="{62994F04-D9EB-4EBA-A611-8E92DE464DC6}" presName="rootComposite" presStyleCnt="0"/>
      <dgm:spPr/>
    </dgm:pt>
    <dgm:pt modelId="{E2103CF9-0A7C-45D3-ACFF-09A4F1A0FB8D}" type="pres">
      <dgm:prSet presAssocID="{62994F04-D9EB-4EBA-A611-8E92DE464DC6}" presName="rootText" presStyleLbl="node3" presStyleIdx="0" presStyleCnt="4">
        <dgm:presLayoutVars>
          <dgm:chPref val="3"/>
        </dgm:presLayoutVars>
      </dgm:prSet>
      <dgm:spPr/>
      <dgm:t>
        <a:bodyPr/>
        <a:lstStyle/>
        <a:p>
          <a:endParaRPr lang="fr-FR"/>
        </a:p>
      </dgm:t>
    </dgm:pt>
    <dgm:pt modelId="{ABDFB788-4B2E-47AB-938C-7473F8CDCE5B}" type="pres">
      <dgm:prSet presAssocID="{62994F04-D9EB-4EBA-A611-8E92DE464DC6}" presName="rootConnector" presStyleLbl="node3" presStyleIdx="0" presStyleCnt="4"/>
      <dgm:spPr/>
      <dgm:t>
        <a:bodyPr/>
        <a:lstStyle/>
        <a:p>
          <a:endParaRPr lang="fr-FR"/>
        </a:p>
      </dgm:t>
    </dgm:pt>
    <dgm:pt modelId="{EADE3AB8-2C8A-44E3-8E76-1EC1278ABDA4}" type="pres">
      <dgm:prSet presAssocID="{62994F04-D9EB-4EBA-A611-8E92DE464DC6}" presName="hierChild4" presStyleCnt="0"/>
      <dgm:spPr/>
    </dgm:pt>
    <dgm:pt modelId="{42408791-697B-4199-B617-6E812DDF38C5}" type="pres">
      <dgm:prSet presAssocID="{62994F04-D9EB-4EBA-A611-8E92DE464DC6}" presName="hierChild5" presStyleCnt="0"/>
      <dgm:spPr/>
    </dgm:pt>
    <dgm:pt modelId="{6A99DBCE-947B-46D3-9867-3097A174334A}" type="pres">
      <dgm:prSet presAssocID="{2EB17D06-7E5D-4B37-961D-436390B0DF54}" presName="hierChild5" presStyleCnt="0"/>
      <dgm:spPr/>
    </dgm:pt>
    <dgm:pt modelId="{57D99F55-8A07-4104-AC0E-72E4676667B0}" type="pres">
      <dgm:prSet presAssocID="{1D3C2025-5EEE-496A-BD61-E56EC1687C96}" presName="Name66" presStyleLbl="parChTrans1D2" presStyleIdx="1" presStyleCnt="4"/>
      <dgm:spPr/>
      <dgm:t>
        <a:bodyPr/>
        <a:lstStyle/>
        <a:p>
          <a:endParaRPr lang="fr-FR"/>
        </a:p>
      </dgm:t>
    </dgm:pt>
    <dgm:pt modelId="{15916600-7153-4934-9D95-26BD5901744E}" type="pres">
      <dgm:prSet presAssocID="{027483F7-76EE-4F31-A30B-6B25FC8AD21F}" presName="hierRoot2" presStyleCnt="0">
        <dgm:presLayoutVars>
          <dgm:hierBranch val="init"/>
        </dgm:presLayoutVars>
      </dgm:prSet>
      <dgm:spPr/>
    </dgm:pt>
    <dgm:pt modelId="{705B7308-5B94-43F7-8217-CDD15233B2ED}" type="pres">
      <dgm:prSet presAssocID="{027483F7-76EE-4F31-A30B-6B25FC8AD21F}" presName="rootComposite" presStyleCnt="0"/>
      <dgm:spPr/>
    </dgm:pt>
    <dgm:pt modelId="{28457392-56E0-471A-BD57-AF51DF1C4B22}" type="pres">
      <dgm:prSet presAssocID="{027483F7-76EE-4F31-A30B-6B25FC8AD21F}" presName="rootText" presStyleLbl="node2" presStyleIdx="1" presStyleCnt="4">
        <dgm:presLayoutVars>
          <dgm:chPref val="3"/>
        </dgm:presLayoutVars>
      </dgm:prSet>
      <dgm:spPr/>
      <dgm:t>
        <a:bodyPr/>
        <a:lstStyle/>
        <a:p>
          <a:endParaRPr lang="fr-FR"/>
        </a:p>
      </dgm:t>
    </dgm:pt>
    <dgm:pt modelId="{6CAA3695-70CE-4513-B416-460B7440ED8F}" type="pres">
      <dgm:prSet presAssocID="{027483F7-76EE-4F31-A30B-6B25FC8AD21F}" presName="rootConnector" presStyleLbl="node2" presStyleIdx="1" presStyleCnt="4"/>
      <dgm:spPr/>
      <dgm:t>
        <a:bodyPr/>
        <a:lstStyle/>
        <a:p>
          <a:endParaRPr lang="fr-FR"/>
        </a:p>
      </dgm:t>
    </dgm:pt>
    <dgm:pt modelId="{7169FF1F-5E7E-4EB5-AD1C-6270175CC9AA}" type="pres">
      <dgm:prSet presAssocID="{027483F7-76EE-4F31-A30B-6B25FC8AD21F}" presName="hierChild4" presStyleCnt="0"/>
      <dgm:spPr/>
    </dgm:pt>
    <dgm:pt modelId="{B1F2688A-7237-426C-BB4F-2370E5FA8BE8}" type="pres">
      <dgm:prSet presAssocID="{BC6CF063-DE63-4E81-89D9-3B29EE9E4D88}" presName="Name66" presStyleLbl="parChTrans1D3" presStyleIdx="1" presStyleCnt="4"/>
      <dgm:spPr/>
      <dgm:t>
        <a:bodyPr/>
        <a:lstStyle/>
        <a:p>
          <a:endParaRPr lang="fr-FR"/>
        </a:p>
      </dgm:t>
    </dgm:pt>
    <dgm:pt modelId="{2B19731B-C7A0-4BF2-AB34-88CE6EE81503}" type="pres">
      <dgm:prSet presAssocID="{91C14D58-64B3-48A3-A79B-3198AD0242CC}" presName="hierRoot2" presStyleCnt="0">
        <dgm:presLayoutVars>
          <dgm:hierBranch val="init"/>
        </dgm:presLayoutVars>
      </dgm:prSet>
      <dgm:spPr/>
    </dgm:pt>
    <dgm:pt modelId="{558A8C58-E85C-4E6A-815D-306C29377653}" type="pres">
      <dgm:prSet presAssocID="{91C14D58-64B3-48A3-A79B-3198AD0242CC}" presName="rootComposite" presStyleCnt="0"/>
      <dgm:spPr/>
    </dgm:pt>
    <dgm:pt modelId="{1C8D0D24-F3D3-46DD-8847-A5FC20164CE2}" type="pres">
      <dgm:prSet presAssocID="{91C14D58-64B3-48A3-A79B-3198AD0242CC}" presName="rootText" presStyleLbl="node3" presStyleIdx="1" presStyleCnt="4">
        <dgm:presLayoutVars>
          <dgm:chPref val="3"/>
        </dgm:presLayoutVars>
      </dgm:prSet>
      <dgm:spPr/>
      <dgm:t>
        <a:bodyPr/>
        <a:lstStyle/>
        <a:p>
          <a:endParaRPr lang="fr-FR"/>
        </a:p>
      </dgm:t>
    </dgm:pt>
    <dgm:pt modelId="{C3C728CE-5882-4AA4-A26F-C540164CBFE8}" type="pres">
      <dgm:prSet presAssocID="{91C14D58-64B3-48A3-A79B-3198AD0242CC}" presName="rootConnector" presStyleLbl="node3" presStyleIdx="1" presStyleCnt="4"/>
      <dgm:spPr/>
      <dgm:t>
        <a:bodyPr/>
        <a:lstStyle/>
        <a:p>
          <a:endParaRPr lang="fr-FR"/>
        </a:p>
      </dgm:t>
    </dgm:pt>
    <dgm:pt modelId="{73A2E554-DF37-499B-AEA4-2A9D57628A0F}" type="pres">
      <dgm:prSet presAssocID="{91C14D58-64B3-48A3-A79B-3198AD0242CC}" presName="hierChild4" presStyleCnt="0"/>
      <dgm:spPr/>
    </dgm:pt>
    <dgm:pt modelId="{B518ED51-B7B9-4D53-8E6B-8FFFD0A0B681}" type="pres">
      <dgm:prSet presAssocID="{91C14D58-64B3-48A3-A79B-3198AD0242CC}" presName="hierChild5" presStyleCnt="0"/>
      <dgm:spPr/>
    </dgm:pt>
    <dgm:pt modelId="{72D9CB01-0EA9-4E40-A6AD-A1AE0744BF7C}" type="pres">
      <dgm:prSet presAssocID="{027483F7-76EE-4F31-A30B-6B25FC8AD21F}" presName="hierChild5" presStyleCnt="0"/>
      <dgm:spPr/>
    </dgm:pt>
    <dgm:pt modelId="{2CC4C387-C0E0-44BE-9FF9-6EE6878107E5}" type="pres">
      <dgm:prSet presAssocID="{BF1953E7-F09A-41DE-9516-DAA90394444D}" presName="Name66" presStyleLbl="parChTrans1D2" presStyleIdx="2" presStyleCnt="4"/>
      <dgm:spPr/>
      <dgm:t>
        <a:bodyPr/>
        <a:lstStyle/>
        <a:p>
          <a:endParaRPr lang="fr-FR"/>
        </a:p>
      </dgm:t>
    </dgm:pt>
    <dgm:pt modelId="{40CE98EB-362D-4D59-8EF2-69A69589E219}" type="pres">
      <dgm:prSet presAssocID="{5FEC11D2-3547-4ED3-BA5A-26CE2867414E}" presName="hierRoot2" presStyleCnt="0">
        <dgm:presLayoutVars>
          <dgm:hierBranch val="init"/>
        </dgm:presLayoutVars>
      </dgm:prSet>
      <dgm:spPr/>
    </dgm:pt>
    <dgm:pt modelId="{70BE4BEE-8522-430D-83D9-F4CE439BDFE3}" type="pres">
      <dgm:prSet presAssocID="{5FEC11D2-3547-4ED3-BA5A-26CE2867414E}" presName="rootComposite" presStyleCnt="0"/>
      <dgm:spPr/>
    </dgm:pt>
    <dgm:pt modelId="{4D4D2EB4-275B-4858-BBC2-C235F3A29F68}" type="pres">
      <dgm:prSet presAssocID="{5FEC11D2-3547-4ED3-BA5A-26CE2867414E}" presName="rootText" presStyleLbl="node2" presStyleIdx="2" presStyleCnt="4">
        <dgm:presLayoutVars>
          <dgm:chPref val="3"/>
        </dgm:presLayoutVars>
      </dgm:prSet>
      <dgm:spPr/>
      <dgm:t>
        <a:bodyPr/>
        <a:lstStyle/>
        <a:p>
          <a:endParaRPr lang="fr-FR"/>
        </a:p>
      </dgm:t>
    </dgm:pt>
    <dgm:pt modelId="{4FDD34A4-C96A-4C32-BABD-0D1478595B56}" type="pres">
      <dgm:prSet presAssocID="{5FEC11D2-3547-4ED3-BA5A-26CE2867414E}" presName="rootConnector" presStyleLbl="node2" presStyleIdx="2" presStyleCnt="4"/>
      <dgm:spPr/>
      <dgm:t>
        <a:bodyPr/>
        <a:lstStyle/>
        <a:p>
          <a:endParaRPr lang="fr-FR"/>
        </a:p>
      </dgm:t>
    </dgm:pt>
    <dgm:pt modelId="{D25CA132-5392-4455-A5E4-B52D7CE4656A}" type="pres">
      <dgm:prSet presAssocID="{5FEC11D2-3547-4ED3-BA5A-26CE2867414E}" presName="hierChild4" presStyleCnt="0"/>
      <dgm:spPr/>
    </dgm:pt>
    <dgm:pt modelId="{D21FB96F-4E12-4AA6-90EE-CCDA9F873B9C}" type="pres">
      <dgm:prSet presAssocID="{9EB7C0F8-CA5C-438A-A708-8D6880A6DC83}" presName="Name66" presStyleLbl="parChTrans1D3" presStyleIdx="2" presStyleCnt="4"/>
      <dgm:spPr/>
      <dgm:t>
        <a:bodyPr/>
        <a:lstStyle/>
        <a:p>
          <a:endParaRPr lang="fr-FR"/>
        </a:p>
      </dgm:t>
    </dgm:pt>
    <dgm:pt modelId="{587C0730-6645-438F-835D-DEB6257833C6}" type="pres">
      <dgm:prSet presAssocID="{2E8ACF2B-A526-4E8B-B2B6-27278FC4C84E}" presName="hierRoot2" presStyleCnt="0">
        <dgm:presLayoutVars>
          <dgm:hierBranch val="init"/>
        </dgm:presLayoutVars>
      </dgm:prSet>
      <dgm:spPr/>
    </dgm:pt>
    <dgm:pt modelId="{F61F01A5-B7A4-42CC-A6B1-2C3B6B352A96}" type="pres">
      <dgm:prSet presAssocID="{2E8ACF2B-A526-4E8B-B2B6-27278FC4C84E}" presName="rootComposite" presStyleCnt="0"/>
      <dgm:spPr/>
    </dgm:pt>
    <dgm:pt modelId="{0C333F36-6CD0-4EDE-B059-801FBD1C0C5B}" type="pres">
      <dgm:prSet presAssocID="{2E8ACF2B-A526-4E8B-B2B6-27278FC4C84E}" presName="rootText" presStyleLbl="node3" presStyleIdx="2" presStyleCnt="4">
        <dgm:presLayoutVars>
          <dgm:chPref val="3"/>
        </dgm:presLayoutVars>
      </dgm:prSet>
      <dgm:spPr/>
      <dgm:t>
        <a:bodyPr/>
        <a:lstStyle/>
        <a:p>
          <a:endParaRPr lang="fr-FR"/>
        </a:p>
      </dgm:t>
    </dgm:pt>
    <dgm:pt modelId="{D25DD6BE-5976-45AF-B201-EBB200A57C99}" type="pres">
      <dgm:prSet presAssocID="{2E8ACF2B-A526-4E8B-B2B6-27278FC4C84E}" presName="rootConnector" presStyleLbl="node3" presStyleIdx="2" presStyleCnt="4"/>
      <dgm:spPr/>
      <dgm:t>
        <a:bodyPr/>
        <a:lstStyle/>
        <a:p>
          <a:endParaRPr lang="fr-FR"/>
        </a:p>
      </dgm:t>
    </dgm:pt>
    <dgm:pt modelId="{1098A763-09EC-4703-A6AB-44416F59120A}" type="pres">
      <dgm:prSet presAssocID="{2E8ACF2B-A526-4E8B-B2B6-27278FC4C84E}" presName="hierChild4" presStyleCnt="0"/>
      <dgm:spPr/>
    </dgm:pt>
    <dgm:pt modelId="{11DCD521-A399-4FCE-A783-E775C28181EC}" type="pres">
      <dgm:prSet presAssocID="{2E8ACF2B-A526-4E8B-B2B6-27278FC4C84E}" presName="hierChild5" presStyleCnt="0"/>
      <dgm:spPr/>
    </dgm:pt>
    <dgm:pt modelId="{769D2205-5229-4D20-99C9-81318A1AAF7C}" type="pres">
      <dgm:prSet presAssocID="{5FEC11D2-3547-4ED3-BA5A-26CE2867414E}" presName="hierChild5" presStyleCnt="0"/>
      <dgm:spPr/>
    </dgm:pt>
    <dgm:pt modelId="{23B2D999-2FC3-47E5-9FEE-F08E8784F58C}" type="pres">
      <dgm:prSet presAssocID="{9A1B305E-52AA-4209-9DF4-764F86AAA124}" presName="Name66" presStyleLbl="parChTrans1D2" presStyleIdx="3" presStyleCnt="4"/>
      <dgm:spPr/>
      <dgm:t>
        <a:bodyPr/>
        <a:lstStyle/>
        <a:p>
          <a:endParaRPr lang="fr-FR"/>
        </a:p>
      </dgm:t>
    </dgm:pt>
    <dgm:pt modelId="{6620624C-7E15-4F55-A5D0-07C4584C36C9}" type="pres">
      <dgm:prSet presAssocID="{9FB60E8D-511D-48BD-9C1F-26E4C68BF973}" presName="hierRoot2" presStyleCnt="0">
        <dgm:presLayoutVars>
          <dgm:hierBranch val="init"/>
        </dgm:presLayoutVars>
      </dgm:prSet>
      <dgm:spPr/>
    </dgm:pt>
    <dgm:pt modelId="{85C46441-4F91-4660-890D-C8E01CA8AA82}" type="pres">
      <dgm:prSet presAssocID="{9FB60E8D-511D-48BD-9C1F-26E4C68BF973}" presName="rootComposite" presStyleCnt="0"/>
      <dgm:spPr/>
    </dgm:pt>
    <dgm:pt modelId="{AE11B470-486F-4A40-8F7D-57071D28A494}" type="pres">
      <dgm:prSet presAssocID="{9FB60E8D-511D-48BD-9C1F-26E4C68BF973}" presName="rootText" presStyleLbl="node2" presStyleIdx="3" presStyleCnt="4">
        <dgm:presLayoutVars>
          <dgm:chPref val="3"/>
        </dgm:presLayoutVars>
      </dgm:prSet>
      <dgm:spPr/>
      <dgm:t>
        <a:bodyPr/>
        <a:lstStyle/>
        <a:p>
          <a:endParaRPr lang="fr-FR"/>
        </a:p>
      </dgm:t>
    </dgm:pt>
    <dgm:pt modelId="{91955B68-62D9-4A2E-96A7-6F94F5EA264C}" type="pres">
      <dgm:prSet presAssocID="{9FB60E8D-511D-48BD-9C1F-26E4C68BF973}" presName="rootConnector" presStyleLbl="node2" presStyleIdx="3" presStyleCnt="4"/>
      <dgm:spPr/>
      <dgm:t>
        <a:bodyPr/>
        <a:lstStyle/>
        <a:p>
          <a:endParaRPr lang="fr-FR"/>
        </a:p>
      </dgm:t>
    </dgm:pt>
    <dgm:pt modelId="{4EA3C381-F3F4-4C8A-B7D5-25F412ADA4AC}" type="pres">
      <dgm:prSet presAssocID="{9FB60E8D-511D-48BD-9C1F-26E4C68BF973}" presName="hierChild4" presStyleCnt="0"/>
      <dgm:spPr/>
    </dgm:pt>
    <dgm:pt modelId="{F81E90D1-D2A0-4AFF-B753-54F70C1226BA}" type="pres">
      <dgm:prSet presAssocID="{5DFE2A75-C79D-406C-8BBA-7B59478AA614}" presName="Name66" presStyleLbl="parChTrans1D3" presStyleIdx="3" presStyleCnt="4"/>
      <dgm:spPr/>
      <dgm:t>
        <a:bodyPr/>
        <a:lstStyle/>
        <a:p>
          <a:endParaRPr lang="fr-FR"/>
        </a:p>
      </dgm:t>
    </dgm:pt>
    <dgm:pt modelId="{DF81B1EC-46D7-4B92-98D6-40AAD8B04F51}" type="pres">
      <dgm:prSet presAssocID="{5DC9E73B-04D1-41D9-9EB8-C1AF09B929B2}" presName="hierRoot2" presStyleCnt="0">
        <dgm:presLayoutVars>
          <dgm:hierBranch val="init"/>
        </dgm:presLayoutVars>
      </dgm:prSet>
      <dgm:spPr/>
    </dgm:pt>
    <dgm:pt modelId="{0A298DD8-EC39-4E39-852C-38CCB3B1EE3A}" type="pres">
      <dgm:prSet presAssocID="{5DC9E73B-04D1-41D9-9EB8-C1AF09B929B2}" presName="rootComposite" presStyleCnt="0"/>
      <dgm:spPr/>
    </dgm:pt>
    <dgm:pt modelId="{DC7957FE-295B-4706-A73E-8E4EAF7BD43A}" type="pres">
      <dgm:prSet presAssocID="{5DC9E73B-04D1-41D9-9EB8-C1AF09B929B2}" presName="rootText" presStyleLbl="node3" presStyleIdx="3" presStyleCnt="4">
        <dgm:presLayoutVars>
          <dgm:chPref val="3"/>
        </dgm:presLayoutVars>
      </dgm:prSet>
      <dgm:spPr/>
      <dgm:t>
        <a:bodyPr/>
        <a:lstStyle/>
        <a:p>
          <a:endParaRPr lang="fr-FR"/>
        </a:p>
      </dgm:t>
    </dgm:pt>
    <dgm:pt modelId="{56107332-A3E7-403F-A485-437C45F07F7B}" type="pres">
      <dgm:prSet presAssocID="{5DC9E73B-04D1-41D9-9EB8-C1AF09B929B2}" presName="rootConnector" presStyleLbl="node3" presStyleIdx="3" presStyleCnt="4"/>
      <dgm:spPr/>
      <dgm:t>
        <a:bodyPr/>
        <a:lstStyle/>
        <a:p>
          <a:endParaRPr lang="fr-FR"/>
        </a:p>
      </dgm:t>
    </dgm:pt>
    <dgm:pt modelId="{4C6C7199-FBE2-4A0C-8AF0-C318935D43E3}" type="pres">
      <dgm:prSet presAssocID="{5DC9E73B-04D1-41D9-9EB8-C1AF09B929B2}" presName="hierChild4" presStyleCnt="0"/>
      <dgm:spPr/>
    </dgm:pt>
    <dgm:pt modelId="{763AE0E0-44E2-493C-98BF-5A3AF84CDADC}" type="pres">
      <dgm:prSet presAssocID="{5DC9E73B-04D1-41D9-9EB8-C1AF09B929B2}" presName="hierChild5" presStyleCnt="0"/>
      <dgm:spPr/>
    </dgm:pt>
    <dgm:pt modelId="{556D4B76-C4F2-4F6A-8AB3-E0A328832802}" type="pres">
      <dgm:prSet presAssocID="{9FB60E8D-511D-48BD-9C1F-26E4C68BF973}" presName="hierChild5" presStyleCnt="0"/>
      <dgm:spPr/>
    </dgm:pt>
    <dgm:pt modelId="{A48FA4B1-B434-4DE6-9459-24107F5986BC}" type="pres">
      <dgm:prSet presAssocID="{BE0089FE-F924-4F9E-9772-B0A70FDC2ECD}" presName="hierChild3" presStyleCnt="0"/>
      <dgm:spPr/>
    </dgm:pt>
  </dgm:ptLst>
  <dgm:cxnLst>
    <dgm:cxn modelId="{E4215354-BBE5-4A73-8DA0-17BF7286DBEC}" srcId="{BE0089FE-F924-4F9E-9772-B0A70FDC2ECD}" destId="{5FEC11D2-3547-4ED3-BA5A-26CE2867414E}" srcOrd="2" destOrd="0" parTransId="{BF1953E7-F09A-41DE-9516-DAA90394444D}" sibTransId="{AFA4AED5-5FCC-4547-B406-4267140122C3}"/>
    <dgm:cxn modelId="{1F64B156-16BC-4DA2-A8D6-D64B8D82C73F}" type="presOf" srcId="{027483F7-76EE-4F31-A30B-6B25FC8AD21F}" destId="{6CAA3695-70CE-4513-B416-460B7440ED8F}" srcOrd="1" destOrd="0" presId="urn:microsoft.com/office/officeart/2009/3/layout/HorizontalOrganizationChart"/>
    <dgm:cxn modelId="{6427F252-EC41-4B4B-A270-B0CA7460C302}" srcId="{2EB17D06-7E5D-4B37-961D-436390B0DF54}" destId="{62994F04-D9EB-4EBA-A611-8E92DE464DC6}" srcOrd="0" destOrd="0" parTransId="{8E0E69A6-4EDA-4E49-9894-3348FCD3D4A3}" sibTransId="{3080211E-023A-48C1-AB4B-F64B9B5A439D}"/>
    <dgm:cxn modelId="{5C7D49B7-65E9-479A-A08B-96A8CBD50B3E}" type="presOf" srcId="{2E8ACF2B-A526-4E8B-B2B6-27278FC4C84E}" destId="{D25DD6BE-5976-45AF-B201-EBB200A57C99}" srcOrd="1" destOrd="0" presId="urn:microsoft.com/office/officeart/2009/3/layout/HorizontalOrganizationChart"/>
    <dgm:cxn modelId="{6B06B7B1-F87D-44ED-9E7C-01EA17B617A6}" type="presOf" srcId="{5DC9E73B-04D1-41D9-9EB8-C1AF09B929B2}" destId="{56107332-A3E7-403F-A485-437C45F07F7B}" srcOrd="1" destOrd="0" presId="urn:microsoft.com/office/officeart/2009/3/layout/HorizontalOrganizationChart"/>
    <dgm:cxn modelId="{7E6305C6-66DA-40A5-BF04-836249FA2775}" srcId="{54CE30A3-6FB8-4D03-991C-CEB8BB1989C4}" destId="{BE0089FE-F924-4F9E-9772-B0A70FDC2ECD}" srcOrd="0" destOrd="0" parTransId="{76F4F8A2-F8C7-49D8-88F4-75B54A9B4FB2}" sibTransId="{0D74DA2B-365D-462E-ABB0-E6DFA792345B}"/>
    <dgm:cxn modelId="{82652F04-9CF9-424D-BB43-9CE5052D8448}" type="presOf" srcId="{2EB17D06-7E5D-4B37-961D-436390B0DF54}" destId="{2309C5DE-6B04-40B5-B5A7-10B982A8FC34}" srcOrd="1" destOrd="0" presId="urn:microsoft.com/office/officeart/2009/3/layout/HorizontalOrganizationChart"/>
    <dgm:cxn modelId="{221800F5-554A-449E-BADC-CCE6A7A21D59}" type="presOf" srcId="{027483F7-76EE-4F31-A30B-6B25FC8AD21F}" destId="{28457392-56E0-471A-BD57-AF51DF1C4B22}" srcOrd="0" destOrd="0" presId="urn:microsoft.com/office/officeart/2009/3/layout/HorizontalOrganizationChart"/>
    <dgm:cxn modelId="{6F97397C-40FD-492C-AEEC-E942B5353E5E}" type="presOf" srcId="{BE0089FE-F924-4F9E-9772-B0A70FDC2ECD}" destId="{3FFD5A7D-E29F-4057-AE6F-6F1854A869E4}" srcOrd="0" destOrd="0" presId="urn:microsoft.com/office/officeart/2009/3/layout/HorizontalOrganizationChart"/>
    <dgm:cxn modelId="{6F68EE54-4F48-4DF2-89F8-07C09CBD2721}" type="presOf" srcId="{91C14D58-64B3-48A3-A79B-3198AD0242CC}" destId="{C3C728CE-5882-4AA4-A26F-C540164CBFE8}" srcOrd="1" destOrd="0" presId="urn:microsoft.com/office/officeart/2009/3/layout/HorizontalOrganizationChart"/>
    <dgm:cxn modelId="{58E2FC81-7DC3-4226-AF0D-9B26E315946C}" type="presOf" srcId="{9EB7C0F8-CA5C-438A-A708-8D6880A6DC83}" destId="{D21FB96F-4E12-4AA6-90EE-CCDA9F873B9C}" srcOrd="0" destOrd="0" presId="urn:microsoft.com/office/officeart/2009/3/layout/HorizontalOrganizationChart"/>
    <dgm:cxn modelId="{EE0FA8C9-6629-4E1E-B046-9E6048AC2BC8}" type="presOf" srcId="{2E8ACF2B-A526-4E8B-B2B6-27278FC4C84E}" destId="{0C333F36-6CD0-4EDE-B059-801FBD1C0C5B}" srcOrd="0" destOrd="0" presId="urn:microsoft.com/office/officeart/2009/3/layout/HorizontalOrganizationChart"/>
    <dgm:cxn modelId="{448D10C5-8D6F-4545-9A68-814CF1C2D94C}" type="presOf" srcId="{9A1B305E-52AA-4209-9DF4-764F86AAA124}" destId="{23B2D999-2FC3-47E5-9FEE-F08E8784F58C}" srcOrd="0" destOrd="0" presId="urn:microsoft.com/office/officeart/2009/3/layout/HorizontalOrganizationChart"/>
    <dgm:cxn modelId="{15D1C290-76AA-4961-A0D2-DEAB78AFE734}" srcId="{5FEC11D2-3547-4ED3-BA5A-26CE2867414E}" destId="{2E8ACF2B-A526-4E8B-B2B6-27278FC4C84E}" srcOrd="0" destOrd="0" parTransId="{9EB7C0F8-CA5C-438A-A708-8D6880A6DC83}" sibTransId="{CC28C798-6A03-4973-8BF6-5A75AAF328C1}"/>
    <dgm:cxn modelId="{C93A0A3E-31D2-4F89-97DB-170D2445E057}" type="presOf" srcId="{9FB60E8D-511D-48BD-9C1F-26E4C68BF973}" destId="{91955B68-62D9-4A2E-96A7-6F94F5EA264C}" srcOrd="1" destOrd="0" presId="urn:microsoft.com/office/officeart/2009/3/layout/HorizontalOrganizationChart"/>
    <dgm:cxn modelId="{EF1BC0E9-40CC-4849-BCFE-D633568FA454}" type="presOf" srcId="{8E0E69A6-4EDA-4E49-9894-3348FCD3D4A3}" destId="{CAA17BA6-5836-46DA-9C41-2960F8A4558C}" srcOrd="0" destOrd="0" presId="urn:microsoft.com/office/officeart/2009/3/layout/HorizontalOrganizationChart"/>
    <dgm:cxn modelId="{7EE1F5F9-3B0E-45A3-9735-57A58B20993E}" srcId="{BE0089FE-F924-4F9E-9772-B0A70FDC2ECD}" destId="{027483F7-76EE-4F31-A30B-6B25FC8AD21F}" srcOrd="1" destOrd="0" parTransId="{1D3C2025-5EEE-496A-BD61-E56EC1687C96}" sibTransId="{DEAA49A2-137D-4D61-AC23-F8B97FD68832}"/>
    <dgm:cxn modelId="{B2494F26-876E-41C4-92DE-A77EC360CEB6}" srcId="{9FB60E8D-511D-48BD-9C1F-26E4C68BF973}" destId="{5DC9E73B-04D1-41D9-9EB8-C1AF09B929B2}" srcOrd="0" destOrd="0" parTransId="{5DFE2A75-C79D-406C-8BBA-7B59478AA614}" sibTransId="{E5814E3A-CD0D-4CD0-8CAC-D077019621CA}"/>
    <dgm:cxn modelId="{A6EFABF2-9862-421B-B850-E140F4329D03}" srcId="{BE0089FE-F924-4F9E-9772-B0A70FDC2ECD}" destId="{2EB17D06-7E5D-4B37-961D-436390B0DF54}" srcOrd="0" destOrd="0" parTransId="{34E2D34B-DCC2-4D63-921A-F1BDD7E381D8}" sibTransId="{0F6C1E1E-3FBD-4FDB-9463-2583F72CEE34}"/>
    <dgm:cxn modelId="{6E1DA974-A075-492E-A1C0-ACC0FEE2FA58}" type="presOf" srcId="{54CE30A3-6FB8-4D03-991C-CEB8BB1989C4}" destId="{F914522F-CB57-4645-96A7-5CEF206FE973}" srcOrd="0" destOrd="0" presId="urn:microsoft.com/office/officeart/2009/3/layout/HorizontalOrganizationChart"/>
    <dgm:cxn modelId="{2B3689B9-BC35-45E6-8DB8-88169F3529DD}" srcId="{027483F7-76EE-4F31-A30B-6B25FC8AD21F}" destId="{91C14D58-64B3-48A3-A79B-3198AD0242CC}" srcOrd="0" destOrd="0" parTransId="{BC6CF063-DE63-4E81-89D9-3B29EE9E4D88}" sibTransId="{A70B1D95-7103-4BC7-8D68-2F0E5C4122ED}"/>
    <dgm:cxn modelId="{0B451173-3848-46B2-99E6-2E014CBF00E4}" type="presOf" srcId="{5DFE2A75-C79D-406C-8BBA-7B59478AA614}" destId="{F81E90D1-D2A0-4AFF-B753-54F70C1226BA}" srcOrd="0" destOrd="0" presId="urn:microsoft.com/office/officeart/2009/3/layout/HorizontalOrganizationChart"/>
    <dgm:cxn modelId="{0A1C4088-1754-4A08-B419-A4FB24EAE719}" type="presOf" srcId="{BE0089FE-F924-4F9E-9772-B0A70FDC2ECD}" destId="{1D2A5557-D831-43DC-803F-940D128C541C}" srcOrd="1" destOrd="0" presId="urn:microsoft.com/office/officeart/2009/3/layout/HorizontalOrganizationChart"/>
    <dgm:cxn modelId="{32C24935-6332-4CC6-825A-F8BF8C192307}" type="presOf" srcId="{34E2D34B-DCC2-4D63-921A-F1BDD7E381D8}" destId="{094372B6-1B25-4C07-9BF9-9C39DC0238AD}" srcOrd="0" destOrd="0" presId="urn:microsoft.com/office/officeart/2009/3/layout/HorizontalOrganizationChart"/>
    <dgm:cxn modelId="{1C144CB8-C0A9-4D70-9343-CCB22D184E64}" type="presOf" srcId="{5FEC11D2-3547-4ED3-BA5A-26CE2867414E}" destId="{4FDD34A4-C96A-4C32-BABD-0D1478595B56}" srcOrd="1" destOrd="0" presId="urn:microsoft.com/office/officeart/2009/3/layout/HorizontalOrganizationChart"/>
    <dgm:cxn modelId="{8306133A-96E4-4113-B056-601A1EE90DE1}" type="presOf" srcId="{91C14D58-64B3-48A3-A79B-3198AD0242CC}" destId="{1C8D0D24-F3D3-46DD-8847-A5FC20164CE2}" srcOrd="0" destOrd="0" presId="urn:microsoft.com/office/officeart/2009/3/layout/HorizontalOrganizationChart"/>
    <dgm:cxn modelId="{773D430E-6220-41FF-B7B8-9D18082187A4}" type="presOf" srcId="{2EB17D06-7E5D-4B37-961D-436390B0DF54}" destId="{0EF5C4B1-EC58-4E31-B5C2-1DBFF3FF1EFD}" srcOrd="0" destOrd="0" presId="urn:microsoft.com/office/officeart/2009/3/layout/HorizontalOrganizationChart"/>
    <dgm:cxn modelId="{063EFC72-C15E-4406-82C9-8A8BE6D0864C}" type="presOf" srcId="{62994F04-D9EB-4EBA-A611-8E92DE464DC6}" destId="{E2103CF9-0A7C-45D3-ACFF-09A4F1A0FB8D}" srcOrd="0" destOrd="0" presId="urn:microsoft.com/office/officeart/2009/3/layout/HorizontalOrganizationChart"/>
    <dgm:cxn modelId="{B88330B2-0531-4C05-BB72-BA3D75B3ABD1}" type="presOf" srcId="{62994F04-D9EB-4EBA-A611-8E92DE464DC6}" destId="{ABDFB788-4B2E-47AB-938C-7473F8CDCE5B}" srcOrd="1" destOrd="0" presId="urn:microsoft.com/office/officeart/2009/3/layout/HorizontalOrganizationChart"/>
    <dgm:cxn modelId="{D508EDF9-7665-44C9-B353-B9548C436976}" srcId="{BE0089FE-F924-4F9E-9772-B0A70FDC2ECD}" destId="{9FB60E8D-511D-48BD-9C1F-26E4C68BF973}" srcOrd="3" destOrd="0" parTransId="{9A1B305E-52AA-4209-9DF4-764F86AAA124}" sibTransId="{DF715547-CED3-4B22-B498-59AA94D3E36F}"/>
    <dgm:cxn modelId="{FEE3E5CF-84B1-4144-A53B-FD447F47AC8C}" type="presOf" srcId="{BF1953E7-F09A-41DE-9516-DAA90394444D}" destId="{2CC4C387-C0E0-44BE-9FF9-6EE6878107E5}" srcOrd="0" destOrd="0" presId="urn:microsoft.com/office/officeart/2009/3/layout/HorizontalOrganizationChart"/>
    <dgm:cxn modelId="{20DB6CBE-2764-4C31-AB54-0353FE4A0990}" type="presOf" srcId="{5FEC11D2-3547-4ED3-BA5A-26CE2867414E}" destId="{4D4D2EB4-275B-4858-BBC2-C235F3A29F68}" srcOrd="0" destOrd="0" presId="urn:microsoft.com/office/officeart/2009/3/layout/HorizontalOrganizationChart"/>
    <dgm:cxn modelId="{5578AD4F-A3E9-42F8-B42B-54D93D021EF5}" type="presOf" srcId="{9FB60E8D-511D-48BD-9C1F-26E4C68BF973}" destId="{AE11B470-486F-4A40-8F7D-57071D28A494}" srcOrd="0" destOrd="0" presId="urn:microsoft.com/office/officeart/2009/3/layout/HorizontalOrganizationChart"/>
    <dgm:cxn modelId="{42806113-3334-4299-98EC-C56AD307C1AD}" type="presOf" srcId="{5DC9E73B-04D1-41D9-9EB8-C1AF09B929B2}" destId="{DC7957FE-295B-4706-A73E-8E4EAF7BD43A}" srcOrd="0" destOrd="0" presId="urn:microsoft.com/office/officeart/2009/3/layout/HorizontalOrganizationChart"/>
    <dgm:cxn modelId="{E2C3937A-76C1-4B3D-AFF0-79B9D8242E3F}" type="presOf" srcId="{BC6CF063-DE63-4E81-89D9-3B29EE9E4D88}" destId="{B1F2688A-7237-426C-BB4F-2370E5FA8BE8}" srcOrd="0" destOrd="0" presId="urn:microsoft.com/office/officeart/2009/3/layout/HorizontalOrganizationChart"/>
    <dgm:cxn modelId="{962A2E43-E366-4F83-951C-8D58F68AACAC}" type="presOf" srcId="{1D3C2025-5EEE-496A-BD61-E56EC1687C96}" destId="{57D99F55-8A07-4104-AC0E-72E4676667B0}" srcOrd="0" destOrd="0" presId="urn:microsoft.com/office/officeart/2009/3/layout/HorizontalOrganizationChart"/>
    <dgm:cxn modelId="{1B361B3A-2B8E-4CFF-B7AA-8D3FB657699C}" type="presParOf" srcId="{F914522F-CB57-4645-96A7-5CEF206FE973}" destId="{DB22BB6D-E728-4B66-A733-25EF651884D5}" srcOrd="0" destOrd="0" presId="urn:microsoft.com/office/officeart/2009/3/layout/HorizontalOrganizationChart"/>
    <dgm:cxn modelId="{E3A3E8A2-26F0-4556-BD36-1F2C371B596E}" type="presParOf" srcId="{DB22BB6D-E728-4B66-A733-25EF651884D5}" destId="{7A89EB9F-6056-489B-A3D7-27F4E23F5BB8}" srcOrd="0" destOrd="0" presId="urn:microsoft.com/office/officeart/2009/3/layout/HorizontalOrganizationChart"/>
    <dgm:cxn modelId="{8876AFE3-46C0-4422-82A5-2532208ABCD9}" type="presParOf" srcId="{7A89EB9F-6056-489B-A3D7-27F4E23F5BB8}" destId="{3FFD5A7D-E29F-4057-AE6F-6F1854A869E4}" srcOrd="0" destOrd="0" presId="urn:microsoft.com/office/officeart/2009/3/layout/HorizontalOrganizationChart"/>
    <dgm:cxn modelId="{08F8D0D4-1B6A-4AEE-AB0D-7FB82ECE49ED}" type="presParOf" srcId="{7A89EB9F-6056-489B-A3D7-27F4E23F5BB8}" destId="{1D2A5557-D831-43DC-803F-940D128C541C}" srcOrd="1" destOrd="0" presId="urn:microsoft.com/office/officeart/2009/3/layout/HorizontalOrganizationChart"/>
    <dgm:cxn modelId="{7AC71E89-195D-496D-B065-1369FDC8A90E}" type="presParOf" srcId="{DB22BB6D-E728-4B66-A733-25EF651884D5}" destId="{2A112A54-2745-496B-B075-E1D344463D2C}" srcOrd="1" destOrd="0" presId="urn:microsoft.com/office/officeart/2009/3/layout/HorizontalOrganizationChart"/>
    <dgm:cxn modelId="{F796F7DC-E5E3-4F9E-A49D-6C350070E0F9}" type="presParOf" srcId="{2A112A54-2745-496B-B075-E1D344463D2C}" destId="{094372B6-1B25-4C07-9BF9-9C39DC0238AD}" srcOrd="0" destOrd="0" presId="urn:microsoft.com/office/officeart/2009/3/layout/HorizontalOrganizationChart"/>
    <dgm:cxn modelId="{CB061075-D0F6-490E-893D-EE60AD004702}" type="presParOf" srcId="{2A112A54-2745-496B-B075-E1D344463D2C}" destId="{4E1BE24B-340A-48BB-BCF1-AE93DDE96F88}" srcOrd="1" destOrd="0" presId="urn:microsoft.com/office/officeart/2009/3/layout/HorizontalOrganizationChart"/>
    <dgm:cxn modelId="{9A3D7189-17F4-4EE1-8308-3DB08B233B31}" type="presParOf" srcId="{4E1BE24B-340A-48BB-BCF1-AE93DDE96F88}" destId="{D38BBAE5-E063-4483-B45B-FA23C5A37075}" srcOrd="0" destOrd="0" presId="urn:microsoft.com/office/officeart/2009/3/layout/HorizontalOrganizationChart"/>
    <dgm:cxn modelId="{BB2B90EA-E1C8-4253-8F92-3EE640B88732}" type="presParOf" srcId="{D38BBAE5-E063-4483-B45B-FA23C5A37075}" destId="{0EF5C4B1-EC58-4E31-B5C2-1DBFF3FF1EFD}" srcOrd="0" destOrd="0" presId="urn:microsoft.com/office/officeart/2009/3/layout/HorizontalOrganizationChart"/>
    <dgm:cxn modelId="{4A2EAAA1-4F17-4506-97F9-AB2FE07A7A9F}" type="presParOf" srcId="{D38BBAE5-E063-4483-B45B-FA23C5A37075}" destId="{2309C5DE-6B04-40B5-B5A7-10B982A8FC34}" srcOrd="1" destOrd="0" presId="urn:microsoft.com/office/officeart/2009/3/layout/HorizontalOrganizationChart"/>
    <dgm:cxn modelId="{2894A961-8825-4482-A9B1-A15A5C4A6B4A}" type="presParOf" srcId="{4E1BE24B-340A-48BB-BCF1-AE93DDE96F88}" destId="{DA6841B2-2D41-40EF-BB62-85906F289B49}" srcOrd="1" destOrd="0" presId="urn:microsoft.com/office/officeart/2009/3/layout/HorizontalOrganizationChart"/>
    <dgm:cxn modelId="{36B9628C-4980-4B46-A125-2A17A1087322}" type="presParOf" srcId="{DA6841B2-2D41-40EF-BB62-85906F289B49}" destId="{CAA17BA6-5836-46DA-9C41-2960F8A4558C}" srcOrd="0" destOrd="0" presId="urn:microsoft.com/office/officeart/2009/3/layout/HorizontalOrganizationChart"/>
    <dgm:cxn modelId="{F6EC29B0-567F-475B-B7B1-09E230387FC1}" type="presParOf" srcId="{DA6841B2-2D41-40EF-BB62-85906F289B49}" destId="{0B7E330C-B5E3-45FC-9007-1C8F72E2B98C}" srcOrd="1" destOrd="0" presId="urn:microsoft.com/office/officeart/2009/3/layout/HorizontalOrganizationChart"/>
    <dgm:cxn modelId="{ABF0AC11-78D5-4E95-A4B3-934E75706A4B}" type="presParOf" srcId="{0B7E330C-B5E3-45FC-9007-1C8F72E2B98C}" destId="{4971F920-9B33-4AB7-B6FE-0B225F8FCD29}" srcOrd="0" destOrd="0" presId="urn:microsoft.com/office/officeart/2009/3/layout/HorizontalOrganizationChart"/>
    <dgm:cxn modelId="{57FF8110-F3A1-4FE6-A085-64AD69F9D33D}" type="presParOf" srcId="{4971F920-9B33-4AB7-B6FE-0B225F8FCD29}" destId="{E2103CF9-0A7C-45D3-ACFF-09A4F1A0FB8D}" srcOrd="0" destOrd="0" presId="urn:microsoft.com/office/officeart/2009/3/layout/HorizontalOrganizationChart"/>
    <dgm:cxn modelId="{0C4DC74F-F001-4A62-9C12-79BB9317A099}" type="presParOf" srcId="{4971F920-9B33-4AB7-B6FE-0B225F8FCD29}" destId="{ABDFB788-4B2E-47AB-938C-7473F8CDCE5B}" srcOrd="1" destOrd="0" presId="urn:microsoft.com/office/officeart/2009/3/layout/HorizontalOrganizationChart"/>
    <dgm:cxn modelId="{E7B6F221-ED5E-4534-AE8F-C281744DA53B}" type="presParOf" srcId="{0B7E330C-B5E3-45FC-9007-1C8F72E2B98C}" destId="{EADE3AB8-2C8A-44E3-8E76-1EC1278ABDA4}" srcOrd="1" destOrd="0" presId="urn:microsoft.com/office/officeart/2009/3/layout/HorizontalOrganizationChart"/>
    <dgm:cxn modelId="{A1F53E5D-FE0F-4541-BE7C-A81589BC7512}" type="presParOf" srcId="{0B7E330C-B5E3-45FC-9007-1C8F72E2B98C}" destId="{42408791-697B-4199-B617-6E812DDF38C5}" srcOrd="2" destOrd="0" presId="urn:microsoft.com/office/officeart/2009/3/layout/HorizontalOrganizationChart"/>
    <dgm:cxn modelId="{99FBF5BF-54F3-4765-9A9A-FB032FC695F9}" type="presParOf" srcId="{4E1BE24B-340A-48BB-BCF1-AE93DDE96F88}" destId="{6A99DBCE-947B-46D3-9867-3097A174334A}" srcOrd="2" destOrd="0" presId="urn:microsoft.com/office/officeart/2009/3/layout/HorizontalOrganizationChart"/>
    <dgm:cxn modelId="{4BD747F2-DB85-4F58-A137-983F411C3035}" type="presParOf" srcId="{2A112A54-2745-496B-B075-E1D344463D2C}" destId="{57D99F55-8A07-4104-AC0E-72E4676667B0}" srcOrd="2" destOrd="0" presId="urn:microsoft.com/office/officeart/2009/3/layout/HorizontalOrganizationChart"/>
    <dgm:cxn modelId="{A75B6F74-6173-41EA-9074-88A18879885A}" type="presParOf" srcId="{2A112A54-2745-496B-B075-E1D344463D2C}" destId="{15916600-7153-4934-9D95-26BD5901744E}" srcOrd="3" destOrd="0" presId="urn:microsoft.com/office/officeart/2009/3/layout/HorizontalOrganizationChart"/>
    <dgm:cxn modelId="{A6BD71CE-78DD-4176-84FB-07FD45C764C4}" type="presParOf" srcId="{15916600-7153-4934-9D95-26BD5901744E}" destId="{705B7308-5B94-43F7-8217-CDD15233B2ED}" srcOrd="0" destOrd="0" presId="urn:microsoft.com/office/officeart/2009/3/layout/HorizontalOrganizationChart"/>
    <dgm:cxn modelId="{9B61526B-83FC-4767-9DEE-D28430216705}" type="presParOf" srcId="{705B7308-5B94-43F7-8217-CDD15233B2ED}" destId="{28457392-56E0-471A-BD57-AF51DF1C4B22}" srcOrd="0" destOrd="0" presId="urn:microsoft.com/office/officeart/2009/3/layout/HorizontalOrganizationChart"/>
    <dgm:cxn modelId="{31F2F929-3FBB-47A0-A9B6-F560EAF11458}" type="presParOf" srcId="{705B7308-5B94-43F7-8217-CDD15233B2ED}" destId="{6CAA3695-70CE-4513-B416-460B7440ED8F}" srcOrd="1" destOrd="0" presId="urn:microsoft.com/office/officeart/2009/3/layout/HorizontalOrganizationChart"/>
    <dgm:cxn modelId="{56EDB98A-53FB-470C-9FEC-2217C8E3B17D}" type="presParOf" srcId="{15916600-7153-4934-9D95-26BD5901744E}" destId="{7169FF1F-5E7E-4EB5-AD1C-6270175CC9AA}" srcOrd="1" destOrd="0" presId="urn:microsoft.com/office/officeart/2009/3/layout/HorizontalOrganizationChart"/>
    <dgm:cxn modelId="{760F1B6E-D63D-4AED-8491-91D53B9BBC19}" type="presParOf" srcId="{7169FF1F-5E7E-4EB5-AD1C-6270175CC9AA}" destId="{B1F2688A-7237-426C-BB4F-2370E5FA8BE8}" srcOrd="0" destOrd="0" presId="urn:microsoft.com/office/officeart/2009/3/layout/HorizontalOrganizationChart"/>
    <dgm:cxn modelId="{5C5E41F1-111E-45F9-9D58-2CB579F76E31}" type="presParOf" srcId="{7169FF1F-5E7E-4EB5-AD1C-6270175CC9AA}" destId="{2B19731B-C7A0-4BF2-AB34-88CE6EE81503}" srcOrd="1" destOrd="0" presId="urn:microsoft.com/office/officeart/2009/3/layout/HorizontalOrganizationChart"/>
    <dgm:cxn modelId="{FD42C87D-6F99-43CA-9509-D8669428A154}" type="presParOf" srcId="{2B19731B-C7A0-4BF2-AB34-88CE6EE81503}" destId="{558A8C58-E85C-4E6A-815D-306C29377653}" srcOrd="0" destOrd="0" presId="urn:microsoft.com/office/officeart/2009/3/layout/HorizontalOrganizationChart"/>
    <dgm:cxn modelId="{9A085007-4AE5-401B-A594-F2E7942356CD}" type="presParOf" srcId="{558A8C58-E85C-4E6A-815D-306C29377653}" destId="{1C8D0D24-F3D3-46DD-8847-A5FC20164CE2}" srcOrd="0" destOrd="0" presId="urn:microsoft.com/office/officeart/2009/3/layout/HorizontalOrganizationChart"/>
    <dgm:cxn modelId="{0FCDB61C-A150-4836-B858-BB380EC9CDB2}" type="presParOf" srcId="{558A8C58-E85C-4E6A-815D-306C29377653}" destId="{C3C728CE-5882-4AA4-A26F-C540164CBFE8}" srcOrd="1" destOrd="0" presId="urn:microsoft.com/office/officeart/2009/3/layout/HorizontalOrganizationChart"/>
    <dgm:cxn modelId="{6FA958BF-3D25-4CC6-9BB7-3E74D8A42B51}" type="presParOf" srcId="{2B19731B-C7A0-4BF2-AB34-88CE6EE81503}" destId="{73A2E554-DF37-499B-AEA4-2A9D57628A0F}" srcOrd="1" destOrd="0" presId="urn:microsoft.com/office/officeart/2009/3/layout/HorizontalOrganizationChart"/>
    <dgm:cxn modelId="{3B5667AA-CF5D-4BB0-A076-2D38519A69F3}" type="presParOf" srcId="{2B19731B-C7A0-4BF2-AB34-88CE6EE81503}" destId="{B518ED51-B7B9-4D53-8E6B-8FFFD0A0B681}" srcOrd="2" destOrd="0" presId="urn:microsoft.com/office/officeart/2009/3/layout/HorizontalOrganizationChart"/>
    <dgm:cxn modelId="{8983F14E-D218-4A0D-9E28-F9959C89D3F5}" type="presParOf" srcId="{15916600-7153-4934-9D95-26BD5901744E}" destId="{72D9CB01-0EA9-4E40-A6AD-A1AE0744BF7C}" srcOrd="2" destOrd="0" presId="urn:microsoft.com/office/officeart/2009/3/layout/HorizontalOrganizationChart"/>
    <dgm:cxn modelId="{DFE5EAD8-DA87-42EF-A273-820B565146AC}" type="presParOf" srcId="{2A112A54-2745-496B-B075-E1D344463D2C}" destId="{2CC4C387-C0E0-44BE-9FF9-6EE6878107E5}" srcOrd="4" destOrd="0" presId="urn:microsoft.com/office/officeart/2009/3/layout/HorizontalOrganizationChart"/>
    <dgm:cxn modelId="{3B325ECE-6737-4FCD-AE5E-EF68FC45154B}" type="presParOf" srcId="{2A112A54-2745-496B-B075-E1D344463D2C}" destId="{40CE98EB-362D-4D59-8EF2-69A69589E219}" srcOrd="5" destOrd="0" presId="urn:microsoft.com/office/officeart/2009/3/layout/HorizontalOrganizationChart"/>
    <dgm:cxn modelId="{8FDF7338-528C-46EF-9268-15CC1616D5EA}" type="presParOf" srcId="{40CE98EB-362D-4D59-8EF2-69A69589E219}" destId="{70BE4BEE-8522-430D-83D9-F4CE439BDFE3}" srcOrd="0" destOrd="0" presId="urn:microsoft.com/office/officeart/2009/3/layout/HorizontalOrganizationChart"/>
    <dgm:cxn modelId="{EDD6CBBC-827F-4365-AEE4-39CC5793FED0}" type="presParOf" srcId="{70BE4BEE-8522-430D-83D9-F4CE439BDFE3}" destId="{4D4D2EB4-275B-4858-BBC2-C235F3A29F68}" srcOrd="0" destOrd="0" presId="urn:microsoft.com/office/officeart/2009/3/layout/HorizontalOrganizationChart"/>
    <dgm:cxn modelId="{A967321C-0DC9-434A-B035-894B22604F4A}" type="presParOf" srcId="{70BE4BEE-8522-430D-83D9-F4CE439BDFE3}" destId="{4FDD34A4-C96A-4C32-BABD-0D1478595B56}" srcOrd="1" destOrd="0" presId="urn:microsoft.com/office/officeart/2009/3/layout/HorizontalOrganizationChart"/>
    <dgm:cxn modelId="{D4D0E231-978B-4038-AE22-803B2E1C865D}" type="presParOf" srcId="{40CE98EB-362D-4D59-8EF2-69A69589E219}" destId="{D25CA132-5392-4455-A5E4-B52D7CE4656A}" srcOrd="1" destOrd="0" presId="urn:microsoft.com/office/officeart/2009/3/layout/HorizontalOrganizationChart"/>
    <dgm:cxn modelId="{30C1E04B-CFE1-4339-A5AB-BDDF7FA8C2EA}" type="presParOf" srcId="{D25CA132-5392-4455-A5E4-B52D7CE4656A}" destId="{D21FB96F-4E12-4AA6-90EE-CCDA9F873B9C}" srcOrd="0" destOrd="0" presId="urn:microsoft.com/office/officeart/2009/3/layout/HorizontalOrganizationChart"/>
    <dgm:cxn modelId="{924584F0-E4D2-4E18-9AB2-7AB5027513B4}" type="presParOf" srcId="{D25CA132-5392-4455-A5E4-B52D7CE4656A}" destId="{587C0730-6645-438F-835D-DEB6257833C6}" srcOrd="1" destOrd="0" presId="urn:microsoft.com/office/officeart/2009/3/layout/HorizontalOrganizationChart"/>
    <dgm:cxn modelId="{DE6EC3DE-4C37-426A-9630-FCC0095ABA5A}" type="presParOf" srcId="{587C0730-6645-438F-835D-DEB6257833C6}" destId="{F61F01A5-B7A4-42CC-A6B1-2C3B6B352A96}" srcOrd="0" destOrd="0" presId="urn:microsoft.com/office/officeart/2009/3/layout/HorizontalOrganizationChart"/>
    <dgm:cxn modelId="{21AC5B5D-CBDD-41ED-A07A-7C418CDF8032}" type="presParOf" srcId="{F61F01A5-B7A4-42CC-A6B1-2C3B6B352A96}" destId="{0C333F36-6CD0-4EDE-B059-801FBD1C0C5B}" srcOrd="0" destOrd="0" presId="urn:microsoft.com/office/officeart/2009/3/layout/HorizontalOrganizationChart"/>
    <dgm:cxn modelId="{98392FDD-AB84-4325-A79A-80A29A2DCD97}" type="presParOf" srcId="{F61F01A5-B7A4-42CC-A6B1-2C3B6B352A96}" destId="{D25DD6BE-5976-45AF-B201-EBB200A57C99}" srcOrd="1" destOrd="0" presId="urn:microsoft.com/office/officeart/2009/3/layout/HorizontalOrganizationChart"/>
    <dgm:cxn modelId="{1F9427E1-BD1D-440D-8E66-71D25A14890C}" type="presParOf" srcId="{587C0730-6645-438F-835D-DEB6257833C6}" destId="{1098A763-09EC-4703-A6AB-44416F59120A}" srcOrd="1" destOrd="0" presId="urn:microsoft.com/office/officeart/2009/3/layout/HorizontalOrganizationChart"/>
    <dgm:cxn modelId="{DDCBB423-0278-4D10-9828-5E66B45FDF0E}" type="presParOf" srcId="{587C0730-6645-438F-835D-DEB6257833C6}" destId="{11DCD521-A399-4FCE-A783-E775C28181EC}" srcOrd="2" destOrd="0" presId="urn:microsoft.com/office/officeart/2009/3/layout/HorizontalOrganizationChart"/>
    <dgm:cxn modelId="{5DE362E2-5C73-42B9-939E-F38D7308139C}" type="presParOf" srcId="{40CE98EB-362D-4D59-8EF2-69A69589E219}" destId="{769D2205-5229-4D20-99C9-81318A1AAF7C}" srcOrd="2" destOrd="0" presId="urn:microsoft.com/office/officeart/2009/3/layout/HorizontalOrganizationChart"/>
    <dgm:cxn modelId="{0A71EF0B-0E27-46A4-AEBC-4394CBC04C71}" type="presParOf" srcId="{2A112A54-2745-496B-B075-E1D344463D2C}" destId="{23B2D999-2FC3-47E5-9FEE-F08E8784F58C}" srcOrd="6" destOrd="0" presId="urn:microsoft.com/office/officeart/2009/3/layout/HorizontalOrganizationChart"/>
    <dgm:cxn modelId="{67E80046-075F-432B-82BF-E0F9CCE7A922}" type="presParOf" srcId="{2A112A54-2745-496B-B075-E1D344463D2C}" destId="{6620624C-7E15-4F55-A5D0-07C4584C36C9}" srcOrd="7" destOrd="0" presId="urn:microsoft.com/office/officeart/2009/3/layout/HorizontalOrganizationChart"/>
    <dgm:cxn modelId="{4F50B0F3-6F12-4391-BDD3-CEAB2E5DDC61}" type="presParOf" srcId="{6620624C-7E15-4F55-A5D0-07C4584C36C9}" destId="{85C46441-4F91-4660-890D-C8E01CA8AA82}" srcOrd="0" destOrd="0" presId="urn:microsoft.com/office/officeart/2009/3/layout/HorizontalOrganizationChart"/>
    <dgm:cxn modelId="{42EE6063-A539-4B03-B44C-E7AF0BB78C85}" type="presParOf" srcId="{85C46441-4F91-4660-890D-C8E01CA8AA82}" destId="{AE11B470-486F-4A40-8F7D-57071D28A494}" srcOrd="0" destOrd="0" presId="urn:microsoft.com/office/officeart/2009/3/layout/HorizontalOrganizationChart"/>
    <dgm:cxn modelId="{F00FA18E-A2B8-4A76-A6E2-2324BA3798C7}" type="presParOf" srcId="{85C46441-4F91-4660-890D-C8E01CA8AA82}" destId="{91955B68-62D9-4A2E-96A7-6F94F5EA264C}" srcOrd="1" destOrd="0" presId="urn:microsoft.com/office/officeart/2009/3/layout/HorizontalOrganizationChart"/>
    <dgm:cxn modelId="{7E1AB3D8-4FA4-4C88-B6E2-560899B9529E}" type="presParOf" srcId="{6620624C-7E15-4F55-A5D0-07C4584C36C9}" destId="{4EA3C381-F3F4-4C8A-B7D5-25F412ADA4AC}" srcOrd="1" destOrd="0" presId="urn:microsoft.com/office/officeart/2009/3/layout/HorizontalOrganizationChart"/>
    <dgm:cxn modelId="{1663EF95-AE83-44BD-870B-D53BD197C8B0}" type="presParOf" srcId="{4EA3C381-F3F4-4C8A-B7D5-25F412ADA4AC}" destId="{F81E90D1-D2A0-4AFF-B753-54F70C1226BA}" srcOrd="0" destOrd="0" presId="urn:microsoft.com/office/officeart/2009/3/layout/HorizontalOrganizationChart"/>
    <dgm:cxn modelId="{AAC8505D-4608-4D10-9C13-9B2E56DBF226}" type="presParOf" srcId="{4EA3C381-F3F4-4C8A-B7D5-25F412ADA4AC}" destId="{DF81B1EC-46D7-4B92-98D6-40AAD8B04F51}" srcOrd="1" destOrd="0" presId="urn:microsoft.com/office/officeart/2009/3/layout/HorizontalOrganizationChart"/>
    <dgm:cxn modelId="{D0C421E5-13B9-4BA6-9ACF-FAAD40C14140}" type="presParOf" srcId="{DF81B1EC-46D7-4B92-98D6-40AAD8B04F51}" destId="{0A298DD8-EC39-4E39-852C-38CCB3B1EE3A}" srcOrd="0" destOrd="0" presId="urn:microsoft.com/office/officeart/2009/3/layout/HorizontalOrganizationChart"/>
    <dgm:cxn modelId="{28DE594E-5668-459C-925F-55D0876FC2EE}" type="presParOf" srcId="{0A298DD8-EC39-4E39-852C-38CCB3B1EE3A}" destId="{DC7957FE-295B-4706-A73E-8E4EAF7BD43A}" srcOrd="0" destOrd="0" presId="urn:microsoft.com/office/officeart/2009/3/layout/HorizontalOrganizationChart"/>
    <dgm:cxn modelId="{79B38C30-CB58-4B72-BEDA-4ECE3FB2E014}" type="presParOf" srcId="{0A298DD8-EC39-4E39-852C-38CCB3B1EE3A}" destId="{56107332-A3E7-403F-A485-437C45F07F7B}" srcOrd="1" destOrd="0" presId="urn:microsoft.com/office/officeart/2009/3/layout/HorizontalOrganizationChart"/>
    <dgm:cxn modelId="{4F76958C-751A-43DC-8F7A-82E1DF2AD870}" type="presParOf" srcId="{DF81B1EC-46D7-4B92-98D6-40AAD8B04F51}" destId="{4C6C7199-FBE2-4A0C-8AF0-C318935D43E3}" srcOrd="1" destOrd="0" presId="urn:microsoft.com/office/officeart/2009/3/layout/HorizontalOrganizationChart"/>
    <dgm:cxn modelId="{C665BFEC-CAD8-4673-8516-DDB7D8DA91A0}" type="presParOf" srcId="{DF81B1EC-46D7-4B92-98D6-40AAD8B04F51}" destId="{763AE0E0-44E2-493C-98BF-5A3AF84CDADC}" srcOrd="2" destOrd="0" presId="urn:microsoft.com/office/officeart/2009/3/layout/HorizontalOrganizationChart"/>
    <dgm:cxn modelId="{ED1E7B9C-A74C-4997-963B-5B02055E0F09}" type="presParOf" srcId="{6620624C-7E15-4F55-A5D0-07C4584C36C9}" destId="{556D4B76-C4F2-4F6A-8AB3-E0A328832802}" srcOrd="2" destOrd="0" presId="urn:microsoft.com/office/officeart/2009/3/layout/HorizontalOrganizationChart"/>
    <dgm:cxn modelId="{B1D6814E-C0FC-4BB4-88CD-B024103D4A39}" type="presParOf" srcId="{DB22BB6D-E728-4B66-A733-25EF651884D5}" destId="{A48FA4B1-B434-4DE6-9459-24107F5986BC}"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A5424B61-D308-460E-845C-BD931D3EC5B1}" type="doc">
      <dgm:prSet loTypeId="urn:microsoft.com/office/officeart/2009/3/layout/HorizontalOrganizationChart" loCatId="hierarchy" qsTypeId="urn:microsoft.com/office/officeart/2005/8/quickstyle/simple3" qsCatId="simple" csTypeId="urn:microsoft.com/office/officeart/2005/8/colors/colorful2" csCatId="colorful" phldr="1"/>
      <dgm:spPr/>
      <dgm:t>
        <a:bodyPr/>
        <a:lstStyle/>
        <a:p>
          <a:endParaRPr lang="fr-FR"/>
        </a:p>
      </dgm:t>
    </dgm:pt>
    <dgm:pt modelId="{DE075BEC-DC6F-4856-AC82-DA92DA8512CB}">
      <dgm:prSet phldrT="[Texte]" custT="1"/>
      <dgm:spPr/>
      <dgm:t>
        <a:bodyPr/>
        <a:lstStyle/>
        <a:p>
          <a:pPr rtl="1"/>
          <a:r>
            <a:rPr lang="ar-TN" sz="3200" b="1" dirty="0" smtClean="0">
              <a:cs typeface="+mj-cs"/>
            </a:rPr>
            <a:t>الحكم</a:t>
          </a:r>
          <a:endParaRPr lang="fr-FR" sz="3200" b="1" dirty="0">
            <a:cs typeface="+mj-cs"/>
          </a:endParaRPr>
        </a:p>
      </dgm:t>
    </dgm:pt>
    <dgm:pt modelId="{0753735A-A4D9-4CB6-ADCE-957DA7E22D12}" type="parTrans" cxnId="{F0B4CC9F-A1FA-46E9-B5AC-35B770BAD4E2}">
      <dgm:prSet/>
      <dgm:spPr/>
      <dgm:t>
        <a:bodyPr/>
        <a:lstStyle/>
        <a:p>
          <a:endParaRPr lang="fr-FR"/>
        </a:p>
      </dgm:t>
    </dgm:pt>
    <dgm:pt modelId="{49053E7B-6F06-4D75-9624-B340AB0923C4}" type="sibTrans" cxnId="{F0B4CC9F-A1FA-46E9-B5AC-35B770BAD4E2}">
      <dgm:prSet/>
      <dgm:spPr/>
      <dgm:t>
        <a:bodyPr/>
        <a:lstStyle/>
        <a:p>
          <a:endParaRPr lang="fr-FR"/>
        </a:p>
      </dgm:t>
    </dgm:pt>
    <dgm:pt modelId="{E5803ABB-C12F-451B-9EAB-6D298950CBB2}">
      <dgm:prSet phldrT="[Texte]" custT="1"/>
      <dgm:spPr/>
      <dgm:t>
        <a:bodyPr/>
        <a:lstStyle/>
        <a:p>
          <a:r>
            <a:rPr lang="ar-TN" sz="3200" b="1" dirty="0" smtClean="0">
              <a:cs typeface="+mj-cs"/>
            </a:rPr>
            <a:t>صاحب الحكم</a:t>
          </a:r>
          <a:endParaRPr lang="fr-FR" sz="3200" b="1" dirty="0">
            <a:cs typeface="+mj-cs"/>
          </a:endParaRPr>
        </a:p>
      </dgm:t>
    </dgm:pt>
    <dgm:pt modelId="{F90FC8A8-0041-405C-8C89-A705CBBFD300}" type="parTrans" cxnId="{9B9892F7-F8DF-4008-AE5E-92F33FD49352}">
      <dgm:prSet/>
      <dgm:spPr/>
      <dgm:t>
        <a:bodyPr/>
        <a:lstStyle/>
        <a:p>
          <a:endParaRPr lang="fr-FR" sz="3200" b="1"/>
        </a:p>
      </dgm:t>
    </dgm:pt>
    <dgm:pt modelId="{61D85BE9-D952-47CD-A686-59B4153A0E20}" type="sibTrans" cxnId="{9B9892F7-F8DF-4008-AE5E-92F33FD49352}">
      <dgm:prSet/>
      <dgm:spPr/>
      <dgm:t>
        <a:bodyPr/>
        <a:lstStyle/>
        <a:p>
          <a:endParaRPr lang="fr-FR"/>
        </a:p>
      </dgm:t>
    </dgm:pt>
    <dgm:pt modelId="{783264E2-4075-4B7F-8BDC-F0A8D3E20ECC}">
      <dgm:prSet phldrT="[Texte]" custT="1"/>
      <dgm:spPr/>
      <dgm:t>
        <a:bodyPr/>
        <a:lstStyle/>
        <a:p>
          <a:pPr rtl="1"/>
          <a:r>
            <a:rPr lang="ar-TN" sz="3200" b="1" dirty="0" smtClean="0">
              <a:cs typeface="+mj-cs"/>
            </a:rPr>
            <a:t>الفعل موضوعُ الحكم</a:t>
          </a:r>
          <a:endParaRPr lang="fr-FR" sz="3200" b="1" dirty="0">
            <a:cs typeface="+mj-cs"/>
          </a:endParaRPr>
        </a:p>
      </dgm:t>
    </dgm:pt>
    <dgm:pt modelId="{DF122CC9-FDD8-47E5-984E-09A5167B862D}" type="parTrans" cxnId="{41B4B4F7-EA15-4B46-AE3F-812C9B21C822}">
      <dgm:prSet/>
      <dgm:spPr/>
      <dgm:t>
        <a:bodyPr/>
        <a:lstStyle/>
        <a:p>
          <a:endParaRPr lang="fr-FR" sz="3200" b="1"/>
        </a:p>
      </dgm:t>
    </dgm:pt>
    <dgm:pt modelId="{08D0CB76-46FF-4E34-8D3E-035CBCAECBDE}" type="sibTrans" cxnId="{41B4B4F7-EA15-4B46-AE3F-812C9B21C822}">
      <dgm:prSet/>
      <dgm:spPr/>
      <dgm:t>
        <a:bodyPr/>
        <a:lstStyle/>
        <a:p>
          <a:endParaRPr lang="fr-FR"/>
        </a:p>
      </dgm:t>
    </dgm:pt>
    <dgm:pt modelId="{994C34AD-9B71-49C2-A05B-A9D95CAC94CE}">
      <dgm:prSet custT="1"/>
      <dgm:spPr>
        <a:ln w="38100">
          <a:solidFill>
            <a:schemeClr val="tx1"/>
          </a:solidFill>
        </a:ln>
      </dgm:spPr>
      <dgm:t>
        <a:bodyPr/>
        <a:lstStyle/>
        <a:p>
          <a:r>
            <a:rPr lang="ar-TN" sz="3200" b="1" dirty="0" smtClean="0">
              <a:cs typeface="+mj-cs"/>
            </a:rPr>
            <a:t>الحكمُ نفسُه</a:t>
          </a:r>
          <a:endParaRPr lang="fr-FR" sz="3200" b="1" dirty="0">
            <a:cs typeface="+mj-cs"/>
          </a:endParaRPr>
        </a:p>
      </dgm:t>
    </dgm:pt>
    <dgm:pt modelId="{0EF9C6C3-39DF-4826-BE3B-A148455DF355}" type="parTrans" cxnId="{AD5AA4E8-ACCD-45EC-AD81-514D200C144A}">
      <dgm:prSet/>
      <dgm:spPr/>
      <dgm:t>
        <a:bodyPr/>
        <a:lstStyle/>
        <a:p>
          <a:endParaRPr lang="fr-FR" sz="3200" b="1"/>
        </a:p>
      </dgm:t>
    </dgm:pt>
    <dgm:pt modelId="{8CD9CAE9-6A3A-4A80-89C1-9E984EF7EA12}" type="sibTrans" cxnId="{AD5AA4E8-ACCD-45EC-AD81-514D200C144A}">
      <dgm:prSet/>
      <dgm:spPr/>
      <dgm:t>
        <a:bodyPr/>
        <a:lstStyle/>
        <a:p>
          <a:endParaRPr lang="fr-FR"/>
        </a:p>
      </dgm:t>
    </dgm:pt>
    <dgm:pt modelId="{0D3A6E1F-AB72-4435-87D4-4DCE35CA835D}">
      <dgm:prSet custT="1"/>
      <dgm:spPr/>
      <dgm:t>
        <a:bodyPr/>
        <a:lstStyle/>
        <a:p>
          <a:pPr rtl="1"/>
          <a:r>
            <a:rPr lang="ar-TN" sz="3200" b="1" dirty="0" smtClean="0"/>
            <a:t>الشّخص الذي ينطبق عليه الحكم</a:t>
          </a:r>
          <a:endParaRPr lang="ar-TN" sz="3200" b="1" dirty="0"/>
        </a:p>
      </dgm:t>
    </dgm:pt>
    <dgm:pt modelId="{1FA0B613-4CBB-421E-A29F-03C9CF0F040F}" type="parTrans" cxnId="{C0C38690-D4A3-4CEA-988D-9C870BDCD35F}">
      <dgm:prSet/>
      <dgm:spPr/>
      <dgm:t>
        <a:bodyPr/>
        <a:lstStyle/>
        <a:p>
          <a:pPr rtl="1"/>
          <a:endParaRPr lang="ar-TN" sz="3200" b="1"/>
        </a:p>
      </dgm:t>
    </dgm:pt>
    <dgm:pt modelId="{0E0AD918-4F43-499A-A7CF-F8B4E3F256EC}" type="sibTrans" cxnId="{C0C38690-D4A3-4CEA-988D-9C870BDCD35F}">
      <dgm:prSet/>
      <dgm:spPr/>
      <dgm:t>
        <a:bodyPr/>
        <a:lstStyle/>
        <a:p>
          <a:pPr rtl="1"/>
          <a:endParaRPr lang="ar-TN"/>
        </a:p>
      </dgm:t>
    </dgm:pt>
    <dgm:pt modelId="{9640613B-FE3E-4CCD-B872-B6234B5D11F8}" type="pres">
      <dgm:prSet presAssocID="{A5424B61-D308-460E-845C-BD931D3EC5B1}" presName="hierChild1" presStyleCnt="0">
        <dgm:presLayoutVars>
          <dgm:orgChart val="1"/>
          <dgm:chPref val="1"/>
          <dgm:dir val="rev"/>
          <dgm:animOne val="branch"/>
          <dgm:animLvl val="lvl"/>
          <dgm:resizeHandles/>
        </dgm:presLayoutVars>
      </dgm:prSet>
      <dgm:spPr/>
      <dgm:t>
        <a:bodyPr/>
        <a:lstStyle/>
        <a:p>
          <a:endParaRPr lang="fr-FR"/>
        </a:p>
      </dgm:t>
    </dgm:pt>
    <dgm:pt modelId="{888C8BCA-462A-4673-B680-F0F8409F014E}" type="pres">
      <dgm:prSet presAssocID="{DE075BEC-DC6F-4856-AC82-DA92DA8512CB}" presName="hierRoot1" presStyleCnt="0">
        <dgm:presLayoutVars>
          <dgm:hierBranch val="init"/>
        </dgm:presLayoutVars>
      </dgm:prSet>
      <dgm:spPr/>
    </dgm:pt>
    <dgm:pt modelId="{F47CF7D0-2C0D-4CB6-8CC0-2C19F9493D8B}" type="pres">
      <dgm:prSet presAssocID="{DE075BEC-DC6F-4856-AC82-DA92DA8512CB}" presName="rootComposite1" presStyleCnt="0"/>
      <dgm:spPr/>
    </dgm:pt>
    <dgm:pt modelId="{FB97AA5D-4AD9-4A77-851A-DA5337EC5FAC}" type="pres">
      <dgm:prSet presAssocID="{DE075BEC-DC6F-4856-AC82-DA92DA8512CB}" presName="rootText1" presStyleLbl="node0" presStyleIdx="0" presStyleCnt="1" custScaleY="141433">
        <dgm:presLayoutVars>
          <dgm:chPref val="3"/>
        </dgm:presLayoutVars>
      </dgm:prSet>
      <dgm:spPr/>
      <dgm:t>
        <a:bodyPr/>
        <a:lstStyle/>
        <a:p>
          <a:endParaRPr lang="fr-FR"/>
        </a:p>
      </dgm:t>
    </dgm:pt>
    <dgm:pt modelId="{6E0132B4-42DF-4304-9C47-7ADEC2CC4F61}" type="pres">
      <dgm:prSet presAssocID="{DE075BEC-DC6F-4856-AC82-DA92DA8512CB}" presName="rootConnector1" presStyleLbl="node1" presStyleIdx="0" presStyleCnt="0"/>
      <dgm:spPr/>
      <dgm:t>
        <a:bodyPr/>
        <a:lstStyle/>
        <a:p>
          <a:endParaRPr lang="fr-FR"/>
        </a:p>
      </dgm:t>
    </dgm:pt>
    <dgm:pt modelId="{951EB126-BB7A-484C-B03C-8CFEEB0D58A9}" type="pres">
      <dgm:prSet presAssocID="{DE075BEC-DC6F-4856-AC82-DA92DA8512CB}" presName="hierChild2" presStyleCnt="0"/>
      <dgm:spPr/>
    </dgm:pt>
    <dgm:pt modelId="{507A9779-B9B3-4364-A9EF-D04C69445F24}" type="pres">
      <dgm:prSet presAssocID="{0EF9C6C3-39DF-4826-BE3B-A148455DF355}" presName="Name66" presStyleLbl="parChTrans1D2" presStyleIdx="0" presStyleCnt="4"/>
      <dgm:spPr/>
      <dgm:t>
        <a:bodyPr/>
        <a:lstStyle/>
        <a:p>
          <a:endParaRPr lang="fr-FR"/>
        </a:p>
      </dgm:t>
    </dgm:pt>
    <dgm:pt modelId="{61F1896B-011E-45DF-8B59-758E7810EA84}" type="pres">
      <dgm:prSet presAssocID="{994C34AD-9B71-49C2-A05B-A9D95CAC94CE}" presName="hierRoot2" presStyleCnt="0">
        <dgm:presLayoutVars>
          <dgm:hierBranch val="init"/>
        </dgm:presLayoutVars>
      </dgm:prSet>
      <dgm:spPr/>
    </dgm:pt>
    <dgm:pt modelId="{7AB01D6C-F541-4F4A-92EF-F94AF9170F5E}" type="pres">
      <dgm:prSet presAssocID="{994C34AD-9B71-49C2-A05B-A9D95CAC94CE}" presName="rootComposite" presStyleCnt="0"/>
      <dgm:spPr/>
    </dgm:pt>
    <dgm:pt modelId="{7080A373-8B63-4C28-B44D-5307AD691A29}" type="pres">
      <dgm:prSet presAssocID="{994C34AD-9B71-49C2-A05B-A9D95CAC94CE}" presName="rootText" presStyleLbl="node2" presStyleIdx="0" presStyleCnt="4">
        <dgm:presLayoutVars>
          <dgm:chPref val="3"/>
        </dgm:presLayoutVars>
      </dgm:prSet>
      <dgm:spPr/>
      <dgm:t>
        <a:bodyPr/>
        <a:lstStyle/>
        <a:p>
          <a:endParaRPr lang="fr-FR"/>
        </a:p>
      </dgm:t>
    </dgm:pt>
    <dgm:pt modelId="{6B065AA2-EACE-4282-B0C2-1F78F3BCBF6D}" type="pres">
      <dgm:prSet presAssocID="{994C34AD-9B71-49C2-A05B-A9D95CAC94CE}" presName="rootConnector" presStyleLbl="node2" presStyleIdx="0" presStyleCnt="4"/>
      <dgm:spPr/>
      <dgm:t>
        <a:bodyPr/>
        <a:lstStyle/>
        <a:p>
          <a:endParaRPr lang="fr-FR"/>
        </a:p>
      </dgm:t>
    </dgm:pt>
    <dgm:pt modelId="{A21A01CC-2557-4719-871F-9F116D9979B3}" type="pres">
      <dgm:prSet presAssocID="{994C34AD-9B71-49C2-A05B-A9D95CAC94CE}" presName="hierChild4" presStyleCnt="0"/>
      <dgm:spPr/>
    </dgm:pt>
    <dgm:pt modelId="{265250FB-464F-4BE2-A4F5-FDF2C5D4B8A5}" type="pres">
      <dgm:prSet presAssocID="{994C34AD-9B71-49C2-A05B-A9D95CAC94CE}" presName="hierChild5" presStyleCnt="0"/>
      <dgm:spPr/>
    </dgm:pt>
    <dgm:pt modelId="{923B3E22-E916-4888-BB2D-816632845000}" type="pres">
      <dgm:prSet presAssocID="{F90FC8A8-0041-405C-8C89-A705CBBFD300}" presName="Name66" presStyleLbl="parChTrans1D2" presStyleIdx="1" presStyleCnt="4"/>
      <dgm:spPr/>
      <dgm:t>
        <a:bodyPr/>
        <a:lstStyle/>
        <a:p>
          <a:endParaRPr lang="fr-FR"/>
        </a:p>
      </dgm:t>
    </dgm:pt>
    <dgm:pt modelId="{308F44B7-EAF5-49E0-A635-40FB1FC21A0B}" type="pres">
      <dgm:prSet presAssocID="{E5803ABB-C12F-451B-9EAB-6D298950CBB2}" presName="hierRoot2" presStyleCnt="0">
        <dgm:presLayoutVars>
          <dgm:hierBranch val="init"/>
        </dgm:presLayoutVars>
      </dgm:prSet>
      <dgm:spPr/>
    </dgm:pt>
    <dgm:pt modelId="{B6AF0DD8-7B66-4438-ACAE-34C28B05BBD7}" type="pres">
      <dgm:prSet presAssocID="{E5803ABB-C12F-451B-9EAB-6D298950CBB2}" presName="rootComposite" presStyleCnt="0"/>
      <dgm:spPr/>
    </dgm:pt>
    <dgm:pt modelId="{DD5CAE1B-8DC7-4BB5-AFE5-EE0612474524}" type="pres">
      <dgm:prSet presAssocID="{E5803ABB-C12F-451B-9EAB-6D298950CBB2}" presName="rootText" presStyleLbl="node2" presStyleIdx="1" presStyleCnt="4" custScaleY="122442">
        <dgm:presLayoutVars>
          <dgm:chPref val="3"/>
        </dgm:presLayoutVars>
      </dgm:prSet>
      <dgm:spPr/>
      <dgm:t>
        <a:bodyPr/>
        <a:lstStyle/>
        <a:p>
          <a:endParaRPr lang="fr-FR"/>
        </a:p>
      </dgm:t>
    </dgm:pt>
    <dgm:pt modelId="{94B5EF44-C9DB-485A-9543-61FE9049653F}" type="pres">
      <dgm:prSet presAssocID="{E5803ABB-C12F-451B-9EAB-6D298950CBB2}" presName="rootConnector" presStyleLbl="node2" presStyleIdx="1" presStyleCnt="4"/>
      <dgm:spPr/>
      <dgm:t>
        <a:bodyPr/>
        <a:lstStyle/>
        <a:p>
          <a:endParaRPr lang="fr-FR"/>
        </a:p>
      </dgm:t>
    </dgm:pt>
    <dgm:pt modelId="{7F8153F0-E2FB-4B07-83C1-BCAB7DC7D4B7}" type="pres">
      <dgm:prSet presAssocID="{E5803ABB-C12F-451B-9EAB-6D298950CBB2}" presName="hierChild4" presStyleCnt="0"/>
      <dgm:spPr/>
    </dgm:pt>
    <dgm:pt modelId="{10A75D6B-25AD-46DC-9C07-F9691BC78AEB}" type="pres">
      <dgm:prSet presAssocID="{E5803ABB-C12F-451B-9EAB-6D298950CBB2}" presName="hierChild5" presStyleCnt="0"/>
      <dgm:spPr/>
    </dgm:pt>
    <dgm:pt modelId="{82A88BC9-1E0E-445A-884B-6BC75CE35507}" type="pres">
      <dgm:prSet presAssocID="{DF122CC9-FDD8-47E5-984E-09A5167B862D}" presName="Name66" presStyleLbl="parChTrans1D2" presStyleIdx="2" presStyleCnt="4"/>
      <dgm:spPr/>
      <dgm:t>
        <a:bodyPr/>
        <a:lstStyle/>
        <a:p>
          <a:endParaRPr lang="fr-FR"/>
        </a:p>
      </dgm:t>
    </dgm:pt>
    <dgm:pt modelId="{B16301CE-57FA-4AF8-9181-3DCFED1B4F32}" type="pres">
      <dgm:prSet presAssocID="{783264E2-4075-4B7F-8BDC-F0A8D3E20ECC}" presName="hierRoot2" presStyleCnt="0">
        <dgm:presLayoutVars>
          <dgm:hierBranch val="init"/>
        </dgm:presLayoutVars>
      </dgm:prSet>
      <dgm:spPr/>
    </dgm:pt>
    <dgm:pt modelId="{F0796ECA-4B21-4F40-A8D7-3D1F6CF3F0D4}" type="pres">
      <dgm:prSet presAssocID="{783264E2-4075-4B7F-8BDC-F0A8D3E20ECC}" presName="rootComposite" presStyleCnt="0"/>
      <dgm:spPr/>
    </dgm:pt>
    <dgm:pt modelId="{E926BBD4-A927-4B16-8F3F-A32E5B823BFF}" type="pres">
      <dgm:prSet presAssocID="{783264E2-4075-4B7F-8BDC-F0A8D3E20ECC}" presName="rootText" presStyleLbl="node2" presStyleIdx="2" presStyleCnt="4">
        <dgm:presLayoutVars>
          <dgm:chPref val="3"/>
        </dgm:presLayoutVars>
      </dgm:prSet>
      <dgm:spPr/>
      <dgm:t>
        <a:bodyPr/>
        <a:lstStyle/>
        <a:p>
          <a:endParaRPr lang="fr-FR"/>
        </a:p>
      </dgm:t>
    </dgm:pt>
    <dgm:pt modelId="{0B346837-6042-403A-835B-0F9FFF6B8909}" type="pres">
      <dgm:prSet presAssocID="{783264E2-4075-4B7F-8BDC-F0A8D3E20ECC}" presName="rootConnector" presStyleLbl="node2" presStyleIdx="2" presStyleCnt="4"/>
      <dgm:spPr/>
      <dgm:t>
        <a:bodyPr/>
        <a:lstStyle/>
        <a:p>
          <a:endParaRPr lang="fr-FR"/>
        </a:p>
      </dgm:t>
    </dgm:pt>
    <dgm:pt modelId="{C42C6F59-3AE8-4415-BB3E-3386716BD771}" type="pres">
      <dgm:prSet presAssocID="{783264E2-4075-4B7F-8BDC-F0A8D3E20ECC}" presName="hierChild4" presStyleCnt="0"/>
      <dgm:spPr/>
    </dgm:pt>
    <dgm:pt modelId="{CB447D13-DA02-4929-850B-44F2837C846D}" type="pres">
      <dgm:prSet presAssocID="{783264E2-4075-4B7F-8BDC-F0A8D3E20ECC}" presName="hierChild5" presStyleCnt="0"/>
      <dgm:spPr/>
    </dgm:pt>
    <dgm:pt modelId="{91E670B8-B26E-4671-ACEE-67E7B30FC6FB}" type="pres">
      <dgm:prSet presAssocID="{1FA0B613-4CBB-421E-A29F-03C9CF0F040F}" presName="Name66" presStyleLbl="parChTrans1D2" presStyleIdx="3" presStyleCnt="4"/>
      <dgm:spPr/>
      <dgm:t>
        <a:bodyPr/>
        <a:lstStyle/>
        <a:p>
          <a:pPr rtl="1"/>
          <a:endParaRPr lang="ar-TN"/>
        </a:p>
      </dgm:t>
    </dgm:pt>
    <dgm:pt modelId="{026889B7-8BC4-43A5-BE04-23D0FBEE9BE5}" type="pres">
      <dgm:prSet presAssocID="{0D3A6E1F-AB72-4435-87D4-4DCE35CA835D}" presName="hierRoot2" presStyleCnt="0">
        <dgm:presLayoutVars>
          <dgm:hierBranch val="init"/>
        </dgm:presLayoutVars>
      </dgm:prSet>
      <dgm:spPr/>
    </dgm:pt>
    <dgm:pt modelId="{B7D44E89-A27F-48A7-840D-7AEB2DE97926}" type="pres">
      <dgm:prSet presAssocID="{0D3A6E1F-AB72-4435-87D4-4DCE35CA835D}" presName="rootComposite" presStyleCnt="0"/>
      <dgm:spPr/>
    </dgm:pt>
    <dgm:pt modelId="{9204F2B9-2CA7-473B-AB1D-0EFDA43A5F8D}" type="pres">
      <dgm:prSet presAssocID="{0D3A6E1F-AB72-4435-87D4-4DCE35CA835D}" presName="rootText" presStyleLbl="node2" presStyleIdx="3" presStyleCnt="4">
        <dgm:presLayoutVars>
          <dgm:chPref val="3"/>
        </dgm:presLayoutVars>
      </dgm:prSet>
      <dgm:spPr/>
      <dgm:t>
        <a:bodyPr/>
        <a:lstStyle/>
        <a:p>
          <a:pPr rtl="1"/>
          <a:endParaRPr lang="ar-TN"/>
        </a:p>
      </dgm:t>
    </dgm:pt>
    <dgm:pt modelId="{E4F13ABE-9334-406F-9EF0-143AE7617A12}" type="pres">
      <dgm:prSet presAssocID="{0D3A6E1F-AB72-4435-87D4-4DCE35CA835D}" presName="rootConnector" presStyleLbl="node2" presStyleIdx="3" presStyleCnt="4"/>
      <dgm:spPr/>
      <dgm:t>
        <a:bodyPr/>
        <a:lstStyle/>
        <a:p>
          <a:pPr rtl="1"/>
          <a:endParaRPr lang="ar-TN"/>
        </a:p>
      </dgm:t>
    </dgm:pt>
    <dgm:pt modelId="{434E248C-7818-4813-8D72-0B936C1FAB0C}" type="pres">
      <dgm:prSet presAssocID="{0D3A6E1F-AB72-4435-87D4-4DCE35CA835D}" presName="hierChild4" presStyleCnt="0"/>
      <dgm:spPr/>
    </dgm:pt>
    <dgm:pt modelId="{00F9F254-196D-4AE9-9B26-919DF994B3B0}" type="pres">
      <dgm:prSet presAssocID="{0D3A6E1F-AB72-4435-87D4-4DCE35CA835D}" presName="hierChild5" presStyleCnt="0"/>
      <dgm:spPr/>
    </dgm:pt>
    <dgm:pt modelId="{8AA828D9-E5E5-4AF4-9272-78C6D1FF3582}" type="pres">
      <dgm:prSet presAssocID="{DE075BEC-DC6F-4856-AC82-DA92DA8512CB}" presName="hierChild3" presStyleCnt="0"/>
      <dgm:spPr/>
    </dgm:pt>
  </dgm:ptLst>
  <dgm:cxnLst>
    <dgm:cxn modelId="{34316ED9-AFC1-47BA-8290-F95C2DFE99CD}" type="presOf" srcId="{E5803ABB-C12F-451B-9EAB-6D298950CBB2}" destId="{94B5EF44-C9DB-485A-9543-61FE9049653F}" srcOrd="1" destOrd="0" presId="urn:microsoft.com/office/officeart/2009/3/layout/HorizontalOrganizationChart"/>
    <dgm:cxn modelId="{41B4B4F7-EA15-4B46-AE3F-812C9B21C822}" srcId="{DE075BEC-DC6F-4856-AC82-DA92DA8512CB}" destId="{783264E2-4075-4B7F-8BDC-F0A8D3E20ECC}" srcOrd="2" destOrd="0" parTransId="{DF122CC9-FDD8-47E5-984E-09A5167B862D}" sibTransId="{08D0CB76-46FF-4E34-8D3E-035CBCAECBDE}"/>
    <dgm:cxn modelId="{C9B348AB-7771-4398-8DBB-3F4C651DAE12}" type="presOf" srcId="{994C34AD-9B71-49C2-A05B-A9D95CAC94CE}" destId="{7080A373-8B63-4C28-B44D-5307AD691A29}" srcOrd="0" destOrd="0" presId="urn:microsoft.com/office/officeart/2009/3/layout/HorizontalOrganizationChart"/>
    <dgm:cxn modelId="{9B9892F7-F8DF-4008-AE5E-92F33FD49352}" srcId="{DE075BEC-DC6F-4856-AC82-DA92DA8512CB}" destId="{E5803ABB-C12F-451B-9EAB-6D298950CBB2}" srcOrd="1" destOrd="0" parTransId="{F90FC8A8-0041-405C-8C89-A705CBBFD300}" sibTransId="{61D85BE9-D952-47CD-A686-59B4153A0E20}"/>
    <dgm:cxn modelId="{314C6DAA-3967-4798-9C77-682063F9575D}" type="presOf" srcId="{E5803ABB-C12F-451B-9EAB-6D298950CBB2}" destId="{DD5CAE1B-8DC7-4BB5-AFE5-EE0612474524}" srcOrd="0" destOrd="0" presId="urn:microsoft.com/office/officeart/2009/3/layout/HorizontalOrganizationChart"/>
    <dgm:cxn modelId="{EB478C37-3B89-4C80-86EE-69C200741B6C}" type="presOf" srcId="{0EF9C6C3-39DF-4826-BE3B-A148455DF355}" destId="{507A9779-B9B3-4364-A9EF-D04C69445F24}" srcOrd="0" destOrd="0" presId="urn:microsoft.com/office/officeart/2009/3/layout/HorizontalOrganizationChart"/>
    <dgm:cxn modelId="{520D10B1-7834-4555-B61D-CDAF9C2E7B31}" type="presOf" srcId="{A5424B61-D308-460E-845C-BD931D3EC5B1}" destId="{9640613B-FE3E-4CCD-B872-B6234B5D11F8}" srcOrd="0" destOrd="0" presId="urn:microsoft.com/office/officeart/2009/3/layout/HorizontalOrganizationChart"/>
    <dgm:cxn modelId="{AD5AA4E8-ACCD-45EC-AD81-514D200C144A}" srcId="{DE075BEC-DC6F-4856-AC82-DA92DA8512CB}" destId="{994C34AD-9B71-49C2-A05B-A9D95CAC94CE}" srcOrd="0" destOrd="0" parTransId="{0EF9C6C3-39DF-4826-BE3B-A148455DF355}" sibTransId="{8CD9CAE9-6A3A-4A80-89C1-9E984EF7EA12}"/>
    <dgm:cxn modelId="{84FF66A5-941A-4621-8471-9A4BB1A2FE60}" type="presOf" srcId="{DF122CC9-FDD8-47E5-984E-09A5167B862D}" destId="{82A88BC9-1E0E-445A-884B-6BC75CE35507}" srcOrd="0" destOrd="0" presId="urn:microsoft.com/office/officeart/2009/3/layout/HorizontalOrganizationChart"/>
    <dgm:cxn modelId="{F0B4CC9F-A1FA-46E9-B5AC-35B770BAD4E2}" srcId="{A5424B61-D308-460E-845C-BD931D3EC5B1}" destId="{DE075BEC-DC6F-4856-AC82-DA92DA8512CB}" srcOrd="0" destOrd="0" parTransId="{0753735A-A4D9-4CB6-ADCE-957DA7E22D12}" sibTransId="{49053E7B-6F06-4D75-9624-B340AB0923C4}"/>
    <dgm:cxn modelId="{42CC3C03-1C6A-4D9B-A3C2-8ABC2694D23A}" type="presOf" srcId="{783264E2-4075-4B7F-8BDC-F0A8D3E20ECC}" destId="{E926BBD4-A927-4B16-8F3F-A32E5B823BFF}" srcOrd="0" destOrd="0" presId="urn:microsoft.com/office/officeart/2009/3/layout/HorizontalOrganizationChart"/>
    <dgm:cxn modelId="{30924C26-510A-429B-92AB-20A05607D94E}" type="presOf" srcId="{1FA0B613-4CBB-421E-A29F-03C9CF0F040F}" destId="{91E670B8-B26E-4671-ACEE-67E7B30FC6FB}" srcOrd="0" destOrd="0" presId="urn:microsoft.com/office/officeart/2009/3/layout/HorizontalOrganizationChart"/>
    <dgm:cxn modelId="{918037FB-77C8-44A7-B12F-2C4C2359A607}" type="presOf" srcId="{F90FC8A8-0041-405C-8C89-A705CBBFD300}" destId="{923B3E22-E916-4888-BB2D-816632845000}" srcOrd="0" destOrd="0" presId="urn:microsoft.com/office/officeart/2009/3/layout/HorizontalOrganizationChart"/>
    <dgm:cxn modelId="{C9D0F9AE-B977-4F59-AC41-41EA8A9C7483}" type="presOf" srcId="{783264E2-4075-4B7F-8BDC-F0A8D3E20ECC}" destId="{0B346837-6042-403A-835B-0F9FFF6B8909}" srcOrd="1" destOrd="0" presId="urn:microsoft.com/office/officeart/2009/3/layout/HorizontalOrganizationChart"/>
    <dgm:cxn modelId="{C0C38690-D4A3-4CEA-988D-9C870BDCD35F}" srcId="{DE075BEC-DC6F-4856-AC82-DA92DA8512CB}" destId="{0D3A6E1F-AB72-4435-87D4-4DCE35CA835D}" srcOrd="3" destOrd="0" parTransId="{1FA0B613-4CBB-421E-A29F-03C9CF0F040F}" sibTransId="{0E0AD918-4F43-499A-A7CF-F8B4E3F256EC}"/>
    <dgm:cxn modelId="{6DE8A556-81F8-444A-9907-3D2808584F4E}" type="presOf" srcId="{DE075BEC-DC6F-4856-AC82-DA92DA8512CB}" destId="{FB97AA5D-4AD9-4A77-851A-DA5337EC5FAC}" srcOrd="0" destOrd="0" presId="urn:microsoft.com/office/officeart/2009/3/layout/HorizontalOrganizationChart"/>
    <dgm:cxn modelId="{784C2EE7-53D3-45DC-88B1-7566A668F610}" type="presOf" srcId="{0D3A6E1F-AB72-4435-87D4-4DCE35CA835D}" destId="{E4F13ABE-9334-406F-9EF0-143AE7617A12}" srcOrd="1" destOrd="0" presId="urn:microsoft.com/office/officeart/2009/3/layout/HorizontalOrganizationChart"/>
    <dgm:cxn modelId="{01F1CAB0-5354-447D-A675-ACD4C17A5FB6}" type="presOf" srcId="{0D3A6E1F-AB72-4435-87D4-4DCE35CA835D}" destId="{9204F2B9-2CA7-473B-AB1D-0EFDA43A5F8D}" srcOrd="0" destOrd="0" presId="urn:microsoft.com/office/officeart/2009/3/layout/HorizontalOrganizationChart"/>
    <dgm:cxn modelId="{7694A2D8-7CA2-4F3D-9E69-B39B95778ACB}" type="presOf" srcId="{DE075BEC-DC6F-4856-AC82-DA92DA8512CB}" destId="{6E0132B4-42DF-4304-9C47-7ADEC2CC4F61}" srcOrd="1" destOrd="0" presId="urn:microsoft.com/office/officeart/2009/3/layout/HorizontalOrganizationChart"/>
    <dgm:cxn modelId="{42FB4AB4-A722-467F-A85A-0335211AAD9B}" type="presOf" srcId="{994C34AD-9B71-49C2-A05B-A9D95CAC94CE}" destId="{6B065AA2-EACE-4282-B0C2-1F78F3BCBF6D}" srcOrd="1" destOrd="0" presId="urn:microsoft.com/office/officeart/2009/3/layout/HorizontalOrganizationChart"/>
    <dgm:cxn modelId="{1674D05E-C246-49FD-9E40-ED4D714AF3D4}" type="presParOf" srcId="{9640613B-FE3E-4CCD-B872-B6234B5D11F8}" destId="{888C8BCA-462A-4673-B680-F0F8409F014E}" srcOrd="0" destOrd="0" presId="urn:microsoft.com/office/officeart/2009/3/layout/HorizontalOrganizationChart"/>
    <dgm:cxn modelId="{5C43479D-99EC-4F54-9E72-D477159DC65A}" type="presParOf" srcId="{888C8BCA-462A-4673-B680-F0F8409F014E}" destId="{F47CF7D0-2C0D-4CB6-8CC0-2C19F9493D8B}" srcOrd="0" destOrd="0" presId="urn:microsoft.com/office/officeart/2009/3/layout/HorizontalOrganizationChart"/>
    <dgm:cxn modelId="{C17E8749-9174-4048-B02F-EDBD6E06D08C}" type="presParOf" srcId="{F47CF7D0-2C0D-4CB6-8CC0-2C19F9493D8B}" destId="{FB97AA5D-4AD9-4A77-851A-DA5337EC5FAC}" srcOrd="0" destOrd="0" presId="urn:microsoft.com/office/officeart/2009/3/layout/HorizontalOrganizationChart"/>
    <dgm:cxn modelId="{BAB4FB08-1787-472D-91A4-BEC9396286D6}" type="presParOf" srcId="{F47CF7D0-2C0D-4CB6-8CC0-2C19F9493D8B}" destId="{6E0132B4-42DF-4304-9C47-7ADEC2CC4F61}" srcOrd="1" destOrd="0" presId="urn:microsoft.com/office/officeart/2009/3/layout/HorizontalOrganizationChart"/>
    <dgm:cxn modelId="{32A7B944-C3A3-4471-AD0E-295D37E52D4B}" type="presParOf" srcId="{888C8BCA-462A-4673-B680-F0F8409F014E}" destId="{951EB126-BB7A-484C-B03C-8CFEEB0D58A9}" srcOrd="1" destOrd="0" presId="urn:microsoft.com/office/officeart/2009/3/layout/HorizontalOrganizationChart"/>
    <dgm:cxn modelId="{933BCC3A-2CD4-4C04-BEFE-CB0065AC3D75}" type="presParOf" srcId="{951EB126-BB7A-484C-B03C-8CFEEB0D58A9}" destId="{507A9779-B9B3-4364-A9EF-D04C69445F24}" srcOrd="0" destOrd="0" presId="urn:microsoft.com/office/officeart/2009/3/layout/HorizontalOrganizationChart"/>
    <dgm:cxn modelId="{EF79DFD4-425F-4E14-9D00-85F58D25EB49}" type="presParOf" srcId="{951EB126-BB7A-484C-B03C-8CFEEB0D58A9}" destId="{61F1896B-011E-45DF-8B59-758E7810EA84}" srcOrd="1" destOrd="0" presId="urn:microsoft.com/office/officeart/2009/3/layout/HorizontalOrganizationChart"/>
    <dgm:cxn modelId="{38A17F75-D04C-4CFE-A396-1EBFC3C4D8FA}" type="presParOf" srcId="{61F1896B-011E-45DF-8B59-758E7810EA84}" destId="{7AB01D6C-F541-4F4A-92EF-F94AF9170F5E}" srcOrd="0" destOrd="0" presId="urn:microsoft.com/office/officeart/2009/3/layout/HorizontalOrganizationChart"/>
    <dgm:cxn modelId="{626C38EF-37BB-4014-B1DC-299490527268}" type="presParOf" srcId="{7AB01D6C-F541-4F4A-92EF-F94AF9170F5E}" destId="{7080A373-8B63-4C28-B44D-5307AD691A29}" srcOrd="0" destOrd="0" presId="urn:microsoft.com/office/officeart/2009/3/layout/HorizontalOrganizationChart"/>
    <dgm:cxn modelId="{13C2B9BE-9D12-436D-A086-34B9E320694C}" type="presParOf" srcId="{7AB01D6C-F541-4F4A-92EF-F94AF9170F5E}" destId="{6B065AA2-EACE-4282-B0C2-1F78F3BCBF6D}" srcOrd="1" destOrd="0" presId="urn:microsoft.com/office/officeart/2009/3/layout/HorizontalOrganizationChart"/>
    <dgm:cxn modelId="{C6A181A3-E083-419A-9962-0DC7B0283559}" type="presParOf" srcId="{61F1896B-011E-45DF-8B59-758E7810EA84}" destId="{A21A01CC-2557-4719-871F-9F116D9979B3}" srcOrd="1" destOrd="0" presId="urn:microsoft.com/office/officeart/2009/3/layout/HorizontalOrganizationChart"/>
    <dgm:cxn modelId="{0DD11030-E411-41AC-B0A6-AB54D72C0E84}" type="presParOf" srcId="{61F1896B-011E-45DF-8B59-758E7810EA84}" destId="{265250FB-464F-4BE2-A4F5-FDF2C5D4B8A5}" srcOrd="2" destOrd="0" presId="urn:microsoft.com/office/officeart/2009/3/layout/HorizontalOrganizationChart"/>
    <dgm:cxn modelId="{0E567F35-B445-4427-B830-7FFF0C7E4C76}" type="presParOf" srcId="{951EB126-BB7A-484C-B03C-8CFEEB0D58A9}" destId="{923B3E22-E916-4888-BB2D-816632845000}" srcOrd="2" destOrd="0" presId="urn:microsoft.com/office/officeart/2009/3/layout/HorizontalOrganizationChart"/>
    <dgm:cxn modelId="{428B6F28-A3BF-4828-B991-38ABC71116CC}" type="presParOf" srcId="{951EB126-BB7A-484C-B03C-8CFEEB0D58A9}" destId="{308F44B7-EAF5-49E0-A635-40FB1FC21A0B}" srcOrd="3" destOrd="0" presId="urn:microsoft.com/office/officeart/2009/3/layout/HorizontalOrganizationChart"/>
    <dgm:cxn modelId="{0E23099C-D388-4B7B-904B-DB29DF987186}" type="presParOf" srcId="{308F44B7-EAF5-49E0-A635-40FB1FC21A0B}" destId="{B6AF0DD8-7B66-4438-ACAE-34C28B05BBD7}" srcOrd="0" destOrd="0" presId="urn:microsoft.com/office/officeart/2009/3/layout/HorizontalOrganizationChart"/>
    <dgm:cxn modelId="{E8941C8F-B3DC-4254-9E8A-5D1E6CFA3D77}" type="presParOf" srcId="{B6AF0DD8-7B66-4438-ACAE-34C28B05BBD7}" destId="{DD5CAE1B-8DC7-4BB5-AFE5-EE0612474524}" srcOrd="0" destOrd="0" presId="urn:microsoft.com/office/officeart/2009/3/layout/HorizontalOrganizationChart"/>
    <dgm:cxn modelId="{9A69ADD9-57B6-4412-960E-BA715EEF4E26}" type="presParOf" srcId="{B6AF0DD8-7B66-4438-ACAE-34C28B05BBD7}" destId="{94B5EF44-C9DB-485A-9543-61FE9049653F}" srcOrd="1" destOrd="0" presId="urn:microsoft.com/office/officeart/2009/3/layout/HorizontalOrganizationChart"/>
    <dgm:cxn modelId="{45919688-06A8-4D6E-A048-74C6EC953401}" type="presParOf" srcId="{308F44B7-EAF5-49E0-A635-40FB1FC21A0B}" destId="{7F8153F0-E2FB-4B07-83C1-BCAB7DC7D4B7}" srcOrd="1" destOrd="0" presId="urn:microsoft.com/office/officeart/2009/3/layout/HorizontalOrganizationChart"/>
    <dgm:cxn modelId="{8A20B55C-BF16-49DD-8975-97E880F4A25A}" type="presParOf" srcId="{308F44B7-EAF5-49E0-A635-40FB1FC21A0B}" destId="{10A75D6B-25AD-46DC-9C07-F9691BC78AEB}" srcOrd="2" destOrd="0" presId="urn:microsoft.com/office/officeart/2009/3/layout/HorizontalOrganizationChart"/>
    <dgm:cxn modelId="{4C2335EB-AD24-4016-B3EA-4CC9F52220DA}" type="presParOf" srcId="{951EB126-BB7A-484C-B03C-8CFEEB0D58A9}" destId="{82A88BC9-1E0E-445A-884B-6BC75CE35507}" srcOrd="4" destOrd="0" presId="urn:microsoft.com/office/officeart/2009/3/layout/HorizontalOrganizationChart"/>
    <dgm:cxn modelId="{AF272D77-F98A-4093-A596-8E3C46A86341}" type="presParOf" srcId="{951EB126-BB7A-484C-B03C-8CFEEB0D58A9}" destId="{B16301CE-57FA-4AF8-9181-3DCFED1B4F32}" srcOrd="5" destOrd="0" presId="urn:microsoft.com/office/officeart/2009/3/layout/HorizontalOrganizationChart"/>
    <dgm:cxn modelId="{838F831A-FED5-4720-A476-F34080435D7A}" type="presParOf" srcId="{B16301CE-57FA-4AF8-9181-3DCFED1B4F32}" destId="{F0796ECA-4B21-4F40-A8D7-3D1F6CF3F0D4}" srcOrd="0" destOrd="0" presId="urn:microsoft.com/office/officeart/2009/3/layout/HorizontalOrganizationChart"/>
    <dgm:cxn modelId="{A3F65A13-55DA-4CA8-A365-991448A89419}" type="presParOf" srcId="{F0796ECA-4B21-4F40-A8D7-3D1F6CF3F0D4}" destId="{E926BBD4-A927-4B16-8F3F-A32E5B823BFF}" srcOrd="0" destOrd="0" presId="urn:microsoft.com/office/officeart/2009/3/layout/HorizontalOrganizationChart"/>
    <dgm:cxn modelId="{4EB96E3D-F367-44AF-86A7-67EB5252635E}" type="presParOf" srcId="{F0796ECA-4B21-4F40-A8D7-3D1F6CF3F0D4}" destId="{0B346837-6042-403A-835B-0F9FFF6B8909}" srcOrd="1" destOrd="0" presId="urn:microsoft.com/office/officeart/2009/3/layout/HorizontalOrganizationChart"/>
    <dgm:cxn modelId="{A6BA938A-22EB-401C-A6F2-79F94643E143}" type="presParOf" srcId="{B16301CE-57FA-4AF8-9181-3DCFED1B4F32}" destId="{C42C6F59-3AE8-4415-BB3E-3386716BD771}" srcOrd="1" destOrd="0" presId="urn:microsoft.com/office/officeart/2009/3/layout/HorizontalOrganizationChart"/>
    <dgm:cxn modelId="{D05687B3-86A2-4C91-8817-2DDBF7C0FD34}" type="presParOf" srcId="{B16301CE-57FA-4AF8-9181-3DCFED1B4F32}" destId="{CB447D13-DA02-4929-850B-44F2837C846D}" srcOrd="2" destOrd="0" presId="urn:microsoft.com/office/officeart/2009/3/layout/HorizontalOrganizationChart"/>
    <dgm:cxn modelId="{2E18C9ED-5ADD-4760-B89D-A0AE793389A9}" type="presParOf" srcId="{951EB126-BB7A-484C-B03C-8CFEEB0D58A9}" destId="{91E670B8-B26E-4671-ACEE-67E7B30FC6FB}" srcOrd="6" destOrd="0" presId="urn:microsoft.com/office/officeart/2009/3/layout/HorizontalOrganizationChart"/>
    <dgm:cxn modelId="{26C3CB73-1A9E-431C-ADFC-D34AF8EEE753}" type="presParOf" srcId="{951EB126-BB7A-484C-B03C-8CFEEB0D58A9}" destId="{026889B7-8BC4-43A5-BE04-23D0FBEE9BE5}" srcOrd="7" destOrd="0" presId="urn:microsoft.com/office/officeart/2009/3/layout/HorizontalOrganizationChart"/>
    <dgm:cxn modelId="{CC2EE0E3-A7AD-4ED2-A743-E96D64F9ECDD}" type="presParOf" srcId="{026889B7-8BC4-43A5-BE04-23D0FBEE9BE5}" destId="{B7D44E89-A27F-48A7-840D-7AEB2DE97926}" srcOrd="0" destOrd="0" presId="urn:microsoft.com/office/officeart/2009/3/layout/HorizontalOrganizationChart"/>
    <dgm:cxn modelId="{1C07A3B1-1E00-4FB6-95C8-6ADC2D44D216}" type="presParOf" srcId="{B7D44E89-A27F-48A7-840D-7AEB2DE97926}" destId="{9204F2B9-2CA7-473B-AB1D-0EFDA43A5F8D}" srcOrd="0" destOrd="0" presId="urn:microsoft.com/office/officeart/2009/3/layout/HorizontalOrganizationChart"/>
    <dgm:cxn modelId="{D51BA374-F8D2-4EA4-A178-C0D7665BF991}" type="presParOf" srcId="{B7D44E89-A27F-48A7-840D-7AEB2DE97926}" destId="{E4F13ABE-9334-406F-9EF0-143AE7617A12}" srcOrd="1" destOrd="0" presId="urn:microsoft.com/office/officeart/2009/3/layout/HorizontalOrganizationChart"/>
    <dgm:cxn modelId="{94D6C35F-049A-4687-8186-DBD63529174E}" type="presParOf" srcId="{026889B7-8BC4-43A5-BE04-23D0FBEE9BE5}" destId="{434E248C-7818-4813-8D72-0B936C1FAB0C}" srcOrd="1" destOrd="0" presId="urn:microsoft.com/office/officeart/2009/3/layout/HorizontalOrganizationChart"/>
    <dgm:cxn modelId="{AC33E430-E716-497A-A064-A462F446FC4D}" type="presParOf" srcId="{026889B7-8BC4-43A5-BE04-23D0FBEE9BE5}" destId="{00F9F254-196D-4AE9-9B26-919DF994B3B0}" srcOrd="2" destOrd="0" presId="urn:microsoft.com/office/officeart/2009/3/layout/HorizontalOrganizationChart"/>
    <dgm:cxn modelId="{F3EB1B53-C29B-4F31-A8FB-CFFAB2601756}" type="presParOf" srcId="{888C8BCA-462A-4673-B680-F0F8409F014E}" destId="{8AA828D9-E5E5-4AF4-9272-78C6D1FF3582}" srcOrd="2" destOrd="0" presId="urn:microsoft.com/office/officeart/2009/3/layout/HorizontalOrganizationChart"/>
  </dgm:cxnLst>
  <dgm:bg/>
  <dgm:whole/>
</dgm:dataModel>
</file>

<file path=ppt/diagrams/data41.xml><?xml version="1.0" encoding="utf-8"?>
<dgm:dataModel xmlns:dgm="http://schemas.openxmlformats.org/drawingml/2006/diagram" xmlns:a="http://schemas.openxmlformats.org/drawingml/2006/main">
  <dgm:ptLst>
    <dgm:pt modelId="{E24274D3-8E84-4229-8386-5C4EE692BBF8}" type="doc">
      <dgm:prSet loTypeId="urn:microsoft.com/office/officeart/2005/8/layout/lProcess2" loCatId="relationship" qsTypeId="urn:microsoft.com/office/officeart/2005/8/quickstyle/simple3" qsCatId="simple" csTypeId="urn:microsoft.com/office/officeart/2005/8/colors/colorful1#15" csCatId="colorful" phldr="1"/>
      <dgm:spPr/>
      <dgm:t>
        <a:bodyPr/>
        <a:lstStyle/>
        <a:p>
          <a:endParaRPr lang="fr-FR"/>
        </a:p>
      </dgm:t>
    </dgm:pt>
    <dgm:pt modelId="{2F485F52-DB39-4139-9EED-F485D65215B3}">
      <dgm:prSet phldrT="[Texte]" custT="1"/>
      <dgm:spPr/>
      <dgm:t>
        <a:bodyPr/>
        <a:lstStyle/>
        <a:p>
          <a:pPr rtl="1"/>
          <a:endParaRPr lang="ar-TN" sz="2400" b="1" dirty="0" smtClean="0">
            <a:cs typeface="+mj-cs"/>
          </a:endParaRPr>
        </a:p>
        <a:p>
          <a:pPr rtl="1"/>
          <a:r>
            <a:rPr lang="ar-TN" sz="2400" b="1" dirty="0" smtClean="0">
              <a:cs typeface="+mj-cs"/>
            </a:rPr>
            <a:t>علوم المنطق غير الكلاسيكيّ</a:t>
          </a:r>
        </a:p>
        <a:p>
          <a:pPr rtl="1"/>
          <a:r>
            <a:rPr lang="fr-FR" sz="2400" b="1" dirty="0" smtClean="0">
              <a:cs typeface="+mj-cs"/>
            </a:rPr>
            <a:t>logiques non classiques</a:t>
          </a:r>
          <a:endParaRPr lang="fr-FR" sz="2400" b="1" dirty="0">
            <a:cs typeface="+mj-cs"/>
          </a:endParaRPr>
        </a:p>
      </dgm:t>
    </dgm:pt>
    <dgm:pt modelId="{072E3726-35CC-4827-A35B-E126583D402F}" type="parTrans" cxnId="{C7A82105-AF38-4457-B91E-AD926B16986C}">
      <dgm:prSet/>
      <dgm:spPr/>
      <dgm:t>
        <a:bodyPr/>
        <a:lstStyle/>
        <a:p>
          <a:endParaRPr lang="fr-FR"/>
        </a:p>
      </dgm:t>
    </dgm:pt>
    <dgm:pt modelId="{A63FD859-B1A1-4666-BF97-F02574D62042}" type="sibTrans" cxnId="{C7A82105-AF38-4457-B91E-AD926B16986C}">
      <dgm:prSet/>
      <dgm:spPr/>
      <dgm:t>
        <a:bodyPr/>
        <a:lstStyle/>
        <a:p>
          <a:endParaRPr lang="fr-FR"/>
        </a:p>
      </dgm:t>
    </dgm:pt>
    <dgm:pt modelId="{2834C790-B061-4CA5-BE37-DB86CC06B92A}">
      <dgm:prSet phldrT="[Texte]" custT="1"/>
      <dgm:spPr/>
      <dgm:t>
        <a:bodyPr/>
        <a:lstStyle/>
        <a:p>
          <a:r>
            <a:rPr lang="ar-TN" sz="2400" b="1" dirty="0" smtClean="0">
              <a:cs typeface="+mj-cs"/>
            </a:rPr>
            <a:t>منطق الأحكام</a:t>
          </a:r>
        </a:p>
        <a:p>
          <a:r>
            <a:rPr lang="fr-FR" sz="2400" b="1" dirty="0" smtClean="0">
              <a:cs typeface="+mj-cs"/>
            </a:rPr>
            <a:t>logique déontique</a:t>
          </a:r>
          <a:endParaRPr lang="fr-FR" sz="2400" b="1" dirty="0">
            <a:cs typeface="+mj-cs"/>
          </a:endParaRPr>
        </a:p>
      </dgm:t>
    </dgm:pt>
    <dgm:pt modelId="{66AE53E3-8999-4B7E-AE17-F4C9E75FA2CD}" type="parTrans" cxnId="{DC707412-B616-4FF3-BA79-FBA9FD148336}">
      <dgm:prSet/>
      <dgm:spPr/>
      <dgm:t>
        <a:bodyPr/>
        <a:lstStyle/>
        <a:p>
          <a:endParaRPr lang="fr-FR"/>
        </a:p>
      </dgm:t>
    </dgm:pt>
    <dgm:pt modelId="{3D33AFDE-8518-4DB5-8BCB-C51AA833D1B5}" type="sibTrans" cxnId="{DC707412-B616-4FF3-BA79-FBA9FD148336}">
      <dgm:prSet/>
      <dgm:spPr/>
      <dgm:t>
        <a:bodyPr/>
        <a:lstStyle/>
        <a:p>
          <a:endParaRPr lang="fr-FR"/>
        </a:p>
      </dgm:t>
    </dgm:pt>
    <dgm:pt modelId="{9AF02A75-EB49-4907-8E46-90B2D52EC71B}">
      <dgm:prSet phldrT="[Texte]" custT="1"/>
      <dgm:spPr>
        <a:solidFill>
          <a:schemeClr val="accent4">
            <a:lumMod val="20000"/>
            <a:lumOff val="80000"/>
          </a:schemeClr>
        </a:solidFill>
      </dgm:spPr>
      <dgm:t>
        <a:bodyPr/>
        <a:lstStyle/>
        <a:p>
          <a:pPr rtl="1"/>
          <a:r>
            <a:rPr lang="ar-TN" sz="2400" b="1" dirty="0" smtClean="0">
              <a:cs typeface="+mj-cs"/>
            </a:rPr>
            <a:t>المنهجيّة القانونيّة</a:t>
          </a:r>
        </a:p>
        <a:p>
          <a:pPr rtl="1"/>
          <a:r>
            <a:rPr lang="fr-FR" sz="2400" b="1" dirty="0" smtClean="0">
              <a:cs typeface="+mj-cs"/>
            </a:rPr>
            <a:t>méthodologie juridique</a:t>
          </a:r>
          <a:endParaRPr lang="fr-FR" sz="2400" b="1" dirty="0">
            <a:cs typeface="+mj-cs"/>
          </a:endParaRPr>
        </a:p>
      </dgm:t>
    </dgm:pt>
    <dgm:pt modelId="{D052D666-3965-4DA2-9D72-331884FB5E74}" type="parTrans" cxnId="{5BC714BC-C07A-443E-9880-3524B1317F81}">
      <dgm:prSet/>
      <dgm:spPr/>
      <dgm:t>
        <a:bodyPr/>
        <a:lstStyle/>
        <a:p>
          <a:endParaRPr lang="fr-FR"/>
        </a:p>
      </dgm:t>
    </dgm:pt>
    <dgm:pt modelId="{9883288A-8A70-4A45-8605-FC7FCEE495BD}" type="sibTrans" cxnId="{5BC714BC-C07A-443E-9880-3524B1317F81}">
      <dgm:prSet/>
      <dgm:spPr/>
      <dgm:t>
        <a:bodyPr/>
        <a:lstStyle/>
        <a:p>
          <a:endParaRPr lang="fr-FR"/>
        </a:p>
      </dgm:t>
    </dgm:pt>
    <dgm:pt modelId="{267023E7-56FB-439A-A78C-49986C7D029A}">
      <dgm:prSet phldrT="[Texte]" custT="1"/>
      <dgm:spPr/>
      <dgm:t>
        <a:bodyPr/>
        <a:lstStyle/>
        <a:p>
          <a:pPr rtl="1"/>
          <a:r>
            <a:rPr lang="ar-TN" sz="2400" b="1" dirty="0" smtClean="0">
              <a:cs typeface="+mj-cs"/>
            </a:rPr>
            <a:t>المنهجيّة التّشريعيّة</a:t>
          </a:r>
        </a:p>
        <a:p>
          <a:pPr rtl="1"/>
          <a:r>
            <a:rPr lang="fr-FR" sz="2400" b="1" dirty="0" smtClean="0">
              <a:cs typeface="+mj-cs"/>
            </a:rPr>
            <a:t>méthodologie législative </a:t>
          </a:r>
          <a:endParaRPr lang="ar-TN" sz="2400" b="1" dirty="0" smtClean="0">
            <a:cs typeface="+mj-cs"/>
          </a:endParaRPr>
        </a:p>
        <a:p>
          <a:r>
            <a:rPr lang="fr-FR" sz="2400" b="1" dirty="0" err="1" smtClean="0">
              <a:cs typeface="+mj-cs"/>
            </a:rPr>
            <a:t>(légistique)</a:t>
          </a:r>
          <a:endParaRPr lang="fr-FR" sz="2400" b="1" dirty="0">
            <a:cs typeface="+mj-cs"/>
          </a:endParaRPr>
        </a:p>
      </dgm:t>
    </dgm:pt>
    <dgm:pt modelId="{69B4403E-C6D6-4F2B-A974-5C6E9A9E591C}" type="parTrans" cxnId="{6EA78165-BA2B-4649-A4FB-BDBE048FF740}">
      <dgm:prSet/>
      <dgm:spPr/>
      <dgm:t>
        <a:bodyPr/>
        <a:lstStyle/>
        <a:p>
          <a:endParaRPr lang="fr-FR"/>
        </a:p>
      </dgm:t>
    </dgm:pt>
    <dgm:pt modelId="{C3F4D215-5BF7-4985-9AE4-19DE97D0A3C2}" type="sibTrans" cxnId="{6EA78165-BA2B-4649-A4FB-BDBE048FF740}">
      <dgm:prSet/>
      <dgm:spPr/>
      <dgm:t>
        <a:bodyPr/>
        <a:lstStyle/>
        <a:p>
          <a:endParaRPr lang="fr-FR"/>
        </a:p>
      </dgm:t>
    </dgm:pt>
    <dgm:pt modelId="{C5F96AB5-3FA5-4591-B459-8FDED76616BA}">
      <dgm:prSet phldrT="[Texte]" custT="1"/>
      <dgm:spPr/>
      <dgm:t>
        <a:bodyPr/>
        <a:lstStyle/>
        <a:p>
          <a:pPr rtl="1"/>
          <a:endParaRPr lang="ar-TN" sz="2400" b="1" dirty="0">
            <a:cs typeface="+mj-cs"/>
          </a:endParaRPr>
        </a:p>
        <a:p>
          <a:pPr rtl="1"/>
          <a:endParaRPr lang="ar-TN" sz="2400" b="1" dirty="0">
            <a:cs typeface="+mj-cs"/>
          </a:endParaRPr>
        </a:p>
        <a:p>
          <a:pPr rtl="1"/>
          <a:r>
            <a:rPr lang="ar-TN" sz="2400" b="1" dirty="0">
              <a:cs typeface="+mj-cs"/>
            </a:rPr>
            <a:t>النّظريّة العامّة للقانون (مقدّمة القانون، إلخ)</a:t>
          </a:r>
        </a:p>
        <a:p>
          <a:pPr rtl="1"/>
          <a:r>
            <a:rPr lang="fr-FR" sz="2400" b="1" dirty="0">
              <a:cs typeface="+mj-cs"/>
            </a:rPr>
            <a:t>théorie générale du droit</a:t>
          </a:r>
        </a:p>
      </dgm:t>
    </dgm:pt>
    <dgm:pt modelId="{6A90FA41-FDF3-4046-A3F1-CD39333C9AA8}" type="parTrans" cxnId="{93339E2C-B116-40FB-8AE8-0EE3965A5B8D}">
      <dgm:prSet/>
      <dgm:spPr/>
      <dgm:t>
        <a:bodyPr/>
        <a:lstStyle/>
        <a:p>
          <a:endParaRPr lang="fr-FR"/>
        </a:p>
      </dgm:t>
    </dgm:pt>
    <dgm:pt modelId="{CAD6A0FA-3C99-4868-A5E5-FB26B0CD24C7}" type="sibTrans" cxnId="{93339E2C-B116-40FB-8AE8-0EE3965A5B8D}">
      <dgm:prSet/>
      <dgm:spPr/>
      <dgm:t>
        <a:bodyPr/>
        <a:lstStyle/>
        <a:p>
          <a:endParaRPr lang="fr-FR"/>
        </a:p>
      </dgm:t>
    </dgm:pt>
    <dgm:pt modelId="{B288B6DD-5EF5-4E38-AA20-BEE91FE9B2D8}">
      <dgm:prSet phldrT="[Texte]" custT="1"/>
      <dgm:spPr/>
      <dgm:t>
        <a:bodyPr/>
        <a:lstStyle/>
        <a:p>
          <a:pPr rtl="1"/>
          <a:r>
            <a:rPr lang="ar-TN" sz="2400" b="1" dirty="0">
              <a:cs typeface="+mj-cs"/>
            </a:rPr>
            <a:t>تعريف القاعدة القانونيّة (أوصافها، خصائصها، إلخ)</a:t>
          </a:r>
          <a:endParaRPr lang="fr-FR" sz="2400" b="1" dirty="0">
            <a:cs typeface="+mj-cs"/>
          </a:endParaRPr>
        </a:p>
      </dgm:t>
    </dgm:pt>
    <dgm:pt modelId="{EA79B531-7B8D-406E-A7E5-5222829E2FD7}" type="parTrans" cxnId="{03D0D13C-0EBA-4B24-B532-BB2F54D4F144}">
      <dgm:prSet/>
      <dgm:spPr/>
      <dgm:t>
        <a:bodyPr/>
        <a:lstStyle/>
        <a:p>
          <a:endParaRPr lang="fr-FR"/>
        </a:p>
      </dgm:t>
    </dgm:pt>
    <dgm:pt modelId="{34FAC884-42EB-4CCA-9828-DFE0543BF279}" type="sibTrans" cxnId="{03D0D13C-0EBA-4B24-B532-BB2F54D4F144}">
      <dgm:prSet/>
      <dgm:spPr/>
      <dgm:t>
        <a:bodyPr/>
        <a:lstStyle/>
        <a:p>
          <a:endParaRPr lang="fr-FR"/>
        </a:p>
      </dgm:t>
    </dgm:pt>
    <dgm:pt modelId="{47A42AEB-A316-4A6A-838E-1C2FFF5D5629}">
      <dgm:prSet custT="1"/>
      <dgm:spPr/>
      <dgm:t>
        <a:bodyPr/>
        <a:lstStyle/>
        <a:p>
          <a:r>
            <a:rPr lang="ar-TN" sz="2400" b="1">
              <a:cs typeface="+mj-cs"/>
            </a:rPr>
            <a:t>أصول الفقه</a:t>
          </a:r>
        </a:p>
        <a:p>
          <a:endParaRPr lang="fr-FR" sz="2400" b="1">
            <a:cs typeface="+mj-cs"/>
          </a:endParaRPr>
        </a:p>
      </dgm:t>
    </dgm:pt>
    <dgm:pt modelId="{A4B9C91F-3576-45AD-BC64-3E8CD77A8A83}" type="parTrans" cxnId="{FA016B3C-001B-47DD-91F0-1ED5B0A8027B}">
      <dgm:prSet/>
      <dgm:spPr/>
      <dgm:t>
        <a:bodyPr/>
        <a:lstStyle/>
        <a:p>
          <a:endParaRPr lang="fr-FR"/>
        </a:p>
      </dgm:t>
    </dgm:pt>
    <dgm:pt modelId="{E85CD4FA-205D-4D43-B118-060EC34FF96F}" type="sibTrans" cxnId="{FA016B3C-001B-47DD-91F0-1ED5B0A8027B}">
      <dgm:prSet/>
      <dgm:spPr/>
      <dgm:t>
        <a:bodyPr/>
        <a:lstStyle/>
        <a:p>
          <a:endParaRPr lang="fr-FR"/>
        </a:p>
      </dgm:t>
    </dgm:pt>
    <dgm:pt modelId="{120A56C1-33F8-49EF-B52C-1135519B770F}">
      <dgm:prSet custT="1"/>
      <dgm:spPr/>
      <dgm:t>
        <a:bodyPr/>
        <a:lstStyle/>
        <a:p>
          <a:r>
            <a:rPr lang="ar-TN" sz="2400" b="1">
              <a:cs typeface="+mj-cs"/>
            </a:rPr>
            <a:t>الحكم</a:t>
          </a:r>
          <a:endParaRPr lang="fr-FR" sz="2400" b="1">
            <a:cs typeface="+mj-cs"/>
          </a:endParaRPr>
        </a:p>
      </dgm:t>
    </dgm:pt>
    <dgm:pt modelId="{97591DEB-94D5-4047-8B2E-2C7D25B2EF0F}" type="sibTrans" cxnId="{CD8E634C-4556-4C19-AB2B-26B156466D5E}">
      <dgm:prSet/>
      <dgm:spPr/>
      <dgm:t>
        <a:bodyPr/>
        <a:lstStyle/>
        <a:p>
          <a:endParaRPr lang="fr-FR"/>
        </a:p>
      </dgm:t>
    </dgm:pt>
    <dgm:pt modelId="{5C05D8CF-F28E-4239-B177-B16BE74AE63B}" type="parTrans" cxnId="{CD8E634C-4556-4C19-AB2B-26B156466D5E}">
      <dgm:prSet/>
      <dgm:spPr/>
      <dgm:t>
        <a:bodyPr/>
        <a:lstStyle/>
        <a:p>
          <a:endParaRPr lang="fr-FR"/>
        </a:p>
      </dgm:t>
    </dgm:pt>
    <dgm:pt modelId="{CB68183E-3D09-41D3-8DBD-DE9B3A2ADE68}" type="pres">
      <dgm:prSet presAssocID="{E24274D3-8E84-4229-8386-5C4EE692BBF8}" presName="theList" presStyleCnt="0">
        <dgm:presLayoutVars>
          <dgm:dir val="rev"/>
          <dgm:animLvl val="lvl"/>
          <dgm:resizeHandles val="exact"/>
        </dgm:presLayoutVars>
      </dgm:prSet>
      <dgm:spPr/>
      <dgm:t>
        <a:bodyPr/>
        <a:lstStyle/>
        <a:p>
          <a:pPr rtl="1"/>
          <a:endParaRPr lang="ar-SA"/>
        </a:p>
      </dgm:t>
    </dgm:pt>
    <dgm:pt modelId="{E4CCF589-188D-4770-AD4D-19FD0BA280B0}" type="pres">
      <dgm:prSet presAssocID="{47A42AEB-A316-4A6A-838E-1C2FFF5D5629}" presName="compNode" presStyleCnt="0"/>
      <dgm:spPr/>
    </dgm:pt>
    <dgm:pt modelId="{AF96D979-99D2-4A72-9384-6A64659F3E1A}" type="pres">
      <dgm:prSet presAssocID="{47A42AEB-A316-4A6A-838E-1C2FFF5D5629}" presName="aNode" presStyleLbl="bgShp" presStyleIdx="0" presStyleCnt="4"/>
      <dgm:spPr/>
      <dgm:t>
        <a:bodyPr/>
        <a:lstStyle/>
        <a:p>
          <a:pPr rtl="1"/>
          <a:endParaRPr lang="ar-SA"/>
        </a:p>
      </dgm:t>
    </dgm:pt>
    <dgm:pt modelId="{5D04FB41-865A-4FC2-B48C-F29ABFFB6913}" type="pres">
      <dgm:prSet presAssocID="{47A42AEB-A316-4A6A-838E-1C2FFF5D5629}" presName="textNode" presStyleLbl="bgShp" presStyleIdx="0" presStyleCnt="4"/>
      <dgm:spPr/>
      <dgm:t>
        <a:bodyPr/>
        <a:lstStyle/>
        <a:p>
          <a:pPr rtl="1"/>
          <a:endParaRPr lang="ar-SA"/>
        </a:p>
      </dgm:t>
    </dgm:pt>
    <dgm:pt modelId="{9E01FE6C-4DF6-4092-B6E4-852AFF48B7F8}" type="pres">
      <dgm:prSet presAssocID="{47A42AEB-A316-4A6A-838E-1C2FFF5D5629}" presName="compChildNode" presStyleCnt="0"/>
      <dgm:spPr/>
    </dgm:pt>
    <dgm:pt modelId="{E98EC11F-CE8E-43F2-BAC8-873D8350C1D7}" type="pres">
      <dgm:prSet presAssocID="{47A42AEB-A316-4A6A-838E-1C2FFF5D5629}" presName="theInnerList" presStyleCnt="0"/>
      <dgm:spPr/>
    </dgm:pt>
    <dgm:pt modelId="{B16E2824-6125-4B2F-A257-D643EF44CB78}" type="pres">
      <dgm:prSet presAssocID="{120A56C1-33F8-49EF-B52C-1135519B770F}" presName="childNode" presStyleLbl="node1" presStyleIdx="0" presStyleCnt="4" custScaleY="63187" custLinFactNeighborX="-1688" custLinFactNeighborY="7119">
        <dgm:presLayoutVars>
          <dgm:bulletEnabled val="1"/>
        </dgm:presLayoutVars>
      </dgm:prSet>
      <dgm:spPr/>
      <dgm:t>
        <a:bodyPr/>
        <a:lstStyle/>
        <a:p>
          <a:pPr rtl="1"/>
          <a:endParaRPr lang="ar-SA"/>
        </a:p>
      </dgm:t>
    </dgm:pt>
    <dgm:pt modelId="{1C7E90E5-F2EC-4FB7-9422-8F5F3E284E59}" type="pres">
      <dgm:prSet presAssocID="{47A42AEB-A316-4A6A-838E-1C2FFF5D5629}" presName="aSpace" presStyleCnt="0"/>
      <dgm:spPr/>
    </dgm:pt>
    <dgm:pt modelId="{6510F2E9-EB79-4EB4-BCC1-48EC5F706992}" type="pres">
      <dgm:prSet presAssocID="{2F485F52-DB39-4139-9EED-F485D65215B3}" presName="compNode" presStyleCnt="0"/>
      <dgm:spPr/>
    </dgm:pt>
    <dgm:pt modelId="{928DA93D-9788-437F-945C-5C37D2366E64}" type="pres">
      <dgm:prSet presAssocID="{2F485F52-DB39-4139-9EED-F485D65215B3}" presName="aNode" presStyleLbl="bgShp" presStyleIdx="1" presStyleCnt="4"/>
      <dgm:spPr/>
      <dgm:t>
        <a:bodyPr/>
        <a:lstStyle/>
        <a:p>
          <a:pPr rtl="1"/>
          <a:endParaRPr lang="ar-SA"/>
        </a:p>
      </dgm:t>
    </dgm:pt>
    <dgm:pt modelId="{ACFC9C4A-D95B-478C-BD60-5C26FA6D27F7}" type="pres">
      <dgm:prSet presAssocID="{2F485F52-DB39-4139-9EED-F485D65215B3}" presName="textNode" presStyleLbl="bgShp" presStyleIdx="1" presStyleCnt="4"/>
      <dgm:spPr/>
      <dgm:t>
        <a:bodyPr/>
        <a:lstStyle/>
        <a:p>
          <a:pPr rtl="1"/>
          <a:endParaRPr lang="ar-SA"/>
        </a:p>
      </dgm:t>
    </dgm:pt>
    <dgm:pt modelId="{221AECAD-8449-4D8B-BE07-25355C10B4E0}" type="pres">
      <dgm:prSet presAssocID="{2F485F52-DB39-4139-9EED-F485D65215B3}" presName="compChildNode" presStyleCnt="0"/>
      <dgm:spPr/>
    </dgm:pt>
    <dgm:pt modelId="{BFB70850-C02B-4FFA-9571-CE0928F46311}" type="pres">
      <dgm:prSet presAssocID="{2F485F52-DB39-4139-9EED-F485D65215B3}" presName="theInnerList" presStyleCnt="0"/>
      <dgm:spPr/>
    </dgm:pt>
    <dgm:pt modelId="{CFF72159-A040-4077-93D9-AD6E4BDA7C68}" type="pres">
      <dgm:prSet presAssocID="{2834C790-B061-4CA5-BE37-DB86CC06B92A}" presName="childNode" presStyleLbl="node1" presStyleIdx="1" presStyleCnt="4" custScaleY="63187" custLinFactNeighborY="8235">
        <dgm:presLayoutVars>
          <dgm:bulletEnabled val="1"/>
        </dgm:presLayoutVars>
      </dgm:prSet>
      <dgm:spPr/>
      <dgm:t>
        <a:bodyPr/>
        <a:lstStyle/>
        <a:p>
          <a:pPr rtl="1"/>
          <a:endParaRPr lang="ar-SA"/>
        </a:p>
      </dgm:t>
    </dgm:pt>
    <dgm:pt modelId="{F76B08AD-38A4-44D0-AC89-14DDC39B81EC}" type="pres">
      <dgm:prSet presAssocID="{2F485F52-DB39-4139-9EED-F485D65215B3}" presName="aSpace" presStyleCnt="0"/>
      <dgm:spPr/>
    </dgm:pt>
    <dgm:pt modelId="{5C69EC7F-CB02-49AD-9C0C-E5B84322A620}" type="pres">
      <dgm:prSet presAssocID="{9AF02A75-EB49-4907-8E46-90B2D52EC71B}" presName="compNode" presStyleCnt="0"/>
      <dgm:spPr/>
    </dgm:pt>
    <dgm:pt modelId="{9DE3D658-6463-4954-9A51-0848C559E5DB}" type="pres">
      <dgm:prSet presAssocID="{9AF02A75-EB49-4907-8E46-90B2D52EC71B}" presName="aNode" presStyleLbl="bgShp" presStyleIdx="2" presStyleCnt="4"/>
      <dgm:spPr/>
      <dgm:t>
        <a:bodyPr/>
        <a:lstStyle/>
        <a:p>
          <a:pPr rtl="1"/>
          <a:endParaRPr lang="ar-SA"/>
        </a:p>
      </dgm:t>
    </dgm:pt>
    <dgm:pt modelId="{AE683451-287F-4FC4-B8F5-F3C0D3A8E240}" type="pres">
      <dgm:prSet presAssocID="{9AF02A75-EB49-4907-8E46-90B2D52EC71B}" presName="textNode" presStyleLbl="bgShp" presStyleIdx="2" presStyleCnt="4"/>
      <dgm:spPr/>
      <dgm:t>
        <a:bodyPr/>
        <a:lstStyle/>
        <a:p>
          <a:pPr rtl="1"/>
          <a:endParaRPr lang="ar-SA"/>
        </a:p>
      </dgm:t>
    </dgm:pt>
    <dgm:pt modelId="{1C947037-CC13-4755-928D-86ED268C3C7D}" type="pres">
      <dgm:prSet presAssocID="{9AF02A75-EB49-4907-8E46-90B2D52EC71B}" presName="compChildNode" presStyleCnt="0"/>
      <dgm:spPr/>
    </dgm:pt>
    <dgm:pt modelId="{9E4C9509-3CB6-408C-A8B6-B01F2C1800F3}" type="pres">
      <dgm:prSet presAssocID="{9AF02A75-EB49-4907-8E46-90B2D52EC71B}" presName="theInnerList" presStyleCnt="0"/>
      <dgm:spPr/>
    </dgm:pt>
    <dgm:pt modelId="{299E64C7-A222-4702-809A-B8BBE5124FA8}" type="pres">
      <dgm:prSet presAssocID="{267023E7-56FB-439A-A78C-49986C7D029A}" presName="childNode" presStyleLbl="node1" presStyleIdx="2" presStyleCnt="4" custScaleX="117863" custScaleY="63187" custLinFactNeighborX="0" custLinFactNeighborY="9910">
        <dgm:presLayoutVars>
          <dgm:bulletEnabled val="1"/>
        </dgm:presLayoutVars>
      </dgm:prSet>
      <dgm:spPr/>
      <dgm:t>
        <a:bodyPr/>
        <a:lstStyle/>
        <a:p>
          <a:pPr rtl="1"/>
          <a:endParaRPr lang="ar-SA"/>
        </a:p>
      </dgm:t>
    </dgm:pt>
    <dgm:pt modelId="{3D7C9122-7877-4CE4-A7FB-39B5A3E67ED9}" type="pres">
      <dgm:prSet presAssocID="{9AF02A75-EB49-4907-8E46-90B2D52EC71B}" presName="aSpace" presStyleCnt="0"/>
      <dgm:spPr/>
    </dgm:pt>
    <dgm:pt modelId="{74C8E7F9-40EA-44B1-8D9F-C1389601CF9E}" type="pres">
      <dgm:prSet presAssocID="{C5F96AB5-3FA5-4591-B459-8FDED76616BA}" presName="compNode" presStyleCnt="0"/>
      <dgm:spPr/>
    </dgm:pt>
    <dgm:pt modelId="{96FEE605-2827-4160-957F-22669FCE9EED}" type="pres">
      <dgm:prSet presAssocID="{C5F96AB5-3FA5-4591-B459-8FDED76616BA}" presName="aNode" presStyleLbl="bgShp" presStyleIdx="3" presStyleCnt="4"/>
      <dgm:spPr/>
      <dgm:t>
        <a:bodyPr/>
        <a:lstStyle/>
        <a:p>
          <a:pPr rtl="1"/>
          <a:endParaRPr lang="ar-SA"/>
        </a:p>
      </dgm:t>
    </dgm:pt>
    <dgm:pt modelId="{8D8977C4-30C2-4CF0-A56A-D341A2B0AA7C}" type="pres">
      <dgm:prSet presAssocID="{C5F96AB5-3FA5-4591-B459-8FDED76616BA}" presName="textNode" presStyleLbl="bgShp" presStyleIdx="3" presStyleCnt="4"/>
      <dgm:spPr/>
      <dgm:t>
        <a:bodyPr/>
        <a:lstStyle/>
        <a:p>
          <a:pPr rtl="1"/>
          <a:endParaRPr lang="ar-SA"/>
        </a:p>
      </dgm:t>
    </dgm:pt>
    <dgm:pt modelId="{8C1FA04F-775B-4D1D-A69D-E092BCE4E725}" type="pres">
      <dgm:prSet presAssocID="{C5F96AB5-3FA5-4591-B459-8FDED76616BA}" presName="compChildNode" presStyleCnt="0"/>
      <dgm:spPr/>
    </dgm:pt>
    <dgm:pt modelId="{19175691-E61E-4D58-88A0-8A0279B9B611}" type="pres">
      <dgm:prSet presAssocID="{C5F96AB5-3FA5-4591-B459-8FDED76616BA}" presName="theInnerList" presStyleCnt="0"/>
      <dgm:spPr/>
    </dgm:pt>
    <dgm:pt modelId="{07813FD4-42E4-413A-B96C-216DF25C403C}" type="pres">
      <dgm:prSet presAssocID="{B288B6DD-5EF5-4E38-AA20-BEE91FE9B2D8}" presName="childNode" presStyleLbl="node1" presStyleIdx="3" presStyleCnt="4" custScaleY="63187" custLinFactNeighborX="3856" custLinFactNeighborY="11026">
        <dgm:presLayoutVars>
          <dgm:bulletEnabled val="1"/>
        </dgm:presLayoutVars>
      </dgm:prSet>
      <dgm:spPr/>
      <dgm:t>
        <a:bodyPr/>
        <a:lstStyle/>
        <a:p>
          <a:pPr rtl="1"/>
          <a:endParaRPr lang="ar-SA"/>
        </a:p>
      </dgm:t>
    </dgm:pt>
  </dgm:ptLst>
  <dgm:cxnLst>
    <dgm:cxn modelId="{33C9CCE5-5195-47AE-B0D4-9EFF9F8FC415}" type="presOf" srcId="{E24274D3-8E84-4229-8386-5C4EE692BBF8}" destId="{CB68183E-3D09-41D3-8DBD-DE9B3A2ADE68}" srcOrd="0" destOrd="0" presId="urn:microsoft.com/office/officeart/2005/8/layout/lProcess2"/>
    <dgm:cxn modelId="{AF39CEE8-D0E4-44F8-93C3-2D44CFA5981E}" type="presOf" srcId="{47A42AEB-A316-4A6A-838E-1C2FFF5D5629}" destId="{5D04FB41-865A-4FC2-B48C-F29ABFFB6913}" srcOrd="1" destOrd="0" presId="urn:microsoft.com/office/officeart/2005/8/layout/lProcess2"/>
    <dgm:cxn modelId="{6B84FDE9-B262-437E-B8E5-42E4DD9AF66B}" type="presOf" srcId="{2834C790-B061-4CA5-BE37-DB86CC06B92A}" destId="{CFF72159-A040-4077-93D9-AD6E4BDA7C68}" srcOrd="0" destOrd="0" presId="urn:microsoft.com/office/officeart/2005/8/layout/lProcess2"/>
    <dgm:cxn modelId="{5BC714BC-C07A-443E-9880-3524B1317F81}" srcId="{E24274D3-8E84-4229-8386-5C4EE692BBF8}" destId="{9AF02A75-EB49-4907-8E46-90B2D52EC71B}" srcOrd="2" destOrd="0" parTransId="{D052D666-3965-4DA2-9D72-331884FB5E74}" sibTransId="{9883288A-8A70-4A45-8605-FC7FCEE495BD}"/>
    <dgm:cxn modelId="{6AA0F942-EDE5-4D17-A807-C0A56975840F}" type="presOf" srcId="{C5F96AB5-3FA5-4591-B459-8FDED76616BA}" destId="{96FEE605-2827-4160-957F-22669FCE9EED}" srcOrd="0" destOrd="0" presId="urn:microsoft.com/office/officeart/2005/8/layout/lProcess2"/>
    <dgm:cxn modelId="{CD8E634C-4556-4C19-AB2B-26B156466D5E}" srcId="{47A42AEB-A316-4A6A-838E-1C2FFF5D5629}" destId="{120A56C1-33F8-49EF-B52C-1135519B770F}" srcOrd="0" destOrd="0" parTransId="{5C05D8CF-F28E-4239-B177-B16BE74AE63B}" sibTransId="{97591DEB-94D5-4047-8B2E-2C7D25B2EF0F}"/>
    <dgm:cxn modelId="{6BF67EFB-41BF-4F42-8E4B-BE50FD2503BC}" type="presOf" srcId="{47A42AEB-A316-4A6A-838E-1C2FFF5D5629}" destId="{AF96D979-99D2-4A72-9384-6A64659F3E1A}" srcOrd="0" destOrd="0" presId="urn:microsoft.com/office/officeart/2005/8/layout/lProcess2"/>
    <dgm:cxn modelId="{93339E2C-B116-40FB-8AE8-0EE3965A5B8D}" srcId="{E24274D3-8E84-4229-8386-5C4EE692BBF8}" destId="{C5F96AB5-3FA5-4591-B459-8FDED76616BA}" srcOrd="3" destOrd="0" parTransId="{6A90FA41-FDF3-4046-A3F1-CD39333C9AA8}" sibTransId="{CAD6A0FA-3C99-4868-A5E5-FB26B0CD24C7}"/>
    <dgm:cxn modelId="{FA8562B5-25D7-42FA-843B-F5B5C6BE58DF}" type="presOf" srcId="{2F485F52-DB39-4139-9EED-F485D65215B3}" destId="{ACFC9C4A-D95B-478C-BD60-5C26FA6D27F7}" srcOrd="1" destOrd="0" presId="urn:microsoft.com/office/officeart/2005/8/layout/lProcess2"/>
    <dgm:cxn modelId="{C7A82105-AF38-4457-B91E-AD926B16986C}" srcId="{E24274D3-8E84-4229-8386-5C4EE692BBF8}" destId="{2F485F52-DB39-4139-9EED-F485D65215B3}" srcOrd="1" destOrd="0" parTransId="{072E3726-35CC-4827-A35B-E126583D402F}" sibTransId="{A63FD859-B1A1-4666-BF97-F02574D62042}"/>
    <dgm:cxn modelId="{2F7FD15F-6416-446F-B4E5-81AB268AE4C0}" type="presOf" srcId="{9AF02A75-EB49-4907-8E46-90B2D52EC71B}" destId="{9DE3D658-6463-4954-9A51-0848C559E5DB}" srcOrd="0" destOrd="0" presId="urn:microsoft.com/office/officeart/2005/8/layout/lProcess2"/>
    <dgm:cxn modelId="{FA016B3C-001B-47DD-91F0-1ED5B0A8027B}" srcId="{E24274D3-8E84-4229-8386-5C4EE692BBF8}" destId="{47A42AEB-A316-4A6A-838E-1C2FFF5D5629}" srcOrd="0" destOrd="0" parTransId="{A4B9C91F-3576-45AD-BC64-3E8CD77A8A83}" sibTransId="{E85CD4FA-205D-4D43-B118-060EC34FF96F}"/>
    <dgm:cxn modelId="{DC707412-B616-4FF3-BA79-FBA9FD148336}" srcId="{2F485F52-DB39-4139-9EED-F485D65215B3}" destId="{2834C790-B061-4CA5-BE37-DB86CC06B92A}" srcOrd="0" destOrd="0" parTransId="{66AE53E3-8999-4B7E-AE17-F4C9E75FA2CD}" sibTransId="{3D33AFDE-8518-4DB5-8BCB-C51AA833D1B5}"/>
    <dgm:cxn modelId="{9D4DDC2D-C553-43E2-93E8-06805F85B8E4}" type="presOf" srcId="{B288B6DD-5EF5-4E38-AA20-BEE91FE9B2D8}" destId="{07813FD4-42E4-413A-B96C-216DF25C403C}" srcOrd="0" destOrd="0" presId="urn:microsoft.com/office/officeart/2005/8/layout/lProcess2"/>
    <dgm:cxn modelId="{68331963-08D2-4E9C-B000-F5E78ADAF288}" type="presOf" srcId="{C5F96AB5-3FA5-4591-B459-8FDED76616BA}" destId="{8D8977C4-30C2-4CF0-A56A-D341A2B0AA7C}" srcOrd="1" destOrd="0" presId="urn:microsoft.com/office/officeart/2005/8/layout/lProcess2"/>
    <dgm:cxn modelId="{4B6B98FE-0B7D-4BE7-98F0-CC83A799B614}" type="presOf" srcId="{267023E7-56FB-439A-A78C-49986C7D029A}" destId="{299E64C7-A222-4702-809A-B8BBE5124FA8}" srcOrd="0" destOrd="0" presId="urn:microsoft.com/office/officeart/2005/8/layout/lProcess2"/>
    <dgm:cxn modelId="{03D0D13C-0EBA-4B24-B532-BB2F54D4F144}" srcId="{C5F96AB5-3FA5-4591-B459-8FDED76616BA}" destId="{B288B6DD-5EF5-4E38-AA20-BEE91FE9B2D8}" srcOrd="0" destOrd="0" parTransId="{EA79B531-7B8D-406E-A7E5-5222829E2FD7}" sibTransId="{34FAC884-42EB-4CCA-9828-DFE0543BF279}"/>
    <dgm:cxn modelId="{6591122F-87DE-474D-A6D6-D8C48950EC38}" type="presOf" srcId="{120A56C1-33F8-49EF-B52C-1135519B770F}" destId="{B16E2824-6125-4B2F-A257-D643EF44CB78}" srcOrd="0" destOrd="0" presId="urn:microsoft.com/office/officeart/2005/8/layout/lProcess2"/>
    <dgm:cxn modelId="{6EA78165-BA2B-4649-A4FB-BDBE048FF740}" srcId="{9AF02A75-EB49-4907-8E46-90B2D52EC71B}" destId="{267023E7-56FB-439A-A78C-49986C7D029A}" srcOrd="0" destOrd="0" parTransId="{69B4403E-C6D6-4F2B-A974-5C6E9A9E591C}" sibTransId="{C3F4D215-5BF7-4985-9AE4-19DE97D0A3C2}"/>
    <dgm:cxn modelId="{C936EDFA-EDF6-4C96-B5E9-33918713F2D1}" type="presOf" srcId="{2F485F52-DB39-4139-9EED-F485D65215B3}" destId="{928DA93D-9788-437F-945C-5C37D2366E64}" srcOrd="0" destOrd="0" presId="urn:microsoft.com/office/officeart/2005/8/layout/lProcess2"/>
    <dgm:cxn modelId="{A9C5524F-876F-4223-BB84-17BF69776057}" type="presOf" srcId="{9AF02A75-EB49-4907-8E46-90B2D52EC71B}" destId="{AE683451-287F-4FC4-B8F5-F3C0D3A8E240}" srcOrd="1" destOrd="0" presId="urn:microsoft.com/office/officeart/2005/8/layout/lProcess2"/>
    <dgm:cxn modelId="{878E70BD-664A-41A4-828C-5E129FD63D22}" type="presParOf" srcId="{CB68183E-3D09-41D3-8DBD-DE9B3A2ADE68}" destId="{E4CCF589-188D-4770-AD4D-19FD0BA280B0}" srcOrd="0" destOrd="0" presId="urn:microsoft.com/office/officeart/2005/8/layout/lProcess2"/>
    <dgm:cxn modelId="{CC3DF602-6AE6-42BD-BAD4-4CFF1BA47289}" type="presParOf" srcId="{E4CCF589-188D-4770-AD4D-19FD0BA280B0}" destId="{AF96D979-99D2-4A72-9384-6A64659F3E1A}" srcOrd="0" destOrd="0" presId="urn:microsoft.com/office/officeart/2005/8/layout/lProcess2"/>
    <dgm:cxn modelId="{54707565-F631-4BE3-BE30-029E64C31065}" type="presParOf" srcId="{E4CCF589-188D-4770-AD4D-19FD0BA280B0}" destId="{5D04FB41-865A-4FC2-B48C-F29ABFFB6913}" srcOrd="1" destOrd="0" presId="urn:microsoft.com/office/officeart/2005/8/layout/lProcess2"/>
    <dgm:cxn modelId="{4753DB60-912A-422C-A4A7-24FD41B94A9E}" type="presParOf" srcId="{E4CCF589-188D-4770-AD4D-19FD0BA280B0}" destId="{9E01FE6C-4DF6-4092-B6E4-852AFF48B7F8}" srcOrd="2" destOrd="0" presId="urn:microsoft.com/office/officeart/2005/8/layout/lProcess2"/>
    <dgm:cxn modelId="{C0E97A9C-0345-4918-8525-261868076BD7}" type="presParOf" srcId="{9E01FE6C-4DF6-4092-B6E4-852AFF48B7F8}" destId="{E98EC11F-CE8E-43F2-BAC8-873D8350C1D7}" srcOrd="0" destOrd="0" presId="urn:microsoft.com/office/officeart/2005/8/layout/lProcess2"/>
    <dgm:cxn modelId="{2AF3F5F6-BA79-450E-84E4-5F4688C16C9A}" type="presParOf" srcId="{E98EC11F-CE8E-43F2-BAC8-873D8350C1D7}" destId="{B16E2824-6125-4B2F-A257-D643EF44CB78}" srcOrd="0" destOrd="0" presId="urn:microsoft.com/office/officeart/2005/8/layout/lProcess2"/>
    <dgm:cxn modelId="{1B6A51C5-8FA8-4EDD-8551-8644526885AA}" type="presParOf" srcId="{CB68183E-3D09-41D3-8DBD-DE9B3A2ADE68}" destId="{1C7E90E5-F2EC-4FB7-9422-8F5F3E284E59}" srcOrd="1" destOrd="0" presId="urn:microsoft.com/office/officeart/2005/8/layout/lProcess2"/>
    <dgm:cxn modelId="{E7A0624D-EBEF-4E65-857A-FF48FA20029D}" type="presParOf" srcId="{CB68183E-3D09-41D3-8DBD-DE9B3A2ADE68}" destId="{6510F2E9-EB79-4EB4-BCC1-48EC5F706992}" srcOrd="2" destOrd="0" presId="urn:microsoft.com/office/officeart/2005/8/layout/lProcess2"/>
    <dgm:cxn modelId="{18B54881-2449-44B0-BE4E-76739E9EF04C}" type="presParOf" srcId="{6510F2E9-EB79-4EB4-BCC1-48EC5F706992}" destId="{928DA93D-9788-437F-945C-5C37D2366E64}" srcOrd="0" destOrd="0" presId="urn:microsoft.com/office/officeart/2005/8/layout/lProcess2"/>
    <dgm:cxn modelId="{9CE26D96-57EB-44A6-8216-1742DCB5D7D2}" type="presParOf" srcId="{6510F2E9-EB79-4EB4-BCC1-48EC5F706992}" destId="{ACFC9C4A-D95B-478C-BD60-5C26FA6D27F7}" srcOrd="1" destOrd="0" presId="urn:microsoft.com/office/officeart/2005/8/layout/lProcess2"/>
    <dgm:cxn modelId="{AA2028A0-7CF0-4A06-8DE5-D593B195BEFD}" type="presParOf" srcId="{6510F2E9-EB79-4EB4-BCC1-48EC5F706992}" destId="{221AECAD-8449-4D8B-BE07-25355C10B4E0}" srcOrd="2" destOrd="0" presId="urn:microsoft.com/office/officeart/2005/8/layout/lProcess2"/>
    <dgm:cxn modelId="{CA82EB50-4C64-4D5A-82ED-5478EC84A63E}" type="presParOf" srcId="{221AECAD-8449-4D8B-BE07-25355C10B4E0}" destId="{BFB70850-C02B-4FFA-9571-CE0928F46311}" srcOrd="0" destOrd="0" presId="urn:microsoft.com/office/officeart/2005/8/layout/lProcess2"/>
    <dgm:cxn modelId="{F0E39358-450C-4FE9-82EB-4B7098C70162}" type="presParOf" srcId="{BFB70850-C02B-4FFA-9571-CE0928F46311}" destId="{CFF72159-A040-4077-93D9-AD6E4BDA7C68}" srcOrd="0" destOrd="0" presId="urn:microsoft.com/office/officeart/2005/8/layout/lProcess2"/>
    <dgm:cxn modelId="{FF1A0D0A-2FEE-4AAA-8949-3B51F015D6A3}" type="presParOf" srcId="{CB68183E-3D09-41D3-8DBD-DE9B3A2ADE68}" destId="{F76B08AD-38A4-44D0-AC89-14DDC39B81EC}" srcOrd="3" destOrd="0" presId="urn:microsoft.com/office/officeart/2005/8/layout/lProcess2"/>
    <dgm:cxn modelId="{CA8CA9AC-0245-4623-A9E7-45058C57FA21}" type="presParOf" srcId="{CB68183E-3D09-41D3-8DBD-DE9B3A2ADE68}" destId="{5C69EC7F-CB02-49AD-9C0C-E5B84322A620}" srcOrd="4" destOrd="0" presId="urn:microsoft.com/office/officeart/2005/8/layout/lProcess2"/>
    <dgm:cxn modelId="{2BCD54D1-6D6A-403B-9CB1-69DA23A69F91}" type="presParOf" srcId="{5C69EC7F-CB02-49AD-9C0C-E5B84322A620}" destId="{9DE3D658-6463-4954-9A51-0848C559E5DB}" srcOrd="0" destOrd="0" presId="urn:microsoft.com/office/officeart/2005/8/layout/lProcess2"/>
    <dgm:cxn modelId="{C80843D2-2134-425B-B5DD-43C8FDC4EBCE}" type="presParOf" srcId="{5C69EC7F-CB02-49AD-9C0C-E5B84322A620}" destId="{AE683451-287F-4FC4-B8F5-F3C0D3A8E240}" srcOrd="1" destOrd="0" presId="urn:microsoft.com/office/officeart/2005/8/layout/lProcess2"/>
    <dgm:cxn modelId="{15D43A2A-B8F2-40E1-91E2-993C1CDB2F1A}" type="presParOf" srcId="{5C69EC7F-CB02-49AD-9C0C-E5B84322A620}" destId="{1C947037-CC13-4755-928D-86ED268C3C7D}" srcOrd="2" destOrd="0" presId="urn:microsoft.com/office/officeart/2005/8/layout/lProcess2"/>
    <dgm:cxn modelId="{DC6C8D75-9BB8-4E4C-847C-CF39AC1AA204}" type="presParOf" srcId="{1C947037-CC13-4755-928D-86ED268C3C7D}" destId="{9E4C9509-3CB6-408C-A8B6-B01F2C1800F3}" srcOrd="0" destOrd="0" presId="urn:microsoft.com/office/officeart/2005/8/layout/lProcess2"/>
    <dgm:cxn modelId="{86E4991D-902E-4BF9-91EA-9B924B0A527B}" type="presParOf" srcId="{9E4C9509-3CB6-408C-A8B6-B01F2C1800F3}" destId="{299E64C7-A222-4702-809A-B8BBE5124FA8}" srcOrd="0" destOrd="0" presId="urn:microsoft.com/office/officeart/2005/8/layout/lProcess2"/>
    <dgm:cxn modelId="{0C625332-C024-4A12-A1FE-748E679F79B2}" type="presParOf" srcId="{CB68183E-3D09-41D3-8DBD-DE9B3A2ADE68}" destId="{3D7C9122-7877-4CE4-A7FB-39B5A3E67ED9}" srcOrd="5" destOrd="0" presId="urn:microsoft.com/office/officeart/2005/8/layout/lProcess2"/>
    <dgm:cxn modelId="{EACDB26E-1785-4A71-B257-1E3D303560D6}" type="presParOf" srcId="{CB68183E-3D09-41D3-8DBD-DE9B3A2ADE68}" destId="{74C8E7F9-40EA-44B1-8D9F-C1389601CF9E}" srcOrd="6" destOrd="0" presId="urn:microsoft.com/office/officeart/2005/8/layout/lProcess2"/>
    <dgm:cxn modelId="{E3119947-360B-4950-9F05-D6C236B34026}" type="presParOf" srcId="{74C8E7F9-40EA-44B1-8D9F-C1389601CF9E}" destId="{96FEE605-2827-4160-957F-22669FCE9EED}" srcOrd="0" destOrd="0" presId="urn:microsoft.com/office/officeart/2005/8/layout/lProcess2"/>
    <dgm:cxn modelId="{0EE4E4C8-C964-49D9-AF48-123FAB979FEB}" type="presParOf" srcId="{74C8E7F9-40EA-44B1-8D9F-C1389601CF9E}" destId="{8D8977C4-30C2-4CF0-A56A-D341A2B0AA7C}" srcOrd="1" destOrd="0" presId="urn:microsoft.com/office/officeart/2005/8/layout/lProcess2"/>
    <dgm:cxn modelId="{14E0FE6D-0736-4327-A05E-624495A80142}" type="presParOf" srcId="{74C8E7F9-40EA-44B1-8D9F-C1389601CF9E}" destId="{8C1FA04F-775B-4D1D-A69D-E092BCE4E725}" srcOrd="2" destOrd="0" presId="urn:microsoft.com/office/officeart/2005/8/layout/lProcess2"/>
    <dgm:cxn modelId="{B4E1FF3A-2B19-4487-B6C2-44E22125971B}" type="presParOf" srcId="{8C1FA04F-775B-4D1D-A69D-E092BCE4E725}" destId="{19175691-E61E-4D58-88A0-8A0279B9B611}" srcOrd="0" destOrd="0" presId="urn:microsoft.com/office/officeart/2005/8/layout/lProcess2"/>
    <dgm:cxn modelId="{9274120F-933D-4A8A-A740-B629C8FF2F73}" type="presParOf" srcId="{19175691-E61E-4D58-88A0-8A0279B9B611}" destId="{07813FD4-42E4-413A-B96C-216DF25C403C}" srcOrd="0" destOrd="0" presId="urn:microsoft.com/office/officeart/2005/8/layout/lProcess2"/>
  </dgm:cxnLst>
  <dgm:bg/>
  <dgm:whole/>
</dgm:dataModel>
</file>

<file path=ppt/diagrams/data42.xml><?xml version="1.0" encoding="utf-8"?>
<dgm:dataModel xmlns:dgm="http://schemas.openxmlformats.org/drawingml/2006/diagram" xmlns:a="http://schemas.openxmlformats.org/drawingml/2006/main">
  <dgm:ptLst>
    <dgm:pt modelId="{278F1A18-C4F9-4FC3-8857-4673E63396DF}"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pPr rtl="1"/>
          <a:endParaRPr lang="ar-SA"/>
        </a:p>
      </dgm:t>
    </dgm:pt>
    <dgm:pt modelId="{9B3EFC81-4B89-4358-9E03-3CEA7FF159CD}">
      <dgm:prSet phldrT="[Texte]" custT="1"/>
      <dgm:spPr/>
      <dgm:t>
        <a:bodyPr/>
        <a:lstStyle/>
        <a:p>
          <a:pPr rtl="1"/>
          <a:r>
            <a:rPr lang="ar-TN" sz="4400" b="1" dirty="0">
              <a:cs typeface="+mj-cs"/>
            </a:rPr>
            <a:t>القاعدة المنظّمة للأفعال</a:t>
          </a:r>
          <a:endParaRPr lang="ar-SA" sz="4400" b="1" dirty="0">
            <a:cs typeface="+mj-cs"/>
          </a:endParaRPr>
        </a:p>
      </dgm:t>
    </dgm:pt>
    <dgm:pt modelId="{DA8E415B-76FC-4382-8BEF-28A8BCAB47F8}" type="parTrans" cxnId="{5D217B06-5297-49C5-9145-D4EEE5D80CB2}">
      <dgm:prSet/>
      <dgm:spPr/>
      <dgm:t>
        <a:bodyPr/>
        <a:lstStyle/>
        <a:p>
          <a:pPr rtl="1"/>
          <a:endParaRPr lang="ar-SA"/>
        </a:p>
      </dgm:t>
    </dgm:pt>
    <dgm:pt modelId="{D97944CC-5AC2-4442-AA50-DA7D070C172D}" type="sibTrans" cxnId="{5D217B06-5297-49C5-9145-D4EEE5D80CB2}">
      <dgm:prSet/>
      <dgm:spPr/>
      <dgm:t>
        <a:bodyPr/>
        <a:lstStyle/>
        <a:p>
          <a:pPr rtl="1"/>
          <a:endParaRPr lang="ar-SA"/>
        </a:p>
      </dgm:t>
    </dgm:pt>
    <dgm:pt modelId="{13FFC6FF-0997-49EA-9B24-49A9C2C4E0A8}">
      <dgm:prSet phldrT="[Texte]" custT="1"/>
      <dgm:spPr/>
      <dgm:t>
        <a:bodyPr/>
        <a:lstStyle/>
        <a:p>
          <a:pPr rtl="1"/>
          <a:r>
            <a:rPr lang="ar-TN" sz="4400" b="1" dirty="0" smtClean="0">
              <a:cs typeface="+mj-cs"/>
            </a:rPr>
            <a:t>موضوع </a:t>
          </a:r>
          <a:r>
            <a:rPr lang="fr-FR" sz="4400" b="1" dirty="0" smtClean="0">
              <a:cs typeface="+mj-cs"/>
            </a:rPr>
            <a:t>sujet</a:t>
          </a:r>
          <a:endParaRPr lang="ar-TN" sz="4400" b="1" dirty="0" smtClean="0">
            <a:cs typeface="+mj-cs"/>
          </a:endParaRPr>
        </a:p>
        <a:p>
          <a:pPr rtl="1"/>
          <a:r>
            <a:rPr lang="ar-TN" sz="4400" b="1" dirty="0" smtClean="0">
              <a:cs typeface="+mj-cs"/>
            </a:rPr>
            <a:t>فرضٌ </a:t>
          </a:r>
          <a:r>
            <a:rPr lang="fr-FR" sz="4400" b="1" dirty="0" smtClean="0">
              <a:cs typeface="+mj-cs"/>
            </a:rPr>
            <a:t>hypothèse</a:t>
          </a:r>
          <a:endParaRPr lang="ar-TN" sz="4400" b="1" dirty="0" smtClean="0">
            <a:cs typeface="+mj-cs"/>
          </a:endParaRPr>
        </a:p>
        <a:p>
          <a:pPr rtl="1"/>
          <a:r>
            <a:rPr lang="ar-TN" sz="4400" b="1" dirty="0" smtClean="0">
              <a:cs typeface="+mj-cs"/>
            </a:rPr>
            <a:t>وقائع </a:t>
          </a:r>
          <a:r>
            <a:rPr lang="fr-FR" sz="4400" b="1" dirty="0" smtClean="0">
              <a:cs typeface="+mj-cs"/>
            </a:rPr>
            <a:t>faits</a:t>
          </a:r>
          <a:endParaRPr lang="ar-SA" sz="4400" b="1" dirty="0">
            <a:cs typeface="+mj-cs"/>
          </a:endParaRPr>
        </a:p>
      </dgm:t>
    </dgm:pt>
    <dgm:pt modelId="{8D565370-038D-4BC5-8DC6-C474F8C147DA}" type="parTrans" cxnId="{95F6BA7A-CC4C-4C68-A0D9-FA9CDAF97121}">
      <dgm:prSet/>
      <dgm:spPr/>
      <dgm:t>
        <a:bodyPr/>
        <a:lstStyle/>
        <a:p>
          <a:pPr rtl="1"/>
          <a:endParaRPr lang="ar-SA" sz="4400" b="1">
            <a:cs typeface="+mj-cs"/>
          </a:endParaRPr>
        </a:p>
      </dgm:t>
    </dgm:pt>
    <dgm:pt modelId="{23C733E9-5B61-4A55-9A27-AA75E249FD0B}" type="sibTrans" cxnId="{95F6BA7A-CC4C-4C68-A0D9-FA9CDAF97121}">
      <dgm:prSet/>
      <dgm:spPr/>
      <dgm:t>
        <a:bodyPr/>
        <a:lstStyle/>
        <a:p>
          <a:pPr rtl="1"/>
          <a:endParaRPr lang="ar-SA"/>
        </a:p>
      </dgm:t>
    </dgm:pt>
    <dgm:pt modelId="{9C80DBEC-47D9-4BAD-AA36-FA43E12C1EE2}">
      <dgm:prSet phldrT="[Texte]" custT="1"/>
      <dgm:spPr/>
      <dgm:t>
        <a:bodyPr/>
        <a:lstStyle/>
        <a:p>
          <a:pPr rtl="1"/>
          <a:r>
            <a:rPr lang="ar-TN" sz="4400" b="1" dirty="0" smtClean="0">
              <a:cs typeface="+mj-cs"/>
            </a:rPr>
            <a:t>محمولٌ </a:t>
          </a:r>
          <a:r>
            <a:rPr lang="fr-FR" sz="4400" b="1" dirty="0" smtClean="0">
              <a:cs typeface="+mj-cs"/>
            </a:rPr>
            <a:t>prédicat</a:t>
          </a:r>
          <a:endParaRPr lang="ar-TN" sz="4400" b="1" dirty="0" smtClean="0">
            <a:cs typeface="+mj-cs"/>
          </a:endParaRPr>
        </a:p>
        <a:p>
          <a:pPr rtl="1"/>
          <a:r>
            <a:rPr lang="ar-TN" sz="4400" b="1" dirty="0" smtClean="0">
              <a:cs typeface="+mj-cs"/>
            </a:rPr>
            <a:t>حلّ </a:t>
          </a:r>
          <a:r>
            <a:rPr lang="fr-FR" sz="4400" b="1" dirty="0" smtClean="0">
              <a:cs typeface="+mj-cs"/>
            </a:rPr>
            <a:t>solution</a:t>
          </a:r>
          <a:endParaRPr lang="ar-TN" sz="4400" b="1" dirty="0" smtClean="0">
            <a:cs typeface="+mj-cs"/>
          </a:endParaRPr>
        </a:p>
        <a:p>
          <a:pPr rtl="1"/>
          <a:r>
            <a:rPr lang="ar-TN" sz="4400" b="1" dirty="0" smtClean="0">
              <a:cs typeface="+mj-cs"/>
            </a:rPr>
            <a:t> حكمٌ </a:t>
          </a:r>
          <a:r>
            <a:rPr lang="fr-FR" sz="4400" b="1" dirty="0" smtClean="0">
              <a:cs typeface="+mj-cs"/>
            </a:rPr>
            <a:t>dispositif</a:t>
          </a:r>
          <a:endParaRPr lang="ar-SA" sz="4400" b="1" dirty="0">
            <a:cs typeface="+mj-cs"/>
          </a:endParaRPr>
        </a:p>
      </dgm:t>
    </dgm:pt>
    <dgm:pt modelId="{A75B322F-ECE3-46D4-BB87-CC004ECA6AC8}" type="parTrans" cxnId="{D0834B6A-1D9E-4234-B9FC-DC332072246D}">
      <dgm:prSet/>
      <dgm:spPr/>
      <dgm:t>
        <a:bodyPr/>
        <a:lstStyle/>
        <a:p>
          <a:pPr rtl="1"/>
          <a:endParaRPr lang="ar-SA" sz="4400" b="1">
            <a:cs typeface="+mj-cs"/>
          </a:endParaRPr>
        </a:p>
      </dgm:t>
    </dgm:pt>
    <dgm:pt modelId="{5A1C7EBA-0C02-4E9F-8C6F-7A03258A6C4F}" type="sibTrans" cxnId="{D0834B6A-1D9E-4234-B9FC-DC332072246D}">
      <dgm:prSet/>
      <dgm:spPr/>
      <dgm:t>
        <a:bodyPr/>
        <a:lstStyle/>
        <a:p>
          <a:pPr rtl="1"/>
          <a:endParaRPr lang="ar-SA"/>
        </a:p>
      </dgm:t>
    </dgm:pt>
    <dgm:pt modelId="{3508C039-C4F3-45EB-A165-01A5EAB718D4}" type="pres">
      <dgm:prSet presAssocID="{278F1A18-C4F9-4FC3-8857-4673E63396DF}" presName="hierChild1" presStyleCnt="0">
        <dgm:presLayoutVars>
          <dgm:orgChart val="1"/>
          <dgm:chPref val="1"/>
          <dgm:dir val="rev"/>
          <dgm:animOne val="branch"/>
          <dgm:animLvl val="lvl"/>
          <dgm:resizeHandles/>
        </dgm:presLayoutVars>
      </dgm:prSet>
      <dgm:spPr/>
      <dgm:t>
        <a:bodyPr/>
        <a:lstStyle/>
        <a:p>
          <a:pPr rtl="1"/>
          <a:endParaRPr lang="ar-SA"/>
        </a:p>
      </dgm:t>
    </dgm:pt>
    <dgm:pt modelId="{4095DCFA-0B25-477F-81C1-70526D78C7D3}" type="pres">
      <dgm:prSet presAssocID="{9B3EFC81-4B89-4358-9E03-3CEA7FF159CD}" presName="hierRoot1" presStyleCnt="0">
        <dgm:presLayoutVars>
          <dgm:hierBranch val="init"/>
        </dgm:presLayoutVars>
      </dgm:prSet>
      <dgm:spPr/>
    </dgm:pt>
    <dgm:pt modelId="{9ABB1236-EBD0-4770-ACBA-0DED23F469BB}" type="pres">
      <dgm:prSet presAssocID="{9B3EFC81-4B89-4358-9E03-3CEA7FF159CD}" presName="rootComposite1" presStyleCnt="0"/>
      <dgm:spPr/>
    </dgm:pt>
    <dgm:pt modelId="{28979310-FD84-459C-B6D7-21E127763B76}" type="pres">
      <dgm:prSet presAssocID="{9B3EFC81-4B89-4358-9E03-3CEA7FF159CD}" presName="rootText1" presStyleLbl="node0" presStyleIdx="0" presStyleCnt="1" custScaleY="191787">
        <dgm:presLayoutVars>
          <dgm:chPref val="3"/>
        </dgm:presLayoutVars>
      </dgm:prSet>
      <dgm:spPr>
        <a:prstGeom prst="ellipse">
          <a:avLst/>
        </a:prstGeom>
      </dgm:spPr>
      <dgm:t>
        <a:bodyPr/>
        <a:lstStyle/>
        <a:p>
          <a:pPr rtl="1"/>
          <a:endParaRPr lang="ar-SA"/>
        </a:p>
      </dgm:t>
    </dgm:pt>
    <dgm:pt modelId="{B80BA10D-E4F3-45DC-A462-789EF56239AD}" type="pres">
      <dgm:prSet presAssocID="{9B3EFC81-4B89-4358-9E03-3CEA7FF159CD}" presName="rootConnector1" presStyleLbl="node1" presStyleIdx="0" presStyleCnt="0"/>
      <dgm:spPr/>
      <dgm:t>
        <a:bodyPr/>
        <a:lstStyle/>
        <a:p>
          <a:pPr rtl="1"/>
          <a:endParaRPr lang="ar-SA"/>
        </a:p>
      </dgm:t>
    </dgm:pt>
    <dgm:pt modelId="{09B39168-5387-47B7-A2B6-AFA5BEBF2FC9}" type="pres">
      <dgm:prSet presAssocID="{9B3EFC81-4B89-4358-9E03-3CEA7FF159CD}" presName="hierChild2" presStyleCnt="0"/>
      <dgm:spPr/>
    </dgm:pt>
    <dgm:pt modelId="{70798EC6-47CC-4C1A-B2D5-2E15FD2FE23F}" type="pres">
      <dgm:prSet presAssocID="{8D565370-038D-4BC5-8DC6-C474F8C147DA}" presName="Name66" presStyleLbl="parChTrans1D2" presStyleIdx="0" presStyleCnt="2"/>
      <dgm:spPr/>
      <dgm:t>
        <a:bodyPr/>
        <a:lstStyle/>
        <a:p>
          <a:pPr rtl="1"/>
          <a:endParaRPr lang="ar-SA"/>
        </a:p>
      </dgm:t>
    </dgm:pt>
    <dgm:pt modelId="{4C849DC6-3F8C-4DF1-9C74-A71258C16E3D}" type="pres">
      <dgm:prSet presAssocID="{13FFC6FF-0997-49EA-9B24-49A9C2C4E0A8}" presName="hierRoot2" presStyleCnt="0">
        <dgm:presLayoutVars>
          <dgm:hierBranch val="init"/>
        </dgm:presLayoutVars>
      </dgm:prSet>
      <dgm:spPr/>
    </dgm:pt>
    <dgm:pt modelId="{68738268-1F41-4132-8BE0-F1C5D3EDE22B}" type="pres">
      <dgm:prSet presAssocID="{13FFC6FF-0997-49EA-9B24-49A9C2C4E0A8}" presName="rootComposite" presStyleCnt="0"/>
      <dgm:spPr/>
    </dgm:pt>
    <dgm:pt modelId="{BD7A6634-80C4-4FDB-9280-247628DB0534}" type="pres">
      <dgm:prSet presAssocID="{13FFC6FF-0997-49EA-9B24-49A9C2C4E0A8}" presName="rootText" presStyleLbl="node2" presStyleIdx="0" presStyleCnt="2" custScaleY="242590">
        <dgm:presLayoutVars>
          <dgm:chPref val="3"/>
        </dgm:presLayoutVars>
      </dgm:prSet>
      <dgm:spPr/>
      <dgm:t>
        <a:bodyPr/>
        <a:lstStyle/>
        <a:p>
          <a:pPr rtl="1"/>
          <a:endParaRPr lang="ar-SA"/>
        </a:p>
      </dgm:t>
    </dgm:pt>
    <dgm:pt modelId="{34F59A2D-6355-4C06-AD1A-1D3B388D4DBB}" type="pres">
      <dgm:prSet presAssocID="{13FFC6FF-0997-49EA-9B24-49A9C2C4E0A8}" presName="rootConnector" presStyleLbl="node2" presStyleIdx="0" presStyleCnt="2"/>
      <dgm:spPr/>
      <dgm:t>
        <a:bodyPr/>
        <a:lstStyle/>
        <a:p>
          <a:pPr rtl="1"/>
          <a:endParaRPr lang="ar-SA"/>
        </a:p>
      </dgm:t>
    </dgm:pt>
    <dgm:pt modelId="{9637FD20-AD7F-4A25-A2F6-611CA29456F6}" type="pres">
      <dgm:prSet presAssocID="{13FFC6FF-0997-49EA-9B24-49A9C2C4E0A8}" presName="hierChild4" presStyleCnt="0"/>
      <dgm:spPr/>
    </dgm:pt>
    <dgm:pt modelId="{893A5185-C67E-4E08-9C76-5D593C81F40A}" type="pres">
      <dgm:prSet presAssocID="{13FFC6FF-0997-49EA-9B24-49A9C2C4E0A8}" presName="hierChild5" presStyleCnt="0"/>
      <dgm:spPr/>
    </dgm:pt>
    <dgm:pt modelId="{90FA7B64-E8F3-4000-8D6E-3A47AC349675}" type="pres">
      <dgm:prSet presAssocID="{A75B322F-ECE3-46D4-BB87-CC004ECA6AC8}" presName="Name66" presStyleLbl="parChTrans1D2" presStyleIdx="1" presStyleCnt="2"/>
      <dgm:spPr/>
      <dgm:t>
        <a:bodyPr/>
        <a:lstStyle/>
        <a:p>
          <a:pPr rtl="1"/>
          <a:endParaRPr lang="ar-SA"/>
        </a:p>
      </dgm:t>
    </dgm:pt>
    <dgm:pt modelId="{A7E6F6A0-B8BE-4E2C-A19C-B14E90762B35}" type="pres">
      <dgm:prSet presAssocID="{9C80DBEC-47D9-4BAD-AA36-FA43E12C1EE2}" presName="hierRoot2" presStyleCnt="0">
        <dgm:presLayoutVars>
          <dgm:hierBranch val="init"/>
        </dgm:presLayoutVars>
      </dgm:prSet>
      <dgm:spPr/>
    </dgm:pt>
    <dgm:pt modelId="{7A286F97-F01E-4F86-BFED-B7A8E1F645BE}" type="pres">
      <dgm:prSet presAssocID="{9C80DBEC-47D9-4BAD-AA36-FA43E12C1EE2}" presName="rootComposite" presStyleCnt="0"/>
      <dgm:spPr/>
    </dgm:pt>
    <dgm:pt modelId="{D8B25C3A-F186-4692-83D3-E35C560ED5B5}" type="pres">
      <dgm:prSet presAssocID="{9C80DBEC-47D9-4BAD-AA36-FA43E12C1EE2}" presName="rootText" presStyleLbl="node2" presStyleIdx="1" presStyleCnt="2" custScaleY="190325">
        <dgm:presLayoutVars>
          <dgm:chPref val="3"/>
        </dgm:presLayoutVars>
      </dgm:prSet>
      <dgm:spPr/>
      <dgm:t>
        <a:bodyPr/>
        <a:lstStyle/>
        <a:p>
          <a:pPr rtl="1"/>
          <a:endParaRPr lang="ar-SA"/>
        </a:p>
      </dgm:t>
    </dgm:pt>
    <dgm:pt modelId="{F049B32D-58E6-49B2-BFE3-86D20139244D}" type="pres">
      <dgm:prSet presAssocID="{9C80DBEC-47D9-4BAD-AA36-FA43E12C1EE2}" presName="rootConnector" presStyleLbl="node2" presStyleIdx="1" presStyleCnt="2"/>
      <dgm:spPr/>
      <dgm:t>
        <a:bodyPr/>
        <a:lstStyle/>
        <a:p>
          <a:pPr rtl="1"/>
          <a:endParaRPr lang="ar-SA"/>
        </a:p>
      </dgm:t>
    </dgm:pt>
    <dgm:pt modelId="{7C9A49DF-E83F-4070-A0E1-05396CA0E083}" type="pres">
      <dgm:prSet presAssocID="{9C80DBEC-47D9-4BAD-AA36-FA43E12C1EE2}" presName="hierChild4" presStyleCnt="0"/>
      <dgm:spPr/>
    </dgm:pt>
    <dgm:pt modelId="{4C4592E0-5117-40CA-B544-3061A92C8ECC}" type="pres">
      <dgm:prSet presAssocID="{9C80DBEC-47D9-4BAD-AA36-FA43E12C1EE2}" presName="hierChild5" presStyleCnt="0"/>
      <dgm:spPr/>
    </dgm:pt>
    <dgm:pt modelId="{D267469E-7772-47A4-98B4-19BA25090E50}" type="pres">
      <dgm:prSet presAssocID="{9B3EFC81-4B89-4358-9E03-3CEA7FF159CD}" presName="hierChild3" presStyleCnt="0"/>
      <dgm:spPr/>
    </dgm:pt>
  </dgm:ptLst>
  <dgm:cxnLst>
    <dgm:cxn modelId="{85D78536-3A5B-46E6-8654-FF5532195B2E}" type="presOf" srcId="{9B3EFC81-4B89-4358-9E03-3CEA7FF159CD}" destId="{B80BA10D-E4F3-45DC-A462-789EF56239AD}" srcOrd="1" destOrd="0" presId="urn:microsoft.com/office/officeart/2009/3/layout/HorizontalOrganizationChart"/>
    <dgm:cxn modelId="{929062B4-0088-4EA0-AD84-5E5D317E11E1}" type="presOf" srcId="{13FFC6FF-0997-49EA-9B24-49A9C2C4E0A8}" destId="{BD7A6634-80C4-4FDB-9280-247628DB0534}" srcOrd="0" destOrd="0" presId="urn:microsoft.com/office/officeart/2009/3/layout/HorizontalOrganizationChart"/>
    <dgm:cxn modelId="{BE4E264B-9365-4E5F-BF87-91A31A95D519}" type="presOf" srcId="{9B3EFC81-4B89-4358-9E03-3CEA7FF159CD}" destId="{28979310-FD84-459C-B6D7-21E127763B76}" srcOrd="0" destOrd="0" presId="urn:microsoft.com/office/officeart/2009/3/layout/HorizontalOrganizationChart"/>
    <dgm:cxn modelId="{95F6BA7A-CC4C-4C68-A0D9-FA9CDAF97121}" srcId="{9B3EFC81-4B89-4358-9E03-3CEA7FF159CD}" destId="{13FFC6FF-0997-49EA-9B24-49A9C2C4E0A8}" srcOrd="0" destOrd="0" parTransId="{8D565370-038D-4BC5-8DC6-C474F8C147DA}" sibTransId="{23C733E9-5B61-4A55-9A27-AA75E249FD0B}"/>
    <dgm:cxn modelId="{D0834B6A-1D9E-4234-B9FC-DC332072246D}" srcId="{9B3EFC81-4B89-4358-9E03-3CEA7FF159CD}" destId="{9C80DBEC-47D9-4BAD-AA36-FA43E12C1EE2}" srcOrd="1" destOrd="0" parTransId="{A75B322F-ECE3-46D4-BB87-CC004ECA6AC8}" sibTransId="{5A1C7EBA-0C02-4E9F-8C6F-7A03258A6C4F}"/>
    <dgm:cxn modelId="{D6163E35-0D99-439B-A840-F07789349112}" type="presOf" srcId="{9C80DBEC-47D9-4BAD-AA36-FA43E12C1EE2}" destId="{F049B32D-58E6-49B2-BFE3-86D20139244D}" srcOrd="1" destOrd="0" presId="urn:microsoft.com/office/officeart/2009/3/layout/HorizontalOrganizationChart"/>
    <dgm:cxn modelId="{26C15375-CE9F-4F39-805A-D7D756B98909}" type="presOf" srcId="{9C80DBEC-47D9-4BAD-AA36-FA43E12C1EE2}" destId="{D8B25C3A-F186-4692-83D3-E35C560ED5B5}" srcOrd="0" destOrd="0" presId="urn:microsoft.com/office/officeart/2009/3/layout/HorizontalOrganizationChart"/>
    <dgm:cxn modelId="{901DA992-F200-4347-AA8C-D9605E1318E2}" type="presOf" srcId="{278F1A18-C4F9-4FC3-8857-4673E63396DF}" destId="{3508C039-C4F3-45EB-A165-01A5EAB718D4}" srcOrd="0" destOrd="0" presId="urn:microsoft.com/office/officeart/2009/3/layout/HorizontalOrganizationChart"/>
    <dgm:cxn modelId="{B8B649D8-87D6-4F54-B51F-40B94941223D}" type="presOf" srcId="{8D565370-038D-4BC5-8DC6-C474F8C147DA}" destId="{70798EC6-47CC-4C1A-B2D5-2E15FD2FE23F}" srcOrd="0" destOrd="0" presId="urn:microsoft.com/office/officeart/2009/3/layout/HorizontalOrganizationChart"/>
    <dgm:cxn modelId="{BD94C887-7687-42BA-B79C-D624EF634234}" type="presOf" srcId="{A75B322F-ECE3-46D4-BB87-CC004ECA6AC8}" destId="{90FA7B64-E8F3-4000-8D6E-3A47AC349675}" srcOrd="0" destOrd="0" presId="urn:microsoft.com/office/officeart/2009/3/layout/HorizontalOrganizationChart"/>
    <dgm:cxn modelId="{5D217B06-5297-49C5-9145-D4EEE5D80CB2}" srcId="{278F1A18-C4F9-4FC3-8857-4673E63396DF}" destId="{9B3EFC81-4B89-4358-9E03-3CEA7FF159CD}" srcOrd="0" destOrd="0" parTransId="{DA8E415B-76FC-4382-8BEF-28A8BCAB47F8}" sibTransId="{D97944CC-5AC2-4442-AA50-DA7D070C172D}"/>
    <dgm:cxn modelId="{9A1A25B4-B53D-4C8E-9E6A-C39DC8509EFF}" type="presOf" srcId="{13FFC6FF-0997-49EA-9B24-49A9C2C4E0A8}" destId="{34F59A2D-6355-4C06-AD1A-1D3B388D4DBB}" srcOrd="1" destOrd="0" presId="urn:microsoft.com/office/officeart/2009/3/layout/HorizontalOrganizationChart"/>
    <dgm:cxn modelId="{CA632856-159B-40CA-BB43-720027CECF7D}" type="presParOf" srcId="{3508C039-C4F3-45EB-A165-01A5EAB718D4}" destId="{4095DCFA-0B25-477F-81C1-70526D78C7D3}" srcOrd="0" destOrd="0" presId="urn:microsoft.com/office/officeart/2009/3/layout/HorizontalOrganizationChart"/>
    <dgm:cxn modelId="{566E81D3-42A2-43A2-801A-F55BD2D709C2}" type="presParOf" srcId="{4095DCFA-0B25-477F-81C1-70526D78C7D3}" destId="{9ABB1236-EBD0-4770-ACBA-0DED23F469BB}" srcOrd="0" destOrd="0" presId="urn:microsoft.com/office/officeart/2009/3/layout/HorizontalOrganizationChart"/>
    <dgm:cxn modelId="{0DBF1D12-5131-4347-A196-B7E36ED4CDE1}" type="presParOf" srcId="{9ABB1236-EBD0-4770-ACBA-0DED23F469BB}" destId="{28979310-FD84-459C-B6D7-21E127763B76}" srcOrd="0" destOrd="0" presId="urn:microsoft.com/office/officeart/2009/3/layout/HorizontalOrganizationChart"/>
    <dgm:cxn modelId="{86EEB032-3212-45C0-9438-D814F73CEDF1}" type="presParOf" srcId="{9ABB1236-EBD0-4770-ACBA-0DED23F469BB}" destId="{B80BA10D-E4F3-45DC-A462-789EF56239AD}" srcOrd="1" destOrd="0" presId="urn:microsoft.com/office/officeart/2009/3/layout/HorizontalOrganizationChart"/>
    <dgm:cxn modelId="{D64CF790-90AE-4413-9494-B8C1BCA640A2}" type="presParOf" srcId="{4095DCFA-0B25-477F-81C1-70526D78C7D3}" destId="{09B39168-5387-47B7-A2B6-AFA5BEBF2FC9}" srcOrd="1" destOrd="0" presId="urn:microsoft.com/office/officeart/2009/3/layout/HorizontalOrganizationChart"/>
    <dgm:cxn modelId="{295D3261-FFFA-4A8B-865E-6E6DAF93B566}" type="presParOf" srcId="{09B39168-5387-47B7-A2B6-AFA5BEBF2FC9}" destId="{70798EC6-47CC-4C1A-B2D5-2E15FD2FE23F}" srcOrd="0" destOrd="0" presId="urn:microsoft.com/office/officeart/2009/3/layout/HorizontalOrganizationChart"/>
    <dgm:cxn modelId="{30BD399A-4516-4A47-8914-F30CEDEA8539}" type="presParOf" srcId="{09B39168-5387-47B7-A2B6-AFA5BEBF2FC9}" destId="{4C849DC6-3F8C-4DF1-9C74-A71258C16E3D}" srcOrd="1" destOrd="0" presId="urn:microsoft.com/office/officeart/2009/3/layout/HorizontalOrganizationChart"/>
    <dgm:cxn modelId="{D6A0A4C8-8C31-4756-A527-12CE6BADAEEB}" type="presParOf" srcId="{4C849DC6-3F8C-4DF1-9C74-A71258C16E3D}" destId="{68738268-1F41-4132-8BE0-F1C5D3EDE22B}" srcOrd="0" destOrd="0" presId="urn:microsoft.com/office/officeart/2009/3/layout/HorizontalOrganizationChart"/>
    <dgm:cxn modelId="{BCCA76DE-6303-4CD3-B6BC-45BC037D8BA6}" type="presParOf" srcId="{68738268-1F41-4132-8BE0-F1C5D3EDE22B}" destId="{BD7A6634-80C4-4FDB-9280-247628DB0534}" srcOrd="0" destOrd="0" presId="urn:microsoft.com/office/officeart/2009/3/layout/HorizontalOrganizationChart"/>
    <dgm:cxn modelId="{9266B8DC-13E8-4410-A63F-46E763627A9A}" type="presParOf" srcId="{68738268-1F41-4132-8BE0-F1C5D3EDE22B}" destId="{34F59A2D-6355-4C06-AD1A-1D3B388D4DBB}" srcOrd="1" destOrd="0" presId="urn:microsoft.com/office/officeart/2009/3/layout/HorizontalOrganizationChart"/>
    <dgm:cxn modelId="{AC9C7F97-F02E-4C25-B82B-BF9A1DDF3347}" type="presParOf" srcId="{4C849DC6-3F8C-4DF1-9C74-A71258C16E3D}" destId="{9637FD20-AD7F-4A25-A2F6-611CA29456F6}" srcOrd="1" destOrd="0" presId="urn:microsoft.com/office/officeart/2009/3/layout/HorizontalOrganizationChart"/>
    <dgm:cxn modelId="{52718D17-415C-4956-BC62-13303D17AAE0}" type="presParOf" srcId="{4C849DC6-3F8C-4DF1-9C74-A71258C16E3D}" destId="{893A5185-C67E-4E08-9C76-5D593C81F40A}" srcOrd="2" destOrd="0" presId="urn:microsoft.com/office/officeart/2009/3/layout/HorizontalOrganizationChart"/>
    <dgm:cxn modelId="{B02C0C99-42B9-47C5-AB92-18C327CDFCB8}" type="presParOf" srcId="{09B39168-5387-47B7-A2B6-AFA5BEBF2FC9}" destId="{90FA7B64-E8F3-4000-8D6E-3A47AC349675}" srcOrd="2" destOrd="0" presId="urn:microsoft.com/office/officeart/2009/3/layout/HorizontalOrganizationChart"/>
    <dgm:cxn modelId="{F8014361-DB9A-46E1-94D4-42D0EB5DD3D7}" type="presParOf" srcId="{09B39168-5387-47B7-A2B6-AFA5BEBF2FC9}" destId="{A7E6F6A0-B8BE-4E2C-A19C-B14E90762B35}" srcOrd="3" destOrd="0" presId="urn:microsoft.com/office/officeart/2009/3/layout/HorizontalOrganizationChart"/>
    <dgm:cxn modelId="{0A81E7C8-7EBD-4F97-9860-ECCF1AF90974}" type="presParOf" srcId="{A7E6F6A0-B8BE-4E2C-A19C-B14E90762B35}" destId="{7A286F97-F01E-4F86-BFED-B7A8E1F645BE}" srcOrd="0" destOrd="0" presId="urn:microsoft.com/office/officeart/2009/3/layout/HorizontalOrganizationChart"/>
    <dgm:cxn modelId="{64B2CCA0-7152-49B0-8871-848A3DAAC54E}" type="presParOf" srcId="{7A286F97-F01E-4F86-BFED-B7A8E1F645BE}" destId="{D8B25C3A-F186-4692-83D3-E35C560ED5B5}" srcOrd="0" destOrd="0" presId="urn:microsoft.com/office/officeart/2009/3/layout/HorizontalOrganizationChart"/>
    <dgm:cxn modelId="{7A87CA6A-7C2D-436A-A16B-D847828B9CF6}" type="presParOf" srcId="{7A286F97-F01E-4F86-BFED-B7A8E1F645BE}" destId="{F049B32D-58E6-49B2-BFE3-86D20139244D}" srcOrd="1" destOrd="0" presId="urn:microsoft.com/office/officeart/2009/3/layout/HorizontalOrganizationChart"/>
    <dgm:cxn modelId="{8B249F69-3E21-4592-8233-C3F62F56B5CA}" type="presParOf" srcId="{A7E6F6A0-B8BE-4E2C-A19C-B14E90762B35}" destId="{7C9A49DF-E83F-4070-A0E1-05396CA0E083}" srcOrd="1" destOrd="0" presId="urn:microsoft.com/office/officeart/2009/3/layout/HorizontalOrganizationChart"/>
    <dgm:cxn modelId="{609AD078-2371-4DF4-AB02-B320855F474B}" type="presParOf" srcId="{A7E6F6A0-B8BE-4E2C-A19C-B14E90762B35}" destId="{4C4592E0-5117-40CA-B544-3061A92C8ECC}" srcOrd="2" destOrd="0" presId="urn:microsoft.com/office/officeart/2009/3/layout/HorizontalOrganizationChart"/>
    <dgm:cxn modelId="{F1213872-151F-4F4D-B7AB-112E56D0B4BB}" type="presParOf" srcId="{4095DCFA-0B25-477F-81C1-70526D78C7D3}" destId="{D267469E-7772-47A4-98B4-19BA25090E50}" srcOrd="2" destOrd="0" presId="urn:microsoft.com/office/officeart/2009/3/layout/HorizontalOrganizationChart"/>
  </dgm:cxnLst>
  <dgm:bg/>
  <dgm:whole/>
</dgm:dataModel>
</file>

<file path=ppt/diagrams/data43.xml><?xml version="1.0" encoding="utf-8"?>
<dgm:dataModel xmlns:dgm="http://schemas.openxmlformats.org/drawingml/2006/diagram" xmlns:a="http://schemas.openxmlformats.org/drawingml/2006/main">
  <dgm:ptLst>
    <dgm:pt modelId="{278F1A18-C4F9-4FC3-8857-4673E63396DF}" type="doc">
      <dgm:prSet loTypeId="urn:microsoft.com/office/officeart/2009/3/layout/HorizontalOrganizationChart" loCatId="hierarchy" qsTypeId="urn:microsoft.com/office/officeart/2005/8/quickstyle/simple3" qsCatId="simple" csTypeId="urn:microsoft.com/office/officeart/2005/8/colors/colorful1" csCatId="colorful" phldr="1"/>
      <dgm:spPr/>
      <dgm:t>
        <a:bodyPr/>
        <a:lstStyle/>
        <a:p>
          <a:pPr rtl="1"/>
          <a:endParaRPr lang="ar-SA"/>
        </a:p>
      </dgm:t>
    </dgm:pt>
    <dgm:pt modelId="{9B3EFC81-4B89-4358-9E03-3CEA7FF159CD}">
      <dgm:prSet phldrT="[Texte]" custT="1"/>
      <dgm:spPr/>
      <dgm:t>
        <a:bodyPr/>
        <a:lstStyle/>
        <a:p>
          <a:pPr rtl="1"/>
          <a:r>
            <a:rPr lang="ar-TN" sz="3600" b="1">
              <a:cs typeface="+mj-cs"/>
            </a:rPr>
            <a:t>القاعدة المنظّمة للأفعال</a:t>
          </a:r>
          <a:endParaRPr lang="ar-SA" sz="3600" b="1">
            <a:cs typeface="+mj-cs"/>
          </a:endParaRPr>
        </a:p>
      </dgm:t>
    </dgm:pt>
    <dgm:pt modelId="{DA8E415B-76FC-4382-8BEF-28A8BCAB47F8}" type="parTrans" cxnId="{5D217B06-5297-49C5-9145-D4EEE5D80CB2}">
      <dgm:prSet/>
      <dgm:spPr/>
      <dgm:t>
        <a:bodyPr/>
        <a:lstStyle/>
        <a:p>
          <a:pPr rtl="1"/>
          <a:endParaRPr lang="ar-SA"/>
        </a:p>
      </dgm:t>
    </dgm:pt>
    <dgm:pt modelId="{D97944CC-5AC2-4442-AA50-DA7D070C172D}" type="sibTrans" cxnId="{5D217B06-5297-49C5-9145-D4EEE5D80CB2}">
      <dgm:prSet/>
      <dgm:spPr/>
      <dgm:t>
        <a:bodyPr/>
        <a:lstStyle/>
        <a:p>
          <a:pPr rtl="1"/>
          <a:endParaRPr lang="ar-SA"/>
        </a:p>
      </dgm:t>
    </dgm:pt>
    <dgm:pt modelId="{13FFC6FF-0997-49EA-9B24-49A9C2C4E0A8}">
      <dgm:prSet phldrT="[Texte]" custT="1"/>
      <dgm:spPr/>
      <dgm:t>
        <a:bodyPr/>
        <a:lstStyle/>
        <a:p>
          <a:pPr rtl="1"/>
          <a:r>
            <a:rPr lang="ar-TN" sz="3600" b="1">
              <a:cs typeface="+mj-cs"/>
            </a:rPr>
            <a:t>فرضٌ</a:t>
          </a:r>
          <a:endParaRPr lang="ar-SA" sz="3600" b="1">
            <a:cs typeface="+mj-cs"/>
          </a:endParaRPr>
        </a:p>
      </dgm:t>
    </dgm:pt>
    <dgm:pt modelId="{8D565370-038D-4BC5-8DC6-C474F8C147DA}" type="parTrans" cxnId="{95F6BA7A-CC4C-4C68-A0D9-FA9CDAF97121}">
      <dgm:prSet/>
      <dgm:spPr/>
      <dgm:t>
        <a:bodyPr/>
        <a:lstStyle/>
        <a:p>
          <a:pPr rtl="1"/>
          <a:endParaRPr lang="ar-SA" sz="3600" b="1">
            <a:cs typeface="+mj-cs"/>
          </a:endParaRPr>
        </a:p>
      </dgm:t>
    </dgm:pt>
    <dgm:pt modelId="{23C733E9-5B61-4A55-9A27-AA75E249FD0B}" type="sibTrans" cxnId="{95F6BA7A-CC4C-4C68-A0D9-FA9CDAF97121}">
      <dgm:prSet/>
      <dgm:spPr/>
      <dgm:t>
        <a:bodyPr/>
        <a:lstStyle/>
        <a:p>
          <a:pPr rtl="1"/>
          <a:endParaRPr lang="ar-SA"/>
        </a:p>
      </dgm:t>
    </dgm:pt>
    <dgm:pt modelId="{9C80DBEC-47D9-4BAD-AA36-FA43E12C1EE2}">
      <dgm:prSet phldrT="[Texte]" custT="1"/>
      <dgm:spPr/>
      <dgm:t>
        <a:bodyPr/>
        <a:lstStyle/>
        <a:p>
          <a:pPr rtl="1"/>
          <a:r>
            <a:rPr lang="ar-TN" sz="3600" b="1">
              <a:cs typeface="+mj-cs"/>
            </a:rPr>
            <a:t>حكمٌ</a:t>
          </a:r>
          <a:endParaRPr lang="ar-SA" sz="3600" b="1">
            <a:cs typeface="+mj-cs"/>
          </a:endParaRPr>
        </a:p>
      </dgm:t>
    </dgm:pt>
    <dgm:pt modelId="{A75B322F-ECE3-46D4-BB87-CC004ECA6AC8}" type="parTrans" cxnId="{D0834B6A-1D9E-4234-B9FC-DC332072246D}">
      <dgm:prSet/>
      <dgm:spPr/>
      <dgm:t>
        <a:bodyPr/>
        <a:lstStyle/>
        <a:p>
          <a:pPr rtl="1"/>
          <a:endParaRPr lang="ar-SA" sz="3600" b="1">
            <a:cs typeface="+mj-cs"/>
          </a:endParaRPr>
        </a:p>
      </dgm:t>
    </dgm:pt>
    <dgm:pt modelId="{5A1C7EBA-0C02-4E9F-8C6F-7A03258A6C4F}" type="sibTrans" cxnId="{D0834B6A-1D9E-4234-B9FC-DC332072246D}">
      <dgm:prSet/>
      <dgm:spPr/>
      <dgm:t>
        <a:bodyPr/>
        <a:lstStyle/>
        <a:p>
          <a:pPr rtl="1"/>
          <a:endParaRPr lang="ar-SA"/>
        </a:p>
      </dgm:t>
    </dgm:pt>
    <dgm:pt modelId="{DE2BA61B-702A-4E15-85C4-D6D83ABE90CC}">
      <dgm:prSet custT="1"/>
      <dgm:spPr/>
      <dgm:t>
        <a:bodyPr/>
        <a:lstStyle/>
        <a:p>
          <a:pPr rtl="1"/>
          <a:r>
            <a:rPr lang="ar-TN" sz="3600" b="1" dirty="0">
              <a:cs typeface="+mj-cs"/>
            </a:rPr>
            <a:t>ينظّم الفعل مباشرة </a:t>
          </a:r>
          <a:endParaRPr lang="ar-TN" sz="3600" b="1" dirty="0" smtClean="0">
            <a:cs typeface="+mj-cs"/>
          </a:endParaRPr>
        </a:p>
        <a:p>
          <a:pPr rtl="1"/>
          <a:r>
            <a:rPr lang="ar-TN" sz="3600" b="1" dirty="0" smtClean="0">
              <a:cs typeface="+mj-cs"/>
            </a:rPr>
            <a:t>(</a:t>
          </a:r>
          <a:r>
            <a:rPr lang="ar-TN" sz="3600" b="1" dirty="0">
              <a:cs typeface="+mj-cs"/>
            </a:rPr>
            <a:t>تكليفي)</a:t>
          </a:r>
          <a:endParaRPr lang="ar-SA" sz="3600" b="1" dirty="0">
            <a:cs typeface="+mj-cs"/>
          </a:endParaRPr>
        </a:p>
      </dgm:t>
    </dgm:pt>
    <dgm:pt modelId="{F3381068-B20E-4DCE-A545-69DE66313FDE}" type="parTrans" cxnId="{9065533A-E0B8-4442-A013-5BF2E2F982AD}">
      <dgm:prSet/>
      <dgm:spPr/>
      <dgm:t>
        <a:bodyPr/>
        <a:lstStyle/>
        <a:p>
          <a:pPr rtl="1"/>
          <a:endParaRPr lang="ar-SA" sz="3600" b="1">
            <a:cs typeface="+mj-cs"/>
          </a:endParaRPr>
        </a:p>
      </dgm:t>
    </dgm:pt>
    <dgm:pt modelId="{0151730E-A730-46E4-9DEB-6E4D699309A8}" type="sibTrans" cxnId="{9065533A-E0B8-4442-A013-5BF2E2F982AD}">
      <dgm:prSet/>
      <dgm:spPr/>
      <dgm:t>
        <a:bodyPr/>
        <a:lstStyle/>
        <a:p>
          <a:pPr rtl="1"/>
          <a:endParaRPr lang="ar-SA"/>
        </a:p>
      </dgm:t>
    </dgm:pt>
    <dgm:pt modelId="{FDFB9BC3-0341-4CF3-A710-A9DD1B22E51F}">
      <dgm:prSet custT="1"/>
      <dgm:spPr/>
      <dgm:t>
        <a:bodyPr/>
        <a:lstStyle/>
        <a:p>
          <a:pPr rtl="1"/>
          <a:r>
            <a:rPr lang="ar-TN" sz="3600" b="1" dirty="0">
              <a:cs typeface="+mj-cs"/>
            </a:rPr>
            <a:t>ينظّم الفعل بصفة غير مباشرة (وضعي)</a:t>
          </a:r>
          <a:endParaRPr lang="ar-SA" sz="3600" b="1" dirty="0">
            <a:cs typeface="+mj-cs"/>
          </a:endParaRPr>
        </a:p>
      </dgm:t>
    </dgm:pt>
    <dgm:pt modelId="{CD80445E-B507-428B-94DB-A086CF8A37CE}" type="parTrans" cxnId="{06CB43B1-CAD1-4C5B-B553-11029B0DA1E4}">
      <dgm:prSet/>
      <dgm:spPr/>
      <dgm:t>
        <a:bodyPr/>
        <a:lstStyle/>
        <a:p>
          <a:pPr rtl="1"/>
          <a:endParaRPr lang="ar-SA" sz="3600" b="1">
            <a:cs typeface="+mj-cs"/>
          </a:endParaRPr>
        </a:p>
      </dgm:t>
    </dgm:pt>
    <dgm:pt modelId="{1CA97567-3CBD-4323-8D67-513ECC436073}" type="sibTrans" cxnId="{06CB43B1-CAD1-4C5B-B553-11029B0DA1E4}">
      <dgm:prSet/>
      <dgm:spPr/>
      <dgm:t>
        <a:bodyPr/>
        <a:lstStyle/>
        <a:p>
          <a:pPr rtl="1"/>
          <a:endParaRPr lang="ar-SA"/>
        </a:p>
      </dgm:t>
    </dgm:pt>
    <dgm:pt modelId="{3508C039-C4F3-45EB-A165-01A5EAB718D4}" type="pres">
      <dgm:prSet presAssocID="{278F1A18-C4F9-4FC3-8857-4673E63396DF}" presName="hierChild1" presStyleCnt="0">
        <dgm:presLayoutVars>
          <dgm:orgChart val="1"/>
          <dgm:chPref val="1"/>
          <dgm:dir val="rev"/>
          <dgm:animOne val="branch"/>
          <dgm:animLvl val="lvl"/>
          <dgm:resizeHandles/>
        </dgm:presLayoutVars>
      </dgm:prSet>
      <dgm:spPr/>
      <dgm:t>
        <a:bodyPr/>
        <a:lstStyle/>
        <a:p>
          <a:pPr rtl="1"/>
          <a:endParaRPr lang="ar-SA"/>
        </a:p>
      </dgm:t>
    </dgm:pt>
    <dgm:pt modelId="{4095DCFA-0B25-477F-81C1-70526D78C7D3}" type="pres">
      <dgm:prSet presAssocID="{9B3EFC81-4B89-4358-9E03-3CEA7FF159CD}" presName="hierRoot1" presStyleCnt="0">
        <dgm:presLayoutVars>
          <dgm:hierBranch val="init"/>
        </dgm:presLayoutVars>
      </dgm:prSet>
      <dgm:spPr/>
      <dgm:t>
        <a:bodyPr/>
        <a:lstStyle/>
        <a:p>
          <a:pPr rtl="1"/>
          <a:endParaRPr lang="ar-TN"/>
        </a:p>
      </dgm:t>
    </dgm:pt>
    <dgm:pt modelId="{9ABB1236-EBD0-4770-ACBA-0DED23F469BB}" type="pres">
      <dgm:prSet presAssocID="{9B3EFC81-4B89-4358-9E03-3CEA7FF159CD}" presName="rootComposite1" presStyleCnt="0"/>
      <dgm:spPr/>
      <dgm:t>
        <a:bodyPr/>
        <a:lstStyle/>
        <a:p>
          <a:pPr rtl="1"/>
          <a:endParaRPr lang="ar-TN"/>
        </a:p>
      </dgm:t>
    </dgm:pt>
    <dgm:pt modelId="{28979310-FD84-459C-B6D7-21E127763B76}" type="pres">
      <dgm:prSet presAssocID="{9B3EFC81-4B89-4358-9E03-3CEA7FF159CD}" presName="rootText1" presStyleLbl="node0" presStyleIdx="0" presStyleCnt="1" custScaleY="227539">
        <dgm:presLayoutVars>
          <dgm:chPref val="3"/>
        </dgm:presLayoutVars>
      </dgm:prSet>
      <dgm:spPr>
        <a:prstGeom prst="ellipse">
          <a:avLst/>
        </a:prstGeom>
      </dgm:spPr>
      <dgm:t>
        <a:bodyPr/>
        <a:lstStyle/>
        <a:p>
          <a:pPr rtl="1"/>
          <a:endParaRPr lang="ar-SA"/>
        </a:p>
      </dgm:t>
    </dgm:pt>
    <dgm:pt modelId="{B80BA10D-E4F3-45DC-A462-789EF56239AD}" type="pres">
      <dgm:prSet presAssocID="{9B3EFC81-4B89-4358-9E03-3CEA7FF159CD}" presName="rootConnector1" presStyleLbl="node1" presStyleIdx="0" presStyleCnt="0"/>
      <dgm:spPr/>
      <dgm:t>
        <a:bodyPr/>
        <a:lstStyle/>
        <a:p>
          <a:pPr rtl="1"/>
          <a:endParaRPr lang="ar-SA"/>
        </a:p>
      </dgm:t>
    </dgm:pt>
    <dgm:pt modelId="{09B39168-5387-47B7-A2B6-AFA5BEBF2FC9}" type="pres">
      <dgm:prSet presAssocID="{9B3EFC81-4B89-4358-9E03-3CEA7FF159CD}" presName="hierChild2" presStyleCnt="0"/>
      <dgm:spPr/>
      <dgm:t>
        <a:bodyPr/>
        <a:lstStyle/>
        <a:p>
          <a:pPr rtl="1"/>
          <a:endParaRPr lang="ar-TN"/>
        </a:p>
      </dgm:t>
    </dgm:pt>
    <dgm:pt modelId="{70798EC6-47CC-4C1A-B2D5-2E15FD2FE23F}" type="pres">
      <dgm:prSet presAssocID="{8D565370-038D-4BC5-8DC6-C474F8C147DA}" presName="Name66" presStyleLbl="parChTrans1D2" presStyleIdx="0" presStyleCnt="2"/>
      <dgm:spPr/>
      <dgm:t>
        <a:bodyPr/>
        <a:lstStyle/>
        <a:p>
          <a:pPr rtl="1"/>
          <a:endParaRPr lang="ar-SA"/>
        </a:p>
      </dgm:t>
    </dgm:pt>
    <dgm:pt modelId="{4C849DC6-3F8C-4DF1-9C74-A71258C16E3D}" type="pres">
      <dgm:prSet presAssocID="{13FFC6FF-0997-49EA-9B24-49A9C2C4E0A8}" presName="hierRoot2" presStyleCnt="0">
        <dgm:presLayoutVars>
          <dgm:hierBranch val="init"/>
        </dgm:presLayoutVars>
      </dgm:prSet>
      <dgm:spPr/>
      <dgm:t>
        <a:bodyPr/>
        <a:lstStyle/>
        <a:p>
          <a:pPr rtl="1"/>
          <a:endParaRPr lang="ar-TN"/>
        </a:p>
      </dgm:t>
    </dgm:pt>
    <dgm:pt modelId="{68738268-1F41-4132-8BE0-F1C5D3EDE22B}" type="pres">
      <dgm:prSet presAssocID="{13FFC6FF-0997-49EA-9B24-49A9C2C4E0A8}" presName="rootComposite" presStyleCnt="0"/>
      <dgm:spPr/>
      <dgm:t>
        <a:bodyPr/>
        <a:lstStyle/>
        <a:p>
          <a:pPr rtl="1"/>
          <a:endParaRPr lang="ar-TN"/>
        </a:p>
      </dgm:t>
    </dgm:pt>
    <dgm:pt modelId="{BD7A6634-80C4-4FDB-9280-247628DB0534}" type="pres">
      <dgm:prSet presAssocID="{13FFC6FF-0997-49EA-9B24-49A9C2C4E0A8}" presName="rootText" presStyleLbl="node2" presStyleIdx="0" presStyleCnt="2">
        <dgm:presLayoutVars>
          <dgm:chPref val="3"/>
        </dgm:presLayoutVars>
      </dgm:prSet>
      <dgm:spPr/>
      <dgm:t>
        <a:bodyPr/>
        <a:lstStyle/>
        <a:p>
          <a:pPr rtl="1"/>
          <a:endParaRPr lang="ar-SA"/>
        </a:p>
      </dgm:t>
    </dgm:pt>
    <dgm:pt modelId="{34F59A2D-6355-4C06-AD1A-1D3B388D4DBB}" type="pres">
      <dgm:prSet presAssocID="{13FFC6FF-0997-49EA-9B24-49A9C2C4E0A8}" presName="rootConnector" presStyleLbl="node2" presStyleIdx="0" presStyleCnt="2"/>
      <dgm:spPr/>
      <dgm:t>
        <a:bodyPr/>
        <a:lstStyle/>
        <a:p>
          <a:pPr rtl="1"/>
          <a:endParaRPr lang="ar-SA"/>
        </a:p>
      </dgm:t>
    </dgm:pt>
    <dgm:pt modelId="{9637FD20-AD7F-4A25-A2F6-611CA29456F6}" type="pres">
      <dgm:prSet presAssocID="{13FFC6FF-0997-49EA-9B24-49A9C2C4E0A8}" presName="hierChild4" presStyleCnt="0"/>
      <dgm:spPr/>
      <dgm:t>
        <a:bodyPr/>
        <a:lstStyle/>
        <a:p>
          <a:pPr rtl="1"/>
          <a:endParaRPr lang="ar-TN"/>
        </a:p>
      </dgm:t>
    </dgm:pt>
    <dgm:pt modelId="{893A5185-C67E-4E08-9C76-5D593C81F40A}" type="pres">
      <dgm:prSet presAssocID="{13FFC6FF-0997-49EA-9B24-49A9C2C4E0A8}" presName="hierChild5" presStyleCnt="0"/>
      <dgm:spPr/>
      <dgm:t>
        <a:bodyPr/>
        <a:lstStyle/>
        <a:p>
          <a:pPr rtl="1"/>
          <a:endParaRPr lang="ar-TN"/>
        </a:p>
      </dgm:t>
    </dgm:pt>
    <dgm:pt modelId="{90FA7B64-E8F3-4000-8D6E-3A47AC349675}" type="pres">
      <dgm:prSet presAssocID="{A75B322F-ECE3-46D4-BB87-CC004ECA6AC8}" presName="Name66" presStyleLbl="parChTrans1D2" presStyleIdx="1" presStyleCnt="2"/>
      <dgm:spPr/>
      <dgm:t>
        <a:bodyPr/>
        <a:lstStyle/>
        <a:p>
          <a:pPr rtl="1"/>
          <a:endParaRPr lang="ar-SA"/>
        </a:p>
      </dgm:t>
    </dgm:pt>
    <dgm:pt modelId="{A7E6F6A0-B8BE-4E2C-A19C-B14E90762B35}" type="pres">
      <dgm:prSet presAssocID="{9C80DBEC-47D9-4BAD-AA36-FA43E12C1EE2}" presName="hierRoot2" presStyleCnt="0">
        <dgm:presLayoutVars>
          <dgm:hierBranch val="init"/>
        </dgm:presLayoutVars>
      </dgm:prSet>
      <dgm:spPr/>
      <dgm:t>
        <a:bodyPr/>
        <a:lstStyle/>
        <a:p>
          <a:pPr rtl="1"/>
          <a:endParaRPr lang="ar-TN"/>
        </a:p>
      </dgm:t>
    </dgm:pt>
    <dgm:pt modelId="{7A286F97-F01E-4F86-BFED-B7A8E1F645BE}" type="pres">
      <dgm:prSet presAssocID="{9C80DBEC-47D9-4BAD-AA36-FA43E12C1EE2}" presName="rootComposite" presStyleCnt="0"/>
      <dgm:spPr/>
      <dgm:t>
        <a:bodyPr/>
        <a:lstStyle/>
        <a:p>
          <a:pPr rtl="1"/>
          <a:endParaRPr lang="ar-TN"/>
        </a:p>
      </dgm:t>
    </dgm:pt>
    <dgm:pt modelId="{D8B25C3A-F186-4692-83D3-E35C560ED5B5}" type="pres">
      <dgm:prSet presAssocID="{9C80DBEC-47D9-4BAD-AA36-FA43E12C1EE2}" presName="rootText" presStyleLbl="node2" presStyleIdx="1" presStyleCnt="2">
        <dgm:presLayoutVars>
          <dgm:chPref val="3"/>
        </dgm:presLayoutVars>
      </dgm:prSet>
      <dgm:spPr/>
      <dgm:t>
        <a:bodyPr/>
        <a:lstStyle/>
        <a:p>
          <a:pPr rtl="1"/>
          <a:endParaRPr lang="ar-SA"/>
        </a:p>
      </dgm:t>
    </dgm:pt>
    <dgm:pt modelId="{F049B32D-58E6-49B2-BFE3-86D20139244D}" type="pres">
      <dgm:prSet presAssocID="{9C80DBEC-47D9-4BAD-AA36-FA43E12C1EE2}" presName="rootConnector" presStyleLbl="node2" presStyleIdx="1" presStyleCnt="2"/>
      <dgm:spPr/>
      <dgm:t>
        <a:bodyPr/>
        <a:lstStyle/>
        <a:p>
          <a:pPr rtl="1"/>
          <a:endParaRPr lang="ar-SA"/>
        </a:p>
      </dgm:t>
    </dgm:pt>
    <dgm:pt modelId="{7C9A49DF-E83F-4070-A0E1-05396CA0E083}" type="pres">
      <dgm:prSet presAssocID="{9C80DBEC-47D9-4BAD-AA36-FA43E12C1EE2}" presName="hierChild4" presStyleCnt="0"/>
      <dgm:spPr/>
      <dgm:t>
        <a:bodyPr/>
        <a:lstStyle/>
        <a:p>
          <a:pPr rtl="1"/>
          <a:endParaRPr lang="ar-TN"/>
        </a:p>
      </dgm:t>
    </dgm:pt>
    <dgm:pt modelId="{58D23820-7779-4222-B444-7E30E9ED801A}" type="pres">
      <dgm:prSet presAssocID="{F3381068-B20E-4DCE-A545-69DE66313FDE}" presName="Name66" presStyleLbl="parChTrans1D3" presStyleIdx="0" presStyleCnt="2"/>
      <dgm:spPr/>
      <dgm:t>
        <a:bodyPr/>
        <a:lstStyle/>
        <a:p>
          <a:pPr rtl="1"/>
          <a:endParaRPr lang="ar-SA"/>
        </a:p>
      </dgm:t>
    </dgm:pt>
    <dgm:pt modelId="{3A00C9CA-5656-46DC-8D1E-A13D3E5EDED0}" type="pres">
      <dgm:prSet presAssocID="{DE2BA61B-702A-4E15-85C4-D6D83ABE90CC}" presName="hierRoot2" presStyleCnt="0">
        <dgm:presLayoutVars>
          <dgm:hierBranch val="init"/>
        </dgm:presLayoutVars>
      </dgm:prSet>
      <dgm:spPr/>
      <dgm:t>
        <a:bodyPr/>
        <a:lstStyle/>
        <a:p>
          <a:pPr rtl="1"/>
          <a:endParaRPr lang="ar-TN"/>
        </a:p>
      </dgm:t>
    </dgm:pt>
    <dgm:pt modelId="{575F8A52-47B0-4757-881E-FFEFDDAD69EA}" type="pres">
      <dgm:prSet presAssocID="{DE2BA61B-702A-4E15-85C4-D6D83ABE90CC}" presName="rootComposite" presStyleCnt="0"/>
      <dgm:spPr/>
      <dgm:t>
        <a:bodyPr/>
        <a:lstStyle/>
        <a:p>
          <a:pPr rtl="1"/>
          <a:endParaRPr lang="ar-TN"/>
        </a:p>
      </dgm:t>
    </dgm:pt>
    <dgm:pt modelId="{16C8CECF-B84C-4A90-85F5-FFA56A1E0E3B}" type="pres">
      <dgm:prSet presAssocID="{DE2BA61B-702A-4E15-85C4-D6D83ABE90CC}" presName="rootText" presStyleLbl="node3" presStyleIdx="0" presStyleCnt="2" custScaleY="252188">
        <dgm:presLayoutVars>
          <dgm:chPref val="3"/>
        </dgm:presLayoutVars>
      </dgm:prSet>
      <dgm:spPr/>
      <dgm:t>
        <a:bodyPr/>
        <a:lstStyle/>
        <a:p>
          <a:pPr rtl="1"/>
          <a:endParaRPr lang="ar-SA"/>
        </a:p>
      </dgm:t>
    </dgm:pt>
    <dgm:pt modelId="{9A737968-3A81-4851-8995-70A1BD2E6F27}" type="pres">
      <dgm:prSet presAssocID="{DE2BA61B-702A-4E15-85C4-D6D83ABE90CC}" presName="rootConnector" presStyleLbl="node3" presStyleIdx="0" presStyleCnt="2"/>
      <dgm:spPr/>
      <dgm:t>
        <a:bodyPr/>
        <a:lstStyle/>
        <a:p>
          <a:pPr rtl="1"/>
          <a:endParaRPr lang="ar-SA"/>
        </a:p>
      </dgm:t>
    </dgm:pt>
    <dgm:pt modelId="{31EA4748-76D8-42E3-9749-EE43DA378027}" type="pres">
      <dgm:prSet presAssocID="{DE2BA61B-702A-4E15-85C4-D6D83ABE90CC}" presName="hierChild4" presStyleCnt="0"/>
      <dgm:spPr/>
      <dgm:t>
        <a:bodyPr/>
        <a:lstStyle/>
        <a:p>
          <a:pPr rtl="1"/>
          <a:endParaRPr lang="ar-TN"/>
        </a:p>
      </dgm:t>
    </dgm:pt>
    <dgm:pt modelId="{E5656521-C0C0-4895-B16B-EADD0D38F893}" type="pres">
      <dgm:prSet presAssocID="{DE2BA61B-702A-4E15-85C4-D6D83ABE90CC}" presName="hierChild5" presStyleCnt="0"/>
      <dgm:spPr/>
      <dgm:t>
        <a:bodyPr/>
        <a:lstStyle/>
        <a:p>
          <a:pPr rtl="1"/>
          <a:endParaRPr lang="ar-TN"/>
        </a:p>
      </dgm:t>
    </dgm:pt>
    <dgm:pt modelId="{C81F625A-09B4-435A-9AA9-92AD9F713B3E}" type="pres">
      <dgm:prSet presAssocID="{CD80445E-B507-428B-94DB-A086CF8A37CE}" presName="Name66" presStyleLbl="parChTrans1D3" presStyleIdx="1" presStyleCnt="2"/>
      <dgm:spPr/>
      <dgm:t>
        <a:bodyPr/>
        <a:lstStyle/>
        <a:p>
          <a:pPr rtl="1"/>
          <a:endParaRPr lang="ar-SA"/>
        </a:p>
      </dgm:t>
    </dgm:pt>
    <dgm:pt modelId="{8EE37B61-D8D8-4EDA-97CF-C3CBFBAA53DD}" type="pres">
      <dgm:prSet presAssocID="{FDFB9BC3-0341-4CF3-A710-A9DD1B22E51F}" presName="hierRoot2" presStyleCnt="0">
        <dgm:presLayoutVars>
          <dgm:hierBranch val="init"/>
        </dgm:presLayoutVars>
      </dgm:prSet>
      <dgm:spPr/>
      <dgm:t>
        <a:bodyPr/>
        <a:lstStyle/>
        <a:p>
          <a:pPr rtl="1"/>
          <a:endParaRPr lang="ar-TN"/>
        </a:p>
      </dgm:t>
    </dgm:pt>
    <dgm:pt modelId="{31F1C098-0181-4C58-8678-1963AD76EBAC}" type="pres">
      <dgm:prSet presAssocID="{FDFB9BC3-0341-4CF3-A710-A9DD1B22E51F}" presName="rootComposite" presStyleCnt="0"/>
      <dgm:spPr/>
      <dgm:t>
        <a:bodyPr/>
        <a:lstStyle/>
        <a:p>
          <a:pPr rtl="1"/>
          <a:endParaRPr lang="ar-TN"/>
        </a:p>
      </dgm:t>
    </dgm:pt>
    <dgm:pt modelId="{0CB62DDB-25C5-4B84-A05C-32B85B67B0F2}" type="pres">
      <dgm:prSet presAssocID="{FDFB9BC3-0341-4CF3-A710-A9DD1B22E51F}" presName="rootText" presStyleLbl="node3" presStyleIdx="1" presStyleCnt="2" custScaleY="246068">
        <dgm:presLayoutVars>
          <dgm:chPref val="3"/>
        </dgm:presLayoutVars>
      </dgm:prSet>
      <dgm:spPr/>
      <dgm:t>
        <a:bodyPr/>
        <a:lstStyle/>
        <a:p>
          <a:pPr rtl="1"/>
          <a:endParaRPr lang="ar-SA"/>
        </a:p>
      </dgm:t>
    </dgm:pt>
    <dgm:pt modelId="{B7C163EC-811E-40B6-839F-45835D369A39}" type="pres">
      <dgm:prSet presAssocID="{FDFB9BC3-0341-4CF3-A710-A9DD1B22E51F}" presName="rootConnector" presStyleLbl="node3" presStyleIdx="1" presStyleCnt="2"/>
      <dgm:spPr/>
      <dgm:t>
        <a:bodyPr/>
        <a:lstStyle/>
        <a:p>
          <a:pPr rtl="1"/>
          <a:endParaRPr lang="ar-SA"/>
        </a:p>
      </dgm:t>
    </dgm:pt>
    <dgm:pt modelId="{A8D7C95A-2D3C-44CC-95DB-DC95C5167693}" type="pres">
      <dgm:prSet presAssocID="{FDFB9BC3-0341-4CF3-A710-A9DD1B22E51F}" presName="hierChild4" presStyleCnt="0"/>
      <dgm:spPr/>
      <dgm:t>
        <a:bodyPr/>
        <a:lstStyle/>
        <a:p>
          <a:pPr rtl="1"/>
          <a:endParaRPr lang="ar-TN"/>
        </a:p>
      </dgm:t>
    </dgm:pt>
    <dgm:pt modelId="{382FAC06-16B1-4E1A-9EC1-93E0DA5423C1}" type="pres">
      <dgm:prSet presAssocID="{FDFB9BC3-0341-4CF3-A710-A9DD1B22E51F}" presName="hierChild5" presStyleCnt="0"/>
      <dgm:spPr/>
      <dgm:t>
        <a:bodyPr/>
        <a:lstStyle/>
        <a:p>
          <a:pPr rtl="1"/>
          <a:endParaRPr lang="ar-TN"/>
        </a:p>
      </dgm:t>
    </dgm:pt>
    <dgm:pt modelId="{4C4592E0-5117-40CA-B544-3061A92C8ECC}" type="pres">
      <dgm:prSet presAssocID="{9C80DBEC-47D9-4BAD-AA36-FA43E12C1EE2}" presName="hierChild5" presStyleCnt="0"/>
      <dgm:spPr/>
      <dgm:t>
        <a:bodyPr/>
        <a:lstStyle/>
        <a:p>
          <a:pPr rtl="1"/>
          <a:endParaRPr lang="ar-TN"/>
        </a:p>
      </dgm:t>
    </dgm:pt>
    <dgm:pt modelId="{D267469E-7772-47A4-98B4-19BA25090E50}" type="pres">
      <dgm:prSet presAssocID="{9B3EFC81-4B89-4358-9E03-3CEA7FF159CD}" presName="hierChild3" presStyleCnt="0"/>
      <dgm:spPr/>
      <dgm:t>
        <a:bodyPr/>
        <a:lstStyle/>
        <a:p>
          <a:pPr rtl="1"/>
          <a:endParaRPr lang="ar-TN"/>
        </a:p>
      </dgm:t>
    </dgm:pt>
  </dgm:ptLst>
  <dgm:cxnLst>
    <dgm:cxn modelId="{935762A5-89F5-49FC-937E-7809377334F6}" type="presOf" srcId="{DE2BA61B-702A-4E15-85C4-D6D83ABE90CC}" destId="{9A737968-3A81-4851-8995-70A1BD2E6F27}" srcOrd="1" destOrd="0" presId="urn:microsoft.com/office/officeart/2009/3/layout/HorizontalOrganizationChart"/>
    <dgm:cxn modelId="{BF439208-5EF0-4934-B721-C712519E755B}" type="presOf" srcId="{CD80445E-B507-428B-94DB-A086CF8A37CE}" destId="{C81F625A-09B4-435A-9AA9-92AD9F713B3E}" srcOrd="0" destOrd="0" presId="urn:microsoft.com/office/officeart/2009/3/layout/HorizontalOrganizationChart"/>
    <dgm:cxn modelId="{40AB78C4-6724-4A4D-B9BD-C6E1D284BF68}" type="presOf" srcId="{9C80DBEC-47D9-4BAD-AA36-FA43E12C1EE2}" destId="{D8B25C3A-F186-4692-83D3-E35C560ED5B5}" srcOrd="0" destOrd="0" presId="urn:microsoft.com/office/officeart/2009/3/layout/HorizontalOrganizationChart"/>
    <dgm:cxn modelId="{9065533A-E0B8-4442-A013-5BF2E2F982AD}" srcId="{9C80DBEC-47D9-4BAD-AA36-FA43E12C1EE2}" destId="{DE2BA61B-702A-4E15-85C4-D6D83ABE90CC}" srcOrd="0" destOrd="0" parTransId="{F3381068-B20E-4DCE-A545-69DE66313FDE}" sibTransId="{0151730E-A730-46E4-9DEB-6E4D699309A8}"/>
    <dgm:cxn modelId="{95F6BA7A-CC4C-4C68-A0D9-FA9CDAF97121}" srcId="{9B3EFC81-4B89-4358-9E03-3CEA7FF159CD}" destId="{13FFC6FF-0997-49EA-9B24-49A9C2C4E0A8}" srcOrd="0" destOrd="0" parTransId="{8D565370-038D-4BC5-8DC6-C474F8C147DA}" sibTransId="{23C733E9-5B61-4A55-9A27-AA75E249FD0B}"/>
    <dgm:cxn modelId="{BC1755F0-945E-4DCE-AD46-D26C8EF55A41}" type="presOf" srcId="{DE2BA61B-702A-4E15-85C4-D6D83ABE90CC}" destId="{16C8CECF-B84C-4A90-85F5-FFA56A1E0E3B}" srcOrd="0" destOrd="0" presId="urn:microsoft.com/office/officeart/2009/3/layout/HorizontalOrganizationChart"/>
    <dgm:cxn modelId="{9B1C568E-8AB8-4C5B-83DF-5F1AD8BBA42F}" type="presOf" srcId="{8D565370-038D-4BC5-8DC6-C474F8C147DA}" destId="{70798EC6-47CC-4C1A-B2D5-2E15FD2FE23F}" srcOrd="0" destOrd="0" presId="urn:microsoft.com/office/officeart/2009/3/layout/HorizontalOrganizationChart"/>
    <dgm:cxn modelId="{C2185268-B174-4CF3-9BBD-849B22D443F5}" type="presOf" srcId="{F3381068-B20E-4DCE-A545-69DE66313FDE}" destId="{58D23820-7779-4222-B444-7E30E9ED801A}" srcOrd="0" destOrd="0" presId="urn:microsoft.com/office/officeart/2009/3/layout/HorizontalOrganizationChart"/>
    <dgm:cxn modelId="{E961B8F5-8B7E-45F6-8EDF-5F234A3DB24E}" type="presOf" srcId="{9B3EFC81-4B89-4358-9E03-3CEA7FF159CD}" destId="{B80BA10D-E4F3-45DC-A462-789EF56239AD}" srcOrd="1" destOrd="0" presId="urn:microsoft.com/office/officeart/2009/3/layout/HorizontalOrganizationChart"/>
    <dgm:cxn modelId="{82063ED9-0D23-41E0-98D6-DD27151B5181}" type="presOf" srcId="{13FFC6FF-0997-49EA-9B24-49A9C2C4E0A8}" destId="{34F59A2D-6355-4C06-AD1A-1D3B388D4DBB}" srcOrd="1" destOrd="0" presId="urn:microsoft.com/office/officeart/2009/3/layout/HorizontalOrganizationChart"/>
    <dgm:cxn modelId="{591149DC-52B3-4192-931B-ECCB0AC43A26}" type="presOf" srcId="{9C80DBEC-47D9-4BAD-AA36-FA43E12C1EE2}" destId="{F049B32D-58E6-49B2-BFE3-86D20139244D}" srcOrd="1" destOrd="0" presId="urn:microsoft.com/office/officeart/2009/3/layout/HorizontalOrganizationChart"/>
    <dgm:cxn modelId="{06CB43B1-CAD1-4C5B-B553-11029B0DA1E4}" srcId="{9C80DBEC-47D9-4BAD-AA36-FA43E12C1EE2}" destId="{FDFB9BC3-0341-4CF3-A710-A9DD1B22E51F}" srcOrd="1" destOrd="0" parTransId="{CD80445E-B507-428B-94DB-A086CF8A37CE}" sibTransId="{1CA97567-3CBD-4323-8D67-513ECC436073}"/>
    <dgm:cxn modelId="{D7D42332-4029-4819-8B37-2B963F2DA23D}" type="presOf" srcId="{FDFB9BC3-0341-4CF3-A710-A9DD1B22E51F}" destId="{0CB62DDB-25C5-4B84-A05C-32B85B67B0F2}" srcOrd="0" destOrd="0" presId="urn:microsoft.com/office/officeart/2009/3/layout/HorizontalOrganizationChart"/>
    <dgm:cxn modelId="{6C62F455-599D-4A00-B0C3-0972D93BCDC1}" type="presOf" srcId="{FDFB9BC3-0341-4CF3-A710-A9DD1B22E51F}" destId="{B7C163EC-811E-40B6-839F-45835D369A39}" srcOrd="1" destOrd="0" presId="urn:microsoft.com/office/officeart/2009/3/layout/HorizontalOrganizationChart"/>
    <dgm:cxn modelId="{CE4D7740-5978-4961-BD6A-0ADF9D51D19C}" type="presOf" srcId="{A75B322F-ECE3-46D4-BB87-CC004ECA6AC8}" destId="{90FA7B64-E8F3-4000-8D6E-3A47AC349675}" srcOrd="0" destOrd="0" presId="urn:microsoft.com/office/officeart/2009/3/layout/HorizontalOrganizationChart"/>
    <dgm:cxn modelId="{5D217B06-5297-49C5-9145-D4EEE5D80CB2}" srcId="{278F1A18-C4F9-4FC3-8857-4673E63396DF}" destId="{9B3EFC81-4B89-4358-9E03-3CEA7FF159CD}" srcOrd="0" destOrd="0" parTransId="{DA8E415B-76FC-4382-8BEF-28A8BCAB47F8}" sibTransId="{D97944CC-5AC2-4442-AA50-DA7D070C172D}"/>
    <dgm:cxn modelId="{D0834B6A-1D9E-4234-B9FC-DC332072246D}" srcId="{9B3EFC81-4B89-4358-9E03-3CEA7FF159CD}" destId="{9C80DBEC-47D9-4BAD-AA36-FA43E12C1EE2}" srcOrd="1" destOrd="0" parTransId="{A75B322F-ECE3-46D4-BB87-CC004ECA6AC8}" sibTransId="{5A1C7EBA-0C02-4E9F-8C6F-7A03258A6C4F}"/>
    <dgm:cxn modelId="{7B03807A-3099-4281-862B-0540F08A6A21}" type="presOf" srcId="{278F1A18-C4F9-4FC3-8857-4673E63396DF}" destId="{3508C039-C4F3-45EB-A165-01A5EAB718D4}" srcOrd="0" destOrd="0" presId="urn:microsoft.com/office/officeart/2009/3/layout/HorizontalOrganizationChart"/>
    <dgm:cxn modelId="{D49F4FFB-C35A-4315-9F37-8AB84971A35A}" type="presOf" srcId="{13FFC6FF-0997-49EA-9B24-49A9C2C4E0A8}" destId="{BD7A6634-80C4-4FDB-9280-247628DB0534}" srcOrd="0" destOrd="0" presId="urn:microsoft.com/office/officeart/2009/3/layout/HorizontalOrganizationChart"/>
    <dgm:cxn modelId="{15AB4B9B-6BBC-4361-A621-841ADD19B795}" type="presOf" srcId="{9B3EFC81-4B89-4358-9E03-3CEA7FF159CD}" destId="{28979310-FD84-459C-B6D7-21E127763B76}" srcOrd="0" destOrd="0" presId="urn:microsoft.com/office/officeart/2009/3/layout/HorizontalOrganizationChart"/>
    <dgm:cxn modelId="{3B514B5F-8FB6-4915-8501-55B563564EF3}" type="presParOf" srcId="{3508C039-C4F3-45EB-A165-01A5EAB718D4}" destId="{4095DCFA-0B25-477F-81C1-70526D78C7D3}" srcOrd="0" destOrd="0" presId="urn:microsoft.com/office/officeart/2009/3/layout/HorizontalOrganizationChart"/>
    <dgm:cxn modelId="{A951AA3B-4A24-4008-8ED1-EFA7318274E1}" type="presParOf" srcId="{4095DCFA-0B25-477F-81C1-70526D78C7D3}" destId="{9ABB1236-EBD0-4770-ACBA-0DED23F469BB}" srcOrd="0" destOrd="0" presId="urn:microsoft.com/office/officeart/2009/3/layout/HorizontalOrganizationChart"/>
    <dgm:cxn modelId="{47D64C19-B0A8-45EF-B014-88FC7EE5CF81}" type="presParOf" srcId="{9ABB1236-EBD0-4770-ACBA-0DED23F469BB}" destId="{28979310-FD84-459C-B6D7-21E127763B76}" srcOrd="0" destOrd="0" presId="urn:microsoft.com/office/officeart/2009/3/layout/HorizontalOrganizationChart"/>
    <dgm:cxn modelId="{141B3AF4-6BEF-40E6-8073-62E06E9CE363}" type="presParOf" srcId="{9ABB1236-EBD0-4770-ACBA-0DED23F469BB}" destId="{B80BA10D-E4F3-45DC-A462-789EF56239AD}" srcOrd="1" destOrd="0" presId="urn:microsoft.com/office/officeart/2009/3/layout/HorizontalOrganizationChart"/>
    <dgm:cxn modelId="{BCA1F82C-15F1-46FE-94D4-317034321DE3}" type="presParOf" srcId="{4095DCFA-0B25-477F-81C1-70526D78C7D3}" destId="{09B39168-5387-47B7-A2B6-AFA5BEBF2FC9}" srcOrd="1" destOrd="0" presId="urn:microsoft.com/office/officeart/2009/3/layout/HorizontalOrganizationChart"/>
    <dgm:cxn modelId="{AE54F359-68C0-48AA-A9F7-E750AF6884CC}" type="presParOf" srcId="{09B39168-5387-47B7-A2B6-AFA5BEBF2FC9}" destId="{70798EC6-47CC-4C1A-B2D5-2E15FD2FE23F}" srcOrd="0" destOrd="0" presId="urn:microsoft.com/office/officeart/2009/3/layout/HorizontalOrganizationChart"/>
    <dgm:cxn modelId="{0096D858-2C3D-421B-A8CA-2AE41260C064}" type="presParOf" srcId="{09B39168-5387-47B7-A2B6-AFA5BEBF2FC9}" destId="{4C849DC6-3F8C-4DF1-9C74-A71258C16E3D}" srcOrd="1" destOrd="0" presId="urn:microsoft.com/office/officeart/2009/3/layout/HorizontalOrganizationChart"/>
    <dgm:cxn modelId="{54747208-8C83-4A78-8354-43A69258D879}" type="presParOf" srcId="{4C849DC6-3F8C-4DF1-9C74-A71258C16E3D}" destId="{68738268-1F41-4132-8BE0-F1C5D3EDE22B}" srcOrd="0" destOrd="0" presId="urn:microsoft.com/office/officeart/2009/3/layout/HorizontalOrganizationChart"/>
    <dgm:cxn modelId="{C0DA3E99-15CC-45FA-9B30-AD24CBF62A1E}" type="presParOf" srcId="{68738268-1F41-4132-8BE0-F1C5D3EDE22B}" destId="{BD7A6634-80C4-4FDB-9280-247628DB0534}" srcOrd="0" destOrd="0" presId="urn:microsoft.com/office/officeart/2009/3/layout/HorizontalOrganizationChart"/>
    <dgm:cxn modelId="{B18EFB8F-59DB-490C-85EB-2BA3D2DA2A5D}" type="presParOf" srcId="{68738268-1F41-4132-8BE0-F1C5D3EDE22B}" destId="{34F59A2D-6355-4C06-AD1A-1D3B388D4DBB}" srcOrd="1" destOrd="0" presId="urn:microsoft.com/office/officeart/2009/3/layout/HorizontalOrganizationChart"/>
    <dgm:cxn modelId="{0B18C99A-B293-4327-A1E7-A9E081A3CC9C}" type="presParOf" srcId="{4C849DC6-3F8C-4DF1-9C74-A71258C16E3D}" destId="{9637FD20-AD7F-4A25-A2F6-611CA29456F6}" srcOrd="1" destOrd="0" presId="urn:microsoft.com/office/officeart/2009/3/layout/HorizontalOrganizationChart"/>
    <dgm:cxn modelId="{E47CFB2B-225F-46C2-9A58-9391AD6FCF25}" type="presParOf" srcId="{4C849DC6-3F8C-4DF1-9C74-A71258C16E3D}" destId="{893A5185-C67E-4E08-9C76-5D593C81F40A}" srcOrd="2" destOrd="0" presId="urn:microsoft.com/office/officeart/2009/3/layout/HorizontalOrganizationChart"/>
    <dgm:cxn modelId="{237BA44A-B53B-4691-B869-9BAF8C4281A5}" type="presParOf" srcId="{09B39168-5387-47B7-A2B6-AFA5BEBF2FC9}" destId="{90FA7B64-E8F3-4000-8D6E-3A47AC349675}" srcOrd="2" destOrd="0" presId="urn:microsoft.com/office/officeart/2009/3/layout/HorizontalOrganizationChart"/>
    <dgm:cxn modelId="{EE5890EF-6B1D-4A6E-AF54-57EA49DF67EE}" type="presParOf" srcId="{09B39168-5387-47B7-A2B6-AFA5BEBF2FC9}" destId="{A7E6F6A0-B8BE-4E2C-A19C-B14E90762B35}" srcOrd="3" destOrd="0" presId="urn:microsoft.com/office/officeart/2009/3/layout/HorizontalOrganizationChart"/>
    <dgm:cxn modelId="{50D023CD-5BEE-452C-901A-900AF556BE2D}" type="presParOf" srcId="{A7E6F6A0-B8BE-4E2C-A19C-B14E90762B35}" destId="{7A286F97-F01E-4F86-BFED-B7A8E1F645BE}" srcOrd="0" destOrd="0" presId="urn:microsoft.com/office/officeart/2009/3/layout/HorizontalOrganizationChart"/>
    <dgm:cxn modelId="{CA353442-D9BF-4357-9679-352FC11865BD}" type="presParOf" srcId="{7A286F97-F01E-4F86-BFED-B7A8E1F645BE}" destId="{D8B25C3A-F186-4692-83D3-E35C560ED5B5}" srcOrd="0" destOrd="0" presId="urn:microsoft.com/office/officeart/2009/3/layout/HorizontalOrganizationChart"/>
    <dgm:cxn modelId="{C2A4C5E5-3EDB-4A0C-9106-D2ECD1FFB9F7}" type="presParOf" srcId="{7A286F97-F01E-4F86-BFED-B7A8E1F645BE}" destId="{F049B32D-58E6-49B2-BFE3-86D20139244D}" srcOrd="1" destOrd="0" presId="urn:microsoft.com/office/officeart/2009/3/layout/HorizontalOrganizationChart"/>
    <dgm:cxn modelId="{102E228D-69A6-4FDF-80E9-11570EF92287}" type="presParOf" srcId="{A7E6F6A0-B8BE-4E2C-A19C-B14E90762B35}" destId="{7C9A49DF-E83F-4070-A0E1-05396CA0E083}" srcOrd="1" destOrd="0" presId="urn:microsoft.com/office/officeart/2009/3/layout/HorizontalOrganizationChart"/>
    <dgm:cxn modelId="{C42D9551-6881-4F96-AD4C-A1DC945FAC26}" type="presParOf" srcId="{7C9A49DF-E83F-4070-A0E1-05396CA0E083}" destId="{58D23820-7779-4222-B444-7E30E9ED801A}" srcOrd="0" destOrd="0" presId="urn:microsoft.com/office/officeart/2009/3/layout/HorizontalOrganizationChart"/>
    <dgm:cxn modelId="{0A4BE161-BADF-49E0-926B-C485BA509D93}" type="presParOf" srcId="{7C9A49DF-E83F-4070-A0E1-05396CA0E083}" destId="{3A00C9CA-5656-46DC-8D1E-A13D3E5EDED0}" srcOrd="1" destOrd="0" presId="urn:microsoft.com/office/officeart/2009/3/layout/HorizontalOrganizationChart"/>
    <dgm:cxn modelId="{1A18AF0E-2786-4BBE-BCED-1FCA9D8DCA03}" type="presParOf" srcId="{3A00C9CA-5656-46DC-8D1E-A13D3E5EDED0}" destId="{575F8A52-47B0-4757-881E-FFEFDDAD69EA}" srcOrd="0" destOrd="0" presId="urn:microsoft.com/office/officeart/2009/3/layout/HorizontalOrganizationChart"/>
    <dgm:cxn modelId="{C3522542-DE20-46AB-AFDD-A43CB01712EE}" type="presParOf" srcId="{575F8A52-47B0-4757-881E-FFEFDDAD69EA}" destId="{16C8CECF-B84C-4A90-85F5-FFA56A1E0E3B}" srcOrd="0" destOrd="0" presId="urn:microsoft.com/office/officeart/2009/3/layout/HorizontalOrganizationChart"/>
    <dgm:cxn modelId="{A1433ABF-A854-4569-B002-291525EA118C}" type="presParOf" srcId="{575F8A52-47B0-4757-881E-FFEFDDAD69EA}" destId="{9A737968-3A81-4851-8995-70A1BD2E6F27}" srcOrd="1" destOrd="0" presId="urn:microsoft.com/office/officeart/2009/3/layout/HorizontalOrganizationChart"/>
    <dgm:cxn modelId="{43683C0F-3258-4848-9833-8ABF5583C313}" type="presParOf" srcId="{3A00C9CA-5656-46DC-8D1E-A13D3E5EDED0}" destId="{31EA4748-76D8-42E3-9749-EE43DA378027}" srcOrd="1" destOrd="0" presId="urn:microsoft.com/office/officeart/2009/3/layout/HorizontalOrganizationChart"/>
    <dgm:cxn modelId="{66EAC7FA-6ED2-4A87-9AF5-2A500711325B}" type="presParOf" srcId="{3A00C9CA-5656-46DC-8D1E-A13D3E5EDED0}" destId="{E5656521-C0C0-4895-B16B-EADD0D38F893}" srcOrd="2" destOrd="0" presId="urn:microsoft.com/office/officeart/2009/3/layout/HorizontalOrganizationChart"/>
    <dgm:cxn modelId="{A8496EF4-AC43-44A7-850A-0D061BFB11D9}" type="presParOf" srcId="{7C9A49DF-E83F-4070-A0E1-05396CA0E083}" destId="{C81F625A-09B4-435A-9AA9-92AD9F713B3E}" srcOrd="2" destOrd="0" presId="urn:microsoft.com/office/officeart/2009/3/layout/HorizontalOrganizationChart"/>
    <dgm:cxn modelId="{78604359-EFB7-4939-9AD9-053DC7B73151}" type="presParOf" srcId="{7C9A49DF-E83F-4070-A0E1-05396CA0E083}" destId="{8EE37B61-D8D8-4EDA-97CF-C3CBFBAA53DD}" srcOrd="3" destOrd="0" presId="urn:microsoft.com/office/officeart/2009/3/layout/HorizontalOrganizationChart"/>
    <dgm:cxn modelId="{6A3EFC51-854F-496E-9D51-6E68021319C1}" type="presParOf" srcId="{8EE37B61-D8D8-4EDA-97CF-C3CBFBAA53DD}" destId="{31F1C098-0181-4C58-8678-1963AD76EBAC}" srcOrd="0" destOrd="0" presId="urn:microsoft.com/office/officeart/2009/3/layout/HorizontalOrganizationChart"/>
    <dgm:cxn modelId="{7003F481-F30A-4C69-82A4-D3B9813725E9}" type="presParOf" srcId="{31F1C098-0181-4C58-8678-1963AD76EBAC}" destId="{0CB62DDB-25C5-4B84-A05C-32B85B67B0F2}" srcOrd="0" destOrd="0" presId="urn:microsoft.com/office/officeart/2009/3/layout/HorizontalOrganizationChart"/>
    <dgm:cxn modelId="{F625368F-F217-405C-B54C-96407B6F03A5}" type="presParOf" srcId="{31F1C098-0181-4C58-8678-1963AD76EBAC}" destId="{B7C163EC-811E-40B6-839F-45835D369A39}" srcOrd="1" destOrd="0" presId="urn:microsoft.com/office/officeart/2009/3/layout/HorizontalOrganizationChart"/>
    <dgm:cxn modelId="{982A7132-432B-4320-AF4F-2A2BF76686C2}" type="presParOf" srcId="{8EE37B61-D8D8-4EDA-97CF-C3CBFBAA53DD}" destId="{A8D7C95A-2D3C-44CC-95DB-DC95C5167693}" srcOrd="1" destOrd="0" presId="urn:microsoft.com/office/officeart/2009/3/layout/HorizontalOrganizationChart"/>
    <dgm:cxn modelId="{0A2879A1-428F-47E5-BF01-5D4DCC2C6DA5}" type="presParOf" srcId="{8EE37B61-D8D8-4EDA-97CF-C3CBFBAA53DD}" destId="{382FAC06-16B1-4E1A-9EC1-93E0DA5423C1}" srcOrd="2" destOrd="0" presId="urn:microsoft.com/office/officeart/2009/3/layout/HorizontalOrganizationChart"/>
    <dgm:cxn modelId="{FDAC46D4-B519-4980-AB96-D017A2A04707}" type="presParOf" srcId="{A7E6F6A0-B8BE-4E2C-A19C-B14E90762B35}" destId="{4C4592E0-5117-40CA-B544-3061A92C8ECC}" srcOrd="2" destOrd="0" presId="urn:microsoft.com/office/officeart/2009/3/layout/HorizontalOrganizationChart"/>
    <dgm:cxn modelId="{A3AF389E-4833-4113-A72C-198DCC90CDD9}" type="presParOf" srcId="{4095DCFA-0B25-477F-81C1-70526D78C7D3}" destId="{D267469E-7772-47A4-98B4-19BA25090E50}" srcOrd="2" destOrd="0" presId="urn:microsoft.com/office/officeart/2009/3/layout/HorizontalOrganizationChart"/>
  </dgm:cxnLst>
  <dgm:bg/>
  <dgm:whole/>
</dgm:dataModel>
</file>

<file path=ppt/diagrams/data44.xml><?xml version="1.0" encoding="utf-8"?>
<dgm:dataModel xmlns:dgm="http://schemas.openxmlformats.org/drawingml/2006/diagram" xmlns:a="http://schemas.openxmlformats.org/drawingml/2006/main">
  <dgm:ptLst>
    <dgm:pt modelId="{A5424B61-D308-460E-845C-BD931D3EC5B1}" type="doc">
      <dgm:prSet loTypeId="urn:microsoft.com/office/officeart/2009/3/layout/HorizontalOrganizationChart" loCatId="hierarchy" qsTypeId="urn:microsoft.com/office/officeart/2005/8/quickstyle/simple3" qsCatId="simple" csTypeId="urn:microsoft.com/office/officeart/2005/8/colors/colorful2" csCatId="colorful" phldr="1"/>
      <dgm:spPr/>
      <dgm:t>
        <a:bodyPr/>
        <a:lstStyle/>
        <a:p>
          <a:endParaRPr lang="fr-FR"/>
        </a:p>
      </dgm:t>
    </dgm:pt>
    <dgm:pt modelId="{DE075BEC-DC6F-4856-AC82-DA92DA8512CB}">
      <dgm:prSet phldrT="[Texte]" custT="1"/>
      <dgm:spPr/>
      <dgm:t>
        <a:bodyPr/>
        <a:lstStyle/>
        <a:p>
          <a:pPr rtl="1"/>
          <a:r>
            <a:rPr lang="ar-TN" sz="3200" b="1" dirty="0" smtClean="0">
              <a:cs typeface="+mj-cs"/>
            </a:rPr>
            <a:t>الحكم</a:t>
          </a:r>
          <a:endParaRPr lang="fr-FR" sz="3200" b="1" dirty="0">
            <a:cs typeface="+mj-cs"/>
          </a:endParaRPr>
        </a:p>
      </dgm:t>
    </dgm:pt>
    <dgm:pt modelId="{0753735A-A4D9-4CB6-ADCE-957DA7E22D12}" type="parTrans" cxnId="{F0B4CC9F-A1FA-46E9-B5AC-35B770BAD4E2}">
      <dgm:prSet/>
      <dgm:spPr/>
      <dgm:t>
        <a:bodyPr/>
        <a:lstStyle/>
        <a:p>
          <a:endParaRPr lang="fr-FR"/>
        </a:p>
      </dgm:t>
    </dgm:pt>
    <dgm:pt modelId="{49053E7B-6F06-4D75-9624-B340AB0923C4}" type="sibTrans" cxnId="{F0B4CC9F-A1FA-46E9-B5AC-35B770BAD4E2}">
      <dgm:prSet/>
      <dgm:spPr/>
      <dgm:t>
        <a:bodyPr/>
        <a:lstStyle/>
        <a:p>
          <a:endParaRPr lang="fr-FR"/>
        </a:p>
      </dgm:t>
    </dgm:pt>
    <dgm:pt modelId="{E5803ABB-C12F-451B-9EAB-6D298950CBB2}">
      <dgm:prSet phldrT="[Texte]" custT="1"/>
      <dgm:spPr/>
      <dgm:t>
        <a:bodyPr/>
        <a:lstStyle/>
        <a:p>
          <a:r>
            <a:rPr lang="ar-TN" sz="3200" b="1" dirty="0" smtClean="0">
              <a:cs typeface="+mj-cs"/>
            </a:rPr>
            <a:t>صاحب الحكم</a:t>
          </a:r>
          <a:endParaRPr lang="fr-FR" sz="3200" b="1" dirty="0">
            <a:cs typeface="+mj-cs"/>
          </a:endParaRPr>
        </a:p>
      </dgm:t>
    </dgm:pt>
    <dgm:pt modelId="{F90FC8A8-0041-405C-8C89-A705CBBFD300}" type="parTrans" cxnId="{9B9892F7-F8DF-4008-AE5E-92F33FD49352}">
      <dgm:prSet/>
      <dgm:spPr/>
      <dgm:t>
        <a:bodyPr/>
        <a:lstStyle/>
        <a:p>
          <a:endParaRPr lang="fr-FR" sz="3200" b="1"/>
        </a:p>
      </dgm:t>
    </dgm:pt>
    <dgm:pt modelId="{61D85BE9-D952-47CD-A686-59B4153A0E20}" type="sibTrans" cxnId="{9B9892F7-F8DF-4008-AE5E-92F33FD49352}">
      <dgm:prSet/>
      <dgm:spPr/>
      <dgm:t>
        <a:bodyPr/>
        <a:lstStyle/>
        <a:p>
          <a:endParaRPr lang="fr-FR"/>
        </a:p>
      </dgm:t>
    </dgm:pt>
    <dgm:pt modelId="{783264E2-4075-4B7F-8BDC-F0A8D3E20ECC}">
      <dgm:prSet phldrT="[Texte]" custT="1"/>
      <dgm:spPr/>
      <dgm:t>
        <a:bodyPr/>
        <a:lstStyle/>
        <a:p>
          <a:pPr rtl="1"/>
          <a:r>
            <a:rPr lang="ar-TN" sz="3200" b="1" dirty="0" smtClean="0">
              <a:cs typeface="+mj-cs"/>
            </a:rPr>
            <a:t>الفعل موضوعُ الحكم</a:t>
          </a:r>
          <a:endParaRPr lang="fr-FR" sz="3200" b="1" dirty="0">
            <a:cs typeface="+mj-cs"/>
          </a:endParaRPr>
        </a:p>
      </dgm:t>
    </dgm:pt>
    <dgm:pt modelId="{DF122CC9-FDD8-47E5-984E-09A5167B862D}" type="parTrans" cxnId="{41B4B4F7-EA15-4B46-AE3F-812C9B21C822}">
      <dgm:prSet/>
      <dgm:spPr/>
      <dgm:t>
        <a:bodyPr/>
        <a:lstStyle/>
        <a:p>
          <a:endParaRPr lang="fr-FR" sz="3200" b="1"/>
        </a:p>
      </dgm:t>
    </dgm:pt>
    <dgm:pt modelId="{08D0CB76-46FF-4E34-8D3E-035CBCAECBDE}" type="sibTrans" cxnId="{41B4B4F7-EA15-4B46-AE3F-812C9B21C822}">
      <dgm:prSet/>
      <dgm:spPr/>
      <dgm:t>
        <a:bodyPr/>
        <a:lstStyle/>
        <a:p>
          <a:endParaRPr lang="fr-FR"/>
        </a:p>
      </dgm:t>
    </dgm:pt>
    <dgm:pt modelId="{994C34AD-9B71-49C2-A05B-A9D95CAC94CE}">
      <dgm:prSet custT="1"/>
      <dgm:spPr>
        <a:ln w="3175">
          <a:solidFill>
            <a:schemeClr val="bg1"/>
          </a:solidFill>
        </a:ln>
      </dgm:spPr>
      <dgm:t>
        <a:bodyPr/>
        <a:lstStyle/>
        <a:p>
          <a:r>
            <a:rPr lang="ar-TN" sz="3200" b="1" dirty="0" smtClean="0">
              <a:cs typeface="+mj-cs"/>
            </a:rPr>
            <a:t>الحكمُ نفسُه</a:t>
          </a:r>
          <a:endParaRPr lang="fr-FR" sz="3200" b="1" dirty="0">
            <a:cs typeface="+mj-cs"/>
          </a:endParaRPr>
        </a:p>
      </dgm:t>
    </dgm:pt>
    <dgm:pt modelId="{0EF9C6C3-39DF-4826-BE3B-A148455DF355}" type="parTrans" cxnId="{AD5AA4E8-ACCD-45EC-AD81-514D200C144A}">
      <dgm:prSet/>
      <dgm:spPr/>
      <dgm:t>
        <a:bodyPr/>
        <a:lstStyle/>
        <a:p>
          <a:endParaRPr lang="fr-FR" sz="3200" b="1"/>
        </a:p>
      </dgm:t>
    </dgm:pt>
    <dgm:pt modelId="{8CD9CAE9-6A3A-4A80-89C1-9E984EF7EA12}" type="sibTrans" cxnId="{AD5AA4E8-ACCD-45EC-AD81-514D200C144A}">
      <dgm:prSet/>
      <dgm:spPr/>
      <dgm:t>
        <a:bodyPr/>
        <a:lstStyle/>
        <a:p>
          <a:endParaRPr lang="fr-FR"/>
        </a:p>
      </dgm:t>
    </dgm:pt>
    <dgm:pt modelId="{0D3A6E1F-AB72-4435-87D4-4DCE35CA835D}">
      <dgm:prSet custT="1"/>
      <dgm:spPr/>
      <dgm:t>
        <a:bodyPr/>
        <a:lstStyle/>
        <a:p>
          <a:pPr rtl="1"/>
          <a:r>
            <a:rPr lang="ar-TN" sz="3200" b="1" dirty="0" smtClean="0"/>
            <a:t>الشّخص الذي ينطبق عليه الحكم</a:t>
          </a:r>
          <a:endParaRPr lang="ar-TN" sz="3200" b="1" dirty="0"/>
        </a:p>
      </dgm:t>
    </dgm:pt>
    <dgm:pt modelId="{1FA0B613-4CBB-421E-A29F-03C9CF0F040F}" type="parTrans" cxnId="{C0C38690-D4A3-4CEA-988D-9C870BDCD35F}">
      <dgm:prSet/>
      <dgm:spPr/>
      <dgm:t>
        <a:bodyPr/>
        <a:lstStyle/>
        <a:p>
          <a:pPr rtl="1"/>
          <a:endParaRPr lang="ar-TN" sz="3200" b="1"/>
        </a:p>
      </dgm:t>
    </dgm:pt>
    <dgm:pt modelId="{0E0AD918-4F43-499A-A7CF-F8B4E3F256EC}" type="sibTrans" cxnId="{C0C38690-D4A3-4CEA-988D-9C870BDCD35F}">
      <dgm:prSet/>
      <dgm:spPr/>
      <dgm:t>
        <a:bodyPr/>
        <a:lstStyle/>
        <a:p>
          <a:pPr rtl="1"/>
          <a:endParaRPr lang="ar-TN"/>
        </a:p>
      </dgm:t>
    </dgm:pt>
    <dgm:pt modelId="{E9657141-9A6B-4894-BB71-5101DC6845F4}">
      <dgm:prSet/>
      <dgm:spPr>
        <a:ln w="57150">
          <a:solidFill>
            <a:schemeClr val="tx1"/>
          </a:solidFill>
        </a:ln>
      </dgm:spPr>
      <dgm:t>
        <a:bodyPr/>
        <a:lstStyle/>
        <a:p>
          <a:pPr rtl="1"/>
          <a:r>
            <a:rPr lang="ar-TN" b="1" dirty="0" smtClean="0"/>
            <a:t>عرض قسمي الحكم</a:t>
          </a:r>
          <a:endParaRPr lang="ar-TN" b="1" dirty="0"/>
        </a:p>
      </dgm:t>
    </dgm:pt>
    <dgm:pt modelId="{0F289DC9-7E7B-4EA2-99F9-67274AE482E1}" type="parTrans" cxnId="{35A08DAA-C961-4394-B37D-98A1F1B3854D}">
      <dgm:prSet/>
      <dgm:spPr/>
      <dgm:t>
        <a:bodyPr/>
        <a:lstStyle/>
        <a:p>
          <a:pPr rtl="1"/>
          <a:endParaRPr lang="ar-TN" b="1"/>
        </a:p>
      </dgm:t>
    </dgm:pt>
    <dgm:pt modelId="{8D35BD7C-0519-44ED-BEC0-5A9E4B6B05B5}" type="sibTrans" cxnId="{35A08DAA-C961-4394-B37D-98A1F1B3854D}">
      <dgm:prSet/>
      <dgm:spPr/>
      <dgm:t>
        <a:bodyPr/>
        <a:lstStyle/>
        <a:p>
          <a:pPr rtl="1"/>
          <a:endParaRPr lang="ar-TN"/>
        </a:p>
      </dgm:t>
    </dgm:pt>
    <dgm:pt modelId="{FF9537A0-B631-4A1C-A73B-4D3E06835E2B}">
      <dgm:prSet/>
      <dgm:spPr/>
      <dgm:t>
        <a:bodyPr/>
        <a:lstStyle/>
        <a:p>
          <a:pPr rtl="1"/>
          <a:r>
            <a:rPr lang="ar-TN" b="1" dirty="0" smtClean="0"/>
            <a:t>العلاقة بين قسمي الحكم</a:t>
          </a:r>
          <a:endParaRPr lang="ar-TN" b="1" dirty="0"/>
        </a:p>
      </dgm:t>
    </dgm:pt>
    <dgm:pt modelId="{E63D4F92-8418-4605-ABC5-E0362B81C606}" type="parTrans" cxnId="{F4D478D3-0C54-4E0A-8079-5E16273DCA64}">
      <dgm:prSet/>
      <dgm:spPr/>
      <dgm:t>
        <a:bodyPr/>
        <a:lstStyle/>
        <a:p>
          <a:pPr rtl="1"/>
          <a:endParaRPr lang="ar-TN" b="1"/>
        </a:p>
      </dgm:t>
    </dgm:pt>
    <dgm:pt modelId="{73D42A8B-822D-4F6C-B24D-8AF7FFE9039F}" type="sibTrans" cxnId="{F4D478D3-0C54-4E0A-8079-5E16273DCA64}">
      <dgm:prSet/>
      <dgm:spPr/>
      <dgm:t>
        <a:bodyPr/>
        <a:lstStyle/>
        <a:p>
          <a:pPr rtl="1"/>
          <a:endParaRPr lang="ar-TN"/>
        </a:p>
      </dgm:t>
    </dgm:pt>
    <dgm:pt modelId="{9640613B-FE3E-4CCD-B872-B6234B5D11F8}" type="pres">
      <dgm:prSet presAssocID="{A5424B61-D308-460E-845C-BD931D3EC5B1}" presName="hierChild1" presStyleCnt="0">
        <dgm:presLayoutVars>
          <dgm:orgChart val="1"/>
          <dgm:chPref val="1"/>
          <dgm:dir val="rev"/>
          <dgm:animOne val="branch"/>
          <dgm:animLvl val="lvl"/>
          <dgm:resizeHandles/>
        </dgm:presLayoutVars>
      </dgm:prSet>
      <dgm:spPr/>
      <dgm:t>
        <a:bodyPr/>
        <a:lstStyle/>
        <a:p>
          <a:endParaRPr lang="fr-FR"/>
        </a:p>
      </dgm:t>
    </dgm:pt>
    <dgm:pt modelId="{888C8BCA-462A-4673-B680-F0F8409F014E}" type="pres">
      <dgm:prSet presAssocID="{DE075BEC-DC6F-4856-AC82-DA92DA8512CB}" presName="hierRoot1" presStyleCnt="0">
        <dgm:presLayoutVars>
          <dgm:hierBranch val="init"/>
        </dgm:presLayoutVars>
      </dgm:prSet>
      <dgm:spPr/>
    </dgm:pt>
    <dgm:pt modelId="{F47CF7D0-2C0D-4CB6-8CC0-2C19F9493D8B}" type="pres">
      <dgm:prSet presAssocID="{DE075BEC-DC6F-4856-AC82-DA92DA8512CB}" presName="rootComposite1" presStyleCnt="0"/>
      <dgm:spPr/>
    </dgm:pt>
    <dgm:pt modelId="{FB97AA5D-4AD9-4A77-851A-DA5337EC5FAC}" type="pres">
      <dgm:prSet presAssocID="{DE075BEC-DC6F-4856-AC82-DA92DA8512CB}" presName="rootText1" presStyleLbl="node0" presStyleIdx="0" presStyleCnt="1" custScaleY="141433">
        <dgm:presLayoutVars>
          <dgm:chPref val="3"/>
        </dgm:presLayoutVars>
      </dgm:prSet>
      <dgm:spPr/>
      <dgm:t>
        <a:bodyPr/>
        <a:lstStyle/>
        <a:p>
          <a:endParaRPr lang="fr-FR"/>
        </a:p>
      </dgm:t>
    </dgm:pt>
    <dgm:pt modelId="{6E0132B4-42DF-4304-9C47-7ADEC2CC4F61}" type="pres">
      <dgm:prSet presAssocID="{DE075BEC-DC6F-4856-AC82-DA92DA8512CB}" presName="rootConnector1" presStyleLbl="node1" presStyleIdx="0" presStyleCnt="0"/>
      <dgm:spPr/>
      <dgm:t>
        <a:bodyPr/>
        <a:lstStyle/>
        <a:p>
          <a:endParaRPr lang="fr-FR"/>
        </a:p>
      </dgm:t>
    </dgm:pt>
    <dgm:pt modelId="{951EB126-BB7A-484C-B03C-8CFEEB0D58A9}" type="pres">
      <dgm:prSet presAssocID="{DE075BEC-DC6F-4856-AC82-DA92DA8512CB}" presName="hierChild2" presStyleCnt="0"/>
      <dgm:spPr/>
    </dgm:pt>
    <dgm:pt modelId="{507A9779-B9B3-4364-A9EF-D04C69445F24}" type="pres">
      <dgm:prSet presAssocID="{0EF9C6C3-39DF-4826-BE3B-A148455DF355}" presName="Name66" presStyleLbl="parChTrans1D2" presStyleIdx="0" presStyleCnt="4"/>
      <dgm:spPr/>
      <dgm:t>
        <a:bodyPr/>
        <a:lstStyle/>
        <a:p>
          <a:endParaRPr lang="fr-FR"/>
        </a:p>
      </dgm:t>
    </dgm:pt>
    <dgm:pt modelId="{61F1896B-011E-45DF-8B59-758E7810EA84}" type="pres">
      <dgm:prSet presAssocID="{994C34AD-9B71-49C2-A05B-A9D95CAC94CE}" presName="hierRoot2" presStyleCnt="0">
        <dgm:presLayoutVars>
          <dgm:hierBranch val="init"/>
        </dgm:presLayoutVars>
      </dgm:prSet>
      <dgm:spPr/>
    </dgm:pt>
    <dgm:pt modelId="{7AB01D6C-F541-4F4A-92EF-F94AF9170F5E}" type="pres">
      <dgm:prSet presAssocID="{994C34AD-9B71-49C2-A05B-A9D95CAC94CE}" presName="rootComposite" presStyleCnt="0"/>
      <dgm:spPr/>
    </dgm:pt>
    <dgm:pt modelId="{7080A373-8B63-4C28-B44D-5307AD691A29}" type="pres">
      <dgm:prSet presAssocID="{994C34AD-9B71-49C2-A05B-A9D95CAC94CE}" presName="rootText" presStyleLbl="node2" presStyleIdx="0" presStyleCnt="4">
        <dgm:presLayoutVars>
          <dgm:chPref val="3"/>
        </dgm:presLayoutVars>
      </dgm:prSet>
      <dgm:spPr/>
      <dgm:t>
        <a:bodyPr/>
        <a:lstStyle/>
        <a:p>
          <a:endParaRPr lang="fr-FR"/>
        </a:p>
      </dgm:t>
    </dgm:pt>
    <dgm:pt modelId="{6B065AA2-EACE-4282-B0C2-1F78F3BCBF6D}" type="pres">
      <dgm:prSet presAssocID="{994C34AD-9B71-49C2-A05B-A9D95CAC94CE}" presName="rootConnector" presStyleLbl="node2" presStyleIdx="0" presStyleCnt="4"/>
      <dgm:spPr/>
      <dgm:t>
        <a:bodyPr/>
        <a:lstStyle/>
        <a:p>
          <a:endParaRPr lang="fr-FR"/>
        </a:p>
      </dgm:t>
    </dgm:pt>
    <dgm:pt modelId="{A21A01CC-2557-4719-871F-9F116D9979B3}" type="pres">
      <dgm:prSet presAssocID="{994C34AD-9B71-49C2-A05B-A9D95CAC94CE}" presName="hierChild4" presStyleCnt="0"/>
      <dgm:spPr/>
    </dgm:pt>
    <dgm:pt modelId="{9D1D1AB4-709A-49DA-84BC-F7912E24FF6B}" type="pres">
      <dgm:prSet presAssocID="{0F289DC9-7E7B-4EA2-99F9-67274AE482E1}" presName="Name66" presStyleLbl="parChTrans1D3" presStyleIdx="0" presStyleCnt="2"/>
      <dgm:spPr/>
      <dgm:t>
        <a:bodyPr/>
        <a:lstStyle/>
        <a:p>
          <a:pPr rtl="1"/>
          <a:endParaRPr lang="ar-TN"/>
        </a:p>
      </dgm:t>
    </dgm:pt>
    <dgm:pt modelId="{8518658D-8F83-4EAF-926C-E6FF47080841}" type="pres">
      <dgm:prSet presAssocID="{E9657141-9A6B-4894-BB71-5101DC6845F4}" presName="hierRoot2" presStyleCnt="0">
        <dgm:presLayoutVars>
          <dgm:hierBranch val="init"/>
        </dgm:presLayoutVars>
      </dgm:prSet>
      <dgm:spPr/>
    </dgm:pt>
    <dgm:pt modelId="{51543EB7-2BE5-42AD-9B6E-BFCFE9F47754}" type="pres">
      <dgm:prSet presAssocID="{E9657141-9A6B-4894-BB71-5101DC6845F4}" presName="rootComposite" presStyleCnt="0"/>
      <dgm:spPr/>
    </dgm:pt>
    <dgm:pt modelId="{F1AA11E9-9FAB-40AB-81BD-C01C485BBF1F}" type="pres">
      <dgm:prSet presAssocID="{E9657141-9A6B-4894-BB71-5101DC6845F4}" presName="rootText" presStyleLbl="node3" presStyleIdx="0" presStyleCnt="2">
        <dgm:presLayoutVars>
          <dgm:chPref val="3"/>
        </dgm:presLayoutVars>
      </dgm:prSet>
      <dgm:spPr/>
      <dgm:t>
        <a:bodyPr/>
        <a:lstStyle/>
        <a:p>
          <a:pPr rtl="1"/>
          <a:endParaRPr lang="ar-TN"/>
        </a:p>
      </dgm:t>
    </dgm:pt>
    <dgm:pt modelId="{294ABF72-6000-4994-B0C7-0675F0A99EF4}" type="pres">
      <dgm:prSet presAssocID="{E9657141-9A6B-4894-BB71-5101DC6845F4}" presName="rootConnector" presStyleLbl="node3" presStyleIdx="0" presStyleCnt="2"/>
      <dgm:spPr/>
      <dgm:t>
        <a:bodyPr/>
        <a:lstStyle/>
        <a:p>
          <a:pPr rtl="1"/>
          <a:endParaRPr lang="ar-TN"/>
        </a:p>
      </dgm:t>
    </dgm:pt>
    <dgm:pt modelId="{AB4CB08B-83E3-4D5B-A305-3C30756D062B}" type="pres">
      <dgm:prSet presAssocID="{E9657141-9A6B-4894-BB71-5101DC6845F4}" presName="hierChild4" presStyleCnt="0"/>
      <dgm:spPr/>
    </dgm:pt>
    <dgm:pt modelId="{404F376D-91AA-4298-9AF3-826CA9A9E18E}" type="pres">
      <dgm:prSet presAssocID="{E9657141-9A6B-4894-BB71-5101DC6845F4}" presName="hierChild5" presStyleCnt="0"/>
      <dgm:spPr/>
    </dgm:pt>
    <dgm:pt modelId="{A30D4686-90A9-4695-B9FF-AD06E8AED7A1}" type="pres">
      <dgm:prSet presAssocID="{E63D4F92-8418-4605-ABC5-E0362B81C606}" presName="Name66" presStyleLbl="parChTrans1D3" presStyleIdx="1" presStyleCnt="2"/>
      <dgm:spPr/>
      <dgm:t>
        <a:bodyPr/>
        <a:lstStyle/>
        <a:p>
          <a:pPr rtl="1"/>
          <a:endParaRPr lang="ar-TN"/>
        </a:p>
      </dgm:t>
    </dgm:pt>
    <dgm:pt modelId="{192C30CA-3FD6-4557-A024-403380F3BDAF}" type="pres">
      <dgm:prSet presAssocID="{FF9537A0-B631-4A1C-A73B-4D3E06835E2B}" presName="hierRoot2" presStyleCnt="0">
        <dgm:presLayoutVars>
          <dgm:hierBranch val="init"/>
        </dgm:presLayoutVars>
      </dgm:prSet>
      <dgm:spPr/>
    </dgm:pt>
    <dgm:pt modelId="{DCA7B5D7-5085-4555-93EB-FC6DC53BA781}" type="pres">
      <dgm:prSet presAssocID="{FF9537A0-B631-4A1C-A73B-4D3E06835E2B}" presName="rootComposite" presStyleCnt="0"/>
      <dgm:spPr/>
    </dgm:pt>
    <dgm:pt modelId="{7B093E3B-8739-486E-9D88-098499CB9ABE}" type="pres">
      <dgm:prSet presAssocID="{FF9537A0-B631-4A1C-A73B-4D3E06835E2B}" presName="rootText" presStyleLbl="node3" presStyleIdx="1" presStyleCnt="2">
        <dgm:presLayoutVars>
          <dgm:chPref val="3"/>
        </dgm:presLayoutVars>
      </dgm:prSet>
      <dgm:spPr/>
      <dgm:t>
        <a:bodyPr/>
        <a:lstStyle/>
        <a:p>
          <a:pPr rtl="1"/>
          <a:endParaRPr lang="ar-TN"/>
        </a:p>
      </dgm:t>
    </dgm:pt>
    <dgm:pt modelId="{1DFBD0A9-14B6-42EE-860B-B6D264DA0F95}" type="pres">
      <dgm:prSet presAssocID="{FF9537A0-B631-4A1C-A73B-4D3E06835E2B}" presName="rootConnector" presStyleLbl="node3" presStyleIdx="1" presStyleCnt="2"/>
      <dgm:spPr/>
      <dgm:t>
        <a:bodyPr/>
        <a:lstStyle/>
        <a:p>
          <a:pPr rtl="1"/>
          <a:endParaRPr lang="ar-TN"/>
        </a:p>
      </dgm:t>
    </dgm:pt>
    <dgm:pt modelId="{60CA4825-71CB-4C72-B68F-2DEE8E54C697}" type="pres">
      <dgm:prSet presAssocID="{FF9537A0-B631-4A1C-A73B-4D3E06835E2B}" presName="hierChild4" presStyleCnt="0"/>
      <dgm:spPr/>
    </dgm:pt>
    <dgm:pt modelId="{1364EA2B-FA90-47F9-9480-1D742E881080}" type="pres">
      <dgm:prSet presAssocID="{FF9537A0-B631-4A1C-A73B-4D3E06835E2B}" presName="hierChild5" presStyleCnt="0"/>
      <dgm:spPr/>
    </dgm:pt>
    <dgm:pt modelId="{265250FB-464F-4BE2-A4F5-FDF2C5D4B8A5}" type="pres">
      <dgm:prSet presAssocID="{994C34AD-9B71-49C2-A05B-A9D95CAC94CE}" presName="hierChild5" presStyleCnt="0"/>
      <dgm:spPr/>
    </dgm:pt>
    <dgm:pt modelId="{923B3E22-E916-4888-BB2D-816632845000}" type="pres">
      <dgm:prSet presAssocID="{F90FC8A8-0041-405C-8C89-A705CBBFD300}" presName="Name66" presStyleLbl="parChTrans1D2" presStyleIdx="1" presStyleCnt="4"/>
      <dgm:spPr/>
      <dgm:t>
        <a:bodyPr/>
        <a:lstStyle/>
        <a:p>
          <a:endParaRPr lang="fr-FR"/>
        </a:p>
      </dgm:t>
    </dgm:pt>
    <dgm:pt modelId="{308F44B7-EAF5-49E0-A635-40FB1FC21A0B}" type="pres">
      <dgm:prSet presAssocID="{E5803ABB-C12F-451B-9EAB-6D298950CBB2}" presName="hierRoot2" presStyleCnt="0">
        <dgm:presLayoutVars>
          <dgm:hierBranch val="init"/>
        </dgm:presLayoutVars>
      </dgm:prSet>
      <dgm:spPr/>
    </dgm:pt>
    <dgm:pt modelId="{B6AF0DD8-7B66-4438-ACAE-34C28B05BBD7}" type="pres">
      <dgm:prSet presAssocID="{E5803ABB-C12F-451B-9EAB-6D298950CBB2}" presName="rootComposite" presStyleCnt="0"/>
      <dgm:spPr/>
    </dgm:pt>
    <dgm:pt modelId="{DD5CAE1B-8DC7-4BB5-AFE5-EE0612474524}" type="pres">
      <dgm:prSet presAssocID="{E5803ABB-C12F-451B-9EAB-6D298950CBB2}" presName="rootText" presStyleLbl="node2" presStyleIdx="1" presStyleCnt="4" custScaleY="122442">
        <dgm:presLayoutVars>
          <dgm:chPref val="3"/>
        </dgm:presLayoutVars>
      </dgm:prSet>
      <dgm:spPr/>
      <dgm:t>
        <a:bodyPr/>
        <a:lstStyle/>
        <a:p>
          <a:endParaRPr lang="fr-FR"/>
        </a:p>
      </dgm:t>
    </dgm:pt>
    <dgm:pt modelId="{94B5EF44-C9DB-485A-9543-61FE9049653F}" type="pres">
      <dgm:prSet presAssocID="{E5803ABB-C12F-451B-9EAB-6D298950CBB2}" presName="rootConnector" presStyleLbl="node2" presStyleIdx="1" presStyleCnt="4"/>
      <dgm:spPr/>
      <dgm:t>
        <a:bodyPr/>
        <a:lstStyle/>
        <a:p>
          <a:endParaRPr lang="fr-FR"/>
        </a:p>
      </dgm:t>
    </dgm:pt>
    <dgm:pt modelId="{7F8153F0-E2FB-4B07-83C1-BCAB7DC7D4B7}" type="pres">
      <dgm:prSet presAssocID="{E5803ABB-C12F-451B-9EAB-6D298950CBB2}" presName="hierChild4" presStyleCnt="0"/>
      <dgm:spPr/>
    </dgm:pt>
    <dgm:pt modelId="{10A75D6B-25AD-46DC-9C07-F9691BC78AEB}" type="pres">
      <dgm:prSet presAssocID="{E5803ABB-C12F-451B-9EAB-6D298950CBB2}" presName="hierChild5" presStyleCnt="0"/>
      <dgm:spPr/>
    </dgm:pt>
    <dgm:pt modelId="{82A88BC9-1E0E-445A-884B-6BC75CE35507}" type="pres">
      <dgm:prSet presAssocID="{DF122CC9-FDD8-47E5-984E-09A5167B862D}" presName="Name66" presStyleLbl="parChTrans1D2" presStyleIdx="2" presStyleCnt="4"/>
      <dgm:spPr/>
      <dgm:t>
        <a:bodyPr/>
        <a:lstStyle/>
        <a:p>
          <a:endParaRPr lang="fr-FR"/>
        </a:p>
      </dgm:t>
    </dgm:pt>
    <dgm:pt modelId="{B16301CE-57FA-4AF8-9181-3DCFED1B4F32}" type="pres">
      <dgm:prSet presAssocID="{783264E2-4075-4B7F-8BDC-F0A8D3E20ECC}" presName="hierRoot2" presStyleCnt="0">
        <dgm:presLayoutVars>
          <dgm:hierBranch val="init"/>
        </dgm:presLayoutVars>
      </dgm:prSet>
      <dgm:spPr/>
    </dgm:pt>
    <dgm:pt modelId="{F0796ECA-4B21-4F40-A8D7-3D1F6CF3F0D4}" type="pres">
      <dgm:prSet presAssocID="{783264E2-4075-4B7F-8BDC-F0A8D3E20ECC}" presName="rootComposite" presStyleCnt="0"/>
      <dgm:spPr/>
    </dgm:pt>
    <dgm:pt modelId="{E926BBD4-A927-4B16-8F3F-A32E5B823BFF}" type="pres">
      <dgm:prSet presAssocID="{783264E2-4075-4B7F-8BDC-F0A8D3E20ECC}" presName="rootText" presStyleLbl="node2" presStyleIdx="2" presStyleCnt="4">
        <dgm:presLayoutVars>
          <dgm:chPref val="3"/>
        </dgm:presLayoutVars>
      </dgm:prSet>
      <dgm:spPr/>
      <dgm:t>
        <a:bodyPr/>
        <a:lstStyle/>
        <a:p>
          <a:endParaRPr lang="fr-FR"/>
        </a:p>
      </dgm:t>
    </dgm:pt>
    <dgm:pt modelId="{0B346837-6042-403A-835B-0F9FFF6B8909}" type="pres">
      <dgm:prSet presAssocID="{783264E2-4075-4B7F-8BDC-F0A8D3E20ECC}" presName="rootConnector" presStyleLbl="node2" presStyleIdx="2" presStyleCnt="4"/>
      <dgm:spPr/>
      <dgm:t>
        <a:bodyPr/>
        <a:lstStyle/>
        <a:p>
          <a:endParaRPr lang="fr-FR"/>
        </a:p>
      </dgm:t>
    </dgm:pt>
    <dgm:pt modelId="{C42C6F59-3AE8-4415-BB3E-3386716BD771}" type="pres">
      <dgm:prSet presAssocID="{783264E2-4075-4B7F-8BDC-F0A8D3E20ECC}" presName="hierChild4" presStyleCnt="0"/>
      <dgm:spPr/>
    </dgm:pt>
    <dgm:pt modelId="{CB447D13-DA02-4929-850B-44F2837C846D}" type="pres">
      <dgm:prSet presAssocID="{783264E2-4075-4B7F-8BDC-F0A8D3E20ECC}" presName="hierChild5" presStyleCnt="0"/>
      <dgm:spPr/>
    </dgm:pt>
    <dgm:pt modelId="{91E670B8-B26E-4671-ACEE-67E7B30FC6FB}" type="pres">
      <dgm:prSet presAssocID="{1FA0B613-4CBB-421E-A29F-03C9CF0F040F}" presName="Name66" presStyleLbl="parChTrans1D2" presStyleIdx="3" presStyleCnt="4"/>
      <dgm:spPr/>
      <dgm:t>
        <a:bodyPr/>
        <a:lstStyle/>
        <a:p>
          <a:pPr rtl="1"/>
          <a:endParaRPr lang="ar-TN"/>
        </a:p>
      </dgm:t>
    </dgm:pt>
    <dgm:pt modelId="{026889B7-8BC4-43A5-BE04-23D0FBEE9BE5}" type="pres">
      <dgm:prSet presAssocID="{0D3A6E1F-AB72-4435-87D4-4DCE35CA835D}" presName="hierRoot2" presStyleCnt="0">
        <dgm:presLayoutVars>
          <dgm:hierBranch val="init"/>
        </dgm:presLayoutVars>
      </dgm:prSet>
      <dgm:spPr/>
    </dgm:pt>
    <dgm:pt modelId="{B7D44E89-A27F-48A7-840D-7AEB2DE97926}" type="pres">
      <dgm:prSet presAssocID="{0D3A6E1F-AB72-4435-87D4-4DCE35CA835D}" presName="rootComposite" presStyleCnt="0"/>
      <dgm:spPr/>
    </dgm:pt>
    <dgm:pt modelId="{9204F2B9-2CA7-473B-AB1D-0EFDA43A5F8D}" type="pres">
      <dgm:prSet presAssocID="{0D3A6E1F-AB72-4435-87D4-4DCE35CA835D}" presName="rootText" presStyleLbl="node2" presStyleIdx="3" presStyleCnt="4">
        <dgm:presLayoutVars>
          <dgm:chPref val="3"/>
        </dgm:presLayoutVars>
      </dgm:prSet>
      <dgm:spPr/>
      <dgm:t>
        <a:bodyPr/>
        <a:lstStyle/>
        <a:p>
          <a:pPr rtl="1"/>
          <a:endParaRPr lang="ar-TN"/>
        </a:p>
      </dgm:t>
    </dgm:pt>
    <dgm:pt modelId="{E4F13ABE-9334-406F-9EF0-143AE7617A12}" type="pres">
      <dgm:prSet presAssocID="{0D3A6E1F-AB72-4435-87D4-4DCE35CA835D}" presName="rootConnector" presStyleLbl="node2" presStyleIdx="3" presStyleCnt="4"/>
      <dgm:spPr/>
      <dgm:t>
        <a:bodyPr/>
        <a:lstStyle/>
        <a:p>
          <a:pPr rtl="1"/>
          <a:endParaRPr lang="ar-TN"/>
        </a:p>
      </dgm:t>
    </dgm:pt>
    <dgm:pt modelId="{434E248C-7818-4813-8D72-0B936C1FAB0C}" type="pres">
      <dgm:prSet presAssocID="{0D3A6E1F-AB72-4435-87D4-4DCE35CA835D}" presName="hierChild4" presStyleCnt="0"/>
      <dgm:spPr/>
    </dgm:pt>
    <dgm:pt modelId="{00F9F254-196D-4AE9-9B26-919DF994B3B0}" type="pres">
      <dgm:prSet presAssocID="{0D3A6E1F-AB72-4435-87D4-4DCE35CA835D}" presName="hierChild5" presStyleCnt="0"/>
      <dgm:spPr/>
    </dgm:pt>
    <dgm:pt modelId="{8AA828D9-E5E5-4AF4-9272-78C6D1FF3582}" type="pres">
      <dgm:prSet presAssocID="{DE075BEC-DC6F-4856-AC82-DA92DA8512CB}" presName="hierChild3" presStyleCnt="0"/>
      <dgm:spPr/>
    </dgm:pt>
  </dgm:ptLst>
  <dgm:cxnLst>
    <dgm:cxn modelId="{F4D478D3-0C54-4E0A-8079-5E16273DCA64}" srcId="{994C34AD-9B71-49C2-A05B-A9D95CAC94CE}" destId="{FF9537A0-B631-4A1C-A73B-4D3E06835E2B}" srcOrd="1" destOrd="0" parTransId="{E63D4F92-8418-4605-ABC5-E0362B81C606}" sibTransId="{73D42A8B-822D-4F6C-B24D-8AF7FFE9039F}"/>
    <dgm:cxn modelId="{F0B4CC9F-A1FA-46E9-B5AC-35B770BAD4E2}" srcId="{A5424B61-D308-460E-845C-BD931D3EC5B1}" destId="{DE075BEC-DC6F-4856-AC82-DA92DA8512CB}" srcOrd="0" destOrd="0" parTransId="{0753735A-A4D9-4CB6-ADCE-957DA7E22D12}" sibTransId="{49053E7B-6F06-4D75-9624-B340AB0923C4}"/>
    <dgm:cxn modelId="{C0C38690-D4A3-4CEA-988D-9C870BDCD35F}" srcId="{DE075BEC-DC6F-4856-AC82-DA92DA8512CB}" destId="{0D3A6E1F-AB72-4435-87D4-4DCE35CA835D}" srcOrd="3" destOrd="0" parTransId="{1FA0B613-4CBB-421E-A29F-03C9CF0F040F}" sibTransId="{0E0AD918-4F43-499A-A7CF-F8B4E3F256EC}"/>
    <dgm:cxn modelId="{A8245237-A623-44D4-AD24-C743E3F88862}" type="presOf" srcId="{FF9537A0-B631-4A1C-A73B-4D3E06835E2B}" destId="{1DFBD0A9-14B6-42EE-860B-B6D264DA0F95}" srcOrd="1" destOrd="0" presId="urn:microsoft.com/office/officeart/2009/3/layout/HorizontalOrganizationChart"/>
    <dgm:cxn modelId="{16DFA47F-68A5-481F-9608-1A5584A6922C}" type="presOf" srcId="{783264E2-4075-4B7F-8BDC-F0A8D3E20ECC}" destId="{0B346837-6042-403A-835B-0F9FFF6B8909}" srcOrd="1" destOrd="0" presId="urn:microsoft.com/office/officeart/2009/3/layout/HorizontalOrganizationChart"/>
    <dgm:cxn modelId="{1B28AB54-976C-4E7B-A2EF-9E3C548D43EA}" type="presOf" srcId="{DE075BEC-DC6F-4856-AC82-DA92DA8512CB}" destId="{6E0132B4-42DF-4304-9C47-7ADEC2CC4F61}" srcOrd="1" destOrd="0" presId="urn:microsoft.com/office/officeart/2009/3/layout/HorizontalOrganizationChart"/>
    <dgm:cxn modelId="{A3F88004-096F-468D-A8E9-CDDB2F741CA0}" type="presOf" srcId="{F90FC8A8-0041-405C-8C89-A705CBBFD300}" destId="{923B3E22-E916-4888-BB2D-816632845000}" srcOrd="0" destOrd="0" presId="urn:microsoft.com/office/officeart/2009/3/layout/HorizontalOrganizationChart"/>
    <dgm:cxn modelId="{72B710B9-72EE-40F2-8D5C-287572CE0D1A}" type="presOf" srcId="{0D3A6E1F-AB72-4435-87D4-4DCE35CA835D}" destId="{9204F2B9-2CA7-473B-AB1D-0EFDA43A5F8D}" srcOrd="0" destOrd="0" presId="urn:microsoft.com/office/officeart/2009/3/layout/HorizontalOrganizationChart"/>
    <dgm:cxn modelId="{F84962A2-AD08-4954-AFBF-F76429835115}" type="presOf" srcId="{994C34AD-9B71-49C2-A05B-A9D95CAC94CE}" destId="{7080A373-8B63-4C28-B44D-5307AD691A29}" srcOrd="0" destOrd="0" presId="urn:microsoft.com/office/officeart/2009/3/layout/HorizontalOrganizationChart"/>
    <dgm:cxn modelId="{451EE51C-2813-497C-A2D3-F3F3ED25201F}" type="presOf" srcId="{E5803ABB-C12F-451B-9EAB-6D298950CBB2}" destId="{94B5EF44-C9DB-485A-9543-61FE9049653F}" srcOrd="1" destOrd="0" presId="urn:microsoft.com/office/officeart/2009/3/layout/HorizontalOrganizationChart"/>
    <dgm:cxn modelId="{DFFE1CBF-7C3E-49D2-A951-DE0278A0A405}" type="presOf" srcId="{994C34AD-9B71-49C2-A05B-A9D95CAC94CE}" destId="{6B065AA2-EACE-4282-B0C2-1F78F3BCBF6D}" srcOrd="1" destOrd="0" presId="urn:microsoft.com/office/officeart/2009/3/layout/HorizontalOrganizationChart"/>
    <dgm:cxn modelId="{D1F6EC26-2914-46EF-AD3F-627EC1AD9238}" type="presOf" srcId="{FF9537A0-B631-4A1C-A73B-4D3E06835E2B}" destId="{7B093E3B-8739-486E-9D88-098499CB9ABE}" srcOrd="0" destOrd="0" presId="urn:microsoft.com/office/officeart/2009/3/layout/HorizontalOrganizationChart"/>
    <dgm:cxn modelId="{9B9892F7-F8DF-4008-AE5E-92F33FD49352}" srcId="{DE075BEC-DC6F-4856-AC82-DA92DA8512CB}" destId="{E5803ABB-C12F-451B-9EAB-6D298950CBB2}" srcOrd="1" destOrd="0" parTransId="{F90FC8A8-0041-405C-8C89-A705CBBFD300}" sibTransId="{61D85BE9-D952-47CD-A686-59B4153A0E20}"/>
    <dgm:cxn modelId="{E1D48662-D287-4410-BEE2-A939480EED8D}" type="presOf" srcId="{A5424B61-D308-460E-845C-BD931D3EC5B1}" destId="{9640613B-FE3E-4CCD-B872-B6234B5D11F8}" srcOrd="0" destOrd="0" presId="urn:microsoft.com/office/officeart/2009/3/layout/HorizontalOrganizationChart"/>
    <dgm:cxn modelId="{41B4B4F7-EA15-4B46-AE3F-812C9B21C822}" srcId="{DE075BEC-DC6F-4856-AC82-DA92DA8512CB}" destId="{783264E2-4075-4B7F-8BDC-F0A8D3E20ECC}" srcOrd="2" destOrd="0" parTransId="{DF122CC9-FDD8-47E5-984E-09A5167B862D}" sibTransId="{08D0CB76-46FF-4E34-8D3E-035CBCAECBDE}"/>
    <dgm:cxn modelId="{C36066DB-86B7-42CE-B17A-603ED6C05DF4}" type="presOf" srcId="{1FA0B613-4CBB-421E-A29F-03C9CF0F040F}" destId="{91E670B8-B26E-4671-ACEE-67E7B30FC6FB}" srcOrd="0" destOrd="0" presId="urn:microsoft.com/office/officeart/2009/3/layout/HorizontalOrganizationChart"/>
    <dgm:cxn modelId="{9999C782-75FB-48E1-94BB-FA44B3862F74}" type="presOf" srcId="{DF122CC9-FDD8-47E5-984E-09A5167B862D}" destId="{82A88BC9-1E0E-445A-884B-6BC75CE35507}" srcOrd="0" destOrd="0" presId="urn:microsoft.com/office/officeart/2009/3/layout/HorizontalOrganizationChart"/>
    <dgm:cxn modelId="{B10D2F12-6A09-42CE-9186-FEAA297FFEA9}" type="presOf" srcId="{0F289DC9-7E7B-4EA2-99F9-67274AE482E1}" destId="{9D1D1AB4-709A-49DA-84BC-F7912E24FF6B}" srcOrd="0" destOrd="0" presId="urn:microsoft.com/office/officeart/2009/3/layout/HorizontalOrganizationChart"/>
    <dgm:cxn modelId="{6B31C0C5-95FD-49F8-A963-9F5FE5364D07}" type="presOf" srcId="{0D3A6E1F-AB72-4435-87D4-4DCE35CA835D}" destId="{E4F13ABE-9334-406F-9EF0-143AE7617A12}" srcOrd="1" destOrd="0" presId="urn:microsoft.com/office/officeart/2009/3/layout/HorizontalOrganizationChart"/>
    <dgm:cxn modelId="{0E37A783-EE39-4044-A1BA-1A6EE959EF1B}" type="presOf" srcId="{E9657141-9A6B-4894-BB71-5101DC6845F4}" destId="{F1AA11E9-9FAB-40AB-81BD-C01C485BBF1F}" srcOrd="0" destOrd="0" presId="urn:microsoft.com/office/officeart/2009/3/layout/HorizontalOrganizationChart"/>
    <dgm:cxn modelId="{B9945D90-A2FD-41DD-B622-7DFD92FE5088}" type="presOf" srcId="{E5803ABB-C12F-451B-9EAB-6D298950CBB2}" destId="{DD5CAE1B-8DC7-4BB5-AFE5-EE0612474524}" srcOrd="0" destOrd="0" presId="urn:microsoft.com/office/officeart/2009/3/layout/HorizontalOrganizationChart"/>
    <dgm:cxn modelId="{6E7FDB0F-3783-4F43-9738-1B95AAEEAF96}" type="presOf" srcId="{E9657141-9A6B-4894-BB71-5101DC6845F4}" destId="{294ABF72-6000-4994-B0C7-0675F0A99EF4}" srcOrd="1" destOrd="0" presId="urn:microsoft.com/office/officeart/2009/3/layout/HorizontalOrganizationChart"/>
    <dgm:cxn modelId="{77BB7872-1EE8-4864-9064-32D8D6BBF8A2}" type="presOf" srcId="{0EF9C6C3-39DF-4826-BE3B-A148455DF355}" destId="{507A9779-B9B3-4364-A9EF-D04C69445F24}" srcOrd="0" destOrd="0" presId="urn:microsoft.com/office/officeart/2009/3/layout/HorizontalOrganizationChart"/>
    <dgm:cxn modelId="{35A08DAA-C961-4394-B37D-98A1F1B3854D}" srcId="{994C34AD-9B71-49C2-A05B-A9D95CAC94CE}" destId="{E9657141-9A6B-4894-BB71-5101DC6845F4}" srcOrd="0" destOrd="0" parTransId="{0F289DC9-7E7B-4EA2-99F9-67274AE482E1}" sibTransId="{8D35BD7C-0519-44ED-BEC0-5A9E4B6B05B5}"/>
    <dgm:cxn modelId="{246A4880-2E84-4A23-ADC1-F05F6E88C2D3}" type="presOf" srcId="{DE075BEC-DC6F-4856-AC82-DA92DA8512CB}" destId="{FB97AA5D-4AD9-4A77-851A-DA5337EC5FAC}" srcOrd="0" destOrd="0" presId="urn:microsoft.com/office/officeart/2009/3/layout/HorizontalOrganizationChart"/>
    <dgm:cxn modelId="{A76A1695-A487-452B-AD98-5096B457E0B1}" type="presOf" srcId="{783264E2-4075-4B7F-8BDC-F0A8D3E20ECC}" destId="{E926BBD4-A927-4B16-8F3F-A32E5B823BFF}" srcOrd="0" destOrd="0" presId="urn:microsoft.com/office/officeart/2009/3/layout/HorizontalOrganizationChart"/>
    <dgm:cxn modelId="{AD5AA4E8-ACCD-45EC-AD81-514D200C144A}" srcId="{DE075BEC-DC6F-4856-AC82-DA92DA8512CB}" destId="{994C34AD-9B71-49C2-A05B-A9D95CAC94CE}" srcOrd="0" destOrd="0" parTransId="{0EF9C6C3-39DF-4826-BE3B-A148455DF355}" sibTransId="{8CD9CAE9-6A3A-4A80-89C1-9E984EF7EA12}"/>
    <dgm:cxn modelId="{062F2A0E-9FBD-4B6D-A600-1B95D307C348}" type="presOf" srcId="{E63D4F92-8418-4605-ABC5-E0362B81C606}" destId="{A30D4686-90A9-4695-B9FF-AD06E8AED7A1}" srcOrd="0" destOrd="0" presId="urn:microsoft.com/office/officeart/2009/3/layout/HorizontalOrganizationChart"/>
    <dgm:cxn modelId="{1CE83215-5953-45FF-BD80-69E322C6879A}" type="presParOf" srcId="{9640613B-FE3E-4CCD-B872-B6234B5D11F8}" destId="{888C8BCA-462A-4673-B680-F0F8409F014E}" srcOrd="0" destOrd="0" presId="urn:microsoft.com/office/officeart/2009/3/layout/HorizontalOrganizationChart"/>
    <dgm:cxn modelId="{00318160-597F-4142-87C0-3159D3645C97}" type="presParOf" srcId="{888C8BCA-462A-4673-B680-F0F8409F014E}" destId="{F47CF7D0-2C0D-4CB6-8CC0-2C19F9493D8B}" srcOrd="0" destOrd="0" presId="urn:microsoft.com/office/officeart/2009/3/layout/HorizontalOrganizationChart"/>
    <dgm:cxn modelId="{BE76E7B0-4D37-4A50-96BD-0A966FEF3425}" type="presParOf" srcId="{F47CF7D0-2C0D-4CB6-8CC0-2C19F9493D8B}" destId="{FB97AA5D-4AD9-4A77-851A-DA5337EC5FAC}" srcOrd="0" destOrd="0" presId="urn:microsoft.com/office/officeart/2009/3/layout/HorizontalOrganizationChart"/>
    <dgm:cxn modelId="{429738A5-24C4-4977-83A6-4EA3AAC2603E}" type="presParOf" srcId="{F47CF7D0-2C0D-4CB6-8CC0-2C19F9493D8B}" destId="{6E0132B4-42DF-4304-9C47-7ADEC2CC4F61}" srcOrd="1" destOrd="0" presId="urn:microsoft.com/office/officeart/2009/3/layout/HorizontalOrganizationChart"/>
    <dgm:cxn modelId="{1CC8B07C-6870-46D8-8666-E3B577198066}" type="presParOf" srcId="{888C8BCA-462A-4673-B680-F0F8409F014E}" destId="{951EB126-BB7A-484C-B03C-8CFEEB0D58A9}" srcOrd="1" destOrd="0" presId="urn:microsoft.com/office/officeart/2009/3/layout/HorizontalOrganizationChart"/>
    <dgm:cxn modelId="{D1A461E4-4576-4951-8B5C-953820B9155A}" type="presParOf" srcId="{951EB126-BB7A-484C-B03C-8CFEEB0D58A9}" destId="{507A9779-B9B3-4364-A9EF-D04C69445F24}" srcOrd="0" destOrd="0" presId="urn:microsoft.com/office/officeart/2009/3/layout/HorizontalOrganizationChart"/>
    <dgm:cxn modelId="{4BF323C2-7DC7-47ED-86CD-6D7BCACE6980}" type="presParOf" srcId="{951EB126-BB7A-484C-B03C-8CFEEB0D58A9}" destId="{61F1896B-011E-45DF-8B59-758E7810EA84}" srcOrd="1" destOrd="0" presId="urn:microsoft.com/office/officeart/2009/3/layout/HorizontalOrganizationChart"/>
    <dgm:cxn modelId="{033D0DD4-536A-493D-BF5C-5F8F177DB17C}" type="presParOf" srcId="{61F1896B-011E-45DF-8B59-758E7810EA84}" destId="{7AB01D6C-F541-4F4A-92EF-F94AF9170F5E}" srcOrd="0" destOrd="0" presId="urn:microsoft.com/office/officeart/2009/3/layout/HorizontalOrganizationChart"/>
    <dgm:cxn modelId="{79976238-DFD0-4A5A-B9C1-1B97DD94503A}" type="presParOf" srcId="{7AB01D6C-F541-4F4A-92EF-F94AF9170F5E}" destId="{7080A373-8B63-4C28-B44D-5307AD691A29}" srcOrd="0" destOrd="0" presId="urn:microsoft.com/office/officeart/2009/3/layout/HorizontalOrganizationChart"/>
    <dgm:cxn modelId="{47749509-9147-478B-B9B0-8629C612FA93}" type="presParOf" srcId="{7AB01D6C-F541-4F4A-92EF-F94AF9170F5E}" destId="{6B065AA2-EACE-4282-B0C2-1F78F3BCBF6D}" srcOrd="1" destOrd="0" presId="urn:microsoft.com/office/officeart/2009/3/layout/HorizontalOrganizationChart"/>
    <dgm:cxn modelId="{75B06BAA-9870-4468-BE4C-2314CD4ABAEA}" type="presParOf" srcId="{61F1896B-011E-45DF-8B59-758E7810EA84}" destId="{A21A01CC-2557-4719-871F-9F116D9979B3}" srcOrd="1" destOrd="0" presId="urn:microsoft.com/office/officeart/2009/3/layout/HorizontalOrganizationChart"/>
    <dgm:cxn modelId="{7C9883CB-5C06-4C7F-8803-A1FB6F5632CF}" type="presParOf" srcId="{A21A01CC-2557-4719-871F-9F116D9979B3}" destId="{9D1D1AB4-709A-49DA-84BC-F7912E24FF6B}" srcOrd="0" destOrd="0" presId="urn:microsoft.com/office/officeart/2009/3/layout/HorizontalOrganizationChart"/>
    <dgm:cxn modelId="{810E4DBF-DA66-426E-93DA-74ADB537D207}" type="presParOf" srcId="{A21A01CC-2557-4719-871F-9F116D9979B3}" destId="{8518658D-8F83-4EAF-926C-E6FF47080841}" srcOrd="1" destOrd="0" presId="urn:microsoft.com/office/officeart/2009/3/layout/HorizontalOrganizationChart"/>
    <dgm:cxn modelId="{7C389721-DE98-495D-9558-CE53A00B1E77}" type="presParOf" srcId="{8518658D-8F83-4EAF-926C-E6FF47080841}" destId="{51543EB7-2BE5-42AD-9B6E-BFCFE9F47754}" srcOrd="0" destOrd="0" presId="urn:microsoft.com/office/officeart/2009/3/layout/HorizontalOrganizationChart"/>
    <dgm:cxn modelId="{65688CCC-6C39-427D-9A65-6F46EA465CE8}" type="presParOf" srcId="{51543EB7-2BE5-42AD-9B6E-BFCFE9F47754}" destId="{F1AA11E9-9FAB-40AB-81BD-C01C485BBF1F}" srcOrd="0" destOrd="0" presId="urn:microsoft.com/office/officeart/2009/3/layout/HorizontalOrganizationChart"/>
    <dgm:cxn modelId="{634A118B-8B9C-4D49-A9ED-10337C068CC0}" type="presParOf" srcId="{51543EB7-2BE5-42AD-9B6E-BFCFE9F47754}" destId="{294ABF72-6000-4994-B0C7-0675F0A99EF4}" srcOrd="1" destOrd="0" presId="urn:microsoft.com/office/officeart/2009/3/layout/HorizontalOrganizationChart"/>
    <dgm:cxn modelId="{2682D04C-CD39-4B81-8721-89D597C86249}" type="presParOf" srcId="{8518658D-8F83-4EAF-926C-E6FF47080841}" destId="{AB4CB08B-83E3-4D5B-A305-3C30756D062B}" srcOrd="1" destOrd="0" presId="urn:microsoft.com/office/officeart/2009/3/layout/HorizontalOrganizationChart"/>
    <dgm:cxn modelId="{8E1E1E44-9043-4050-8906-04E5887B1ED0}" type="presParOf" srcId="{8518658D-8F83-4EAF-926C-E6FF47080841}" destId="{404F376D-91AA-4298-9AF3-826CA9A9E18E}" srcOrd="2" destOrd="0" presId="urn:microsoft.com/office/officeart/2009/3/layout/HorizontalOrganizationChart"/>
    <dgm:cxn modelId="{3CBCBD6E-5515-4450-8575-11107E91F5D8}" type="presParOf" srcId="{A21A01CC-2557-4719-871F-9F116D9979B3}" destId="{A30D4686-90A9-4695-B9FF-AD06E8AED7A1}" srcOrd="2" destOrd="0" presId="urn:microsoft.com/office/officeart/2009/3/layout/HorizontalOrganizationChart"/>
    <dgm:cxn modelId="{E675A6AC-FEC2-475E-B954-F4309BB274EE}" type="presParOf" srcId="{A21A01CC-2557-4719-871F-9F116D9979B3}" destId="{192C30CA-3FD6-4557-A024-403380F3BDAF}" srcOrd="3" destOrd="0" presId="urn:microsoft.com/office/officeart/2009/3/layout/HorizontalOrganizationChart"/>
    <dgm:cxn modelId="{BCF3FE7D-DFAE-47C4-ACF3-858E7202E9FC}" type="presParOf" srcId="{192C30CA-3FD6-4557-A024-403380F3BDAF}" destId="{DCA7B5D7-5085-4555-93EB-FC6DC53BA781}" srcOrd="0" destOrd="0" presId="urn:microsoft.com/office/officeart/2009/3/layout/HorizontalOrganizationChart"/>
    <dgm:cxn modelId="{3481ADF7-CD2E-4AF7-A94B-760BAB61ADC7}" type="presParOf" srcId="{DCA7B5D7-5085-4555-93EB-FC6DC53BA781}" destId="{7B093E3B-8739-486E-9D88-098499CB9ABE}" srcOrd="0" destOrd="0" presId="urn:microsoft.com/office/officeart/2009/3/layout/HorizontalOrganizationChart"/>
    <dgm:cxn modelId="{98739CF7-0526-42AA-967A-4DE61D8B5751}" type="presParOf" srcId="{DCA7B5D7-5085-4555-93EB-FC6DC53BA781}" destId="{1DFBD0A9-14B6-42EE-860B-B6D264DA0F95}" srcOrd="1" destOrd="0" presId="urn:microsoft.com/office/officeart/2009/3/layout/HorizontalOrganizationChart"/>
    <dgm:cxn modelId="{48AB156B-193B-474A-8F2A-BCBDC73A4E3C}" type="presParOf" srcId="{192C30CA-3FD6-4557-A024-403380F3BDAF}" destId="{60CA4825-71CB-4C72-B68F-2DEE8E54C697}" srcOrd="1" destOrd="0" presId="urn:microsoft.com/office/officeart/2009/3/layout/HorizontalOrganizationChart"/>
    <dgm:cxn modelId="{987BAF41-7E5B-49BF-BCDF-375589BD8385}" type="presParOf" srcId="{192C30CA-3FD6-4557-A024-403380F3BDAF}" destId="{1364EA2B-FA90-47F9-9480-1D742E881080}" srcOrd="2" destOrd="0" presId="urn:microsoft.com/office/officeart/2009/3/layout/HorizontalOrganizationChart"/>
    <dgm:cxn modelId="{BCA4751C-AE8A-47A8-8736-ACAF0F2E3880}" type="presParOf" srcId="{61F1896B-011E-45DF-8B59-758E7810EA84}" destId="{265250FB-464F-4BE2-A4F5-FDF2C5D4B8A5}" srcOrd="2" destOrd="0" presId="urn:microsoft.com/office/officeart/2009/3/layout/HorizontalOrganizationChart"/>
    <dgm:cxn modelId="{ADA57205-DCFE-4746-9C62-F07B3A6A7F7F}" type="presParOf" srcId="{951EB126-BB7A-484C-B03C-8CFEEB0D58A9}" destId="{923B3E22-E916-4888-BB2D-816632845000}" srcOrd="2" destOrd="0" presId="urn:microsoft.com/office/officeart/2009/3/layout/HorizontalOrganizationChart"/>
    <dgm:cxn modelId="{168137C0-4D3D-4A4C-847C-694FFD5DA9B2}" type="presParOf" srcId="{951EB126-BB7A-484C-B03C-8CFEEB0D58A9}" destId="{308F44B7-EAF5-49E0-A635-40FB1FC21A0B}" srcOrd="3" destOrd="0" presId="urn:microsoft.com/office/officeart/2009/3/layout/HorizontalOrganizationChart"/>
    <dgm:cxn modelId="{2470C672-A43D-4E18-8910-E99DF6FC010F}" type="presParOf" srcId="{308F44B7-EAF5-49E0-A635-40FB1FC21A0B}" destId="{B6AF0DD8-7B66-4438-ACAE-34C28B05BBD7}" srcOrd="0" destOrd="0" presId="urn:microsoft.com/office/officeart/2009/3/layout/HorizontalOrganizationChart"/>
    <dgm:cxn modelId="{695F1264-B488-4AD0-BE2D-35E8AFB98FED}" type="presParOf" srcId="{B6AF0DD8-7B66-4438-ACAE-34C28B05BBD7}" destId="{DD5CAE1B-8DC7-4BB5-AFE5-EE0612474524}" srcOrd="0" destOrd="0" presId="urn:microsoft.com/office/officeart/2009/3/layout/HorizontalOrganizationChart"/>
    <dgm:cxn modelId="{7999481E-BF21-44B8-AC34-E3C401B4CD60}" type="presParOf" srcId="{B6AF0DD8-7B66-4438-ACAE-34C28B05BBD7}" destId="{94B5EF44-C9DB-485A-9543-61FE9049653F}" srcOrd="1" destOrd="0" presId="urn:microsoft.com/office/officeart/2009/3/layout/HorizontalOrganizationChart"/>
    <dgm:cxn modelId="{7C98C1EF-904C-4AB2-AF1A-207FF15266A9}" type="presParOf" srcId="{308F44B7-EAF5-49E0-A635-40FB1FC21A0B}" destId="{7F8153F0-E2FB-4B07-83C1-BCAB7DC7D4B7}" srcOrd="1" destOrd="0" presId="urn:microsoft.com/office/officeart/2009/3/layout/HorizontalOrganizationChart"/>
    <dgm:cxn modelId="{25DF347A-7907-4650-AA54-91125F99E60F}" type="presParOf" srcId="{308F44B7-EAF5-49E0-A635-40FB1FC21A0B}" destId="{10A75D6B-25AD-46DC-9C07-F9691BC78AEB}" srcOrd="2" destOrd="0" presId="urn:microsoft.com/office/officeart/2009/3/layout/HorizontalOrganizationChart"/>
    <dgm:cxn modelId="{C5B009E1-5505-4D6C-BBDE-3D970F06CB47}" type="presParOf" srcId="{951EB126-BB7A-484C-B03C-8CFEEB0D58A9}" destId="{82A88BC9-1E0E-445A-884B-6BC75CE35507}" srcOrd="4" destOrd="0" presId="urn:microsoft.com/office/officeart/2009/3/layout/HorizontalOrganizationChart"/>
    <dgm:cxn modelId="{40D5C1F3-7C10-4082-A7B4-A2A8EB092B40}" type="presParOf" srcId="{951EB126-BB7A-484C-B03C-8CFEEB0D58A9}" destId="{B16301CE-57FA-4AF8-9181-3DCFED1B4F32}" srcOrd="5" destOrd="0" presId="urn:microsoft.com/office/officeart/2009/3/layout/HorizontalOrganizationChart"/>
    <dgm:cxn modelId="{3B6A16AA-BCD4-4B6D-B1B5-4789B235655A}" type="presParOf" srcId="{B16301CE-57FA-4AF8-9181-3DCFED1B4F32}" destId="{F0796ECA-4B21-4F40-A8D7-3D1F6CF3F0D4}" srcOrd="0" destOrd="0" presId="urn:microsoft.com/office/officeart/2009/3/layout/HorizontalOrganizationChart"/>
    <dgm:cxn modelId="{7A1831E0-A343-4421-9B76-00A382DCEAA3}" type="presParOf" srcId="{F0796ECA-4B21-4F40-A8D7-3D1F6CF3F0D4}" destId="{E926BBD4-A927-4B16-8F3F-A32E5B823BFF}" srcOrd="0" destOrd="0" presId="urn:microsoft.com/office/officeart/2009/3/layout/HorizontalOrganizationChart"/>
    <dgm:cxn modelId="{D5FB2F9C-E2FE-49C8-A27F-F7EE8E3E19DB}" type="presParOf" srcId="{F0796ECA-4B21-4F40-A8D7-3D1F6CF3F0D4}" destId="{0B346837-6042-403A-835B-0F9FFF6B8909}" srcOrd="1" destOrd="0" presId="urn:microsoft.com/office/officeart/2009/3/layout/HorizontalOrganizationChart"/>
    <dgm:cxn modelId="{D8EE8F26-C8FD-482C-97D2-B9974338EA68}" type="presParOf" srcId="{B16301CE-57FA-4AF8-9181-3DCFED1B4F32}" destId="{C42C6F59-3AE8-4415-BB3E-3386716BD771}" srcOrd="1" destOrd="0" presId="urn:microsoft.com/office/officeart/2009/3/layout/HorizontalOrganizationChart"/>
    <dgm:cxn modelId="{0B077966-EFDD-4F7D-B3FF-0356931B4921}" type="presParOf" srcId="{B16301CE-57FA-4AF8-9181-3DCFED1B4F32}" destId="{CB447D13-DA02-4929-850B-44F2837C846D}" srcOrd="2" destOrd="0" presId="urn:microsoft.com/office/officeart/2009/3/layout/HorizontalOrganizationChart"/>
    <dgm:cxn modelId="{55CFBFB2-00B1-421B-BB74-2E6970CFF571}" type="presParOf" srcId="{951EB126-BB7A-484C-B03C-8CFEEB0D58A9}" destId="{91E670B8-B26E-4671-ACEE-67E7B30FC6FB}" srcOrd="6" destOrd="0" presId="urn:microsoft.com/office/officeart/2009/3/layout/HorizontalOrganizationChart"/>
    <dgm:cxn modelId="{54174492-A5C9-4FC6-99A2-E083B2A1CF57}" type="presParOf" srcId="{951EB126-BB7A-484C-B03C-8CFEEB0D58A9}" destId="{026889B7-8BC4-43A5-BE04-23D0FBEE9BE5}" srcOrd="7" destOrd="0" presId="urn:microsoft.com/office/officeart/2009/3/layout/HorizontalOrganizationChart"/>
    <dgm:cxn modelId="{1729A48B-ED79-4B28-A1D2-FBB02FBF55CF}" type="presParOf" srcId="{026889B7-8BC4-43A5-BE04-23D0FBEE9BE5}" destId="{B7D44E89-A27F-48A7-840D-7AEB2DE97926}" srcOrd="0" destOrd="0" presId="urn:microsoft.com/office/officeart/2009/3/layout/HorizontalOrganizationChart"/>
    <dgm:cxn modelId="{1DD4338A-FBD4-4B55-9F09-BD8DA1CFCDCC}" type="presParOf" srcId="{B7D44E89-A27F-48A7-840D-7AEB2DE97926}" destId="{9204F2B9-2CA7-473B-AB1D-0EFDA43A5F8D}" srcOrd="0" destOrd="0" presId="urn:microsoft.com/office/officeart/2009/3/layout/HorizontalOrganizationChart"/>
    <dgm:cxn modelId="{C1F2CD0A-35C6-4D11-BBB1-D9FFC802717E}" type="presParOf" srcId="{B7D44E89-A27F-48A7-840D-7AEB2DE97926}" destId="{E4F13ABE-9334-406F-9EF0-143AE7617A12}" srcOrd="1" destOrd="0" presId="urn:microsoft.com/office/officeart/2009/3/layout/HorizontalOrganizationChart"/>
    <dgm:cxn modelId="{BC2142B3-3E13-41A2-9F75-89376EB87E0D}" type="presParOf" srcId="{026889B7-8BC4-43A5-BE04-23D0FBEE9BE5}" destId="{434E248C-7818-4813-8D72-0B936C1FAB0C}" srcOrd="1" destOrd="0" presId="urn:microsoft.com/office/officeart/2009/3/layout/HorizontalOrganizationChart"/>
    <dgm:cxn modelId="{464C689C-BBCB-4ADD-9FF1-D55F4CEB26DD}" type="presParOf" srcId="{026889B7-8BC4-43A5-BE04-23D0FBEE9BE5}" destId="{00F9F254-196D-4AE9-9B26-919DF994B3B0}" srcOrd="2" destOrd="0" presId="urn:microsoft.com/office/officeart/2009/3/layout/HorizontalOrganizationChart"/>
    <dgm:cxn modelId="{AB41513B-0E91-4D56-91B5-0453E3B52751}" type="presParOf" srcId="{888C8BCA-462A-4673-B680-F0F8409F014E}" destId="{8AA828D9-E5E5-4AF4-9272-78C6D1FF3582}" srcOrd="2" destOrd="0" presId="urn:microsoft.com/office/officeart/2009/3/layout/HorizontalOrganizationChart"/>
  </dgm:cxnLst>
  <dgm:bg/>
  <dgm:whole/>
</dgm:dataModel>
</file>

<file path=ppt/diagrams/data45.xml><?xml version="1.0" encoding="utf-8"?>
<dgm:dataModel xmlns:dgm="http://schemas.openxmlformats.org/drawingml/2006/diagram" xmlns:a="http://schemas.openxmlformats.org/drawingml/2006/main">
  <dgm:ptLst>
    <dgm:pt modelId="{A5424B61-D308-460E-845C-BD931D3EC5B1}" type="doc">
      <dgm:prSet loTypeId="urn:microsoft.com/office/officeart/2009/3/layout/HorizontalOrganizationChart" loCatId="hierarchy" qsTypeId="urn:microsoft.com/office/officeart/2005/8/quickstyle/simple3" qsCatId="simple" csTypeId="urn:microsoft.com/office/officeart/2005/8/colors/colorful2" csCatId="colorful" phldr="1"/>
      <dgm:spPr/>
      <dgm:t>
        <a:bodyPr/>
        <a:lstStyle/>
        <a:p>
          <a:endParaRPr lang="fr-FR"/>
        </a:p>
      </dgm:t>
    </dgm:pt>
    <dgm:pt modelId="{DE075BEC-DC6F-4856-AC82-DA92DA8512CB}">
      <dgm:prSet phldrT="[Texte]" custT="1"/>
      <dgm:spPr/>
      <dgm:t>
        <a:bodyPr/>
        <a:lstStyle/>
        <a:p>
          <a:pPr rtl="1"/>
          <a:r>
            <a:rPr lang="ar-TN" sz="3200" b="1" dirty="0" smtClean="0">
              <a:cs typeface="+mj-cs"/>
            </a:rPr>
            <a:t>الحكم</a:t>
          </a:r>
          <a:endParaRPr lang="fr-FR" sz="3200" b="1" dirty="0">
            <a:cs typeface="+mj-cs"/>
          </a:endParaRPr>
        </a:p>
      </dgm:t>
    </dgm:pt>
    <dgm:pt modelId="{0753735A-A4D9-4CB6-ADCE-957DA7E22D12}" type="parTrans" cxnId="{F0B4CC9F-A1FA-46E9-B5AC-35B770BAD4E2}">
      <dgm:prSet/>
      <dgm:spPr/>
      <dgm:t>
        <a:bodyPr/>
        <a:lstStyle/>
        <a:p>
          <a:endParaRPr lang="fr-FR"/>
        </a:p>
      </dgm:t>
    </dgm:pt>
    <dgm:pt modelId="{49053E7B-6F06-4D75-9624-B340AB0923C4}" type="sibTrans" cxnId="{F0B4CC9F-A1FA-46E9-B5AC-35B770BAD4E2}">
      <dgm:prSet/>
      <dgm:spPr/>
      <dgm:t>
        <a:bodyPr/>
        <a:lstStyle/>
        <a:p>
          <a:endParaRPr lang="fr-FR"/>
        </a:p>
      </dgm:t>
    </dgm:pt>
    <dgm:pt modelId="{E5803ABB-C12F-451B-9EAB-6D298950CBB2}">
      <dgm:prSet phldrT="[Texte]" custT="1"/>
      <dgm:spPr/>
      <dgm:t>
        <a:bodyPr/>
        <a:lstStyle/>
        <a:p>
          <a:r>
            <a:rPr lang="ar-TN" sz="3200" b="1" dirty="0" smtClean="0">
              <a:cs typeface="+mj-cs"/>
            </a:rPr>
            <a:t>صاحب الحكم</a:t>
          </a:r>
          <a:endParaRPr lang="fr-FR" sz="3200" b="1" dirty="0">
            <a:cs typeface="+mj-cs"/>
          </a:endParaRPr>
        </a:p>
      </dgm:t>
    </dgm:pt>
    <dgm:pt modelId="{F90FC8A8-0041-405C-8C89-A705CBBFD300}" type="parTrans" cxnId="{9B9892F7-F8DF-4008-AE5E-92F33FD49352}">
      <dgm:prSet/>
      <dgm:spPr/>
      <dgm:t>
        <a:bodyPr/>
        <a:lstStyle/>
        <a:p>
          <a:endParaRPr lang="fr-FR" sz="3200" b="1"/>
        </a:p>
      </dgm:t>
    </dgm:pt>
    <dgm:pt modelId="{61D85BE9-D952-47CD-A686-59B4153A0E20}" type="sibTrans" cxnId="{9B9892F7-F8DF-4008-AE5E-92F33FD49352}">
      <dgm:prSet/>
      <dgm:spPr/>
      <dgm:t>
        <a:bodyPr/>
        <a:lstStyle/>
        <a:p>
          <a:endParaRPr lang="fr-FR"/>
        </a:p>
      </dgm:t>
    </dgm:pt>
    <dgm:pt modelId="{783264E2-4075-4B7F-8BDC-F0A8D3E20ECC}">
      <dgm:prSet phldrT="[Texte]" custT="1"/>
      <dgm:spPr/>
      <dgm:t>
        <a:bodyPr/>
        <a:lstStyle/>
        <a:p>
          <a:pPr rtl="1"/>
          <a:r>
            <a:rPr lang="ar-TN" sz="3200" b="1" dirty="0" smtClean="0">
              <a:cs typeface="+mj-cs"/>
            </a:rPr>
            <a:t>الفعل موضوعُ الحكم</a:t>
          </a:r>
          <a:endParaRPr lang="fr-FR" sz="3200" b="1" dirty="0">
            <a:cs typeface="+mj-cs"/>
          </a:endParaRPr>
        </a:p>
      </dgm:t>
    </dgm:pt>
    <dgm:pt modelId="{DF122CC9-FDD8-47E5-984E-09A5167B862D}" type="parTrans" cxnId="{41B4B4F7-EA15-4B46-AE3F-812C9B21C822}">
      <dgm:prSet/>
      <dgm:spPr/>
      <dgm:t>
        <a:bodyPr/>
        <a:lstStyle/>
        <a:p>
          <a:endParaRPr lang="fr-FR" sz="3200" b="1"/>
        </a:p>
      </dgm:t>
    </dgm:pt>
    <dgm:pt modelId="{08D0CB76-46FF-4E34-8D3E-035CBCAECBDE}" type="sibTrans" cxnId="{41B4B4F7-EA15-4B46-AE3F-812C9B21C822}">
      <dgm:prSet/>
      <dgm:spPr/>
      <dgm:t>
        <a:bodyPr/>
        <a:lstStyle/>
        <a:p>
          <a:endParaRPr lang="fr-FR"/>
        </a:p>
      </dgm:t>
    </dgm:pt>
    <dgm:pt modelId="{994C34AD-9B71-49C2-A05B-A9D95CAC94CE}">
      <dgm:prSet custT="1"/>
      <dgm:spPr>
        <a:ln w="3175">
          <a:solidFill>
            <a:schemeClr val="bg1"/>
          </a:solidFill>
        </a:ln>
      </dgm:spPr>
      <dgm:t>
        <a:bodyPr/>
        <a:lstStyle/>
        <a:p>
          <a:r>
            <a:rPr lang="ar-TN" sz="3200" b="1" dirty="0" smtClean="0">
              <a:cs typeface="+mj-cs"/>
            </a:rPr>
            <a:t>الحكمُ نفسُه</a:t>
          </a:r>
          <a:endParaRPr lang="fr-FR" sz="3200" b="1" dirty="0">
            <a:cs typeface="+mj-cs"/>
          </a:endParaRPr>
        </a:p>
      </dgm:t>
    </dgm:pt>
    <dgm:pt modelId="{0EF9C6C3-39DF-4826-BE3B-A148455DF355}" type="parTrans" cxnId="{AD5AA4E8-ACCD-45EC-AD81-514D200C144A}">
      <dgm:prSet/>
      <dgm:spPr/>
      <dgm:t>
        <a:bodyPr/>
        <a:lstStyle/>
        <a:p>
          <a:endParaRPr lang="fr-FR" sz="3200" b="1"/>
        </a:p>
      </dgm:t>
    </dgm:pt>
    <dgm:pt modelId="{8CD9CAE9-6A3A-4A80-89C1-9E984EF7EA12}" type="sibTrans" cxnId="{AD5AA4E8-ACCD-45EC-AD81-514D200C144A}">
      <dgm:prSet/>
      <dgm:spPr/>
      <dgm:t>
        <a:bodyPr/>
        <a:lstStyle/>
        <a:p>
          <a:endParaRPr lang="fr-FR"/>
        </a:p>
      </dgm:t>
    </dgm:pt>
    <dgm:pt modelId="{0D3A6E1F-AB72-4435-87D4-4DCE35CA835D}">
      <dgm:prSet custT="1"/>
      <dgm:spPr/>
      <dgm:t>
        <a:bodyPr/>
        <a:lstStyle/>
        <a:p>
          <a:pPr rtl="1"/>
          <a:r>
            <a:rPr lang="ar-TN" sz="3200" b="1" dirty="0" smtClean="0"/>
            <a:t>الشّخص الذي ينطبق عليه الحكم</a:t>
          </a:r>
          <a:endParaRPr lang="ar-TN" sz="3200" b="1" dirty="0"/>
        </a:p>
      </dgm:t>
    </dgm:pt>
    <dgm:pt modelId="{1FA0B613-4CBB-421E-A29F-03C9CF0F040F}" type="parTrans" cxnId="{C0C38690-D4A3-4CEA-988D-9C870BDCD35F}">
      <dgm:prSet/>
      <dgm:spPr/>
      <dgm:t>
        <a:bodyPr/>
        <a:lstStyle/>
        <a:p>
          <a:pPr rtl="1"/>
          <a:endParaRPr lang="ar-TN" sz="3200" b="1"/>
        </a:p>
      </dgm:t>
    </dgm:pt>
    <dgm:pt modelId="{0E0AD918-4F43-499A-A7CF-F8B4E3F256EC}" type="sibTrans" cxnId="{C0C38690-D4A3-4CEA-988D-9C870BDCD35F}">
      <dgm:prSet/>
      <dgm:spPr/>
      <dgm:t>
        <a:bodyPr/>
        <a:lstStyle/>
        <a:p>
          <a:pPr rtl="1"/>
          <a:endParaRPr lang="ar-TN"/>
        </a:p>
      </dgm:t>
    </dgm:pt>
    <dgm:pt modelId="{E9657141-9A6B-4894-BB71-5101DC6845F4}">
      <dgm:prSet custT="1"/>
      <dgm:spPr>
        <a:ln w="3175">
          <a:solidFill>
            <a:schemeClr val="bg1"/>
          </a:solidFill>
        </a:ln>
      </dgm:spPr>
      <dgm:t>
        <a:bodyPr/>
        <a:lstStyle/>
        <a:p>
          <a:pPr rtl="1"/>
          <a:r>
            <a:rPr lang="ar-TN" sz="3200" b="1" dirty="0" smtClean="0"/>
            <a:t>عرض قسمي الحكم</a:t>
          </a:r>
          <a:endParaRPr lang="ar-TN" sz="3200" b="1" dirty="0"/>
        </a:p>
      </dgm:t>
    </dgm:pt>
    <dgm:pt modelId="{0F289DC9-7E7B-4EA2-99F9-67274AE482E1}" type="parTrans" cxnId="{35A08DAA-C961-4394-B37D-98A1F1B3854D}">
      <dgm:prSet/>
      <dgm:spPr/>
      <dgm:t>
        <a:bodyPr/>
        <a:lstStyle/>
        <a:p>
          <a:pPr rtl="1"/>
          <a:endParaRPr lang="ar-TN" sz="3200" b="1"/>
        </a:p>
      </dgm:t>
    </dgm:pt>
    <dgm:pt modelId="{8D35BD7C-0519-44ED-BEC0-5A9E4B6B05B5}" type="sibTrans" cxnId="{35A08DAA-C961-4394-B37D-98A1F1B3854D}">
      <dgm:prSet/>
      <dgm:spPr/>
      <dgm:t>
        <a:bodyPr/>
        <a:lstStyle/>
        <a:p>
          <a:pPr rtl="1"/>
          <a:endParaRPr lang="ar-TN"/>
        </a:p>
      </dgm:t>
    </dgm:pt>
    <dgm:pt modelId="{FF9537A0-B631-4A1C-A73B-4D3E06835E2B}">
      <dgm:prSet custT="1"/>
      <dgm:spPr/>
      <dgm:t>
        <a:bodyPr/>
        <a:lstStyle/>
        <a:p>
          <a:pPr rtl="1"/>
          <a:r>
            <a:rPr lang="ar-TN" sz="3200" b="1" dirty="0" smtClean="0"/>
            <a:t>العلاقة بين قسمي الحكم</a:t>
          </a:r>
          <a:endParaRPr lang="ar-TN" sz="3200" b="1" dirty="0"/>
        </a:p>
      </dgm:t>
    </dgm:pt>
    <dgm:pt modelId="{E63D4F92-8418-4605-ABC5-E0362B81C606}" type="parTrans" cxnId="{F4D478D3-0C54-4E0A-8079-5E16273DCA64}">
      <dgm:prSet/>
      <dgm:spPr/>
      <dgm:t>
        <a:bodyPr/>
        <a:lstStyle/>
        <a:p>
          <a:pPr rtl="1"/>
          <a:endParaRPr lang="ar-TN" sz="3200" b="1"/>
        </a:p>
      </dgm:t>
    </dgm:pt>
    <dgm:pt modelId="{73D42A8B-822D-4F6C-B24D-8AF7FFE9039F}" type="sibTrans" cxnId="{F4D478D3-0C54-4E0A-8079-5E16273DCA64}">
      <dgm:prSet/>
      <dgm:spPr/>
      <dgm:t>
        <a:bodyPr/>
        <a:lstStyle/>
        <a:p>
          <a:pPr rtl="1"/>
          <a:endParaRPr lang="ar-TN"/>
        </a:p>
      </dgm:t>
    </dgm:pt>
    <dgm:pt modelId="{9FF83CA4-D2AB-4E23-9B79-BFDE428FB6E7}">
      <dgm:prSet custT="1"/>
      <dgm:spPr/>
      <dgm:t>
        <a:bodyPr/>
        <a:lstStyle/>
        <a:p>
          <a:pPr rtl="1"/>
          <a:r>
            <a:rPr lang="ar-TN" sz="3200" b="1" dirty="0" smtClean="0"/>
            <a:t>الحكم المنظّم للفعل بصفة مباشرة</a:t>
          </a:r>
          <a:endParaRPr lang="ar-TN" sz="3200" b="1" dirty="0"/>
        </a:p>
      </dgm:t>
    </dgm:pt>
    <dgm:pt modelId="{84709F5A-EE42-4D0C-9891-749B63479939}" type="parTrans" cxnId="{A8067C33-BFC5-4D93-B263-5BF3A4100C09}">
      <dgm:prSet/>
      <dgm:spPr/>
      <dgm:t>
        <a:bodyPr/>
        <a:lstStyle/>
        <a:p>
          <a:pPr rtl="1"/>
          <a:endParaRPr lang="ar-TN" sz="3200" b="1"/>
        </a:p>
      </dgm:t>
    </dgm:pt>
    <dgm:pt modelId="{546A8624-A508-4115-9453-6A15D48D20B1}" type="sibTrans" cxnId="{A8067C33-BFC5-4D93-B263-5BF3A4100C09}">
      <dgm:prSet/>
      <dgm:spPr/>
      <dgm:t>
        <a:bodyPr/>
        <a:lstStyle/>
        <a:p>
          <a:pPr rtl="1"/>
          <a:endParaRPr lang="ar-TN"/>
        </a:p>
      </dgm:t>
    </dgm:pt>
    <dgm:pt modelId="{00C2C873-57EB-4FB5-BD71-FCF9D683B483}">
      <dgm:prSet custT="1"/>
      <dgm:spPr/>
      <dgm:t>
        <a:bodyPr/>
        <a:lstStyle/>
        <a:p>
          <a:pPr rtl="1"/>
          <a:r>
            <a:rPr lang="ar-TN" sz="3200" b="1" dirty="0" smtClean="0"/>
            <a:t>الحكم المنظّم للفعل بصفة غير مباشرة</a:t>
          </a:r>
          <a:endParaRPr lang="ar-TN" sz="3200" b="1" dirty="0"/>
        </a:p>
      </dgm:t>
    </dgm:pt>
    <dgm:pt modelId="{68E87184-AEBD-4F1A-B11F-F64FBB4313A2}" type="parTrans" cxnId="{268B94F2-5065-4F68-A382-7FFB2B3E1ED0}">
      <dgm:prSet/>
      <dgm:spPr/>
      <dgm:t>
        <a:bodyPr/>
        <a:lstStyle/>
        <a:p>
          <a:pPr rtl="1"/>
          <a:endParaRPr lang="ar-TN" sz="3200" b="1"/>
        </a:p>
      </dgm:t>
    </dgm:pt>
    <dgm:pt modelId="{6135B4BA-C53F-4757-87CA-8D6C275F9A0B}" type="sibTrans" cxnId="{268B94F2-5065-4F68-A382-7FFB2B3E1ED0}">
      <dgm:prSet/>
      <dgm:spPr/>
      <dgm:t>
        <a:bodyPr/>
        <a:lstStyle/>
        <a:p>
          <a:pPr rtl="1"/>
          <a:endParaRPr lang="ar-TN"/>
        </a:p>
      </dgm:t>
    </dgm:pt>
    <dgm:pt modelId="{9640613B-FE3E-4CCD-B872-B6234B5D11F8}" type="pres">
      <dgm:prSet presAssocID="{A5424B61-D308-460E-845C-BD931D3EC5B1}" presName="hierChild1" presStyleCnt="0">
        <dgm:presLayoutVars>
          <dgm:orgChart val="1"/>
          <dgm:chPref val="1"/>
          <dgm:dir val="rev"/>
          <dgm:animOne val="branch"/>
          <dgm:animLvl val="lvl"/>
          <dgm:resizeHandles/>
        </dgm:presLayoutVars>
      </dgm:prSet>
      <dgm:spPr/>
      <dgm:t>
        <a:bodyPr/>
        <a:lstStyle/>
        <a:p>
          <a:endParaRPr lang="fr-FR"/>
        </a:p>
      </dgm:t>
    </dgm:pt>
    <dgm:pt modelId="{888C8BCA-462A-4673-B680-F0F8409F014E}" type="pres">
      <dgm:prSet presAssocID="{DE075BEC-DC6F-4856-AC82-DA92DA8512CB}" presName="hierRoot1" presStyleCnt="0">
        <dgm:presLayoutVars>
          <dgm:hierBranch val="init"/>
        </dgm:presLayoutVars>
      </dgm:prSet>
      <dgm:spPr/>
    </dgm:pt>
    <dgm:pt modelId="{F47CF7D0-2C0D-4CB6-8CC0-2C19F9493D8B}" type="pres">
      <dgm:prSet presAssocID="{DE075BEC-DC6F-4856-AC82-DA92DA8512CB}" presName="rootComposite1" presStyleCnt="0"/>
      <dgm:spPr/>
    </dgm:pt>
    <dgm:pt modelId="{FB97AA5D-4AD9-4A77-851A-DA5337EC5FAC}" type="pres">
      <dgm:prSet presAssocID="{DE075BEC-DC6F-4856-AC82-DA92DA8512CB}" presName="rootText1" presStyleLbl="node0" presStyleIdx="0" presStyleCnt="1" custScaleY="141433">
        <dgm:presLayoutVars>
          <dgm:chPref val="3"/>
        </dgm:presLayoutVars>
      </dgm:prSet>
      <dgm:spPr/>
      <dgm:t>
        <a:bodyPr/>
        <a:lstStyle/>
        <a:p>
          <a:endParaRPr lang="fr-FR"/>
        </a:p>
      </dgm:t>
    </dgm:pt>
    <dgm:pt modelId="{6E0132B4-42DF-4304-9C47-7ADEC2CC4F61}" type="pres">
      <dgm:prSet presAssocID="{DE075BEC-DC6F-4856-AC82-DA92DA8512CB}" presName="rootConnector1" presStyleLbl="node1" presStyleIdx="0" presStyleCnt="0"/>
      <dgm:spPr/>
      <dgm:t>
        <a:bodyPr/>
        <a:lstStyle/>
        <a:p>
          <a:endParaRPr lang="fr-FR"/>
        </a:p>
      </dgm:t>
    </dgm:pt>
    <dgm:pt modelId="{951EB126-BB7A-484C-B03C-8CFEEB0D58A9}" type="pres">
      <dgm:prSet presAssocID="{DE075BEC-DC6F-4856-AC82-DA92DA8512CB}" presName="hierChild2" presStyleCnt="0"/>
      <dgm:spPr/>
    </dgm:pt>
    <dgm:pt modelId="{507A9779-B9B3-4364-A9EF-D04C69445F24}" type="pres">
      <dgm:prSet presAssocID="{0EF9C6C3-39DF-4826-BE3B-A148455DF355}" presName="Name66" presStyleLbl="parChTrans1D2" presStyleIdx="0" presStyleCnt="4"/>
      <dgm:spPr/>
      <dgm:t>
        <a:bodyPr/>
        <a:lstStyle/>
        <a:p>
          <a:endParaRPr lang="fr-FR"/>
        </a:p>
      </dgm:t>
    </dgm:pt>
    <dgm:pt modelId="{61F1896B-011E-45DF-8B59-758E7810EA84}" type="pres">
      <dgm:prSet presAssocID="{994C34AD-9B71-49C2-A05B-A9D95CAC94CE}" presName="hierRoot2" presStyleCnt="0">
        <dgm:presLayoutVars>
          <dgm:hierBranch val="init"/>
        </dgm:presLayoutVars>
      </dgm:prSet>
      <dgm:spPr/>
    </dgm:pt>
    <dgm:pt modelId="{7AB01D6C-F541-4F4A-92EF-F94AF9170F5E}" type="pres">
      <dgm:prSet presAssocID="{994C34AD-9B71-49C2-A05B-A9D95CAC94CE}" presName="rootComposite" presStyleCnt="0"/>
      <dgm:spPr/>
    </dgm:pt>
    <dgm:pt modelId="{7080A373-8B63-4C28-B44D-5307AD691A29}" type="pres">
      <dgm:prSet presAssocID="{994C34AD-9B71-49C2-A05B-A9D95CAC94CE}" presName="rootText" presStyleLbl="node2" presStyleIdx="0" presStyleCnt="4" custScaleY="136733">
        <dgm:presLayoutVars>
          <dgm:chPref val="3"/>
        </dgm:presLayoutVars>
      </dgm:prSet>
      <dgm:spPr/>
      <dgm:t>
        <a:bodyPr/>
        <a:lstStyle/>
        <a:p>
          <a:endParaRPr lang="fr-FR"/>
        </a:p>
      </dgm:t>
    </dgm:pt>
    <dgm:pt modelId="{6B065AA2-EACE-4282-B0C2-1F78F3BCBF6D}" type="pres">
      <dgm:prSet presAssocID="{994C34AD-9B71-49C2-A05B-A9D95CAC94CE}" presName="rootConnector" presStyleLbl="node2" presStyleIdx="0" presStyleCnt="4"/>
      <dgm:spPr/>
      <dgm:t>
        <a:bodyPr/>
        <a:lstStyle/>
        <a:p>
          <a:endParaRPr lang="fr-FR"/>
        </a:p>
      </dgm:t>
    </dgm:pt>
    <dgm:pt modelId="{A21A01CC-2557-4719-871F-9F116D9979B3}" type="pres">
      <dgm:prSet presAssocID="{994C34AD-9B71-49C2-A05B-A9D95CAC94CE}" presName="hierChild4" presStyleCnt="0"/>
      <dgm:spPr/>
    </dgm:pt>
    <dgm:pt modelId="{9D1D1AB4-709A-49DA-84BC-F7912E24FF6B}" type="pres">
      <dgm:prSet presAssocID="{0F289DC9-7E7B-4EA2-99F9-67274AE482E1}" presName="Name66" presStyleLbl="parChTrans1D3" presStyleIdx="0" presStyleCnt="2"/>
      <dgm:spPr/>
      <dgm:t>
        <a:bodyPr/>
        <a:lstStyle/>
        <a:p>
          <a:pPr rtl="1"/>
          <a:endParaRPr lang="ar-TN"/>
        </a:p>
      </dgm:t>
    </dgm:pt>
    <dgm:pt modelId="{8518658D-8F83-4EAF-926C-E6FF47080841}" type="pres">
      <dgm:prSet presAssocID="{E9657141-9A6B-4894-BB71-5101DC6845F4}" presName="hierRoot2" presStyleCnt="0">
        <dgm:presLayoutVars>
          <dgm:hierBranch val="init"/>
        </dgm:presLayoutVars>
      </dgm:prSet>
      <dgm:spPr/>
    </dgm:pt>
    <dgm:pt modelId="{51543EB7-2BE5-42AD-9B6E-BFCFE9F47754}" type="pres">
      <dgm:prSet presAssocID="{E9657141-9A6B-4894-BB71-5101DC6845F4}" presName="rootComposite" presStyleCnt="0"/>
      <dgm:spPr/>
    </dgm:pt>
    <dgm:pt modelId="{F1AA11E9-9FAB-40AB-81BD-C01C485BBF1F}" type="pres">
      <dgm:prSet presAssocID="{E9657141-9A6B-4894-BB71-5101DC6845F4}" presName="rootText" presStyleLbl="node3" presStyleIdx="0" presStyleCnt="2" custScaleY="178197">
        <dgm:presLayoutVars>
          <dgm:chPref val="3"/>
        </dgm:presLayoutVars>
      </dgm:prSet>
      <dgm:spPr/>
      <dgm:t>
        <a:bodyPr/>
        <a:lstStyle/>
        <a:p>
          <a:pPr rtl="1"/>
          <a:endParaRPr lang="ar-TN"/>
        </a:p>
      </dgm:t>
    </dgm:pt>
    <dgm:pt modelId="{294ABF72-6000-4994-B0C7-0675F0A99EF4}" type="pres">
      <dgm:prSet presAssocID="{E9657141-9A6B-4894-BB71-5101DC6845F4}" presName="rootConnector" presStyleLbl="node3" presStyleIdx="0" presStyleCnt="2"/>
      <dgm:spPr/>
      <dgm:t>
        <a:bodyPr/>
        <a:lstStyle/>
        <a:p>
          <a:pPr rtl="1"/>
          <a:endParaRPr lang="ar-TN"/>
        </a:p>
      </dgm:t>
    </dgm:pt>
    <dgm:pt modelId="{AB4CB08B-83E3-4D5B-A305-3C30756D062B}" type="pres">
      <dgm:prSet presAssocID="{E9657141-9A6B-4894-BB71-5101DC6845F4}" presName="hierChild4" presStyleCnt="0"/>
      <dgm:spPr/>
    </dgm:pt>
    <dgm:pt modelId="{B599D1B9-23AB-473B-8024-BB2B5DC7F683}" type="pres">
      <dgm:prSet presAssocID="{84709F5A-EE42-4D0C-9891-749B63479939}" presName="Name66" presStyleLbl="parChTrans1D4" presStyleIdx="0" presStyleCnt="2"/>
      <dgm:spPr/>
      <dgm:t>
        <a:bodyPr/>
        <a:lstStyle/>
        <a:p>
          <a:pPr rtl="1"/>
          <a:endParaRPr lang="ar-TN"/>
        </a:p>
      </dgm:t>
    </dgm:pt>
    <dgm:pt modelId="{AB18FB22-F085-460C-959D-1D462C297B6C}" type="pres">
      <dgm:prSet presAssocID="{9FF83CA4-D2AB-4E23-9B79-BFDE428FB6E7}" presName="hierRoot2" presStyleCnt="0">
        <dgm:presLayoutVars>
          <dgm:hierBranch val="init"/>
        </dgm:presLayoutVars>
      </dgm:prSet>
      <dgm:spPr/>
    </dgm:pt>
    <dgm:pt modelId="{C78394DE-E4C6-431A-B7BC-A81DCA2C5D94}" type="pres">
      <dgm:prSet presAssocID="{9FF83CA4-D2AB-4E23-9B79-BFDE428FB6E7}" presName="rootComposite" presStyleCnt="0"/>
      <dgm:spPr/>
    </dgm:pt>
    <dgm:pt modelId="{BEFC1563-2F3B-454C-9C7E-37037D9CA985}" type="pres">
      <dgm:prSet presAssocID="{9FF83CA4-D2AB-4E23-9B79-BFDE428FB6E7}" presName="rootText" presStyleLbl="node4" presStyleIdx="0" presStyleCnt="2" custScaleY="257316">
        <dgm:presLayoutVars>
          <dgm:chPref val="3"/>
        </dgm:presLayoutVars>
      </dgm:prSet>
      <dgm:spPr/>
      <dgm:t>
        <a:bodyPr/>
        <a:lstStyle/>
        <a:p>
          <a:pPr rtl="1"/>
          <a:endParaRPr lang="ar-TN"/>
        </a:p>
      </dgm:t>
    </dgm:pt>
    <dgm:pt modelId="{6120557F-2B57-4F75-B498-263F2DAB98BC}" type="pres">
      <dgm:prSet presAssocID="{9FF83CA4-D2AB-4E23-9B79-BFDE428FB6E7}" presName="rootConnector" presStyleLbl="node4" presStyleIdx="0" presStyleCnt="2"/>
      <dgm:spPr/>
      <dgm:t>
        <a:bodyPr/>
        <a:lstStyle/>
        <a:p>
          <a:pPr rtl="1"/>
          <a:endParaRPr lang="ar-TN"/>
        </a:p>
      </dgm:t>
    </dgm:pt>
    <dgm:pt modelId="{D1134D68-CA55-495E-9E21-02EDA0BA6D31}" type="pres">
      <dgm:prSet presAssocID="{9FF83CA4-D2AB-4E23-9B79-BFDE428FB6E7}" presName="hierChild4" presStyleCnt="0"/>
      <dgm:spPr/>
    </dgm:pt>
    <dgm:pt modelId="{AF1BB1FD-89C8-42FF-910B-3ED016D471C7}" type="pres">
      <dgm:prSet presAssocID="{9FF83CA4-D2AB-4E23-9B79-BFDE428FB6E7}" presName="hierChild5" presStyleCnt="0"/>
      <dgm:spPr/>
    </dgm:pt>
    <dgm:pt modelId="{47C7E81D-1AB0-43AC-9989-1E0462DCF5A4}" type="pres">
      <dgm:prSet presAssocID="{68E87184-AEBD-4F1A-B11F-F64FBB4313A2}" presName="Name66" presStyleLbl="parChTrans1D4" presStyleIdx="1" presStyleCnt="2"/>
      <dgm:spPr/>
      <dgm:t>
        <a:bodyPr/>
        <a:lstStyle/>
        <a:p>
          <a:pPr rtl="1"/>
          <a:endParaRPr lang="ar-TN"/>
        </a:p>
      </dgm:t>
    </dgm:pt>
    <dgm:pt modelId="{2CF0662F-B62C-4CBD-A218-7A1CD5509648}" type="pres">
      <dgm:prSet presAssocID="{00C2C873-57EB-4FB5-BD71-FCF9D683B483}" presName="hierRoot2" presStyleCnt="0">
        <dgm:presLayoutVars>
          <dgm:hierBranch val="init"/>
        </dgm:presLayoutVars>
      </dgm:prSet>
      <dgm:spPr/>
    </dgm:pt>
    <dgm:pt modelId="{4006B6D1-7BBD-4384-A674-37DF304ED96D}" type="pres">
      <dgm:prSet presAssocID="{00C2C873-57EB-4FB5-BD71-FCF9D683B483}" presName="rootComposite" presStyleCnt="0"/>
      <dgm:spPr/>
    </dgm:pt>
    <dgm:pt modelId="{D12A43B2-8F1C-43DE-B4B3-397D647437ED}" type="pres">
      <dgm:prSet presAssocID="{00C2C873-57EB-4FB5-BD71-FCF9D683B483}" presName="rootText" presStyleLbl="node4" presStyleIdx="1" presStyleCnt="2" custScaleY="226607">
        <dgm:presLayoutVars>
          <dgm:chPref val="3"/>
        </dgm:presLayoutVars>
      </dgm:prSet>
      <dgm:spPr/>
      <dgm:t>
        <a:bodyPr/>
        <a:lstStyle/>
        <a:p>
          <a:pPr rtl="1"/>
          <a:endParaRPr lang="ar-TN"/>
        </a:p>
      </dgm:t>
    </dgm:pt>
    <dgm:pt modelId="{692E569F-F59E-4B91-B5E0-A7C67F95FC9F}" type="pres">
      <dgm:prSet presAssocID="{00C2C873-57EB-4FB5-BD71-FCF9D683B483}" presName="rootConnector" presStyleLbl="node4" presStyleIdx="1" presStyleCnt="2"/>
      <dgm:spPr/>
      <dgm:t>
        <a:bodyPr/>
        <a:lstStyle/>
        <a:p>
          <a:pPr rtl="1"/>
          <a:endParaRPr lang="ar-TN"/>
        </a:p>
      </dgm:t>
    </dgm:pt>
    <dgm:pt modelId="{507325AE-7594-4D19-A094-8490C410731B}" type="pres">
      <dgm:prSet presAssocID="{00C2C873-57EB-4FB5-BD71-FCF9D683B483}" presName="hierChild4" presStyleCnt="0"/>
      <dgm:spPr/>
    </dgm:pt>
    <dgm:pt modelId="{06B43F6A-0B52-4517-99C5-2EF75A524262}" type="pres">
      <dgm:prSet presAssocID="{00C2C873-57EB-4FB5-BD71-FCF9D683B483}" presName="hierChild5" presStyleCnt="0"/>
      <dgm:spPr/>
    </dgm:pt>
    <dgm:pt modelId="{404F376D-91AA-4298-9AF3-826CA9A9E18E}" type="pres">
      <dgm:prSet presAssocID="{E9657141-9A6B-4894-BB71-5101DC6845F4}" presName="hierChild5" presStyleCnt="0"/>
      <dgm:spPr/>
    </dgm:pt>
    <dgm:pt modelId="{A30D4686-90A9-4695-B9FF-AD06E8AED7A1}" type="pres">
      <dgm:prSet presAssocID="{E63D4F92-8418-4605-ABC5-E0362B81C606}" presName="Name66" presStyleLbl="parChTrans1D3" presStyleIdx="1" presStyleCnt="2"/>
      <dgm:spPr/>
      <dgm:t>
        <a:bodyPr/>
        <a:lstStyle/>
        <a:p>
          <a:pPr rtl="1"/>
          <a:endParaRPr lang="ar-TN"/>
        </a:p>
      </dgm:t>
    </dgm:pt>
    <dgm:pt modelId="{192C30CA-3FD6-4557-A024-403380F3BDAF}" type="pres">
      <dgm:prSet presAssocID="{FF9537A0-B631-4A1C-A73B-4D3E06835E2B}" presName="hierRoot2" presStyleCnt="0">
        <dgm:presLayoutVars>
          <dgm:hierBranch val="init"/>
        </dgm:presLayoutVars>
      </dgm:prSet>
      <dgm:spPr/>
    </dgm:pt>
    <dgm:pt modelId="{DCA7B5D7-5085-4555-93EB-FC6DC53BA781}" type="pres">
      <dgm:prSet presAssocID="{FF9537A0-B631-4A1C-A73B-4D3E06835E2B}" presName="rootComposite" presStyleCnt="0"/>
      <dgm:spPr/>
    </dgm:pt>
    <dgm:pt modelId="{7B093E3B-8739-486E-9D88-098499CB9ABE}" type="pres">
      <dgm:prSet presAssocID="{FF9537A0-B631-4A1C-A73B-4D3E06835E2B}" presName="rootText" presStyleLbl="node3" presStyleIdx="1" presStyleCnt="2" custScaleY="195268">
        <dgm:presLayoutVars>
          <dgm:chPref val="3"/>
        </dgm:presLayoutVars>
      </dgm:prSet>
      <dgm:spPr/>
      <dgm:t>
        <a:bodyPr/>
        <a:lstStyle/>
        <a:p>
          <a:pPr rtl="1"/>
          <a:endParaRPr lang="ar-TN"/>
        </a:p>
      </dgm:t>
    </dgm:pt>
    <dgm:pt modelId="{1DFBD0A9-14B6-42EE-860B-B6D264DA0F95}" type="pres">
      <dgm:prSet presAssocID="{FF9537A0-B631-4A1C-A73B-4D3E06835E2B}" presName="rootConnector" presStyleLbl="node3" presStyleIdx="1" presStyleCnt="2"/>
      <dgm:spPr/>
      <dgm:t>
        <a:bodyPr/>
        <a:lstStyle/>
        <a:p>
          <a:pPr rtl="1"/>
          <a:endParaRPr lang="ar-TN"/>
        </a:p>
      </dgm:t>
    </dgm:pt>
    <dgm:pt modelId="{60CA4825-71CB-4C72-B68F-2DEE8E54C697}" type="pres">
      <dgm:prSet presAssocID="{FF9537A0-B631-4A1C-A73B-4D3E06835E2B}" presName="hierChild4" presStyleCnt="0"/>
      <dgm:spPr/>
    </dgm:pt>
    <dgm:pt modelId="{1364EA2B-FA90-47F9-9480-1D742E881080}" type="pres">
      <dgm:prSet presAssocID="{FF9537A0-B631-4A1C-A73B-4D3E06835E2B}" presName="hierChild5" presStyleCnt="0"/>
      <dgm:spPr/>
    </dgm:pt>
    <dgm:pt modelId="{265250FB-464F-4BE2-A4F5-FDF2C5D4B8A5}" type="pres">
      <dgm:prSet presAssocID="{994C34AD-9B71-49C2-A05B-A9D95CAC94CE}" presName="hierChild5" presStyleCnt="0"/>
      <dgm:spPr/>
    </dgm:pt>
    <dgm:pt modelId="{923B3E22-E916-4888-BB2D-816632845000}" type="pres">
      <dgm:prSet presAssocID="{F90FC8A8-0041-405C-8C89-A705CBBFD300}" presName="Name66" presStyleLbl="parChTrans1D2" presStyleIdx="1" presStyleCnt="4"/>
      <dgm:spPr/>
      <dgm:t>
        <a:bodyPr/>
        <a:lstStyle/>
        <a:p>
          <a:endParaRPr lang="fr-FR"/>
        </a:p>
      </dgm:t>
    </dgm:pt>
    <dgm:pt modelId="{308F44B7-EAF5-49E0-A635-40FB1FC21A0B}" type="pres">
      <dgm:prSet presAssocID="{E5803ABB-C12F-451B-9EAB-6D298950CBB2}" presName="hierRoot2" presStyleCnt="0">
        <dgm:presLayoutVars>
          <dgm:hierBranch val="init"/>
        </dgm:presLayoutVars>
      </dgm:prSet>
      <dgm:spPr/>
    </dgm:pt>
    <dgm:pt modelId="{B6AF0DD8-7B66-4438-ACAE-34C28B05BBD7}" type="pres">
      <dgm:prSet presAssocID="{E5803ABB-C12F-451B-9EAB-6D298950CBB2}" presName="rootComposite" presStyleCnt="0"/>
      <dgm:spPr/>
    </dgm:pt>
    <dgm:pt modelId="{DD5CAE1B-8DC7-4BB5-AFE5-EE0612474524}" type="pres">
      <dgm:prSet presAssocID="{E5803ABB-C12F-451B-9EAB-6D298950CBB2}" presName="rootText" presStyleLbl="node2" presStyleIdx="1" presStyleCnt="4" custScaleY="122442">
        <dgm:presLayoutVars>
          <dgm:chPref val="3"/>
        </dgm:presLayoutVars>
      </dgm:prSet>
      <dgm:spPr/>
      <dgm:t>
        <a:bodyPr/>
        <a:lstStyle/>
        <a:p>
          <a:endParaRPr lang="fr-FR"/>
        </a:p>
      </dgm:t>
    </dgm:pt>
    <dgm:pt modelId="{94B5EF44-C9DB-485A-9543-61FE9049653F}" type="pres">
      <dgm:prSet presAssocID="{E5803ABB-C12F-451B-9EAB-6D298950CBB2}" presName="rootConnector" presStyleLbl="node2" presStyleIdx="1" presStyleCnt="4"/>
      <dgm:spPr/>
      <dgm:t>
        <a:bodyPr/>
        <a:lstStyle/>
        <a:p>
          <a:endParaRPr lang="fr-FR"/>
        </a:p>
      </dgm:t>
    </dgm:pt>
    <dgm:pt modelId="{7F8153F0-E2FB-4B07-83C1-BCAB7DC7D4B7}" type="pres">
      <dgm:prSet presAssocID="{E5803ABB-C12F-451B-9EAB-6D298950CBB2}" presName="hierChild4" presStyleCnt="0"/>
      <dgm:spPr/>
    </dgm:pt>
    <dgm:pt modelId="{10A75D6B-25AD-46DC-9C07-F9691BC78AEB}" type="pres">
      <dgm:prSet presAssocID="{E5803ABB-C12F-451B-9EAB-6D298950CBB2}" presName="hierChild5" presStyleCnt="0"/>
      <dgm:spPr/>
    </dgm:pt>
    <dgm:pt modelId="{82A88BC9-1E0E-445A-884B-6BC75CE35507}" type="pres">
      <dgm:prSet presAssocID="{DF122CC9-FDD8-47E5-984E-09A5167B862D}" presName="Name66" presStyleLbl="parChTrans1D2" presStyleIdx="2" presStyleCnt="4"/>
      <dgm:spPr/>
      <dgm:t>
        <a:bodyPr/>
        <a:lstStyle/>
        <a:p>
          <a:endParaRPr lang="fr-FR"/>
        </a:p>
      </dgm:t>
    </dgm:pt>
    <dgm:pt modelId="{B16301CE-57FA-4AF8-9181-3DCFED1B4F32}" type="pres">
      <dgm:prSet presAssocID="{783264E2-4075-4B7F-8BDC-F0A8D3E20ECC}" presName="hierRoot2" presStyleCnt="0">
        <dgm:presLayoutVars>
          <dgm:hierBranch val="init"/>
        </dgm:presLayoutVars>
      </dgm:prSet>
      <dgm:spPr/>
    </dgm:pt>
    <dgm:pt modelId="{F0796ECA-4B21-4F40-A8D7-3D1F6CF3F0D4}" type="pres">
      <dgm:prSet presAssocID="{783264E2-4075-4B7F-8BDC-F0A8D3E20ECC}" presName="rootComposite" presStyleCnt="0"/>
      <dgm:spPr/>
    </dgm:pt>
    <dgm:pt modelId="{E926BBD4-A927-4B16-8F3F-A32E5B823BFF}" type="pres">
      <dgm:prSet presAssocID="{783264E2-4075-4B7F-8BDC-F0A8D3E20ECC}" presName="rootText" presStyleLbl="node2" presStyleIdx="2" presStyleCnt="4" custScaleY="167136">
        <dgm:presLayoutVars>
          <dgm:chPref val="3"/>
        </dgm:presLayoutVars>
      </dgm:prSet>
      <dgm:spPr/>
      <dgm:t>
        <a:bodyPr/>
        <a:lstStyle/>
        <a:p>
          <a:endParaRPr lang="fr-FR"/>
        </a:p>
      </dgm:t>
    </dgm:pt>
    <dgm:pt modelId="{0B346837-6042-403A-835B-0F9FFF6B8909}" type="pres">
      <dgm:prSet presAssocID="{783264E2-4075-4B7F-8BDC-F0A8D3E20ECC}" presName="rootConnector" presStyleLbl="node2" presStyleIdx="2" presStyleCnt="4"/>
      <dgm:spPr/>
      <dgm:t>
        <a:bodyPr/>
        <a:lstStyle/>
        <a:p>
          <a:endParaRPr lang="fr-FR"/>
        </a:p>
      </dgm:t>
    </dgm:pt>
    <dgm:pt modelId="{C42C6F59-3AE8-4415-BB3E-3386716BD771}" type="pres">
      <dgm:prSet presAssocID="{783264E2-4075-4B7F-8BDC-F0A8D3E20ECC}" presName="hierChild4" presStyleCnt="0"/>
      <dgm:spPr/>
    </dgm:pt>
    <dgm:pt modelId="{CB447D13-DA02-4929-850B-44F2837C846D}" type="pres">
      <dgm:prSet presAssocID="{783264E2-4075-4B7F-8BDC-F0A8D3E20ECC}" presName="hierChild5" presStyleCnt="0"/>
      <dgm:spPr/>
    </dgm:pt>
    <dgm:pt modelId="{91E670B8-B26E-4671-ACEE-67E7B30FC6FB}" type="pres">
      <dgm:prSet presAssocID="{1FA0B613-4CBB-421E-A29F-03C9CF0F040F}" presName="Name66" presStyleLbl="parChTrans1D2" presStyleIdx="3" presStyleCnt="4"/>
      <dgm:spPr/>
      <dgm:t>
        <a:bodyPr/>
        <a:lstStyle/>
        <a:p>
          <a:pPr rtl="1"/>
          <a:endParaRPr lang="ar-TN"/>
        </a:p>
      </dgm:t>
    </dgm:pt>
    <dgm:pt modelId="{026889B7-8BC4-43A5-BE04-23D0FBEE9BE5}" type="pres">
      <dgm:prSet presAssocID="{0D3A6E1F-AB72-4435-87D4-4DCE35CA835D}" presName="hierRoot2" presStyleCnt="0">
        <dgm:presLayoutVars>
          <dgm:hierBranch val="init"/>
        </dgm:presLayoutVars>
      </dgm:prSet>
      <dgm:spPr/>
    </dgm:pt>
    <dgm:pt modelId="{B7D44E89-A27F-48A7-840D-7AEB2DE97926}" type="pres">
      <dgm:prSet presAssocID="{0D3A6E1F-AB72-4435-87D4-4DCE35CA835D}" presName="rootComposite" presStyleCnt="0"/>
      <dgm:spPr/>
    </dgm:pt>
    <dgm:pt modelId="{9204F2B9-2CA7-473B-AB1D-0EFDA43A5F8D}" type="pres">
      <dgm:prSet presAssocID="{0D3A6E1F-AB72-4435-87D4-4DCE35CA835D}" presName="rootText" presStyleLbl="node2" presStyleIdx="3" presStyleCnt="4" custScaleY="218846">
        <dgm:presLayoutVars>
          <dgm:chPref val="3"/>
        </dgm:presLayoutVars>
      </dgm:prSet>
      <dgm:spPr/>
      <dgm:t>
        <a:bodyPr/>
        <a:lstStyle/>
        <a:p>
          <a:pPr rtl="1"/>
          <a:endParaRPr lang="ar-TN"/>
        </a:p>
      </dgm:t>
    </dgm:pt>
    <dgm:pt modelId="{E4F13ABE-9334-406F-9EF0-143AE7617A12}" type="pres">
      <dgm:prSet presAssocID="{0D3A6E1F-AB72-4435-87D4-4DCE35CA835D}" presName="rootConnector" presStyleLbl="node2" presStyleIdx="3" presStyleCnt="4"/>
      <dgm:spPr/>
      <dgm:t>
        <a:bodyPr/>
        <a:lstStyle/>
        <a:p>
          <a:pPr rtl="1"/>
          <a:endParaRPr lang="ar-TN"/>
        </a:p>
      </dgm:t>
    </dgm:pt>
    <dgm:pt modelId="{434E248C-7818-4813-8D72-0B936C1FAB0C}" type="pres">
      <dgm:prSet presAssocID="{0D3A6E1F-AB72-4435-87D4-4DCE35CA835D}" presName="hierChild4" presStyleCnt="0"/>
      <dgm:spPr/>
    </dgm:pt>
    <dgm:pt modelId="{00F9F254-196D-4AE9-9B26-919DF994B3B0}" type="pres">
      <dgm:prSet presAssocID="{0D3A6E1F-AB72-4435-87D4-4DCE35CA835D}" presName="hierChild5" presStyleCnt="0"/>
      <dgm:spPr/>
    </dgm:pt>
    <dgm:pt modelId="{8AA828D9-E5E5-4AF4-9272-78C6D1FF3582}" type="pres">
      <dgm:prSet presAssocID="{DE075BEC-DC6F-4856-AC82-DA92DA8512CB}" presName="hierChild3" presStyleCnt="0"/>
      <dgm:spPr/>
    </dgm:pt>
  </dgm:ptLst>
  <dgm:cxnLst>
    <dgm:cxn modelId="{BB495666-F161-4D97-AB3C-2EE4884BB1D9}" type="presOf" srcId="{9FF83CA4-D2AB-4E23-9B79-BFDE428FB6E7}" destId="{6120557F-2B57-4F75-B498-263F2DAB98BC}" srcOrd="1" destOrd="0" presId="urn:microsoft.com/office/officeart/2009/3/layout/HorizontalOrganizationChart"/>
    <dgm:cxn modelId="{AD5AA4E8-ACCD-45EC-AD81-514D200C144A}" srcId="{DE075BEC-DC6F-4856-AC82-DA92DA8512CB}" destId="{994C34AD-9B71-49C2-A05B-A9D95CAC94CE}" srcOrd="0" destOrd="0" parTransId="{0EF9C6C3-39DF-4826-BE3B-A148455DF355}" sibTransId="{8CD9CAE9-6A3A-4A80-89C1-9E984EF7EA12}"/>
    <dgm:cxn modelId="{676E066E-8588-485C-8985-00DB6FA33161}" type="presOf" srcId="{1FA0B613-4CBB-421E-A29F-03C9CF0F040F}" destId="{91E670B8-B26E-4671-ACEE-67E7B30FC6FB}" srcOrd="0" destOrd="0" presId="urn:microsoft.com/office/officeart/2009/3/layout/HorizontalOrganizationChart"/>
    <dgm:cxn modelId="{3E3BCEBE-40C5-48C2-8ACE-3F76A58D302B}" type="presOf" srcId="{9FF83CA4-D2AB-4E23-9B79-BFDE428FB6E7}" destId="{BEFC1563-2F3B-454C-9C7E-37037D9CA985}" srcOrd="0" destOrd="0" presId="urn:microsoft.com/office/officeart/2009/3/layout/HorizontalOrganizationChart"/>
    <dgm:cxn modelId="{E09D21FA-0E2F-47CD-AC5D-5CE49C7EC979}" type="presOf" srcId="{0D3A6E1F-AB72-4435-87D4-4DCE35CA835D}" destId="{9204F2B9-2CA7-473B-AB1D-0EFDA43A5F8D}" srcOrd="0" destOrd="0" presId="urn:microsoft.com/office/officeart/2009/3/layout/HorizontalOrganizationChart"/>
    <dgm:cxn modelId="{268B94F2-5065-4F68-A382-7FFB2B3E1ED0}" srcId="{E9657141-9A6B-4894-BB71-5101DC6845F4}" destId="{00C2C873-57EB-4FB5-BD71-FCF9D683B483}" srcOrd="1" destOrd="0" parTransId="{68E87184-AEBD-4F1A-B11F-F64FBB4313A2}" sibTransId="{6135B4BA-C53F-4757-87CA-8D6C275F9A0B}"/>
    <dgm:cxn modelId="{243059EA-E471-423D-816F-42996F364693}" type="presOf" srcId="{FF9537A0-B631-4A1C-A73B-4D3E06835E2B}" destId="{7B093E3B-8739-486E-9D88-098499CB9ABE}" srcOrd="0" destOrd="0" presId="urn:microsoft.com/office/officeart/2009/3/layout/HorizontalOrganizationChart"/>
    <dgm:cxn modelId="{A117AF2D-92EC-47DA-B4B7-F5CD3F2FC6FA}" type="presOf" srcId="{994C34AD-9B71-49C2-A05B-A9D95CAC94CE}" destId="{7080A373-8B63-4C28-B44D-5307AD691A29}" srcOrd="0" destOrd="0" presId="urn:microsoft.com/office/officeart/2009/3/layout/HorizontalOrganizationChart"/>
    <dgm:cxn modelId="{41B4B4F7-EA15-4B46-AE3F-812C9B21C822}" srcId="{DE075BEC-DC6F-4856-AC82-DA92DA8512CB}" destId="{783264E2-4075-4B7F-8BDC-F0A8D3E20ECC}" srcOrd="2" destOrd="0" parTransId="{DF122CC9-FDD8-47E5-984E-09A5167B862D}" sibTransId="{08D0CB76-46FF-4E34-8D3E-035CBCAECBDE}"/>
    <dgm:cxn modelId="{E789F733-1B03-4A86-A9ED-5DA8B1B89B63}" type="presOf" srcId="{E9657141-9A6B-4894-BB71-5101DC6845F4}" destId="{294ABF72-6000-4994-B0C7-0675F0A99EF4}" srcOrd="1" destOrd="0" presId="urn:microsoft.com/office/officeart/2009/3/layout/HorizontalOrganizationChart"/>
    <dgm:cxn modelId="{AAFEBC04-D444-4B2B-A3B1-D6F2647E3379}" type="presOf" srcId="{FF9537A0-B631-4A1C-A73B-4D3E06835E2B}" destId="{1DFBD0A9-14B6-42EE-860B-B6D264DA0F95}" srcOrd="1" destOrd="0" presId="urn:microsoft.com/office/officeart/2009/3/layout/HorizontalOrganizationChart"/>
    <dgm:cxn modelId="{17481F83-8374-4398-B0E3-D070A9323C64}" type="presOf" srcId="{E63D4F92-8418-4605-ABC5-E0362B81C606}" destId="{A30D4686-90A9-4695-B9FF-AD06E8AED7A1}" srcOrd="0" destOrd="0" presId="urn:microsoft.com/office/officeart/2009/3/layout/HorizontalOrganizationChart"/>
    <dgm:cxn modelId="{1BDB6EA2-AD31-4C55-B212-51BB51808771}" type="presOf" srcId="{783264E2-4075-4B7F-8BDC-F0A8D3E20ECC}" destId="{0B346837-6042-403A-835B-0F9FFF6B8909}" srcOrd="1" destOrd="0" presId="urn:microsoft.com/office/officeart/2009/3/layout/HorizontalOrganizationChart"/>
    <dgm:cxn modelId="{86377C60-8F13-4136-9299-FC81997737AC}" type="presOf" srcId="{A5424B61-D308-460E-845C-BD931D3EC5B1}" destId="{9640613B-FE3E-4CCD-B872-B6234B5D11F8}" srcOrd="0" destOrd="0" presId="urn:microsoft.com/office/officeart/2009/3/layout/HorizontalOrganizationChart"/>
    <dgm:cxn modelId="{BB31569F-FD77-4C51-A99F-AF91BBE2AA74}" type="presOf" srcId="{DE075BEC-DC6F-4856-AC82-DA92DA8512CB}" destId="{6E0132B4-42DF-4304-9C47-7ADEC2CC4F61}" srcOrd="1" destOrd="0" presId="urn:microsoft.com/office/officeart/2009/3/layout/HorizontalOrganizationChart"/>
    <dgm:cxn modelId="{9BA82B5F-6A1C-42F0-B3C1-CA42C2429DF7}" type="presOf" srcId="{84709F5A-EE42-4D0C-9891-749B63479939}" destId="{B599D1B9-23AB-473B-8024-BB2B5DC7F683}" srcOrd="0" destOrd="0" presId="urn:microsoft.com/office/officeart/2009/3/layout/HorizontalOrganizationChart"/>
    <dgm:cxn modelId="{031FAFDB-EE1F-41E0-B050-AADE60BCF9FB}" type="presOf" srcId="{0D3A6E1F-AB72-4435-87D4-4DCE35CA835D}" destId="{E4F13ABE-9334-406F-9EF0-143AE7617A12}" srcOrd="1" destOrd="0" presId="urn:microsoft.com/office/officeart/2009/3/layout/HorizontalOrganizationChart"/>
    <dgm:cxn modelId="{0FCF0A10-A38B-40C5-AF49-90CABA1D8CC5}" type="presOf" srcId="{0EF9C6C3-39DF-4826-BE3B-A148455DF355}" destId="{507A9779-B9B3-4364-A9EF-D04C69445F24}" srcOrd="0" destOrd="0" presId="urn:microsoft.com/office/officeart/2009/3/layout/HorizontalOrganizationChart"/>
    <dgm:cxn modelId="{35C14114-AD76-4C8F-A625-E625D3179547}" type="presOf" srcId="{00C2C873-57EB-4FB5-BD71-FCF9D683B483}" destId="{D12A43B2-8F1C-43DE-B4B3-397D647437ED}" srcOrd="0" destOrd="0" presId="urn:microsoft.com/office/officeart/2009/3/layout/HorizontalOrganizationChart"/>
    <dgm:cxn modelId="{5EBA7D47-F507-495C-86AD-E9894805008A}" type="presOf" srcId="{68E87184-AEBD-4F1A-B11F-F64FBB4313A2}" destId="{47C7E81D-1AB0-43AC-9989-1E0462DCF5A4}" srcOrd="0" destOrd="0" presId="urn:microsoft.com/office/officeart/2009/3/layout/HorizontalOrganizationChart"/>
    <dgm:cxn modelId="{F4D478D3-0C54-4E0A-8079-5E16273DCA64}" srcId="{994C34AD-9B71-49C2-A05B-A9D95CAC94CE}" destId="{FF9537A0-B631-4A1C-A73B-4D3E06835E2B}" srcOrd="1" destOrd="0" parTransId="{E63D4F92-8418-4605-ABC5-E0362B81C606}" sibTransId="{73D42A8B-822D-4F6C-B24D-8AF7FFE9039F}"/>
    <dgm:cxn modelId="{DBAB8EA4-6715-46F3-B016-90A9159EC2E6}" type="presOf" srcId="{E9657141-9A6B-4894-BB71-5101DC6845F4}" destId="{F1AA11E9-9FAB-40AB-81BD-C01C485BBF1F}" srcOrd="0" destOrd="0" presId="urn:microsoft.com/office/officeart/2009/3/layout/HorizontalOrganizationChart"/>
    <dgm:cxn modelId="{F0B4CC9F-A1FA-46E9-B5AC-35B770BAD4E2}" srcId="{A5424B61-D308-460E-845C-BD931D3EC5B1}" destId="{DE075BEC-DC6F-4856-AC82-DA92DA8512CB}" srcOrd="0" destOrd="0" parTransId="{0753735A-A4D9-4CB6-ADCE-957DA7E22D12}" sibTransId="{49053E7B-6F06-4D75-9624-B340AB0923C4}"/>
    <dgm:cxn modelId="{ABCDC055-1434-4BF4-AB93-19F455C791AC}" type="presOf" srcId="{E5803ABB-C12F-451B-9EAB-6D298950CBB2}" destId="{94B5EF44-C9DB-485A-9543-61FE9049653F}" srcOrd="1" destOrd="0" presId="urn:microsoft.com/office/officeart/2009/3/layout/HorizontalOrganizationChart"/>
    <dgm:cxn modelId="{C0C38690-D4A3-4CEA-988D-9C870BDCD35F}" srcId="{DE075BEC-DC6F-4856-AC82-DA92DA8512CB}" destId="{0D3A6E1F-AB72-4435-87D4-4DCE35CA835D}" srcOrd="3" destOrd="0" parTransId="{1FA0B613-4CBB-421E-A29F-03C9CF0F040F}" sibTransId="{0E0AD918-4F43-499A-A7CF-F8B4E3F256EC}"/>
    <dgm:cxn modelId="{33EB5BE8-186B-4D8B-9F17-CEE945FBD82A}" type="presOf" srcId="{E5803ABB-C12F-451B-9EAB-6D298950CBB2}" destId="{DD5CAE1B-8DC7-4BB5-AFE5-EE0612474524}" srcOrd="0" destOrd="0" presId="urn:microsoft.com/office/officeart/2009/3/layout/HorizontalOrganizationChart"/>
    <dgm:cxn modelId="{A8067C33-BFC5-4D93-B263-5BF3A4100C09}" srcId="{E9657141-9A6B-4894-BB71-5101DC6845F4}" destId="{9FF83CA4-D2AB-4E23-9B79-BFDE428FB6E7}" srcOrd="0" destOrd="0" parTransId="{84709F5A-EE42-4D0C-9891-749B63479939}" sibTransId="{546A8624-A508-4115-9453-6A15D48D20B1}"/>
    <dgm:cxn modelId="{9B9892F7-F8DF-4008-AE5E-92F33FD49352}" srcId="{DE075BEC-DC6F-4856-AC82-DA92DA8512CB}" destId="{E5803ABB-C12F-451B-9EAB-6D298950CBB2}" srcOrd="1" destOrd="0" parTransId="{F90FC8A8-0041-405C-8C89-A705CBBFD300}" sibTransId="{61D85BE9-D952-47CD-A686-59B4153A0E20}"/>
    <dgm:cxn modelId="{D0918B62-2F00-4CE6-82CE-F90EB2756CA0}" type="presOf" srcId="{DE075BEC-DC6F-4856-AC82-DA92DA8512CB}" destId="{FB97AA5D-4AD9-4A77-851A-DA5337EC5FAC}" srcOrd="0" destOrd="0" presId="urn:microsoft.com/office/officeart/2009/3/layout/HorizontalOrganizationChart"/>
    <dgm:cxn modelId="{2893BE29-13A5-4FD4-8D2A-7F5195EB4E81}" type="presOf" srcId="{DF122CC9-FDD8-47E5-984E-09A5167B862D}" destId="{82A88BC9-1E0E-445A-884B-6BC75CE35507}" srcOrd="0" destOrd="0" presId="urn:microsoft.com/office/officeart/2009/3/layout/HorizontalOrganizationChart"/>
    <dgm:cxn modelId="{63FD675F-4F1F-4550-8412-ECBA2AE694B3}" type="presOf" srcId="{F90FC8A8-0041-405C-8C89-A705CBBFD300}" destId="{923B3E22-E916-4888-BB2D-816632845000}" srcOrd="0" destOrd="0" presId="urn:microsoft.com/office/officeart/2009/3/layout/HorizontalOrganizationChart"/>
    <dgm:cxn modelId="{6E333811-BE6E-4570-AE97-DA4A27AA0C84}" type="presOf" srcId="{783264E2-4075-4B7F-8BDC-F0A8D3E20ECC}" destId="{E926BBD4-A927-4B16-8F3F-A32E5B823BFF}" srcOrd="0" destOrd="0" presId="urn:microsoft.com/office/officeart/2009/3/layout/HorizontalOrganizationChart"/>
    <dgm:cxn modelId="{EA878C5D-E67B-4BF9-A133-77643CB3C29C}" type="presOf" srcId="{0F289DC9-7E7B-4EA2-99F9-67274AE482E1}" destId="{9D1D1AB4-709A-49DA-84BC-F7912E24FF6B}" srcOrd="0" destOrd="0" presId="urn:microsoft.com/office/officeart/2009/3/layout/HorizontalOrganizationChart"/>
    <dgm:cxn modelId="{35A08DAA-C961-4394-B37D-98A1F1B3854D}" srcId="{994C34AD-9B71-49C2-A05B-A9D95CAC94CE}" destId="{E9657141-9A6B-4894-BB71-5101DC6845F4}" srcOrd="0" destOrd="0" parTransId="{0F289DC9-7E7B-4EA2-99F9-67274AE482E1}" sibTransId="{8D35BD7C-0519-44ED-BEC0-5A9E4B6B05B5}"/>
    <dgm:cxn modelId="{776343CC-F116-4360-B1CF-9FFDB1BD88DA}" type="presOf" srcId="{00C2C873-57EB-4FB5-BD71-FCF9D683B483}" destId="{692E569F-F59E-4B91-B5E0-A7C67F95FC9F}" srcOrd="1" destOrd="0" presId="urn:microsoft.com/office/officeart/2009/3/layout/HorizontalOrganizationChart"/>
    <dgm:cxn modelId="{75889407-D4BF-45AB-9D62-A7D6B9D6D850}" type="presOf" srcId="{994C34AD-9B71-49C2-A05B-A9D95CAC94CE}" destId="{6B065AA2-EACE-4282-B0C2-1F78F3BCBF6D}" srcOrd="1" destOrd="0" presId="urn:microsoft.com/office/officeart/2009/3/layout/HorizontalOrganizationChart"/>
    <dgm:cxn modelId="{C099F1A2-40AA-47DA-8C78-33F702F8471D}" type="presParOf" srcId="{9640613B-FE3E-4CCD-B872-B6234B5D11F8}" destId="{888C8BCA-462A-4673-B680-F0F8409F014E}" srcOrd="0" destOrd="0" presId="urn:microsoft.com/office/officeart/2009/3/layout/HorizontalOrganizationChart"/>
    <dgm:cxn modelId="{7D0B8BC3-4F69-4E0F-9217-6A2699280758}" type="presParOf" srcId="{888C8BCA-462A-4673-B680-F0F8409F014E}" destId="{F47CF7D0-2C0D-4CB6-8CC0-2C19F9493D8B}" srcOrd="0" destOrd="0" presId="urn:microsoft.com/office/officeart/2009/3/layout/HorizontalOrganizationChart"/>
    <dgm:cxn modelId="{9C3D6F19-C3AE-4130-853F-C5147E68994D}" type="presParOf" srcId="{F47CF7D0-2C0D-4CB6-8CC0-2C19F9493D8B}" destId="{FB97AA5D-4AD9-4A77-851A-DA5337EC5FAC}" srcOrd="0" destOrd="0" presId="urn:microsoft.com/office/officeart/2009/3/layout/HorizontalOrganizationChart"/>
    <dgm:cxn modelId="{8A48F93E-7546-4449-872A-80972C061FF9}" type="presParOf" srcId="{F47CF7D0-2C0D-4CB6-8CC0-2C19F9493D8B}" destId="{6E0132B4-42DF-4304-9C47-7ADEC2CC4F61}" srcOrd="1" destOrd="0" presId="urn:microsoft.com/office/officeart/2009/3/layout/HorizontalOrganizationChart"/>
    <dgm:cxn modelId="{4B7CFB9D-6F54-4690-B501-3EA2DE4835C8}" type="presParOf" srcId="{888C8BCA-462A-4673-B680-F0F8409F014E}" destId="{951EB126-BB7A-484C-B03C-8CFEEB0D58A9}" srcOrd="1" destOrd="0" presId="urn:microsoft.com/office/officeart/2009/3/layout/HorizontalOrganizationChart"/>
    <dgm:cxn modelId="{ED7D812A-C0BE-4D82-9384-D201F01AB8A1}" type="presParOf" srcId="{951EB126-BB7A-484C-B03C-8CFEEB0D58A9}" destId="{507A9779-B9B3-4364-A9EF-D04C69445F24}" srcOrd="0" destOrd="0" presId="urn:microsoft.com/office/officeart/2009/3/layout/HorizontalOrganizationChart"/>
    <dgm:cxn modelId="{50930E13-E866-4298-ACDC-AF9F4883A438}" type="presParOf" srcId="{951EB126-BB7A-484C-B03C-8CFEEB0D58A9}" destId="{61F1896B-011E-45DF-8B59-758E7810EA84}" srcOrd="1" destOrd="0" presId="urn:microsoft.com/office/officeart/2009/3/layout/HorizontalOrganizationChart"/>
    <dgm:cxn modelId="{0E27272C-3652-4453-AE41-095511E3EF16}" type="presParOf" srcId="{61F1896B-011E-45DF-8B59-758E7810EA84}" destId="{7AB01D6C-F541-4F4A-92EF-F94AF9170F5E}" srcOrd="0" destOrd="0" presId="urn:microsoft.com/office/officeart/2009/3/layout/HorizontalOrganizationChart"/>
    <dgm:cxn modelId="{70A0B520-FF13-4E2E-91AF-6C7437E2C88C}" type="presParOf" srcId="{7AB01D6C-F541-4F4A-92EF-F94AF9170F5E}" destId="{7080A373-8B63-4C28-B44D-5307AD691A29}" srcOrd="0" destOrd="0" presId="urn:microsoft.com/office/officeart/2009/3/layout/HorizontalOrganizationChart"/>
    <dgm:cxn modelId="{02EC11E0-0913-478E-B66B-B2EC954C6E29}" type="presParOf" srcId="{7AB01D6C-F541-4F4A-92EF-F94AF9170F5E}" destId="{6B065AA2-EACE-4282-B0C2-1F78F3BCBF6D}" srcOrd="1" destOrd="0" presId="urn:microsoft.com/office/officeart/2009/3/layout/HorizontalOrganizationChart"/>
    <dgm:cxn modelId="{3FA76DDE-0108-43B4-BE88-24E09EE70ADC}" type="presParOf" srcId="{61F1896B-011E-45DF-8B59-758E7810EA84}" destId="{A21A01CC-2557-4719-871F-9F116D9979B3}" srcOrd="1" destOrd="0" presId="urn:microsoft.com/office/officeart/2009/3/layout/HorizontalOrganizationChart"/>
    <dgm:cxn modelId="{F0EE4A11-4749-4021-9737-9F4C337FAD36}" type="presParOf" srcId="{A21A01CC-2557-4719-871F-9F116D9979B3}" destId="{9D1D1AB4-709A-49DA-84BC-F7912E24FF6B}" srcOrd="0" destOrd="0" presId="urn:microsoft.com/office/officeart/2009/3/layout/HorizontalOrganizationChart"/>
    <dgm:cxn modelId="{D7C85624-1AA7-47A5-AEB7-FB312580559B}" type="presParOf" srcId="{A21A01CC-2557-4719-871F-9F116D9979B3}" destId="{8518658D-8F83-4EAF-926C-E6FF47080841}" srcOrd="1" destOrd="0" presId="urn:microsoft.com/office/officeart/2009/3/layout/HorizontalOrganizationChart"/>
    <dgm:cxn modelId="{98D40726-2AEC-400D-967D-F496C7989814}" type="presParOf" srcId="{8518658D-8F83-4EAF-926C-E6FF47080841}" destId="{51543EB7-2BE5-42AD-9B6E-BFCFE9F47754}" srcOrd="0" destOrd="0" presId="urn:microsoft.com/office/officeart/2009/3/layout/HorizontalOrganizationChart"/>
    <dgm:cxn modelId="{94BB5CD4-426E-4553-856E-11CC399AD7A3}" type="presParOf" srcId="{51543EB7-2BE5-42AD-9B6E-BFCFE9F47754}" destId="{F1AA11E9-9FAB-40AB-81BD-C01C485BBF1F}" srcOrd="0" destOrd="0" presId="urn:microsoft.com/office/officeart/2009/3/layout/HorizontalOrganizationChart"/>
    <dgm:cxn modelId="{CE4D956D-74DB-42A3-8DA4-33313A58E53A}" type="presParOf" srcId="{51543EB7-2BE5-42AD-9B6E-BFCFE9F47754}" destId="{294ABF72-6000-4994-B0C7-0675F0A99EF4}" srcOrd="1" destOrd="0" presId="urn:microsoft.com/office/officeart/2009/3/layout/HorizontalOrganizationChart"/>
    <dgm:cxn modelId="{899F68D4-B8D4-4BB4-872E-B28DEEB91CCE}" type="presParOf" srcId="{8518658D-8F83-4EAF-926C-E6FF47080841}" destId="{AB4CB08B-83E3-4D5B-A305-3C30756D062B}" srcOrd="1" destOrd="0" presId="urn:microsoft.com/office/officeart/2009/3/layout/HorizontalOrganizationChart"/>
    <dgm:cxn modelId="{54F46A19-A15B-4813-AE04-88FB4378F433}" type="presParOf" srcId="{AB4CB08B-83E3-4D5B-A305-3C30756D062B}" destId="{B599D1B9-23AB-473B-8024-BB2B5DC7F683}" srcOrd="0" destOrd="0" presId="urn:microsoft.com/office/officeart/2009/3/layout/HorizontalOrganizationChart"/>
    <dgm:cxn modelId="{2C930522-D763-4BB1-AC8A-F3FBD5FAC7F8}" type="presParOf" srcId="{AB4CB08B-83E3-4D5B-A305-3C30756D062B}" destId="{AB18FB22-F085-460C-959D-1D462C297B6C}" srcOrd="1" destOrd="0" presId="urn:microsoft.com/office/officeart/2009/3/layout/HorizontalOrganizationChart"/>
    <dgm:cxn modelId="{8F2692FA-D6DC-43BA-B9E0-291E7BC57957}" type="presParOf" srcId="{AB18FB22-F085-460C-959D-1D462C297B6C}" destId="{C78394DE-E4C6-431A-B7BC-A81DCA2C5D94}" srcOrd="0" destOrd="0" presId="urn:microsoft.com/office/officeart/2009/3/layout/HorizontalOrganizationChart"/>
    <dgm:cxn modelId="{F7BFA579-9AA7-4038-870E-B38923B71057}" type="presParOf" srcId="{C78394DE-E4C6-431A-B7BC-A81DCA2C5D94}" destId="{BEFC1563-2F3B-454C-9C7E-37037D9CA985}" srcOrd="0" destOrd="0" presId="urn:microsoft.com/office/officeart/2009/3/layout/HorizontalOrganizationChart"/>
    <dgm:cxn modelId="{4A055567-DB1A-49D1-95B4-379B7646E348}" type="presParOf" srcId="{C78394DE-E4C6-431A-B7BC-A81DCA2C5D94}" destId="{6120557F-2B57-4F75-B498-263F2DAB98BC}" srcOrd="1" destOrd="0" presId="urn:microsoft.com/office/officeart/2009/3/layout/HorizontalOrganizationChart"/>
    <dgm:cxn modelId="{6AF7780A-F1F4-4A56-BE67-F3E992E3650A}" type="presParOf" srcId="{AB18FB22-F085-460C-959D-1D462C297B6C}" destId="{D1134D68-CA55-495E-9E21-02EDA0BA6D31}" srcOrd="1" destOrd="0" presId="urn:microsoft.com/office/officeart/2009/3/layout/HorizontalOrganizationChart"/>
    <dgm:cxn modelId="{49E34D80-16C1-46EB-BF25-1040D418BEAC}" type="presParOf" srcId="{AB18FB22-F085-460C-959D-1D462C297B6C}" destId="{AF1BB1FD-89C8-42FF-910B-3ED016D471C7}" srcOrd="2" destOrd="0" presId="urn:microsoft.com/office/officeart/2009/3/layout/HorizontalOrganizationChart"/>
    <dgm:cxn modelId="{72240327-83D4-4B4A-BCDB-A996273448EF}" type="presParOf" srcId="{AB4CB08B-83E3-4D5B-A305-3C30756D062B}" destId="{47C7E81D-1AB0-43AC-9989-1E0462DCF5A4}" srcOrd="2" destOrd="0" presId="urn:microsoft.com/office/officeart/2009/3/layout/HorizontalOrganizationChart"/>
    <dgm:cxn modelId="{61B9EB2F-0FFF-47E4-B55B-D61819488C2C}" type="presParOf" srcId="{AB4CB08B-83E3-4D5B-A305-3C30756D062B}" destId="{2CF0662F-B62C-4CBD-A218-7A1CD5509648}" srcOrd="3" destOrd="0" presId="urn:microsoft.com/office/officeart/2009/3/layout/HorizontalOrganizationChart"/>
    <dgm:cxn modelId="{14A01127-8EF0-44F0-9B79-46136E1898E2}" type="presParOf" srcId="{2CF0662F-B62C-4CBD-A218-7A1CD5509648}" destId="{4006B6D1-7BBD-4384-A674-37DF304ED96D}" srcOrd="0" destOrd="0" presId="urn:microsoft.com/office/officeart/2009/3/layout/HorizontalOrganizationChart"/>
    <dgm:cxn modelId="{FA1FBB48-4F94-444E-85FA-8C14B245C75E}" type="presParOf" srcId="{4006B6D1-7BBD-4384-A674-37DF304ED96D}" destId="{D12A43B2-8F1C-43DE-B4B3-397D647437ED}" srcOrd="0" destOrd="0" presId="urn:microsoft.com/office/officeart/2009/3/layout/HorizontalOrganizationChart"/>
    <dgm:cxn modelId="{01DFE6D3-B018-49C5-BB56-92D67CEB161F}" type="presParOf" srcId="{4006B6D1-7BBD-4384-A674-37DF304ED96D}" destId="{692E569F-F59E-4B91-B5E0-A7C67F95FC9F}" srcOrd="1" destOrd="0" presId="urn:microsoft.com/office/officeart/2009/3/layout/HorizontalOrganizationChart"/>
    <dgm:cxn modelId="{E726453A-AAB4-45F3-BA92-CADD91480A8D}" type="presParOf" srcId="{2CF0662F-B62C-4CBD-A218-7A1CD5509648}" destId="{507325AE-7594-4D19-A094-8490C410731B}" srcOrd="1" destOrd="0" presId="urn:microsoft.com/office/officeart/2009/3/layout/HorizontalOrganizationChart"/>
    <dgm:cxn modelId="{804F6DA1-00B9-47C3-B074-9B0943047E46}" type="presParOf" srcId="{2CF0662F-B62C-4CBD-A218-7A1CD5509648}" destId="{06B43F6A-0B52-4517-99C5-2EF75A524262}" srcOrd="2" destOrd="0" presId="urn:microsoft.com/office/officeart/2009/3/layout/HorizontalOrganizationChart"/>
    <dgm:cxn modelId="{8DBD959D-56FB-43BA-95D8-CDF17F96D391}" type="presParOf" srcId="{8518658D-8F83-4EAF-926C-E6FF47080841}" destId="{404F376D-91AA-4298-9AF3-826CA9A9E18E}" srcOrd="2" destOrd="0" presId="urn:microsoft.com/office/officeart/2009/3/layout/HorizontalOrganizationChart"/>
    <dgm:cxn modelId="{F813BE01-38D9-4A7C-AA8C-028BF46AF0F1}" type="presParOf" srcId="{A21A01CC-2557-4719-871F-9F116D9979B3}" destId="{A30D4686-90A9-4695-B9FF-AD06E8AED7A1}" srcOrd="2" destOrd="0" presId="urn:microsoft.com/office/officeart/2009/3/layout/HorizontalOrganizationChart"/>
    <dgm:cxn modelId="{2C6264B9-9BD4-41CC-B3E8-5882639E62E2}" type="presParOf" srcId="{A21A01CC-2557-4719-871F-9F116D9979B3}" destId="{192C30CA-3FD6-4557-A024-403380F3BDAF}" srcOrd="3" destOrd="0" presId="urn:microsoft.com/office/officeart/2009/3/layout/HorizontalOrganizationChart"/>
    <dgm:cxn modelId="{90DB1F38-76F1-4F3F-A316-19AD344B8F00}" type="presParOf" srcId="{192C30CA-3FD6-4557-A024-403380F3BDAF}" destId="{DCA7B5D7-5085-4555-93EB-FC6DC53BA781}" srcOrd="0" destOrd="0" presId="urn:microsoft.com/office/officeart/2009/3/layout/HorizontalOrganizationChart"/>
    <dgm:cxn modelId="{D52702BF-8035-4685-9F1A-9847F6349889}" type="presParOf" srcId="{DCA7B5D7-5085-4555-93EB-FC6DC53BA781}" destId="{7B093E3B-8739-486E-9D88-098499CB9ABE}" srcOrd="0" destOrd="0" presId="urn:microsoft.com/office/officeart/2009/3/layout/HorizontalOrganizationChart"/>
    <dgm:cxn modelId="{6C3AF7E3-9C60-4CEA-8FA0-14B5AA6ED57D}" type="presParOf" srcId="{DCA7B5D7-5085-4555-93EB-FC6DC53BA781}" destId="{1DFBD0A9-14B6-42EE-860B-B6D264DA0F95}" srcOrd="1" destOrd="0" presId="urn:microsoft.com/office/officeart/2009/3/layout/HorizontalOrganizationChart"/>
    <dgm:cxn modelId="{085343F7-46FB-4599-99FD-FD95EC5CFBFF}" type="presParOf" srcId="{192C30CA-3FD6-4557-A024-403380F3BDAF}" destId="{60CA4825-71CB-4C72-B68F-2DEE8E54C697}" srcOrd="1" destOrd="0" presId="urn:microsoft.com/office/officeart/2009/3/layout/HorizontalOrganizationChart"/>
    <dgm:cxn modelId="{9092A1F1-D458-4AC4-BCF2-1B01D8BFDA45}" type="presParOf" srcId="{192C30CA-3FD6-4557-A024-403380F3BDAF}" destId="{1364EA2B-FA90-47F9-9480-1D742E881080}" srcOrd="2" destOrd="0" presId="urn:microsoft.com/office/officeart/2009/3/layout/HorizontalOrganizationChart"/>
    <dgm:cxn modelId="{593B643E-E783-4461-BEDE-5B0F5658BE77}" type="presParOf" srcId="{61F1896B-011E-45DF-8B59-758E7810EA84}" destId="{265250FB-464F-4BE2-A4F5-FDF2C5D4B8A5}" srcOrd="2" destOrd="0" presId="urn:microsoft.com/office/officeart/2009/3/layout/HorizontalOrganizationChart"/>
    <dgm:cxn modelId="{56344F6A-2BFF-4CAF-A22C-BD8B31D74BDB}" type="presParOf" srcId="{951EB126-BB7A-484C-B03C-8CFEEB0D58A9}" destId="{923B3E22-E916-4888-BB2D-816632845000}" srcOrd="2" destOrd="0" presId="urn:microsoft.com/office/officeart/2009/3/layout/HorizontalOrganizationChart"/>
    <dgm:cxn modelId="{A68BE4C4-3893-4070-9B7F-DCB864201729}" type="presParOf" srcId="{951EB126-BB7A-484C-B03C-8CFEEB0D58A9}" destId="{308F44B7-EAF5-49E0-A635-40FB1FC21A0B}" srcOrd="3" destOrd="0" presId="urn:microsoft.com/office/officeart/2009/3/layout/HorizontalOrganizationChart"/>
    <dgm:cxn modelId="{5BEB1D5D-83C6-408A-95E7-2B6BB634DB21}" type="presParOf" srcId="{308F44B7-EAF5-49E0-A635-40FB1FC21A0B}" destId="{B6AF0DD8-7B66-4438-ACAE-34C28B05BBD7}" srcOrd="0" destOrd="0" presId="urn:microsoft.com/office/officeart/2009/3/layout/HorizontalOrganizationChart"/>
    <dgm:cxn modelId="{88A35097-4A6A-4D94-B224-694D249372BE}" type="presParOf" srcId="{B6AF0DD8-7B66-4438-ACAE-34C28B05BBD7}" destId="{DD5CAE1B-8DC7-4BB5-AFE5-EE0612474524}" srcOrd="0" destOrd="0" presId="urn:microsoft.com/office/officeart/2009/3/layout/HorizontalOrganizationChart"/>
    <dgm:cxn modelId="{E5DA2FA6-B021-4494-ADBD-057A4CE4DC78}" type="presParOf" srcId="{B6AF0DD8-7B66-4438-ACAE-34C28B05BBD7}" destId="{94B5EF44-C9DB-485A-9543-61FE9049653F}" srcOrd="1" destOrd="0" presId="urn:microsoft.com/office/officeart/2009/3/layout/HorizontalOrganizationChart"/>
    <dgm:cxn modelId="{1745D9FE-2969-4FAC-B821-EEB0A4429823}" type="presParOf" srcId="{308F44B7-EAF5-49E0-A635-40FB1FC21A0B}" destId="{7F8153F0-E2FB-4B07-83C1-BCAB7DC7D4B7}" srcOrd="1" destOrd="0" presId="urn:microsoft.com/office/officeart/2009/3/layout/HorizontalOrganizationChart"/>
    <dgm:cxn modelId="{6499FAE2-A421-4AEE-B441-96FECD22704A}" type="presParOf" srcId="{308F44B7-EAF5-49E0-A635-40FB1FC21A0B}" destId="{10A75D6B-25AD-46DC-9C07-F9691BC78AEB}" srcOrd="2" destOrd="0" presId="urn:microsoft.com/office/officeart/2009/3/layout/HorizontalOrganizationChart"/>
    <dgm:cxn modelId="{90A5D11B-ECD9-441B-81CD-8454A0596AE6}" type="presParOf" srcId="{951EB126-BB7A-484C-B03C-8CFEEB0D58A9}" destId="{82A88BC9-1E0E-445A-884B-6BC75CE35507}" srcOrd="4" destOrd="0" presId="urn:microsoft.com/office/officeart/2009/3/layout/HorizontalOrganizationChart"/>
    <dgm:cxn modelId="{785B3607-270C-4858-BA87-A90440799F90}" type="presParOf" srcId="{951EB126-BB7A-484C-B03C-8CFEEB0D58A9}" destId="{B16301CE-57FA-4AF8-9181-3DCFED1B4F32}" srcOrd="5" destOrd="0" presId="urn:microsoft.com/office/officeart/2009/3/layout/HorizontalOrganizationChart"/>
    <dgm:cxn modelId="{7237F6FD-C9BB-4194-B1BD-F79DE8DC75B7}" type="presParOf" srcId="{B16301CE-57FA-4AF8-9181-3DCFED1B4F32}" destId="{F0796ECA-4B21-4F40-A8D7-3D1F6CF3F0D4}" srcOrd="0" destOrd="0" presId="urn:microsoft.com/office/officeart/2009/3/layout/HorizontalOrganizationChart"/>
    <dgm:cxn modelId="{B5FD5273-1947-46EA-A714-C6EC2FD2F472}" type="presParOf" srcId="{F0796ECA-4B21-4F40-A8D7-3D1F6CF3F0D4}" destId="{E926BBD4-A927-4B16-8F3F-A32E5B823BFF}" srcOrd="0" destOrd="0" presId="urn:microsoft.com/office/officeart/2009/3/layout/HorizontalOrganizationChart"/>
    <dgm:cxn modelId="{A1F08F57-1635-4AEF-8F62-72EC71FA6DBE}" type="presParOf" srcId="{F0796ECA-4B21-4F40-A8D7-3D1F6CF3F0D4}" destId="{0B346837-6042-403A-835B-0F9FFF6B8909}" srcOrd="1" destOrd="0" presId="urn:microsoft.com/office/officeart/2009/3/layout/HorizontalOrganizationChart"/>
    <dgm:cxn modelId="{2AE8B7F3-8A0F-4A08-B457-B39C55BE2716}" type="presParOf" srcId="{B16301CE-57FA-4AF8-9181-3DCFED1B4F32}" destId="{C42C6F59-3AE8-4415-BB3E-3386716BD771}" srcOrd="1" destOrd="0" presId="urn:microsoft.com/office/officeart/2009/3/layout/HorizontalOrganizationChart"/>
    <dgm:cxn modelId="{6B1A6523-E635-4C78-A16B-A66EB3941A06}" type="presParOf" srcId="{B16301CE-57FA-4AF8-9181-3DCFED1B4F32}" destId="{CB447D13-DA02-4929-850B-44F2837C846D}" srcOrd="2" destOrd="0" presId="urn:microsoft.com/office/officeart/2009/3/layout/HorizontalOrganizationChart"/>
    <dgm:cxn modelId="{C3E491A1-F3C3-44DE-ADDB-A764ADF6FB9D}" type="presParOf" srcId="{951EB126-BB7A-484C-B03C-8CFEEB0D58A9}" destId="{91E670B8-B26E-4671-ACEE-67E7B30FC6FB}" srcOrd="6" destOrd="0" presId="urn:microsoft.com/office/officeart/2009/3/layout/HorizontalOrganizationChart"/>
    <dgm:cxn modelId="{5B16F49D-5A07-4531-B073-C9B41BB98FD1}" type="presParOf" srcId="{951EB126-BB7A-484C-B03C-8CFEEB0D58A9}" destId="{026889B7-8BC4-43A5-BE04-23D0FBEE9BE5}" srcOrd="7" destOrd="0" presId="urn:microsoft.com/office/officeart/2009/3/layout/HorizontalOrganizationChart"/>
    <dgm:cxn modelId="{DE255995-A754-4565-810E-B805F98251E0}" type="presParOf" srcId="{026889B7-8BC4-43A5-BE04-23D0FBEE9BE5}" destId="{B7D44E89-A27F-48A7-840D-7AEB2DE97926}" srcOrd="0" destOrd="0" presId="urn:microsoft.com/office/officeart/2009/3/layout/HorizontalOrganizationChart"/>
    <dgm:cxn modelId="{CD836E34-11B5-4FB3-AE00-28ECB6E08B92}" type="presParOf" srcId="{B7D44E89-A27F-48A7-840D-7AEB2DE97926}" destId="{9204F2B9-2CA7-473B-AB1D-0EFDA43A5F8D}" srcOrd="0" destOrd="0" presId="urn:microsoft.com/office/officeart/2009/3/layout/HorizontalOrganizationChart"/>
    <dgm:cxn modelId="{8772FBBF-F98A-46E9-BF8D-C167F8F0DAF7}" type="presParOf" srcId="{B7D44E89-A27F-48A7-840D-7AEB2DE97926}" destId="{E4F13ABE-9334-406F-9EF0-143AE7617A12}" srcOrd="1" destOrd="0" presId="urn:microsoft.com/office/officeart/2009/3/layout/HorizontalOrganizationChart"/>
    <dgm:cxn modelId="{D2117210-D51B-4B5D-81FF-309DBB437347}" type="presParOf" srcId="{026889B7-8BC4-43A5-BE04-23D0FBEE9BE5}" destId="{434E248C-7818-4813-8D72-0B936C1FAB0C}" srcOrd="1" destOrd="0" presId="urn:microsoft.com/office/officeart/2009/3/layout/HorizontalOrganizationChart"/>
    <dgm:cxn modelId="{14C9F7C3-04FF-419A-9C2D-D6DAD020D268}" type="presParOf" srcId="{026889B7-8BC4-43A5-BE04-23D0FBEE9BE5}" destId="{00F9F254-196D-4AE9-9B26-919DF994B3B0}" srcOrd="2" destOrd="0" presId="urn:microsoft.com/office/officeart/2009/3/layout/HorizontalOrganizationChart"/>
    <dgm:cxn modelId="{B0288BAB-96C2-4A32-8855-A6314A58B044}" type="presParOf" srcId="{888C8BCA-462A-4673-B680-F0F8409F014E}" destId="{8AA828D9-E5E5-4AF4-9272-78C6D1FF3582}" srcOrd="2" destOrd="0" presId="urn:microsoft.com/office/officeart/2009/3/layout/HorizontalOrganizationChart"/>
  </dgm:cxnLst>
  <dgm:bg/>
  <dgm:whole/>
</dgm:dataModel>
</file>

<file path=ppt/diagrams/data46.xml><?xml version="1.0" encoding="utf-8"?>
<dgm:dataModel xmlns:dgm="http://schemas.openxmlformats.org/drawingml/2006/diagram" xmlns:a="http://schemas.openxmlformats.org/drawingml/2006/main">
  <dgm:ptLst>
    <dgm:pt modelId="{8FD45D92-8C4D-44E9-8EB4-F578FFC7BBA8}" type="doc">
      <dgm:prSet loTypeId="urn:microsoft.com/office/officeart/2009/3/layout/HorizontalOrganizationChart" loCatId="hierarchy" qsTypeId="urn:microsoft.com/office/officeart/2005/8/quickstyle/simple3" qsCatId="simple" csTypeId="urn:microsoft.com/office/officeart/2005/8/colors/colorful1#13" csCatId="colorful" phldr="1"/>
      <dgm:spPr/>
      <dgm:t>
        <a:bodyPr/>
        <a:lstStyle/>
        <a:p>
          <a:pPr rtl="1"/>
          <a:endParaRPr lang="ar-SA"/>
        </a:p>
      </dgm:t>
    </dgm:pt>
    <dgm:pt modelId="{41DA7A52-38F3-4246-8A3B-60FCFA31EFB9}">
      <dgm:prSet phldrT="[Texte]" custT="1"/>
      <dgm:spPr/>
      <dgm:t>
        <a:bodyPr/>
        <a:lstStyle/>
        <a:p>
          <a:pPr rtl="1"/>
          <a:r>
            <a:rPr lang="ar-TN" sz="2400" b="1">
              <a:cs typeface="+mj-cs"/>
            </a:rPr>
            <a:t>الممكن</a:t>
          </a:r>
          <a:endParaRPr lang="ar-SA" sz="2400" b="1">
            <a:cs typeface="+mj-cs"/>
          </a:endParaRPr>
        </a:p>
      </dgm:t>
    </dgm:pt>
    <dgm:pt modelId="{3F44B9FE-A167-4FE1-BD5F-25C6B433A3F4}" type="parTrans" cxnId="{B5E10ED5-72A8-4F3C-8B59-8F7C561B01AC}">
      <dgm:prSet/>
      <dgm:spPr/>
      <dgm:t>
        <a:bodyPr/>
        <a:lstStyle/>
        <a:p>
          <a:pPr rtl="1"/>
          <a:endParaRPr lang="ar-SA"/>
        </a:p>
      </dgm:t>
    </dgm:pt>
    <dgm:pt modelId="{2DF19364-16A1-440C-BEDE-DBEB00C91440}" type="sibTrans" cxnId="{B5E10ED5-72A8-4F3C-8B59-8F7C561B01AC}">
      <dgm:prSet/>
      <dgm:spPr/>
      <dgm:t>
        <a:bodyPr/>
        <a:lstStyle/>
        <a:p>
          <a:pPr rtl="1"/>
          <a:endParaRPr lang="ar-SA"/>
        </a:p>
      </dgm:t>
    </dgm:pt>
    <dgm:pt modelId="{F1CE73D1-34A0-4C9D-992B-4BD770473C26}">
      <dgm:prSet phldrT="[Texte]" custT="1"/>
      <dgm:spPr/>
      <dgm:t>
        <a:bodyPr/>
        <a:lstStyle/>
        <a:p>
          <a:pPr rtl="1"/>
          <a:r>
            <a:rPr lang="ar-TN" sz="2400" b="1" dirty="0">
              <a:cs typeface="+mj-cs"/>
            </a:rPr>
            <a:t>للفاعل </a:t>
          </a:r>
        </a:p>
        <a:p>
          <a:pPr rtl="1"/>
          <a:r>
            <a:rPr lang="ar-TN" sz="2400" b="1" dirty="0">
              <a:cs typeface="+mj-cs"/>
            </a:rPr>
            <a:t>(لمن ينطبق عليه القانون)</a:t>
          </a:r>
          <a:endParaRPr lang="ar-SA" sz="2400" b="1" dirty="0">
            <a:cs typeface="+mj-cs"/>
          </a:endParaRPr>
        </a:p>
      </dgm:t>
    </dgm:pt>
    <dgm:pt modelId="{3DBB3B44-B525-409C-8E61-ECE31FC79D8C}" type="parTrans" cxnId="{0E89F40A-70DE-40CD-A097-CBDB07C661B2}">
      <dgm:prSet/>
      <dgm:spPr/>
      <dgm:t>
        <a:bodyPr/>
        <a:lstStyle/>
        <a:p>
          <a:pPr rtl="1"/>
          <a:endParaRPr lang="ar-SA" sz="2400" b="1">
            <a:cs typeface="+mj-cs"/>
          </a:endParaRPr>
        </a:p>
      </dgm:t>
    </dgm:pt>
    <dgm:pt modelId="{986D1D5A-8710-4811-8BE3-A9E6EBFDBAF7}" type="sibTrans" cxnId="{0E89F40A-70DE-40CD-A097-CBDB07C661B2}">
      <dgm:prSet/>
      <dgm:spPr/>
      <dgm:t>
        <a:bodyPr/>
        <a:lstStyle/>
        <a:p>
          <a:pPr rtl="1"/>
          <a:endParaRPr lang="ar-SA"/>
        </a:p>
      </dgm:t>
    </dgm:pt>
    <dgm:pt modelId="{6AB9323E-99C9-4586-A447-AD387AAFA9CE}">
      <dgm:prSet phldrT="[Texte]" custT="1"/>
      <dgm:spPr/>
      <dgm:t>
        <a:bodyPr/>
        <a:lstStyle/>
        <a:p>
          <a:pPr rtl="1"/>
          <a:r>
            <a:rPr lang="ar-TN" sz="2400" b="1" dirty="0">
              <a:cs typeface="+mj-cs"/>
            </a:rPr>
            <a:t>لمنظّم الفعل</a:t>
          </a:r>
        </a:p>
        <a:p>
          <a:pPr rtl="1"/>
          <a:r>
            <a:rPr lang="ar-TN" sz="2400" b="1" dirty="0">
              <a:cs typeface="+mj-cs"/>
            </a:rPr>
            <a:t>(لواضع القانون)</a:t>
          </a:r>
          <a:endParaRPr lang="ar-SA" sz="2400" b="1" dirty="0">
            <a:cs typeface="+mj-cs"/>
          </a:endParaRPr>
        </a:p>
      </dgm:t>
    </dgm:pt>
    <dgm:pt modelId="{29563554-25AF-4F19-98AE-1E7110C9D1B0}" type="parTrans" cxnId="{FB395DCB-CA3A-49D8-945E-9655B7CD0908}">
      <dgm:prSet/>
      <dgm:spPr/>
      <dgm:t>
        <a:bodyPr/>
        <a:lstStyle/>
        <a:p>
          <a:pPr rtl="1"/>
          <a:endParaRPr lang="ar-SA" sz="2400" b="1">
            <a:cs typeface="+mj-cs"/>
          </a:endParaRPr>
        </a:p>
      </dgm:t>
    </dgm:pt>
    <dgm:pt modelId="{EA9051A4-3BC1-4B33-AA7C-7CF9AF475C11}" type="sibTrans" cxnId="{FB395DCB-CA3A-49D8-945E-9655B7CD0908}">
      <dgm:prSet/>
      <dgm:spPr/>
      <dgm:t>
        <a:bodyPr/>
        <a:lstStyle/>
        <a:p>
          <a:pPr rtl="1"/>
          <a:endParaRPr lang="ar-SA"/>
        </a:p>
      </dgm:t>
    </dgm:pt>
    <dgm:pt modelId="{8F1DB589-34ED-4A9E-BCAA-0608B8A90A57}">
      <dgm:prSet custT="1"/>
      <dgm:spPr/>
      <dgm:t>
        <a:bodyPr/>
        <a:lstStyle/>
        <a:p>
          <a:pPr rtl="1"/>
          <a:r>
            <a:rPr lang="ar-TN" sz="2400" b="1">
              <a:cs typeface="+mj-cs"/>
            </a:rPr>
            <a:t>الفعل</a:t>
          </a:r>
          <a:endParaRPr lang="ar-SA" sz="2400" b="1">
            <a:cs typeface="+mj-cs"/>
          </a:endParaRPr>
        </a:p>
      </dgm:t>
    </dgm:pt>
    <dgm:pt modelId="{C3EB527A-ED0A-46EB-903E-DA9AB9BFE942}" type="parTrans" cxnId="{9E795DA3-822A-44B9-AF39-30E8CE9D5424}">
      <dgm:prSet/>
      <dgm:spPr/>
      <dgm:t>
        <a:bodyPr/>
        <a:lstStyle/>
        <a:p>
          <a:pPr rtl="1"/>
          <a:endParaRPr lang="ar-SA" sz="2400" b="1">
            <a:cs typeface="+mj-cs"/>
          </a:endParaRPr>
        </a:p>
      </dgm:t>
    </dgm:pt>
    <dgm:pt modelId="{1768E898-AE1B-40F4-AF98-EC915862735D}" type="sibTrans" cxnId="{9E795DA3-822A-44B9-AF39-30E8CE9D5424}">
      <dgm:prSet/>
      <dgm:spPr/>
      <dgm:t>
        <a:bodyPr/>
        <a:lstStyle/>
        <a:p>
          <a:pPr rtl="1"/>
          <a:endParaRPr lang="ar-SA"/>
        </a:p>
      </dgm:t>
    </dgm:pt>
    <dgm:pt modelId="{25357BA7-0F1F-40DB-883B-0382B61832C1}">
      <dgm:prSet custT="1"/>
      <dgm:spPr/>
      <dgm:t>
        <a:bodyPr/>
        <a:lstStyle/>
        <a:p>
          <a:pPr rtl="1"/>
          <a:r>
            <a:rPr lang="ar-TN" sz="2400" b="1">
              <a:cs typeface="+mj-cs"/>
            </a:rPr>
            <a:t>عدم الفعل</a:t>
          </a:r>
          <a:endParaRPr lang="ar-SA" sz="2400" b="1">
            <a:cs typeface="+mj-cs"/>
          </a:endParaRPr>
        </a:p>
      </dgm:t>
    </dgm:pt>
    <dgm:pt modelId="{D2F29AA2-38E4-4F47-9E8E-FDD8B664206C}" type="parTrans" cxnId="{9E6980FC-5496-4F04-BBA6-F650118BE80E}">
      <dgm:prSet/>
      <dgm:spPr/>
      <dgm:t>
        <a:bodyPr/>
        <a:lstStyle/>
        <a:p>
          <a:pPr rtl="1"/>
          <a:endParaRPr lang="ar-SA" sz="2400" b="1">
            <a:cs typeface="+mj-cs"/>
          </a:endParaRPr>
        </a:p>
      </dgm:t>
    </dgm:pt>
    <dgm:pt modelId="{A3F49517-DB6C-4E4B-9F84-4B12C9F25A15}" type="sibTrans" cxnId="{9E6980FC-5496-4F04-BBA6-F650118BE80E}">
      <dgm:prSet/>
      <dgm:spPr/>
      <dgm:t>
        <a:bodyPr/>
        <a:lstStyle/>
        <a:p>
          <a:pPr rtl="1"/>
          <a:endParaRPr lang="ar-SA"/>
        </a:p>
      </dgm:t>
    </dgm:pt>
    <dgm:pt modelId="{06088338-DB08-4BAE-AFE6-A66C101AB8C8}">
      <dgm:prSet custT="1"/>
      <dgm:spPr/>
      <dgm:t>
        <a:bodyPr/>
        <a:lstStyle/>
        <a:p>
          <a:pPr rtl="1"/>
          <a:r>
            <a:rPr lang="ar-TN" sz="2400" b="1">
              <a:cs typeface="+mj-cs"/>
            </a:rPr>
            <a:t>تنظيمٌ فيه: </a:t>
          </a:r>
        </a:p>
        <a:p>
          <a:pPr rtl="1"/>
          <a:r>
            <a:rPr lang="ar-TN" sz="2400" b="1">
              <a:cs typeface="+mj-cs"/>
            </a:rPr>
            <a:t>الفعل + نقيضه (عدم ذلك الفعل)</a:t>
          </a:r>
          <a:endParaRPr lang="ar-SA" sz="2400" b="1">
            <a:cs typeface="+mj-cs"/>
          </a:endParaRPr>
        </a:p>
      </dgm:t>
    </dgm:pt>
    <dgm:pt modelId="{F726D476-FC2A-4796-BFC8-E8F5BCFA68F2}" type="parTrans" cxnId="{E8B0BB45-9172-4AA7-BE6E-EB1213AC14D5}">
      <dgm:prSet/>
      <dgm:spPr/>
      <dgm:t>
        <a:bodyPr/>
        <a:lstStyle/>
        <a:p>
          <a:pPr rtl="1"/>
          <a:endParaRPr lang="ar-SA" sz="2400" b="1">
            <a:cs typeface="+mj-cs"/>
          </a:endParaRPr>
        </a:p>
      </dgm:t>
    </dgm:pt>
    <dgm:pt modelId="{72025428-013E-475D-85C8-F551A6D19AC5}" type="sibTrans" cxnId="{E8B0BB45-9172-4AA7-BE6E-EB1213AC14D5}">
      <dgm:prSet/>
      <dgm:spPr/>
      <dgm:t>
        <a:bodyPr/>
        <a:lstStyle/>
        <a:p>
          <a:pPr rtl="1"/>
          <a:endParaRPr lang="ar-SA"/>
        </a:p>
      </dgm:t>
    </dgm:pt>
    <dgm:pt modelId="{406F8836-E1B2-48B3-A09D-1D06F68A595D}">
      <dgm:prSet custT="1"/>
      <dgm:spPr/>
      <dgm:t>
        <a:bodyPr/>
        <a:lstStyle/>
        <a:p>
          <a:pPr rtl="1"/>
          <a:r>
            <a:rPr lang="ar-TN" sz="2400" b="1">
              <a:cs typeface="+mj-cs"/>
            </a:rPr>
            <a:t>تنظيمٌ فيه: </a:t>
          </a:r>
        </a:p>
        <a:p>
          <a:pPr rtl="1"/>
          <a:r>
            <a:rPr lang="ar-TN" sz="2400" b="1">
              <a:cs typeface="+mj-cs"/>
            </a:rPr>
            <a:t>الفعل (دون نقيضه)</a:t>
          </a:r>
          <a:endParaRPr lang="ar-SA" sz="2400" b="1">
            <a:cs typeface="+mj-cs"/>
          </a:endParaRPr>
        </a:p>
      </dgm:t>
    </dgm:pt>
    <dgm:pt modelId="{9CA8A797-42A0-43F8-AB8C-C1ADCD649019}" type="parTrans" cxnId="{1C4C45E5-2E44-4C1C-99E4-5FA0476845AB}">
      <dgm:prSet/>
      <dgm:spPr/>
      <dgm:t>
        <a:bodyPr/>
        <a:lstStyle/>
        <a:p>
          <a:pPr rtl="1"/>
          <a:endParaRPr lang="ar-SA" sz="2400" b="1">
            <a:cs typeface="+mj-cs"/>
          </a:endParaRPr>
        </a:p>
      </dgm:t>
    </dgm:pt>
    <dgm:pt modelId="{3FC910FB-68DC-489E-9F9B-177E4E2AA448}" type="sibTrans" cxnId="{1C4C45E5-2E44-4C1C-99E4-5FA0476845AB}">
      <dgm:prSet/>
      <dgm:spPr/>
      <dgm:t>
        <a:bodyPr/>
        <a:lstStyle/>
        <a:p>
          <a:pPr rtl="1"/>
          <a:endParaRPr lang="ar-SA"/>
        </a:p>
      </dgm:t>
    </dgm:pt>
    <dgm:pt modelId="{EECAFADC-B396-496E-AD9B-95622544B71F}">
      <dgm:prSet custT="1"/>
      <dgm:spPr/>
      <dgm:t>
        <a:bodyPr/>
        <a:lstStyle/>
        <a:p>
          <a:pPr rtl="1"/>
          <a:r>
            <a:rPr lang="ar-TN" sz="2400" b="1">
              <a:cs typeface="+mj-cs"/>
            </a:rPr>
            <a:t>تنظيمٌ فيه: </a:t>
          </a:r>
        </a:p>
        <a:p>
          <a:pPr rtl="1"/>
          <a:r>
            <a:rPr lang="ar-TN" sz="2400" b="1">
              <a:cs typeface="+mj-cs"/>
            </a:rPr>
            <a:t>عدم الفعل (دون نقيضه)</a:t>
          </a:r>
          <a:endParaRPr lang="ar-SA" sz="2400" b="1">
            <a:cs typeface="+mj-cs"/>
          </a:endParaRPr>
        </a:p>
      </dgm:t>
    </dgm:pt>
    <dgm:pt modelId="{340B06A5-D40D-4569-AF5A-316AB4CE11C7}" type="parTrans" cxnId="{7989FE41-B04C-4259-9628-38A3A4E4D38B}">
      <dgm:prSet/>
      <dgm:spPr/>
      <dgm:t>
        <a:bodyPr/>
        <a:lstStyle/>
        <a:p>
          <a:pPr rtl="1"/>
          <a:endParaRPr lang="ar-SA" sz="2400" b="1">
            <a:cs typeface="+mj-cs"/>
          </a:endParaRPr>
        </a:p>
      </dgm:t>
    </dgm:pt>
    <dgm:pt modelId="{14FFC1B5-F750-4C25-A678-EE1B0890ADC9}" type="sibTrans" cxnId="{7989FE41-B04C-4259-9628-38A3A4E4D38B}">
      <dgm:prSet/>
      <dgm:spPr/>
      <dgm:t>
        <a:bodyPr/>
        <a:lstStyle/>
        <a:p>
          <a:pPr rtl="1"/>
          <a:endParaRPr lang="ar-SA"/>
        </a:p>
      </dgm:t>
    </dgm:pt>
    <dgm:pt modelId="{57EA93B3-1060-4DE1-92C0-6CD87C308863}">
      <dgm:prSet custT="1"/>
      <dgm:spPr/>
      <dgm:t>
        <a:bodyPr/>
        <a:lstStyle/>
        <a:p>
          <a:pPr rtl="1"/>
          <a:r>
            <a:rPr lang="ar-TN" sz="2400" b="1">
              <a:cs typeface="+mj-cs"/>
            </a:rPr>
            <a:t>إباحة (الفعل)</a:t>
          </a:r>
          <a:endParaRPr lang="ar-SA" sz="2400" b="1">
            <a:cs typeface="+mj-cs"/>
          </a:endParaRPr>
        </a:p>
      </dgm:t>
    </dgm:pt>
    <dgm:pt modelId="{871D939E-AADB-4033-B3F8-F35E2B30D0C7}" type="parTrans" cxnId="{4E4F9789-38DE-4423-BC15-E862046A52BA}">
      <dgm:prSet/>
      <dgm:spPr/>
      <dgm:t>
        <a:bodyPr/>
        <a:lstStyle/>
        <a:p>
          <a:pPr rtl="1"/>
          <a:endParaRPr lang="ar-SA" sz="2400" b="1">
            <a:cs typeface="+mj-cs"/>
          </a:endParaRPr>
        </a:p>
      </dgm:t>
    </dgm:pt>
    <dgm:pt modelId="{2714D5FC-C263-4E33-A7B3-3699CAC22373}" type="sibTrans" cxnId="{4E4F9789-38DE-4423-BC15-E862046A52BA}">
      <dgm:prSet/>
      <dgm:spPr/>
      <dgm:t>
        <a:bodyPr/>
        <a:lstStyle/>
        <a:p>
          <a:pPr rtl="1"/>
          <a:endParaRPr lang="ar-SA"/>
        </a:p>
      </dgm:t>
    </dgm:pt>
    <dgm:pt modelId="{57ACE146-0B77-4250-8AD8-AD50C291AF70}">
      <dgm:prSet custT="1"/>
      <dgm:spPr/>
      <dgm:t>
        <a:bodyPr/>
        <a:lstStyle/>
        <a:p>
          <a:pPr rtl="1"/>
          <a:r>
            <a:rPr lang="ar-TN" sz="2400" b="1">
              <a:cs typeface="+mj-cs"/>
            </a:rPr>
            <a:t>إيجاب (الفعل)</a:t>
          </a:r>
          <a:endParaRPr lang="ar-SA" sz="2400" b="1">
            <a:cs typeface="+mj-cs"/>
          </a:endParaRPr>
        </a:p>
      </dgm:t>
    </dgm:pt>
    <dgm:pt modelId="{A4FCA5F1-D756-42C5-8E5B-EC63C3900B18}" type="parTrans" cxnId="{4659C1BE-F4F6-4F11-9B70-EB0673F9F2B9}">
      <dgm:prSet/>
      <dgm:spPr/>
      <dgm:t>
        <a:bodyPr/>
        <a:lstStyle/>
        <a:p>
          <a:pPr rtl="1"/>
          <a:endParaRPr lang="ar-SA" sz="2400" b="1">
            <a:cs typeface="+mj-cs"/>
          </a:endParaRPr>
        </a:p>
      </dgm:t>
    </dgm:pt>
    <dgm:pt modelId="{39F67E71-E4D6-4060-9B5A-29EF02A85158}" type="sibTrans" cxnId="{4659C1BE-F4F6-4F11-9B70-EB0673F9F2B9}">
      <dgm:prSet/>
      <dgm:spPr/>
      <dgm:t>
        <a:bodyPr/>
        <a:lstStyle/>
        <a:p>
          <a:pPr rtl="1"/>
          <a:endParaRPr lang="ar-SA"/>
        </a:p>
      </dgm:t>
    </dgm:pt>
    <dgm:pt modelId="{3884A0B5-6C32-429A-A846-90C1438C1259}">
      <dgm:prSet custT="1"/>
      <dgm:spPr/>
      <dgm:t>
        <a:bodyPr/>
        <a:lstStyle/>
        <a:p>
          <a:pPr rtl="1"/>
          <a:r>
            <a:rPr lang="ar-TN" sz="2400" b="1">
              <a:cs typeface="+mj-cs"/>
            </a:rPr>
            <a:t>منع (الفعل)</a:t>
          </a:r>
          <a:endParaRPr lang="ar-SA" sz="2400" b="1">
            <a:cs typeface="+mj-cs"/>
          </a:endParaRPr>
        </a:p>
      </dgm:t>
    </dgm:pt>
    <dgm:pt modelId="{1F6481BE-4058-4FDD-A924-9A9151B7A7F8}" type="parTrans" cxnId="{E896C507-F1EC-4D6E-926C-229FAC5F7A61}">
      <dgm:prSet/>
      <dgm:spPr/>
      <dgm:t>
        <a:bodyPr/>
        <a:lstStyle/>
        <a:p>
          <a:pPr rtl="1"/>
          <a:endParaRPr lang="ar-SA" sz="2400" b="1">
            <a:cs typeface="+mj-cs"/>
          </a:endParaRPr>
        </a:p>
      </dgm:t>
    </dgm:pt>
    <dgm:pt modelId="{7F06AE3A-8931-45AF-BBA3-ED393481EECD}" type="sibTrans" cxnId="{E896C507-F1EC-4D6E-926C-229FAC5F7A61}">
      <dgm:prSet/>
      <dgm:spPr/>
      <dgm:t>
        <a:bodyPr/>
        <a:lstStyle/>
        <a:p>
          <a:pPr rtl="1"/>
          <a:endParaRPr lang="ar-SA"/>
        </a:p>
      </dgm:t>
    </dgm:pt>
    <dgm:pt modelId="{E51945FB-5BCA-4853-B809-5A5B8A62BD0D}" type="pres">
      <dgm:prSet presAssocID="{8FD45D92-8C4D-44E9-8EB4-F578FFC7BBA8}" presName="hierChild1" presStyleCnt="0">
        <dgm:presLayoutVars>
          <dgm:orgChart val="1"/>
          <dgm:chPref val="1"/>
          <dgm:dir val="rev"/>
          <dgm:animOne val="branch"/>
          <dgm:animLvl val="lvl"/>
          <dgm:resizeHandles/>
        </dgm:presLayoutVars>
      </dgm:prSet>
      <dgm:spPr/>
      <dgm:t>
        <a:bodyPr/>
        <a:lstStyle/>
        <a:p>
          <a:pPr rtl="1"/>
          <a:endParaRPr lang="ar-SA"/>
        </a:p>
      </dgm:t>
    </dgm:pt>
    <dgm:pt modelId="{7AD1B2F2-36C0-4DB8-8582-C5A1D66D243E}" type="pres">
      <dgm:prSet presAssocID="{41DA7A52-38F3-4246-8A3B-60FCFA31EFB9}" presName="hierRoot1" presStyleCnt="0">
        <dgm:presLayoutVars>
          <dgm:hierBranch val="init"/>
        </dgm:presLayoutVars>
      </dgm:prSet>
      <dgm:spPr/>
    </dgm:pt>
    <dgm:pt modelId="{0BCBCE7A-4598-4C01-859B-83097B3A44BC}" type="pres">
      <dgm:prSet presAssocID="{41DA7A52-38F3-4246-8A3B-60FCFA31EFB9}" presName="rootComposite1" presStyleCnt="0"/>
      <dgm:spPr/>
    </dgm:pt>
    <dgm:pt modelId="{580CB820-4D28-4DD7-9EDE-D7AB4437B9AD}" type="pres">
      <dgm:prSet presAssocID="{41DA7A52-38F3-4246-8A3B-60FCFA31EFB9}" presName="rootText1" presStyleLbl="node0" presStyleIdx="0" presStyleCnt="1" custScaleY="189524">
        <dgm:presLayoutVars>
          <dgm:chPref val="3"/>
        </dgm:presLayoutVars>
      </dgm:prSet>
      <dgm:spPr>
        <a:prstGeom prst="ellipse">
          <a:avLst/>
        </a:prstGeom>
      </dgm:spPr>
      <dgm:t>
        <a:bodyPr/>
        <a:lstStyle/>
        <a:p>
          <a:pPr rtl="1"/>
          <a:endParaRPr lang="ar-SA"/>
        </a:p>
      </dgm:t>
    </dgm:pt>
    <dgm:pt modelId="{0E569579-8191-4F88-ABB2-8CA28D71F946}" type="pres">
      <dgm:prSet presAssocID="{41DA7A52-38F3-4246-8A3B-60FCFA31EFB9}" presName="rootConnector1" presStyleLbl="node1" presStyleIdx="0" presStyleCnt="0"/>
      <dgm:spPr/>
      <dgm:t>
        <a:bodyPr/>
        <a:lstStyle/>
        <a:p>
          <a:pPr rtl="1"/>
          <a:endParaRPr lang="ar-SA"/>
        </a:p>
      </dgm:t>
    </dgm:pt>
    <dgm:pt modelId="{3A740FAF-A129-4FD3-9B7C-926E94CF34C8}" type="pres">
      <dgm:prSet presAssocID="{41DA7A52-38F3-4246-8A3B-60FCFA31EFB9}" presName="hierChild2" presStyleCnt="0"/>
      <dgm:spPr/>
    </dgm:pt>
    <dgm:pt modelId="{CBB017BB-3302-4C99-A0DC-9EEC1500D650}" type="pres">
      <dgm:prSet presAssocID="{3DBB3B44-B525-409C-8E61-ECE31FC79D8C}" presName="Name66" presStyleLbl="parChTrans1D2" presStyleIdx="0" presStyleCnt="2"/>
      <dgm:spPr/>
      <dgm:t>
        <a:bodyPr/>
        <a:lstStyle/>
        <a:p>
          <a:pPr rtl="1"/>
          <a:endParaRPr lang="ar-SA"/>
        </a:p>
      </dgm:t>
    </dgm:pt>
    <dgm:pt modelId="{2956EC68-2A05-4E24-BB20-7D331E738003}" type="pres">
      <dgm:prSet presAssocID="{F1CE73D1-34A0-4C9D-992B-4BD770473C26}" presName="hierRoot2" presStyleCnt="0">
        <dgm:presLayoutVars>
          <dgm:hierBranch val="init"/>
        </dgm:presLayoutVars>
      </dgm:prSet>
      <dgm:spPr/>
    </dgm:pt>
    <dgm:pt modelId="{347136A5-EA2B-4880-A1B7-C702F95B3603}" type="pres">
      <dgm:prSet presAssocID="{F1CE73D1-34A0-4C9D-992B-4BD770473C26}" presName="rootComposite" presStyleCnt="0"/>
      <dgm:spPr/>
    </dgm:pt>
    <dgm:pt modelId="{84F3876B-9627-4713-A5AF-18910C584761}" type="pres">
      <dgm:prSet presAssocID="{F1CE73D1-34A0-4C9D-992B-4BD770473C26}" presName="rootText" presStyleLbl="node2" presStyleIdx="0" presStyleCnt="2" custScaleY="246075">
        <dgm:presLayoutVars>
          <dgm:chPref val="3"/>
        </dgm:presLayoutVars>
      </dgm:prSet>
      <dgm:spPr>
        <a:prstGeom prst="ellipse">
          <a:avLst/>
        </a:prstGeom>
      </dgm:spPr>
      <dgm:t>
        <a:bodyPr/>
        <a:lstStyle/>
        <a:p>
          <a:pPr rtl="1"/>
          <a:endParaRPr lang="ar-SA"/>
        </a:p>
      </dgm:t>
    </dgm:pt>
    <dgm:pt modelId="{E613D033-77A6-4AEF-9C68-FC94F2D76CD9}" type="pres">
      <dgm:prSet presAssocID="{F1CE73D1-34A0-4C9D-992B-4BD770473C26}" presName="rootConnector" presStyleLbl="node2" presStyleIdx="0" presStyleCnt="2"/>
      <dgm:spPr/>
      <dgm:t>
        <a:bodyPr/>
        <a:lstStyle/>
        <a:p>
          <a:pPr rtl="1"/>
          <a:endParaRPr lang="ar-SA"/>
        </a:p>
      </dgm:t>
    </dgm:pt>
    <dgm:pt modelId="{CF86BB61-72B6-4BA0-B430-8855CC32E2FB}" type="pres">
      <dgm:prSet presAssocID="{F1CE73D1-34A0-4C9D-992B-4BD770473C26}" presName="hierChild4" presStyleCnt="0"/>
      <dgm:spPr/>
    </dgm:pt>
    <dgm:pt modelId="{D9B9DE97-2A03-4C31-A2E6-A57151DACB0A}" type="pres">
      <dgm:prSet presAssocID="{C3EB527A-ED0A-46EB-903E-DA9AB9BFE942}" presName="Name66" presStyleLbl="parChTrans1D3" presStyleIdx="0" presStyleCnt="5"/>
      <dgm:spPr/>
      <dgm:t>
        <a:bodyPr/>
        <a:lstStyle/>
        <a:p>
          <a:pPr rtl="1"/>
          <a:endParaRPr lang="ar-SA"/>
        </a:p>
      </dgm:t>
    </dgm:pt>
    <dgm:pt modelId="{6D3D6255-C1F2-4B68-955F-AA316FBC11EA}" type="pres">
      <dgm:prSet presAssocID="{8F1DB589-34ED-4A9E-BCAA-0608B8A90A57}" presName="hierRoot2" presStyleCnt="0">
        <dgm:presLayoutVars>
          <dgm:hierBranch val="init"/>
        </dgm:presLayoutVars>
      </dgm:prSet>
      <dgm:spPr/>
    </dgm:pt>
    <dgm:pt modelId="{BD670C81-B1C4-41B5-ABA0-1E1FEE6C2B0F}" type="pres">
      <dgm:prSet presAssocID="{8F1DB589-34ED-4A9E-BCAA-0608B8A90A57}" presName="rootComposite" presStyleCnt="0"/>
      <dgm:spPr/>
    </dgm:pt>
    <dgm:pt modelId="{52F520F0-C8CB-4BC2-8C7C-26671BDE57FD}" type="pres">
      <dgm:prSet presAssocID="{8F1DB589-34ED-4A9E-BCAA-0608B8A90A57}" presName="rootText" presStyleLbl="node3" presStyleIdx="0" presStyleCnt="5" custScaleX="117229" custScaleY="172298">
        <dgm:presLayoutVars>
          <dgm:chPref val="3"/>
        </dgm:presLayoutVars>
      </dgm:prSet>
      <dgm:spPr>
        <a:prstGeom prst="parallelogram">
          <a:avLst/>
        </a:prstGeom>
      </dgm:spPr>
      <dgm:t>
        <a:bodyPr/>
        <a:lstStyle/>
        <a:p>
          <a:pPr rtl="1"/>
          <a:endParaRPr lang="ar-SA"/>
        </a:p>
      </dgm:t>
    </dgm:pt>
    <dgm:pt modelId="{DE184C0A-B3E4-49E9-92D8-EDBD8DF0AF6E}" type="pres">
      <dgm:prSet presAssocID="{8F1DB589-34ED-4A9E-BCAA-0608B8A90A57}" presName="rootConnector" presStyleLbl="node3" presStyleIdx="0" presStyleCnt="5"/>
      <dgm:spPr/>
      <dgm:t>
        <a:bodyPr/>
        <a:lstStyle/>
        <a:p>
          <a:pPr rtl="1"/>
          <a:endParaRPr lang="ar-SA"/>
        </a:p>
      </dgm:t>
    </dgm:pt>
    <dgm:pt modelId="{AA5020C4-A199-4DCA-8528-9739F8CD150C}" type="pres">
      <dgm:prSet presAssocID="{8F1DB589-34ED-4A9E-BCAA-0608B8A90A57}" presName="hierChild4" presStyleCnt="0"/>
      <dgm:spPr/>
    </dgm:pt>
    <dgm:pt modelId="{9DFFBA5F-EB4B-4A4B-ABF1-4AB4D63124DC}" type="pres">
      <dgm:prSet presAssocID="{8F1DB589-34ED-4A9E-BCAA-0608B8A90A57}" presName="hierChild5" presStyleCnt="0"/>
      <dgm:spPr/>
    </dgm:pt>
    <dgm:pt modelId="{25E7DB7C-8B6F-438E-BF6E-4953C18E24C7}" type="pres">
      <dgm:prSet presAssocID="{D2F29AA2-38E4-4F47-9E8E-FDD8B664206C}" presName="Name66" presStyleLbl="parChTrans1D3" presStyleIdx="1" presStyleCnt="5"/>
      <dgm:spPr/>
      <dgm:t>
        <a:bodyPr/>
        <a:lstStyle/>
        <a:p>
          <a:pPr rtl="1"/>
          <a:endParaRPr lang="ar-SA"/>
        </a:p>
      </dgm:t>
    </dgm:pt>
    <dgm:pt modelId="{34406EFF-257B-44B2-ABA8-1E588302C122}" type="pres">
      <dgm:prSet presAssocID="{25357BA7-0F1F-40DB-883B-0382B61832C1}" presName="hierRoot2" presStyleCnt="0">
        <dgm:presLayoutVars>
          <dgm:hierBranch val="init"/>
        </dgm:presLayoutVars>
      </dgm:prSet>
      <dgm:spPr/>
    </dgm:pt>
    <dgm:pt modelId="{E927DAB4-0BBD-41DD-92AC-B8F6790CE71E}" type="pres">
      <dgm:prSet presAssocID="{25357BA7-0F1F-40DB-883B-0382B61832C1}" presName="rootComposite" presStyleCnt="0"/>
      <dgm:spPr/>
    </dgm:pt>
    <dgm:pt modelId="{EE94B9CC-9145-410E-BD4F-26A7AAD4B2A8}" type="pres">
      <dgm:prSet presAssocID="{25357BA7-0F1F-40DB-883B-0382B61832C1}" presName="rootText" presStyleLbl="node3" presStyleIdx="1" presStyleCnt="5" custScaleX="117229" custScaleY="172298">
        <dgm:presLayoutVars>
          <dgm:chPref val="3"/>
        </dgm:presLayoutVars>
      </dgm:prSet>
      <dgm:spPr>
        <a:prstGeom prst="parallelogram">
          <a:avLst/>
        </a:prstGeom>
      </dgm:spPr>
      <dgm:t>
        <a:bodyPr/>
        <a:lstStyle/>
        <a:p>
          <a:pPr rtl="1"/>
          <a:endParaRPr lang="ar-SA"/>
        </a:p>
      </dgm:t>
    </dgm:pt>
    <dgm:pt modelId="{16BBF1A9-93F1-406F-ACAB-8DDDD87D572B}" type="pres">
      <dgm:prSet presAssocID="{25357BA7-0F1F-40DB-883B-0382B61832C1}" presName="rootConnector" presStyleLbl="node3" presStyleIdx="1" presStyleCnt="5"/>
      <dgm:spPr/>
      <dgm:t>
        <a:bodyPr/>
        <a:lstStyle/>
        <a:p>
          <a:pPr rtl="1"/>
          <a:endParaRPr lang="ar-SA"/>
        </a:p>
      </dgm:t>
    </dgm:pt>
    <dgm:pt modelId="{4CDABB01-149E-40CD-B865-345A501FF002}" type="pres">
      <dgm:prSet presAssocID="{25357BA7-0F1F-40DB-883B-0382B61832C1}" presName="hierChild4" presStyleCnt="0"/>
      <dgm:spPr/>
    </dgm:pt>
    <dgm:pt modelId="{962B27A8-0524-45F9-94C4-9DCEFEBDD1CC}" type="pres">
      <dgm:prSet presAssocID="{25357BA7-0F1F-40DB-883B-0382B61832C1}" presName="hierChild5" presStyleCnt="0"/>
      <dgm:spPr/>
    </dgm:pt>
    <dgm:pt modelId="{466120D0-77AA-4C94-9383-191FCA636243}" type="pres">
      <dgm:prSet presAssocID="{F1CE73D1-34A0-4C9D-992B-4BD770473C26}" presName="hierChild5" presStyleCnt="0"/>
      <dgm:spPr/>
    </dgm:pt>
    <dgm:pt modelId="{44C21A61-3B51-469A-B11E-477BF40DB391}" type="pres">
      <dgm:prSet presAssocID="{29563554-25AF-4F19-98AE-1E7110C9D1B0}" presName="Name66" presStyleLbl="parChTrans1D2" presStyleIdx="1" presStyleCnt="2"/>
      <dgm:spPr/>
      <dgm:t>
        <a:bodyPr/>
        <a:lstStyle/>
        <a:p>
          <a:pPr rtl="1"/>
          <a:endParaRPr lang="ar-SA"/>
        </a:p>
      </dgm:t>
    </dgm:pt>
    <dgm:pt modelId="{6C4FECF1-1DEF-46F8-9396-A86E681FA969}" type="pres">
      <dgm:prSet presAssocID="{6AB9323E-99C9-4586-A447-AD387AAFA9CE}" presName="hierRoot2" presStyleCnt="0">
        <dgm:presLayoutVars>
          <dgm:hierBranch val="init"/>
        </dgm:presLayoutVars>
      </dgm:prSet>
      <dgm:spPr/>
    </dgm:pt>
    <dgm:pt modelId="{1616218A-9426-429A-9B0A-0D96743C3BC2}" type="pres">
      <dgm:prSet presAssocID="{6AB9323E-99C9-4586-A447-AD387AAFA9CE}" presName="rootComposite" presStyleCnt="0"/>
      <dgm:spPr/>
    </dgm:pt>
    <dgm:pt modelId="{51521A66-902A-4D4C-B1BB-446C89F45FCB}" type="pres">
      <dgm:prSet presAssocID="{6AB9323E-99C9-4586-A447-AD387AAFA9CE}" presName="rootText" presStyleLbl="node2" presStyleIdx="1" presStyleCnt="2" custScaleY="283092">
        <dgm:presLayoutVars>
          <dgm:chPref val="3"/>
        </dgm:presLayoutVars>
      </dgm:prSet>
      <dgm:spPr>
        <a:prstGeom prst="ellipse">
          <a:avLst/>
        </a:prstGeom>
      </dgm:spPr>
      <dgm:t>
        <a:bodyPr/>
        <a:lstStyle/>
        <a:p>
          <a:pPr rtl="1"/>
          <a:endParaRPr lang="ar-SA"/>
        </a:p>
      </dgm:t>
    </dgm:pt>
    <dgm:pt modelId="{E6843828-4C9C-4016-A727-D5192639EC78}" type="pres">
      <dgm:prSet presAssocID="{6AB9323E-99C9-4586-A447-AD387AAFA9CE}" presName="rootConnector" presStyleLbl="node2" presStyleIdx="1" presStyleCnt="2"/>
      <dgm:spPr/>
      <dgm:t>
        <a:bodyPr/>
        <a:lstStyle/>
        <a:p>
          <a:pPr rtl="1"/>
          <a:endParaRPr lang="ar-SA"/>
        </a:p>
      </dgm:t>
    </dgm:pt>
    <dgm:pt modelId="{A07E9918-56AB-4CB3-94E9-AAF777EB0999}" type="pres">
      <dgm:prSet presAssocID="{6AB9323E-99C9-4586-A447-AD387AAFA9CE}" presName="hierChild4" presStyleCnt="0"/>
      <dgm:spPr/>
    </dgm:pt>
    <dgm:pt modelId="{E84532F9-CA45-44F4-8DC7-2406C91BE777}" type="pres">
      <dgm:prSet presAssocID="{F726D476-FC2A-4796-BFC8-E8F5BCFA68F2}" presName="Name66" presStyleLbl="parChTrans1D3" presStyleIdx="2" presStyleCnt="5"/>
      <dgm:spPr/>
      <dgm:t>
        <a:bodyPr/>
        <a:lstStyle/>
        <a:p>
          <a:pPr rtl="1"/>
          <a:endParaRPr lang="ar-SA"/>
        </a:p>
      </dgm:t>
    </dgm:pt>
    <dgm:pt modelId="{0F73CAD5-5CD5-4F0A-AA1F-FF8824A1921C}" type="pres">
      <dgm:prSet presAssocID="{06088338-DB08-4BAE-AFE6-A66C101AB8C8}" presName="hierRoot2" presStyleCnt="0">
        <dgm:presLayoutVars>
          <dgm:hierBranch val="init"/>
        </dgm:presLayoutVars>
      </dgm:prSet>
      <dgm:spPr/>
    </dgm:pt>
    <dgm:pt modelId="{87CA2A98-3AC9-4305-B23E-714154CD31B4}" type="pres">
      <dgm:prSet presAssocID="{06088338-DB08-4BAE-AFE6-A66C101AB8C8}" presName="rootComposite" presStyleCnt="0"/>
      <dgm:spPr/>
    </dgm:pt>
    <dgm:pt modelId="{81938686-8353-4478-B994-3B29EE541A12}" type="pres">
      <dgm:prSet presAssocID="{06088338-DB08-4BAE-AFE6-A66C101AB8C8}" presName="rootText" presStyleLbl="node3" presStyleIdx="2" presStyleCnt="5" custScaleX="116888" custScaleY="170312">
        <dgm:presLayoutVars>
          <dgm:chPref val="3"/>
        </dgm:presLayoutVars>
      </dgm:prSet>
      <dgm:spPr>
        <a:prstGeom prst="parallelogram">
          <a:avLst/>
        </a:prstGeom>
      </dgm:spPr>
      <dgm:t>
        <a:bodyPr/>
        <a:lstStyle/>
        <a:p>
          <a:pPr rtl="1"/>
          <a:endParaRPr lang="ar-SA"/>
        </a:p>
      </dgm:t>
    </dgm:pt>
    <dgm:pt modelId="{A28FD74B-5694-40DC-86E7-9B227574BE48}" type="pres">
      <dgm:prSet presAssocID="{06088338-DB08-4BAE-AFE6-A66C101AB8C8}" presName="rootConnector" presStyleLbl="node3" presStyleIdx="2" presStyleCnt="5"/>
      <dgm:spPr/>
      <dgm:t>
        <a:bodyPr/>
        <a:lstStyle/>
        <a:p>
          <a:pPr rtl="1"/>
          <a:endParaRPr lang="ar-SA"/>
        </a:p>
      </dgm:t>
    </dgm:pt>
    <dgm:pt modelId="{B2D29634-E7D6-4E6C-B084-BA35A36E6E38}" type="pres">
      <dgm:prSet presAssocID="{06088338-DB08-4BAE-AFE6-A66C101AB8C8}" presName="hierChild4" presStyleCnt="0"/>
      <dgm:spPr/>
    </dgm:pt>
    <dgm:pt modelId="{9DFE5096-BE28-452E-985F-8D70719998E0}" type="pres">
      <dgm:prSet presAssocID="{871D939E-AADB-4033-B3F8-F35E2B30D0C7}" presName="Name66" presStyleLbl="parChTrans1D4" presStyleIdx="0" presStyleCnt="3"/>
      <dgm:spPr/>
      <dgm:t>
        <a:bodyPr/>
        <a:lstStyle/>
        <a:p>
          <a:pPr rtl="1"/>
          <a:endParaRPr lang="ar-SA"/>
        </a:p>
      </dgm:t>
    </dgm:pt>
    <dgm:pt modelId="{EC6EE0C4-F465-43F5-88B1-3601E89A4354}" type="pres">
      <dgm:prSet presAssocID="{57EA93B3-1060-4DE1-92C0-6CD87C308863}" presName="hierRoot2" presStyleCnt="0">
        <dgm:presLayoutVars>
          <dgm:hierBranch val="init"/>
        </dgm:presLayoutVars>
      </dgm:prSet>
      <dgm:spPr/>
    </dgm:pt>
    <dgm:pt modelId="{B39AAA52-1614-442F-9BA7-17721B9D267C}" type="pres">
      <dgm:prSet presAssocID="{57EA93B3-1060-4DE1-92C0-6CD87C308863}" presName="rootComposite" presStyleCnt="0"/>
      <dgm:spPr/>
    </dgm:pt>
    <dgm:pt modelId="{0495E36A-4BBC-4040-9B99-3065884D7066}" type="pres">
      <dgm:prSet presAssocID="{57EA93B3-1060-4DE1-92C0-6CD87C308863}" presName="rootText" presStyleLbl="node4" presStyleIdx="0" presStyleCnt="3">
        <dgm:presLayoutVars>
          <dgm:chPref val="3"/>
        </dgm:presLayoutVars>
      </dgm:prSet>
      <dgm:spPr/>
      <dgm:t>
        <a:bodyPr/>
        <a:lstStyle/>
        <a:p>
          <a:pPr rtl="1"/>
          <a:endParaRPr lang="ar-SA"/>
        </a:p>
      </dgm:t>
    </dgm:pt>
    <dgm:pt modelId="{CA43E262-3882-42EE-9AC5-29303BE4AEEF}" type="pres">
      <dgm:prSet presAssocID="{57EA93B3-1060-4DE1-92C0-6CD87C308863}" presName="rootConnector" presStyleLbl="node4" presStyleIdx="0" presStyleCnt="3"/>
      <dgm:spPr/>
      <dgm:t>
        <a:bodyPr/>
        <a:lstStyle/>
        <a:p>
          <a:pPr rtl="1"/>
          <a:endParaRPr lang="ar-SA"/>
        </a:p>
      </dgm:t>
    </dgm:pt>
    <dgm:pt modelId="{174F7ED9-AB16-4AF4-BE71-A0EC310F4618}" type="pres">
      <dgm:prSet presAssocID="{57EA93B3-1060-4DE1-92C0-6CD87C308863}" presName="hierChild4" presStyleCnt="0"/>
      <dgm:spPr/>
    </dgm:pt>
    <dgm:pt modelId="{34F93BA0-3D86-4876-836C-88D72C01066A}" type="pres">
      <dgm:prSet presAssocID="{57EA93B3-1060-4DE1-92C0-6CD87C308863}" presName="hierChild5" presStyleCnt="0"/>
      <dgm:spPr/>
    </dgm:pt>
    <dgm:pt modelId="{1DC2C749-42BC-41A9-8F86-C2049E749C14}" type="pres">
      <dgm:prSet presAssocID="{06088338-DB08-4BAE-AFE6-A66C101AB8C8}" presName="hierChild5" presStyleCnt="0"/>
      <dgm:spPr/>
    </dgm:pt>
    <dgm:pt modelId="{793DB2F2-5337-42C8-AF00-934760FA707B}" type="pres">
      <dgm:prSet presAssocID="{9CA8A797-42A0-43F8-AB8C-C1ADCD649019}" presName="Name66" presStyleLbl="parChTrans1D3" presStyleIdx="3" presStyleCnt="5"/>
      <dgm:spPr/>
      <dgm:t>
        <a:bodyPr/>
        <a:lstStyle/>
        <a:p>
          <a:pPr rtl="1"/>
          <a:endParaRPr lang="ar-SA"/>
        </a:p>
      </dgm:t>
    </dgm:pt>
    <dgm:pt modelId="{37480689-E85B-41C9-BB37-ED1E19F7913F}" type="pres">
      <dgm:prSet presAssocID="{406F8836-E1B2-48B3-A09D-1D06F68A595D}" presName="hierRoot2" presStyleCnt="0">
        <dgm:presLayoutVars>
          <dgm:hierBranch val="init"/>
        </dgm:presLayoutVars>
      </dgm:prSet>
      <dgm:spPr/>
    </dgm:pt>
    <dgm:pt modelId="{E7AD442F-23D4-482D-BCEE-F265EE8670E2}" type="pres">
      <dgm:prSet presAssocID="{406F8836-E1B2-48B3-A09D-1D06F68A595D}" presName="rootComposite" presStyleCnt="0"/>
      <dgm:spPr/>
    </dgm:pt>
    <dgm:pt modelId="{2682D0CA-8AAB-450A-8B58-D3D605B3D03F}" type="pres">
      <dgm:prSet presAssocID="{406F8836-E1B2-48B3-A09D-1D06F68A595D}" presName="rootText" presStyleLbl="node3" presStyleIdx="3" presStyleCnt="5" custScaleX="117058" custScaleY="172047">
        <dgm:presLayoutVars>
          <dgm:chPref val="3"/>
        </dgm:presLayoutVars>
      </dgm:prSet>
      <dgm:spPr>
        <a:prstGeom prst="parallelogram">
          <a:avLst/>
        </a:prstGeom>
      </dgm:spPr>
      <dgm:t>
        <a:bodyPr/>
        <a:lstStyle/>
        <a:p>
          <a:pPr rtl="1"/>
          <a:endParaRPr lang="ar-SA"/>
        </a:p>
      </dgm:t>
    </dgm:pt>
    <dgm:pt modelId="{EC3F56A0-E0B1-4B3F-9936-718413CA9D8F}" type="pres">
      <dgm:prSet presAssocID="{406F8836-E1B2-48B3-A09D-1D06F68A595D}" presName="rootConnector" presStyleLbl="node3" presStyleIdx="3" presStyleCnt="5"/>
      <dgm:spPr/>
      <dgm:t>
        <a:bodyPr/>
        <a:lstStyle/>
        <a:p>
          <a:pPr rtl="1"/>
          <a:endParaRPr lang="ar-SA"/>
        </a:p>
      </dgm:t>
    </dgm:pt>
    <dgm:pt modelId="{6CA13877-60D2-491B-8D32-17591ED4EEB7}" type="pres">
      <dgm:prSet presAssocID="{406F8836-E1B2-48B3-A09D-1D06F68A595D}" presName="hierChild4" presStyleCnt="0"/>
      <dgm:spPr/>
    </dgm:pt>
    <dgm:pt modelId="{EFF24F13-C56A-47DB-AF75-0F92D5A2E490}" type="pres">
      <dgm:prSet presAssocID="{A4FCA5F1-D756-42C5-8E5B-EC63C3900B18}" presName="Name66" presStyleLbl="parChTrans1D4" presStyleIdx="1" presStyleCnt="3"/>
      <dgm:spPr/>
      <dgm:t>
        <a:bodyPr/>
        <a:lstStyle/>
        <a:p>
          <a:pPr rtl="1"/>
          <a:endParaRPr lang="ar-SA"/>
        </a:p>
      </dgm:t>
    </dgm:pt>
    <dgm:pt modelId="{ED33CBEA-8DC9-487A-8023-7A59A0C54D85}" type="pres">
      <dgm:prSet presAssocID="{57ACE146-0B77-4250-8AD8-AD50C291AF70}" presName="hierRoot2" presStyleCnt="0">
        <dgm:presLayoutVars>
          <dgm:hierBranch val="init"/>
        </dgm:presLayoutVars>
      </dgm:prSet>
      <dgm:spPr/>
    </dgm:pt>
    <dgm:pt modelId="{C045236B-0B0D-423C-9FE3-2929202682B3}" type="pres">
      <dgm:prSet presAssocID="{57ACE146-0B77-4250-8AD8-AD50C291AF70}" presName="rootComposite" presStyleCnt="0"/>
      <dgm:spPr/>
    </dgm:pt>
    <dgm:pt modelId="{BD14137E-E21B-439E-A382-BA1797F1A3E1}" type="pres">
      <dgm:prSet presAssocID="{57ACE146-0B77-4250-8AD8-AD50C291AF70}" presName="rootText" presStyleLbl="node4" presStyleIdx="1" presStyleCnt="3">
        <dgm:presLayoutVars>
          <dgm:chPref val="3"/>
        </dgm:presLayoutVars>
      </dgm:prSet>
      <dgm:spPr/>
      <dgm:t>
        <a:bodyPr/>
        <a:lstStyle/>
        <a:p>
          <a:pPr rtl="1"/>
          <a:endParaRPr lang="ar-SA"/>
        </a:p>
      </dgm:t>
    </dgm:pt>
    <dgm:pt modelId="{99BE5316-F80B-45CB-88FC-6B2288E97DC1}" type="pres">
      <dgm:prSet presAssocID="{57ACE146-0B77-4250-8AD8-AD50C291AF70}" presName="rootConnector" presStyleLbl="node4" presStyleIdx="1" presStyleCnt="3"/>
      <dgm:spPr/>
      <dgm:t>
        <a:bodyPr/>
        <a:lstStyle/>
        <a:p>
          <a:pPr rtl="1"/>
          <a:endParaRPr lang="ar-SA"/>
        </a:p>
      </dgm:t>
    </dgm:pt>
    <dgm:pt modelId="{25D13614-B63F-4AB5-90FB-0BE74B31E1E3}" type="pres">
      <dgm:prSet presAssocID="{57ACE146-0B77-4250-8AD8-AD50C291AF70}" presName="hierChild4" presStyleCnt="0"/>
      <dgm:spPr/>
    </dgm:pt>
    <dgm:pt modelId="{713C8118-5FE8-4ACF-8EC1-61066F358C7D}" type="pres">
      <dgm:prSet presAssocID="{57ACE146-0B77-4250-8AD8-AD50C291AF70}" presName="hierChild5" presStyleCnt="0"/>
      <dgm:spPr/>
    </dgm:pt>
    <dgm:pt modelId="{3C394AE0-3FE2-4239-8936-A53ADD1EFF03}" type="pres">
      <dgm:prSet presAssocID="{406F8836-E1B2-48B3-A09D-1D06F68A595D}" presName="hierChild5" presStyleCnt="0"/>
      <dgm:spPr/>
    </dgm:pt>
    <dgm:pt modelId="{E0266F6B-E0B6-4B36-87D6-E4C8616631F4}" type="pres">
      <dgm:prSet presAssocID="{340B06A5-D40D-4569-AF5A-316AB4CE11C7}" presName="Name66" presStyleLbl="parChTrans1D3" presStyleIdx="4" presStyleCnt="5"/>
      <dgm:spPr/>
      <dgm:t>
        <a:bodyPr/>
        <a:lstStyle/>
        <a:p>
          <a:pPr rtl="1"/>
          <a:endParaRPr lang="ar-SA"/>
        </a:p>
      </dgm:t>
    </dgm:pt>
    <dgm:pt modelId="{0D0FE4A1-C3DA-41E5-9CEA-D998EB2B98C6}" type="pres">
      <dgm:prSet presAssocID="{EECAFADC-B396-496E-AD9B-95622544B71F}" presName="hierRoot2" presStyleCnt="0">
        <dgm:presLayoutVars>
          <dgm:hierBranch val="init"/>
        </dgm:presLayoutVars>
      </dgm:prSet>
      <dgm:spPr/>
    </dgm:pt>
    <dgm:pt modelId="{227C9D69-3340-43D1-9843-E516977C7FED}" type="pres">
      <dgm:prSet presAssocID="{EECAFADC-B396-496E-AD9B-95622544B71F}" presName="rootComposite" presStyleCnt="0"/>
      <dgm:spPr/>
    </dgm:pt>
    <dgm:pt modelId="{75CECDC4-5920-46E1-9BFD-2CF6032C4149}" type="pres">
      <dgm:prSet presAssocID="{EECAFADC-B396-496E-AD9B-95622544B71F}" presName="rootText" presStyleLbl="node3" presStyleIdx="4" presStyleCnt="5" custScaleX="117229" custScaleY="172298">
        <dgm:presLayoutVars>
          <dgm:chPref val="3"/>
        </dgm:presLayoutVars>
      </dgm:prSet>
      <dgm:spPr>
        <a:prstGeom prst="parallelogram">
          <a:avLst/>
        </a:prstGeom>
      </dgm:spPr>
      <dgm:t>
        <a:bodyPr/>
        <a:lstStyle/>
        <a:p>
          <a:pPr rtl="1"/>
          <a:endParaRPr lang="ar-SA"/>
        </a:p>
      </dgm:t>
    </dgm:pt>
    <dgm:pt modelId="{20857348-BE37-4368-8B4D-78F6BFDF935B}" type="pres">
      <dgm:prSet presAssocID="{EECAFADC-B396-496E-AD9B-95622544B71F}" presName="rootConnector" presStyleLbl="node3" presStyleIdx="4" presStyleCnt="5"/>
      <dgm:spPr/>
      <dgm:t>
        <a:bodyPr/>
        <a:lstStyle/>
        <a:p>
          <a:pPr rtl="1"/>
          <a:endParaRPr lang="ar-SA"/>
        </a:p>
      </dgm:t>
    </dgm:pt>
    <dgm:pt modelId="{57FD3B97-80A2-4B34-A9FF-99C808E0549D}" type="pres">
      <dgm:prSet presAssocID="{EECAFADC-B396-496E-AD9B-95622544B71F}" presName="hierChild4" presStyleCnt="0"/>
      <dgm:spPr/>
    </dgm:pt>
    <dgm:pt modelId="{D16AEAB0-DF29-4B5D-A76D-295DA5193F3D}" type="pres">
      <dgm:prSet presAssocID="{1F6481BE-4058-4FDD-A924-9A9151B7A7F8}" presName="Name66" presStyleLbl="parChTrans1D4" presStyleIdx="2" presStyleCnt="3"/>
      <dgm:spPr/>
      <dgm:t>
        <a:bodyPr/>
        <a:lstStyle/>
        <a:p>
          <a:pPr rtl="1"/>
          <a:endParaRPr lang="ar-SA"/>
        </a:p>
      </dgm:t>
    </dgm:pt>
    <dgm:pt modelId="{510F7A8C-A70E-4727-8D60-59FADDF4C38E}" type="pres">
      <dgm:prSet presAssocID="{3884A0B5-6C32-429A-A846-90C1438C1259}" presName="hierRoot2" presStyleCnt="0">
        <dgm:presLayoutVars>
          <dgm:hierBranch val="init"/>
        </dgm:presLayoutVars>
      </dgm:prSet>
      <dgm:spPr/>
    </dgm:pt>
    <dgm:pt modelId="{71682B98-8AF4-4F2E-9835-4749309E0681}" type="pres">
      <dgm:prSet presAssocID="{3884A0B5-6C32-429A-A846-90C1438C1259}" presName="rootComposite" presStyleCnt="0"/>
      <dgm:spPr/>
    </dgm:pt>
    <dgm:pt modelId="{10D78612-2D3D-4B53-BAB7-607C7A6985E9}" type="pres">
      <dgm:prSet presAssocID="{3884A0B5-6C32-429A-A846-90C1438C1259}" presName="rootText" presStyleLbl="node4" presStyleIdx="2" presStyleCnt="3">
        <dgm:presLayoutVars>
          <dgm:chPref val="3"/>
        </dgm:presLayoutVars>
      </dgm:prSet>
      <dgm:spPr/>
      <dgm:t>
        <a:bodyPr/>
        <a:lstStyle/>
        <a:p>
          <a:pPr rtl="1"/>
          <a:endParaRPr lang="ar-SA"/>
        </a:p>
      </dgm:t>
    </dgm:pt>
    <dgm:pt modelId="{2AF30DDF-25DE-41C7-A3F5-0CAFE5007FC2}" type="pres">
      <dgm:prSet presAssocID="{3884A0B5-6C32-429A-A846-90C1438C1259}" presName="rootConnector" presStyleLbl="node4" presStyleIdx="2" presStyleCnt="3"/>
      <dgm:spPr/>
      <dgm:t>
        <a:bodyPr/>
        <a:lstStyle/>
        <a:p>
          <a:pPr rtl="1"/>
          <a:endParaRPr lang="ar-SA"/>
        </a:p>
      </dgm:t>
    </dgm:pt>
    <dgm:pt modelId="{A5F3F292-23C6-46E0-A48D-331AB9AD1BA3}" type="pres">
      <dgm:prSet presAssocID="{3884A0B5-6C32-429A-A846-90C1438C1259}" presName="hierChild4" presStyleCnt="0"/>
      <dgm:spPr/>
    </dgm:pt>
    <dgm:pt modelId="{AE4F8B3D-43FE-4FF8-BE26-354615B32C6F}" type="pres">
      <dgm:prSet presAssocID="{3884A0B5-6C32-429A-A846-90C1438C1259}" presName="hierChild5" presStyleCnt="0"/>
      <dgm:spPr/>
    </dgm:pt>
    <dgm:pt modelId="{90FDD817-8D14-47B9-A588-1D95A90457FA}" type="pres">
      <dgm:prSet presAssocID="{EECAFADC-B396-496E-AD9B-95622544B71F}" presName="hierChild5" presStyleCnt="0"/>
      <dgm:spPr/>
    </dgm:pt>
    <dgm:pt modelId="{AA980228-089B-4458-BECB-7B0D20564642}" type="pres">
      <dgm:prSet presAssocID="{6AB9323E-99C9-4586-A447-AD387AAFA9CE}" presName="hierChild5" presStyleCnt="0"/>
      <dgm:spPr/>
    </dgm:pt>
    <dgm:pt modelId="{92C23381-A0F1-430E-9C1C-716CA3CB55C1}" type="pres">
      <dgm:prSet presAssocID="{41DA7A52-38F3-4246-8A3B-60FCFA31EFB9}" presName="hierChild3" presStyleCnt="0"/>
      <dgm:spPr/>
    </dgm:pt>
  </dgm:ptLst>
  <dgm:cxnLst>
    <dgm:cxn modelId="{14A72FDD-EBE9-4296-B46C-EAB59A648B43}" type="presOf" srcId="{F1CE73D1-34A0-4C9D-992B-4BD770473C26}" destId="{84F3876B-9627-4713-A5AF-18910C584761}" srcOrd="0" destOrd="0" presId="urn:microsoft.com/office/officeart/2009/3/layout/HorizontalOrganizationChart"/>
    <dgm:cxn modelId="{31580984-F706-47B1-85A1-B83A6B84C52A}" type="presOf" srcId="{C3EB527A-ED0A-46EB-903E-DA9AB9BFE942}" destId="{D9B9DE97-2A03-4C31-A2E6-A57151DACB0A}" srcOrd="0" destOrd="0" presId="urn:microsoft.com/office/officeart/2009/3/layout/HorizontalOrganizationChart"/>
    <dgm:cxn modelId="{1C4C45E5-2E44-4C1C-99E4-5FA0476845AB}" srcId="{6AB9323E-99C9-4586-A447-AD387AAFA9CE}" destId="{406F8836-E1B2-48B3-A09D-1D06F68A595D}" srcOrd="1" destOrd="0" parTransId="{9CA8A797-42A0-43F8-AB8C-C1ADCD649019}" sibTransId="{3FC910FB-68DC-489E-9F9B-177E4E2AA448}"/>
    <dgm:cxn modelId="{443845F4-18B1-4C9D-97B1-3BFA01203812}" type="presOf" srcId="{406F8836-E1B2-48B3-A09D-1D06F68A595D}" destId="{2682D0CA-8AAB-450A-8B58-D3D605B3D03F}" srcOrd="0" destOrd="0" presId="urn:microsoft.com/office/officeart/2009/3/layout/HorizontalOrganizationChart"/>
    <dgm:cxn modelId="{BDD85FEE-85A4-4510-B8A4-71D92E1118AA}" type="presOf" srcId="{D2F29AA2-38E4-4F47-9E8E-FDD8B664206C}" destId="{25E7DB7C-8B6F-438E-BF6E-4953C18E24C7}" srcOrd="0" destOrd="0" presId="urn:microsoft.com/office/officeart/2009/3/layout/HorizontalOrganizationChart"/>
    <dgm:cxn modelId="{0E89F40A-70DE-40CD-A097-CBDB07C661B2}" srcId="{41DA7A52-38F3-4246-8A3B-60FCFA31EFB9}" destId="{F1CE73D1-34A0-4C9D-992B-4BD770473C26}" srcOrd="0" destOrd="0" parTransId="{3DBB3B44-B525-409C-8E61-ECE31FC79D8C}" sibTransId="{986D1D5A-8710-4811-8BE3-A9E6EBFDBAF7}"/>
    <dgm:cxn modelId="{51CAB3F0-F5EB-4C24-884E-1B26C8AE147E}" type="presOf" srcId="{EECAFADC-B396-496E-AD9B-95622544B71F}" destId="{75CECDC4-5920-46E1-9BFD-2CF6032C4149}" srcOrd="0" destOrd="0" presId="urn:microsoft.com/office/officeart/2009/3/layout/HorizontalOrganizationChart"/>
    <dgm:cxn modelId="{48D443F4-658C-457E-B9F1-66423975C7D2}" type="presOf" srcId="{6AB9323E-99C9-4586-A447-AD387AAFA9CE}" destId="{51521A66-902A-4D4C-B1BB-446C89F45FCB}" srcOrd="0" destOrd="0" presId="urn:microsoft.com/office/officeart/2009/3/layout/HorizontalOrganizationChart"/>
    <dgm:cxn modelId="{9E6980FC-5496-4F04-BBA6-F650118BE80E}" srcId="{F1CE73D1-34A0-4C9D-992B-4BD770473C26}" destId="{25357BA7-0F1F-40DB-883B-0382B61832C1}" srcOrd="1" destOrd="0" parTransId="{D2F29AA2-38E4-4F47-9E8E-FDD8B664206C}" sibTransId="{A3F49517-DB6C-4E4B-9F84-4B12C9F25A15}"/>
    <dgm:cxn modelId="{1963DB93-4002-4165-839C-A6D2166D5E71}" type="presOf" srcId="{406F8836-E1B2-48B3-A09D-1D06F68A595D}" destId="{EC3F56A0-E0B1-4B3F-9936-718413CA9D8F}" srcOrd="1" destOrd="0" presId="urn:microsoft.com/office/officeart/2009/3/layout/HorizontalOrganizationChart"/>
    <dgm:cxn modelId="{2921972D-7451-4BC9-84E7-CA65328D6692}" type="presOf" srcId="{9CA8A797-42A0-43F8-AB8C-C1ADCD649019}" destId="{793DB2F2-5337-42C8-AF00-934760FA707B}" srcOrd="0" destOrd="0" presId="urn:microsoft.com/office/officeart/2009/3/layout/HorizontalOrganizationChart"/>
    <dgm:cxn modelId="{00955F94-F982-4267-BB58-25F0A9E2F12F}" type="presOf" srcId="{06088338-DB08-4BAE-AFE6-A66C101AB8C8}" destId="{A28FD74B-5694-40DC-86E7-9B227574BE48}" srcOrd="1" destOrd="0" presId="urn:microsoft.com/office/officeart/2009/3/layout/HorizontalOrganizationChart"/>
    <dgm:cxn modelId="{655EA734-6A15-4A49-A20E-5A17474E8A41}" type="presOf" srcId="{EECAFADC-B396-496E-AD9B-95622544B71F}" destId="{20857348-BE37-4368-8B4D-78F6BFDF935B}" srcOrd="1" destOrd="0" presId="urn:microsoft.com/office/officeart/2009/3/layout/HorizontalOrganizationChart"/>
    <dgm:cxn modelId="{DFB25F1B-227C-45E3-B0A9-4820497090CF}" type="presOf" srcId="{3884A0B5-6C32-429A-A846-90C1438C1259}" destId="{10D78612-2D3D-4B53-BAB7-607C7A6985E9}" srcOrd="0" destOrd="0" presId="urn:microsoft.com/office/officeart/2009/3/layout/HorizontalOrganizationChart"/>
    <dgm:cxn modelId="{5F6E8C5B-753A-4CA8-BA31-9BDC7F23AA23}" type="presOf" srcId="{3DBB3B44-B525-409C-8E61-ECE31FC79D8C}" destId="{CBB017BB-3302-4C99-A0DC-9EEC1500D650}" srcOrd="0" destOrd="0" presId="urn:microsoft.com/office/officeart/2009/3/layout/HorizontalOrganizationChart"/>
    <dgm:cxn modelId="{078D1D84-F86C-448B-9F4C-9092698A7D87}" type="presOf" srcId="{3884A0B5-6C32-429A-A846-90C1438C1259}" destId="{2AF30DDF-25DE-41C7-A3F5-0CAFE5007FC2}" srcOrd="1" destOrd="0" presId="urn:microsoft.com/office/officeart/2009/3/layout/HorizontalOrganizationChart"/>
    <dgm:cxn modelId="{B5E10ED5-72A8-4F3C-8B59-8F7C561B01AC}" srcId="{8FD45D92-8C4D-44E9-8EB4-F578FFC7BBA8}" destId="{41DA7A52-38F3-4246-8A3B-60FCFA31EFB9}" srcOrd="0" destOrd="0" parTransId="{3F44B9FE-A167-4FE1-BD5F-25C6B433A3F4}" sibTransId="{2DF19364-16A1-440C-BEDE-DBEB00C91440}"/>
    <dgm:cxn modelId="{E01DCB95-EF1C-44E7-82EB-C9163E38A876}" type="presOf" srcId="{F1CE73D1-34A0-4C9D-992B-4BD770473C26}" destId="{E613D033-77A6-4AEF-9C68-FC94F2D76CD9}" srcOrd="1" destOrd="0" presId="urn:microsoft.com/office/officeart/2009/3/layout/HorizontalOrganizationChart"/>
    <dgm:cxn modelId="{B8573C11-DEC3-4D79-A0DE-37539D350520}" type="presOf" srcId="{57EA93B3-1060-4DE1-92C0-6CD87C308863}" destId="{0495E36A-4BBC-4040-9B99-3065884D7066}" srcOrd="0" destOrd="0" presId="urn:microsoft.com/office/officeart/2009/3/layout/HorizontalOrganizationChart"/>
    <dgm:cxn modelId="{D1422054-2E09-495E-B195-B27445F61C15}" type="presOf" srcId="{57ACE146-0B77-4250-8AD8-AD50C291AF70}" destId="{BD14137E-E21B-439E-A382-BA1797F1A3E1}" srcOrd="0" destOrd="0" presId="urn:microsoft.com/office/officeart/2009/3/layout/HorizontalOrganizationChart"/>
    <dgm:cxn modelId="{BB213C56-B289-47AD-9887-48B4E2985D64}" type="presOf" srcId="{41DA7A52-38F3-4246-8A3B-60FCFA31EFB9}" destId="{0E569579-8191-4F88-ABB2-8CA28D71F946}" srcOrd="1" destOrd="0" presId="urn:microsoft.com/office/officeart/2009/3/layout/HorizontalOrganizationChart"/>
    <dgm:cxn modelId="{7989FE41-B04C-4259-9628-38A3A4E4D38B}" srcId="{6AB9323E-99C9-4586-A447-AD387AAFA9CE}" destId="{EECAFADC-B396-496E-AD9B-95622544B71F}" srcOrd="2" destOrd="0" parTransId="{340B06A5-D40D-4569-AF5A-316AB4CE11C7}" sibTransId="{14FFC1B5-F750-4C25-A678-EE1B0890ADC9}"/>
    <dgm:cxn modelId="{A5861247-AD68-493D-93F6-4C5935F12533}" type="presOf" srcId="{25357BA7-0F1F-40DB-883B-0382B61832C1}" destId="{16BBF1A9-93F1-406F-ACAB-8DDDD87D572B}" srcOrd="1" destOrd="0" presId="urn:microsoft.com/office/officeart/2009/3/layout/HorizontalOrganizationChart"/>
    <dgm:cxn modelId="{D952C68C-6B8D-4F9C-8F50-C2AD1262160C}" type="presOf" srcId="{8F1DB589-34ED-4A9E-BCAA-0608B8A90A57}" destId="{DE184C0A-B3E4-49E9-92D8-EDBD8DF0AF6E}" srcOrd="1" destOrd="0" presId="urn:microsoft.com/office/officeart/2009/3/layout/HorizontalOrganizationChart"/>
    <dgm:cxn modelId="{E896C507-F1EC-4D6E-926C-229FAC5F7A61}" srcId="{EECAFADC-B396-496E-AD9B-95622544B71F}" destId="{3884A0B5-6C32-429A-A846-90C1438C1259}" srcOrd="0" destOrd="0" parTransId="{1F6481BE-4058-4FDD-A924-9A9151B7A7F8}" sibTransId="{7F06AE3A-8931-45AF-BBA3-ED393481EECD}"/>
    <dgm:cxn modelId="{44E8A5A6-640E-4163-AB7D-F565E11DAE71}" type="presOf" srcId="{25357BA7-0F1F-40DB-883B-0382B61832C1}" destId="{EE94B9CC-9145-410E-BD4F-26A7AAD4B2A8}" srcOrd="0" destOrd="0" presId="urn:microsoft.com/office/officeart/2009/3/layout/HorizontalOrganizationChart"/>
    <dgm:cxn modelId="{B172523C-7392-4A20-A7C1-8124FC9B11F2}" type="presOf" srcId="{8F1DB589-34ED-4A9E-BCAA-0608B8A90A57}" destId="{52F520F0-C8CB-4BC2-8C7C-26671BDE57FD}" srcOrd="0" destOrd="0" presId="urn:microsoft.com/office/officeart/2009/3/layout/HorizontalOrganizationChart"/>
    <dgm:cxn modelId="{9E795DA3-822A-44B9-AF39-30E8CE9D5424}" srcId="{F1CE73D1-34A0-4C9D-992B-4BD770473C26}" destId="{8F1DB589-34ED-4A9E-BCAA-0608B8A90A57}" srcOrd="0" destOrd="0" parTransId="{C3EB527A-ED0A-46EB-903E-DA9AB9BFE942}" sibTransId="{1768E898-AE1B-40F4-AF98-EC915862735D}"/>
    <dgm:cxn modelId="{523306D2-90E2-4630-B687-0990A3166365}" type="presOf" srcId="{06088338-DB08-4BAE-AFE6-A66C101AB8C8}" destId="{81938686-8353-4478-B994-3B29EE541A12}" srcOrd="0" destOrd="0" presId="urn:microsoft.com/office/officeart/2009/3/layout/HorizontalOrganizationChart"/>
    <dgm:cxn modelId="{4D1320CB-CC0A-45C1-B02D-F0EF449D71DD}" type="presOf" srcId="{A4FCA5F1-D756-42C5-8E5B-EC63C3900B18}" destId="{EFF24F13-C56A-47DB-AF75-0F92D5A2E490}" srcOrd="0" destOrd="0" presId="urn:microsoft.com/office/officeart/2009/3/layout/HorizontalOrganizationChart"/>
    <dgm:cxn modelId="{E8B0BB45-9172-4AA7-BE6E-EB1213AC14D5}" srcId="{6AB9323E-99C9-4586-A447-AD387AAFA9CE}" destId="{06088338-DB08-4BAE-AFE6-A66C101AB8C8}" srcOrd="0" destOrd="0" parTransId="{F726D476-FC2A-4796-BFC8-E8F5BCFA68F2}" sibTransId="{72025428-013E-475D-85C8-F551A6D19AC5}"/>
    <dgm:cxn modelId="{7FA5D907-D871-4340-949E-751C80A0AF2A}" type="presOf" srcId="{6AB9323E-99C9-4586-A447-AD387AAFA9CE}" destId="{E6843828-4C9C-4016-A727-D5192639EC78}" srcOrd="1" destOrd="0" presId="urn:microsoft.com/office/officeart/2009/3/layout/HorizontalOrganizationChart"/>
    <dgm:cxn modelId="{FB395DCB-CA3A-49D8-945E-9655B7CD0908}" srcId="{41DA7A52-38F3-4246-8A3B-60FCFA31EFB9}" destId="{6AB9323E-99C9-4586-A447-AD387AAFA9CE}" srcOrd="1" destOrd="0" parTransId="{29563554-25AF-4F19-98AE-1E7110C9D1B0}" sibTransId="{EA9051A4-3BC1-4B33-AA7C-7CF9AF475C11}"/>
    <dgm:cxn modelId="{D2F62199-A6C9-40D7-BBE9-B027A81A8922}" type="presOf" srcId="{1F6481BE-4058-4FDD-A924-9A9151B7A7F8}" destId="{D16AEAB0-DF29-4B5D-A76D-295DA5193F3D}" srcOrd="0" destOrd="0" presId="urn:microsoft.com/office/officeart/2009/3/layout/HorizontalOrganizationChart"/>
    <dgm:cxn modelId="{15798839-3D88-44F5-8761-A746BFAAF8B6}" type="presOf" srcId="{57EA93B3-1060-4DE1-92C0-6CD87C308863}" destId="{CA43E262-3882-42EE-9AC5-29303BE4AEEF}" srcOrd="1" destOrd="0" presId="urn:microsoft.com/office/officeart/2009/3/layout/HorizontalOrganizationChart"/>
    <dgm:cxn modelId="{4D799759-9566-4244-B200-7A402744F09D}" type="presOf" srcId="{8FD45D92-8C4D-44E9-8EB4-F578FFC7BBA8}" destId="{E51945FB-5BCA-4853-B809-5A5B8A62BD0D}" srcOrd="0" destOrd="0" presId="urn:microsoft.com/office/officeart/2009/3/layout/HorizontalOrganizationChart"/>
    <dgm:cxn modelId="{4659C1BE-F4F6-4F11-9B70-EB0673F9F2B9}" srcId="{406F8836-E1B2-48B3-A09D-1D06F68A595D}" destId="{57ACE146-0B77-4250-8AD8-AD50C291AF70}" srcOrd="0" destOrd="0" parTransId="{A4FCA5F1-D756-42C5-8E5B-EC63C3900B18}" sibTransId="{39F67E71-E4D6-4060-9B5A-29EF02A85158}"/>
    <dgm:cxn modelId="{200CC2A7-D2D1-45FB-A84D-2E1FEA493F47}" type="presOf" srcId="{29563554-25AF-4F19-98AE-1E7110C9D1B0}" destId="{44C21A61-3B51-469A-B11E-477BF40DB391}" srcOrd="0" destOrd="0" presId="urn:microsoft.com/office/officeart/2009/3/layout/HorizontalOrganizationChart"/>
    <dgm:cxn modelId="{004A4434-B16B-4AF2-B1BE-6DCCC79DF0B8}" type="presOf" srcId="{340B06A5-D40D-4569-AF5A-316AB4CE11C7}" destId="{E0266F6B-E0B6-4B36-87D6-E4C8616631F4}" srcOrd="0" destOrd="0" presId="urn:microsoft.com/office/officeart/2009/3/layout/HorizontalOrganizationChart"/>
    <dgm:cxn modelId="{10A48FB2-E30F-49BF-9322-D321A321497E}" type="presOf" srcId="{57ACE146-0B77-4250-8AD8-AD50C291AF70}" destId="{99BE5316-F80B-45CB-88FC-6B2288E97DC1}" srcOrd="1" destOrd="0" presId="urn:microsoft.com/office/officeart/2009/3/layout/HorizontalOrganizationChart"/>
    <dgm:cxn modelId="{4E4F9789-38DE-4423-BC15-E862046A52BA}" srcId="{06088338-DB08-4BAE-AFE6-A66C101AB8C8}" destId="{57EA93B3-1060-4DE1-92C0-6CD87C308863}" srcOrd="0" destOrd="0" parTransId="{871D939E-AADB-4033-B3F8-F35E2B30D0C7}" sibTransId="{2714D5FC-C263-4E33-A7B3-3699CAC22373}"/>
    <dgm:cxn modelId="{B8A7CA6D-4056-43E1-977F-856C003CC3CC}" type="presOf" srcId="{41DA7A52-38F3-4246-8A3B-60FCFA31EFB9}" destId="{580CB820-4D28-4DD7-9EDE-D7AB4437B9AD}" srcOrd="0" destOrd="0" presId="urn:microsoft.com/office/officeart/2009/3/layout/HorizontalOrganizationChart"/>
    <dgm:cxn modelId="{ACE56B97-54A0-4F54-BEB6-AC7F0EFF2543}" type="presOf" srcId="{871D939E-AADB-4033-B3F8-F35E2B30D0C7}" destId="{9DFE5096-BE28-452E-985F-8D70719998E0}" srcOrd="0" destOrd="0" presId="urn:microsoft.com/office/officeart/2009/3/layout/HorizontalOrganizationChart"/>
    <dgm:cxn modelId="{BB15F754-F8AB-4965-A126-F66C46C59A71}" type="presOf" srcId="{F726D476-FC2A-4796-BFC8-E8F5BCFA68F2}" destId="{E84532F9-CA45-44F4-8DC7-2406C91BE777}" srcOrd="0" destOrd="0" presId="urn:microsoft.com/office/officeart/2009/3/layout/HorizontalOrganizationChart"/>
    <dgm:cxn modelId="{6898FAB0-3F84-49BD-A11D-09E16F20C67C}" type="presParOf" srcId="{E51945FB-5BCA-4853-B809-5A5B8A62BD0D}" destId="{7AD1B2F2-36C0-4DB8-8582-C5A1D66D243E}" srcOrd="0" destOrd="0" presId="urn:microsoft.com/office/officeart/2009/3/layout/HorizontalOrganizationChart"/>
    <dgm:cxn modelId="{EC5D595F-9CD9-4FC4-A868-DC82847C04F3}" type="presParOf" srcId="{7AD1B2F2-36C0-4DB8-8582-C5A1D66D243E}" destId="{0BCBCE7A-4598-4C01-859B-83097B3A44BC}" srcOrd="0" destOrd="0" presId="urn:microsoft.com/office/officeart/2009/3/layout/HorizontalOrganizationChart"/>
    <dgm:cxn modelId="{6DE46591-A824-43FD-8C52-904CC951268D}" type="presParOf" srcId="{0BCBCE7A-4598-4C01-859B-83097B3A44BC}" destId="{580CB820-4D28-4DD7-9EDE-D7AB4437B9AD}" srcOrd="0" destOrd="0" presId="urn:microsoft.com/office/officeart/2009/3/layout/HorizontalOrganizationChart"/>
    <dgm:cxn modelId="{29D74931-22F3-42C4-8714-2CEB9BD82F07}" type="presParOf" srcId="{0BCBCE7A-4598-4C01-859B-83097B3A44BC}" destId="{0E569579-8191-4F88-ABB2-8CA28D71F946}" srcOrd="1" destOrd="0" presId="urn:microsoft.com/office/officeart/2009/3/layout/HorizontalOrganizationChart"/>
    <dgm:cxn modelId="{903A4CCC-2685-489B-8AAC-5BB3E0796C74}" type="presParOf" srcId="{7AD1B2F2-36C0-4DB8-8582-C5A1D66D243E}" destId="{3A740FAF-A129-4FD3-9B7C-926E94CF34C8}" srcOrd="1" destOrd="0" presId="urn:microsoft.com/office/officeart/2009/3/layout/HorizontalOrganizationChart"/>
    <dgm:cxn modelId="{C6113853-84FC-4800-9AA9-EE2291747D55}" type="presParOf" srcId="{3A740FAF-A129-4FD3-9B7C-926E94CF34C8}" destId="{CBB017BB-3302-4C99-A0DC-9EEC1500D650}" srcOrd="0" destOrd="0" presId="urn:microsoft.com/office/officeart/2009/3/layout/HorizontalOrganizationChart"/>
    <dgm:cxn modelId="{0710A3DE-8F07-40A1-9487-A8707C7EE9E3}" type="presParOf" srcId="{3A740FAF-A129-4FD3-9B7C-926E94CF34C8}" destId="{2956EC68-2A05-4E24-BB20-7D331E738003}" srcOrd="1" destOrd="0" presId="urn:microsoft.com/office/officeart/2009/3/layout/HorizontalOrganizationChart"/>
    <dgm:cxn modelId="{07DCDCA8-3E2F-41F5-BC4D-01F4F1E06294}" type="presParOf" srcId="{2956EC68-2A05-4E24-BB20-7D331E738003}" destId="{347136A5-EA2B-4880-A1B7-C702F95B3603}" srcOrd="0" destOrd="0" presId="urn:microsoft.com/office/officeart/2009/3/layout/HorizontalOrganizationChart"/>
    <dgm:cxn modelId="{067F104C-B74E-48FC-BD3E-5621907D0ADB}" type="presParOf" srcId="{347136A5-EA2B-4880-A1B7-C702F95B3603}" destId="{84F3876B-9627-4713-A5AF-18910C584761}" srcOrd="0" destOrd="0" presId="urn:microsoft.com/office/officeart/2009/3/layout/HorizontalOrganizationChart"/>
    <dgm:cxn modelId="{FA036C32-7D84-4A08-B697-ECFE1D120FAA}" type="presParOf" srcId="{347136A5-EA2B-4880-A1B7-C702F95B3603}" destId="{E613D033-77A6-4AEF-9C68-FC94F2D76CD9}" srcOrd="1" destOrd="0" presId="urn:microsoft.com/office/officeart/2009/3/layout/HorizontalOrganizationChart"/>
    <dgm:cxn modelId="{9BE36E1C-B435-46C5-854C-3FC11008E9D9}" type="presParOf" srcId="{2956EC68-2A05-4E24-BB20-7D331E738003}" destId="{CF86BB61-72B6-4BA0-B430-8855CC32E2FB}" srcOrd="1" destOrd="0" presId="urn:microsoft.com/office/officeart/2009/3/layout/HorizontalOrganizationChart"/>
    <dgm:cxn modelId="{38DE87E7-BEA2-48BE-A499-FC6FAD8BCF56}" type="presParOf" srcId="{CF86BB61-72B6-4BA0-B430-8855CC32E2FB}" destId="{D9B9DE97-2A03-4C31-A2E6-A57151DACB0A}" srcOrd="0" destOrd="0" presId="urn:microsoft.com/office/officeart/2009/3/layout/HorizontalOrganizationChart"/>
    <dgm:cxn modelId="{3A4F848C-F797-4772-9218-70C128D50D91}" type="presParOf" srcId="{CF86BB61-72B6-4BA0-B430-8855CC32E2FB}" destId="{6D3D6255-C1F2-4B68-955F-AA316FBC11EA}" srcOrd="1" destOrd="0" presId="urn:microsoft.com/office/officeart/2009/3/layout/HorizontalOrganizationChart"/>
    <dgm:cxn modelId="{D9B7691E-00D5-4557-A22B-A158C919E71C}" type="presParOf" srcId="{6D3D6255-C1F2-4B68-955F-AA316FBC11EA}" destId="{BD670C81-B1C4-41B5-ABA0-1E1FEE6C2B0F}" srcOrd="0" destOrd="0" presId="urn:microsoft.com/office/officeart/2009/3/layout/HorizontalOrganizationChart"/>
    <dgm:cxn modelId="{1E1D9F3E-C1D5-4AE5-AC1D-546BB7F3C705}" type="presParOf" srcId="{BD670C81-B1C4-41B5-ABA0-1E1FEE6C2B0F}" destId="{52F520F0-C8CB-4BC2-8C7C-26671BDE57FD}" srcOrd="0" destOrd="0" presId="urn:microsoft.com/office/officeart/2009/3/layout/HorizontalOrganizationChart"/>
    <dgm:cxn modelId="{0C462079-4EA2-4E58-B920-9B399D26D33E}" type="presParOf" srcId="{BD670C81-B1C4-41B5-ABA0-1E1FEE6C2B0F}" destId="{DE184C0A-B3E4-49E9-92D8-EDBD8DF0AF6E}" srcOrd="1" destOrd="0" presId="urn:microsoft.com/office/officeart/2009/3/layout/HorizontalOrganizationChart"/>
    <dgm:cxn modelId="{45453A82-B070-441F-A398-99EDF5351004}" type="presParOf" srcId="{6D3D6255-C1F2-4B68-955F-AA316FBC11EA}" destId="{AA5020C4-A199-4DCA-8528-9739F8CD150C}" srcOrd="1" destOrd="0" presId="urn:microsoft.com/office/officeart/2009/3/layout/HorizontalOrganizationChart"/>
    <dgm:cxn modelId="{734051FB-03DA-4077-85BB-AC7BAA1E6F34}" type="presParOf" srcId="{6D3D6255-C1F2-4B68-955F-AA316FBC11EA}" destId="{9DFFBA5F-EB4B-4A4B-ABF1-4AB4D63124DC}" srcOrd="2" destOrd="0" presId="urn:microsoft.com/office/officeart/2009/3/layout/HorizontalOrganizationChart"/>
    <dgm:cxn modelId="{75A55887-98A3-4C26-B84E-2C4F58AEAD08}" type="presParOf" srcId="{CF86BB61-72B6-4BA0-B430-8855CC32E2FB}" destId="{25E7DB7C-8B6F-438E-BF6E-4953C18E24C7}" srcOrd="2" destOrd="0" presId="urn:microsoft.com/office/officeart/2009/3/layout/HorizontalOrganizationChart"/>
    <dgm:cxn modelId="{A0AF8C92-0FDE-4D3A-97AB-54EF0BF71320}" type="presParOf" srcId="{CF86BB61-72B6-4BA0-B430-8855CC32E2FB}" destId="{34406EFF-257B-44B2-ABA8-1E588302C122}" srcOrd="3" destOrd="0" presId="urn:microsoft.com/office/officeart/2009/3/layout/HorizontalOrganizationChart"/>
    <dgm:cxn modelId="{A9C0B8D8-6BE7-4C55-8613-8C43B38B2EDA}" type="presParOf" srcId="{34406EFF-257B-44B2-ABA8-1E588302C122}" destId="{E927DAB4-0BBD-41DD-92AC-B8F6790CE71E}" srcOrd="0" destOrd="0" presId="urn:microsoft.com/office/officeart/2009/3/layout/HorizontalOrganizationChart"/>
    <dgm:cxn modelId="{E9107A32-BF4A-4D29-A86F-384CA880841E}" type="presParOf" srcId="{E927DAB4-0BBD-41DD-92AC-B8F6790CE71E}" destId="{EE94B9CC-9145-410E-BD4F-26A7AAD4B2A8}" srcOrd="0" destOrd="0" presId="urn:microsoft.com/office/officeart/2009/3/layout/HorizontalOrganizationChart"/>
    <dgm:cxn modelId="{6B81EBC6-4E59-4CC4-A1BD-27F9272A7D9B}" type="presParOf" srcId="{E927DAB4-0BBD-41DD-92AC-B8F6790CE71E}" destId="{16BBF1A9-93F1-406F-ACAB-8DDDD87D572B}" srcOrd="1" destOrd="0" presId="urn:microsoft.com/office/officeart/2009/3/layout/HorizontalOrganizationChart"/>
    <dgm:cxn modelId="{1D0A3BE2-0D68-4E06-9428-433D057BCC98}" type="presParOf" srcId="{34406EFF-257B-44B2-ABA8-1E588302C122}" destId="{4CDABB01-149E-40CD-B865-345A501FF002}" srcOrd="1" destOrd="0" presId="urn:microsoft.com/office/officeart/2009/3/layout/HorizontalOrganizationChart"/>
    <dgm:cxn modelId="{E2499B96-8C62-4794-A8EF-B361811C22B9}" type="presParOf" srcId="{34406EFF-257B-44B2-ABA8-1E588302C122}" destId="{962B27A8-0524-45F9-94C4-9DCEFEBDD1CC}" srcOrd="2" destOrd="0" presId="urn:microsoft.com/office/officeart/2009/3/layout/HorizontalOrganizationChart"/>
    <dgm:cxn modelId="{B3CB398D-2D71-4081-89AD-B535A18CA74C}" type="presParOf" srcId="{2956EC68-2A05-4E24-BB20-7D331E738003}" destId="{466120D0-77AA-4C94-9383-191FCA636243}" srcOrd="2" destOrd="0" presId="urn:microsoft.com/office/officeart/2009/3/layout/HorizontalOrganizationChart"/>
    <dgm:cxn modelId="{E4557662-F40E-41B7-8659-566643574953}" type="presParOf" srcId="{3A740FAF-A129-4FD3-9B7C-926E94CF34C8}" destId="{44C21A61-3B51-469A-B11E-477BF40DB391}" srcOrd="2" destOrd="0" presId="urn:microsoft.com/office/officeart/2009/3/layout/HorizontalOrganizationChart"/>
    <dgm:cxn modelId="{67722AE9-0548-4AAC-911E-54786EA023E7}" type="presParOf" srcId="{3A740FAF-A129-4FD3-9B7C-926E94CF34C8}" destId="{6C4FECF1-1DEF-46F8-9396-A86E681FA969}" srcOrd="3" destOrd="0" presId="urn:microsoft.com/office/officeart/2009/3/layout/HorizontalOrganizationChart"/>
    <dgm:cxn modelId="{4D615931-D109-4A35-A6F8-7475A45424FE}" type="presParOf" srcId="{6C4FECF1-1DEF-46F8-9396-A86E681FA969}" destId="{1616218A-9426-429A-9B0A-0D96743C3BC2}" srcOrd="0" destOrd="0" presId="urn:microsoft.com/office/officeart/2009/3/layout/HorizontalOrganizationChart"/>
    <dgm:cxn modelId="{F81E6AC0-97F1-4B55-8F94-8427DB3B8D95}" type="presParOf" srcId="{1616218A-9426-429A-9B0A-0D96743C3BC2}" destId="{51521A66-902A-4D4C-B1BB-446C89F45FCB}" srcOrd="0" destOrd="0" presId="urn:microsoft.com/office/officeart/2009/3/layout/HorizontalOrganizationChart"/>
    <dgm:cxn modelId="{42BB8606-5869-4E01-8FFE-F497888201F1}" type="presParOf" srcId="{1616218A-9426-429A-9B0A-0D96743C3BC2}" destId="{E6843828-4C9C-4016-A727-D5192639EC78}" srcOrd="1" destOrd="0" presId="urn:microsoft.com/office/officeart/2009/3/layout/HorizontalOrganizationChart"/>
    <dgm:cxn modelId="{ECD6484F-E20D-4897-86C8-F39F6CCD73B3}" type="presParOf" srcId="{6C4FECF1-1DEF-46F8-9396-A86E681FA969}" destId="{A07E9918-56AB-4CB3-94E9-AAF777EB0999}" srcOrd="1" destOrd="0" presId="urn:microsoft.com/office/officeart/2009/3/layout/HorizontalOrganizationChart"/>
    <dgm:cxn modelId="{27635A4D-36D0-4D87-BC94-D62085DBFB0D}" type="presParOf" srcId="{A07E9918-56AB-4CB3-94E9-AAF777EB0999}" destId="{E84532F9-CA45-44F4-8DC7-2406C91BE777}" srcOrd="0" destOrd="0" presId="urn:microsoft.com/office/officeart/2009/3/layout/HorizontalOrganizationChart"/>
    <dgm:cxn modelId="{7B8A517E-6276-4453-8A3C-865E3AA39EE6}" type="presParOf" srcId="{A07E9918-56AB-4CB3-94E9-AAF777EB0999}" destId="{0F73CAD5-5CD5-4F0A-AA1F-FF8824A1921C}" srcOrd="1" destOrd="0" presId="urn:microsoft.com/office/officeart/2009/3/layout/HorizontalOrganizationChart"/>
    <dgm:cxn modelId="{CB6FD5E7-390D-4D80-A4F6-2D4BAFDD4285}" type="presParOf" srcId="{0F73CAD5-5CD5-4F0A-AA1F-FF8824A1921C}" destId="{87CA2A98-3AC9-4305-B23E-714154CD31B4}" srcOrd="0" destOrd="0" presId="urn:microsoft.com/office/officeart/2009/3/layout/HorizontalOrganizationChart"/>
    <dgm:cxn modelId="{E1895F7B-6ED6-4492-BDA6-238D849A739A}" type="presParOf" srcId="{87CA2A98-3AC9-4305-B23E-714154CD31B4}" destId="{81938686-8353-4478-B994-3B29EE541A12}" srcOrd="0" destOrd="0" presId="urn:microsoft.com/office/officeart/2009/3/layout/HorizontalOrganizationChart"/>
    <dgm:cxn modelId="{D6A12415-FB52-4948-A709-E8EC4E94287B}" type="presParOf" srcId="{87CA2A98-3AC9-4305-B23E-714154CD31B4}" destId="{A28FD74B-5694-40DC-86E7-9B227574BE48}" srcOrd="1" destOrd="0" presId="urn:microsoft.com/office/officeart/2009/3/layout/HorizontalOrganizationChart"/>
    <dgm:cxn modelId="{6B6D1E1D-9235-4DD5-874F-D1601F4447B9}" type="presParOf" srcId="{0F73CAD5-5CD5-4F0A-AA1F-FF8824A1921C}" destId="{B2D29634-E7D6-4E6C-B084-BA35A36E6E38}" srcOrd="1" destOrd="0" presId="urn:microsoft.com/office/officeart/2009/3/layout/HorizontalOrganizationChart"/>
    <dgm:cxn modelId="{29B58EE5-5BE3-4307-ADB7-34064D4C4A6F}" type="presParOf" srcId="{B2D29634-E7D6-4E6C-B084-BA35A36E6E38}" destId="{9DFE5096-BE28-452E-985F-8D70719998E0}" srcOrd="0" destOrd="0" presId="urn:microsoft.com/office/officeart/2009/3/layout/HorizontalOrganizationChart"/>
    <dgm:cxn modelId="{00E901E0-11DB-429F-8B20-ACA33BB11B2C}" type="presParOf" srcId="{B2D29634-E7D6-4E6C-B084-BA35A36E6E38}" destId="{EC6EE0C4-F465-43F5-88B1-3601E89A4354}" srcOrd="1" destOrd="0" presId="urn:microsoft.com/office/officeart/2009/3/layout/HorizontalOrganizationChart"/>
    <dgm:cxn modelId="{EC848696-04AE-466F-B42B-5F12964F0A7C}" type="presParOf" srcId="{EC6EE0C4-F465-43F5-88B1-3601E89A4354}" destId="{B39AAA52-1614-442F-9BA7-17721B9D267C}" srcOrd="0" destOrd="0" presId="urn:microsoft.com/office/officeart/2009/3/layout/HorizontalOrganizationChart"/>
    <dgm:cxn modelId="{199B4D6D-5FF8-40B0-8ED4-3BFE9AFCB748}" type="presParOf" srcId="{B39AAA52-1614-442F-9BA7-17721B9D267C}" destId="{0495E36A-4BBC-4040-9B99-3065884D7066}" srcOrd="0" destOrd="0" presId="urn:microsoft.com/office/officeart/2009/3/layout/HorizontalOrganizationChart"/>
    <dgm:cxn modelId="{6A2D89EE-C390-4B63-BCB1-ED93F5717C1D}" type="presParOf" srcId="{B39AAA52-1614-442F-9BA7-17721B9D267C}" destId="{CA43E262-3882-42EE-9AC5-29303BE4AEEF}" srcOrd="1" destOrd="0" presId="urn:microsoft.com/office/officeart/2009/3/layout/HorizontalOrganizationChart"/>
    <dgm:cxn modelId="{C0F94056-1860-47D1-98D6-D0488C03D653}" type="presParOf" srcId="{EC6EE0C4-F465-43F5-88B1-3601E89A4354}" destId="{174F7ED9-AB16-4AF4-BE71-A0EC310F4618}" srcOrd="1" destOrd="0" presId="urn:microsoft.com/office/officeart/2009/3/layout/HorizontalOrganizationChart"/>
    <dgm:cxn modelId="{F80F343E-76EA-4FA8-8006-076C0917FA43}" type="presParOf" srcId="{EC6EE0C4-F465-43F5-88B1-3601E89A4354}" destId="{34F93BA0-3D86-4876-836C-88D72C01066A}" srcOrd="2" destOrd="0" presId="urn:microsoft.com/office/officeart/2009/3/layout/HorizontalOrganizationChart"/>
    <dgm:cxn modelId="{24662E96-714D-4AA1-8051-F0268D66B6FD}" type="presParOf" srcId="{0F73CAD5-5CD5-4F0A-AA1F-FF8824A1921C}" destId="{1DC2C749-42BC-41A9-8F86-C2049E749C14}" srcOrd="2" destOrd="0" presId="urn:microsoft.com/office/officeart/2009/3/layout/HorizontalOrganizationChart"/>
    <dgm:cxn modelId="{2243675C-6E0D-4339-B6FA-157F6B194052}" type="presParOf" srcId="{A07E9918-56AB-4CB3-94E9-AAF777EB0999}" destId="{793DB2F2-5337-42C8-AF00-934760FA707B}" srcOrd="2" destOrd="0" presId="urn:microsoft.com/office/officeart/2009/3/layout/HorizontalOrganizationChart"/>
    <dgm:cxn modelId="{8F583289-48B0-4F5F-8234-94564DE048AD}" type="presParOf" srcId="{A07E9918-56AB-4CB3-94E9-AAF777EB0999}" destId="{37480689-E85B-41C9-BB37-ED1E19F7913F}" srcOrd="3" destOrd="0" presId="urn:microsoft.com/office/officeart/2009/3/layout/HorizontalOrganizationChart"/>
    <dgm:cxn modelId="{64AD5CA1-5EE6-4FF7-BFA1-EC7B2177828C}" type="presParOf" srcId="{37480689-E85B-41C9-BB37-ED1E19F7913F}" destId="{E7AD442F-23D4-482D-BCEE-F265EE8670E2}" srcOrd="0" destOrd="0" presId="urn:microsoft.com/office/officeart/2009/3/layout/HorizontalOrganizationChart"/>
    <dgm:cxn modelId="{E485938A-1E2E-479B-8CF8-0B67120C67E1}" type="presParOf" srcId="{E7AD442F-23D4-482D-BCEE-F265EE8670E2}" destId="{2682D0CA-8AAB-450A-8B58-D3D605B3D03F}" srcOrd="0" destOrd="0" presId="urn:microsoft.com/office/officeart/2009/3/layout/HorizontalOrganizationChart"/>
    <dgm:cxn modelId="{F944C3A2-B2F6-46CD-9D77-B9E3D14EB93A}" type="presParOf" srcId="{E7AD442F-23D4-482D-BCEE-F265EE8670E2}" destId="{EC3F56A0-E0B1-4B3F-9936-718413CA9D8F}" srcOrd="1" destOrd="0" presId="urn:microsoft.com/office/officeart/2009/3/layout/HorizontalOrganizationChart"/>
    <dgm:cxn modelId="{0776238E-9FFB-480D-B69E-698B7AC57C22}" type="presParOf" srcId="{37480689-E85B-41C9-BB37-ED1E19F7913F}" destId="{6CA13877-60D2-491B-8D32-17591ED4EEB7}" srcOrd="1" destOrd="0" presId="urn:microsoft.com/office/officeart/2009/3/layout/HorizontalOrganizationChart"/>
    <dgm:cxn modelId="{0198BFFB-AB79-4348-956F-E19A09B96382}" type="presParOf" srcId="{6CA13877-60D2-491B-8D32-17591ED4EEB7}" destId="{EFF24F13-C56A-47DB-AF75-0F92D5A2E490}" srcOrd="0" destOrd="0" presId="urn:microsoft.com/office/officeart/2009/3/layout/HorizontalOrganizationChart"/>
    <dgm:cxn modelId="{2B94B9EF-0185-4ACE-A325-04B2E8EAB9FB}" type="presParOf" srcId="{6CA13877-60D2-491B-8D32-17591ED4EEB7}" destId="{ED33CBEA-8DC9-487A-8023-7A59A0C54D85}" srcOrd="1" destOrd="0" presId="urn:microsoft.com/office/officeart/2009/3/layout/HorizontalOrganizationChart"/>
    <dgm:cxn modelId="{38653A15-E462-4026-8E6D-D83B30E82B5E}" type="presParOf" srcId="{ED33CBEA-8DC9-487A-8023-7A59A0C54D85}" destId="{C045236B-0B0D-423C-9FE3-2929202682B3}" srcOrd="0" destOrd="0" presId="urn:microsoft.com/office/officeart/2009/3/layout/HorizontalOrganizationChart"/>
    <dgm:cxn modelId="{03B73619-EFD6-4566-8464-58F2386B206A}" type="presParOf" srcId="{C045236B-0B0D-423C-9FE3-2929202682B3}" destId="{BD14137E-E21B-439E-A382-BA1797F1A3E1}" srcOrd="0" destOrd="0" presId="urn:microsoft.com/office/officeart/2009/3/layout/HorizontalOrganizationChart"/>
    <dgm:cxn modelId="{DE6490EE-2FCA-4D04-A629-EE022FF4FB66}" type="presParOf" srcId="{C045236B-0B0D-423C-9FE3-2929202682B3}" destId="{99BE5316-F80B-45CB-88FC-6B2288E97DC1}" srcOrd="1" destOrd="0" presId="urn:microsoft.com/office/officeart/2009/3/layout/HorizontalOrganizationChart"/>
    <dgm:cxn modelId="{94267F99-A085-41BC-9F9B-76EE13FDF608}" type="presParOf" srcId="{ED33CBEA-8DC9-487A-8023-7A59A0C54D85}" destId="{25D13614-B63F-4AB5-90FB-0BE74B31E1E3}" srcOrd="1" destOrd="0" presId="urn:microsoft.com/office/officeart/2009/3/layout/HorizontalOrganizationChart"/>
    <dgm:cxn modelId="{E8091DC3-925F-424A-A084-45D74E8C31EB}" type="presParOf" srcId="{ED33CBEA-8DC9-487A-8023-7A59A0C54D85}" destId="{713C8118-5FE8-4ACF-8EC1-61066F358C7D}" srcOrd="2" destOrd="0" presId="urn:microsoft.com/office/officeart/2009/3/layout/HorizontalOrganizationChart"/>
    <dgm:cxn modelId="{5103928C-A04B-434B-8368-A5BAB3FE7040}" type="presParOf" srcId="{37480689-E85B-41C9-BB37-ED1E19F7913F}" destId="{3C394AE0-3FE2-4239-8936-A53ADD1EFF03}" srcOrd="2" destOrd="0" presId="urn:microsoft.com/office/officeart/2009/3/layout/HorizontalOrganizationChart"/>
    <dgm:cxn modelId="{8A4C1501-5E02-4EC1-8038-99048D3308C5}" type="presParOf" srcId="{A07E9918-56AB-4CB3-94E9-AAF777EB0999}" destId="{E0266F6B-E0B6-4B36-87D6-E4C8616631F4}" srcOrd="4" destOrd="0" presId="urn:microsoft.com/office/officeart/2009/3/layout/HorizontalOrganizationChart"/>
    <dgm:cxn modelId="{9E33F637-87EF-459E-83E7-140CF58C0CA5}" type="presParOf" srcId="{A07E9918-56AB-4CB3-94E9-AAF777EB0999}" destId="{0D0FE4A1-C3DA-41E5-9CEA-D998EB2B98C6}" srcOrd="5" destOrd="0" presId="urn:microsoft.com/office/officeart/2009/3/layout/HorizontalOrganizationChart"/>
    <dgm:cxn modelId="{E6B5CDD0-E674-4667-81A5-8E4C027A7A6B}" type="presParOf" srcId="{0D0FE4A1-C3DA-41E5-9CEA-D998EB2B98C6}" destId="{227C9D69-3340-43D1-9843-E516977C7FED}" srcOrd="0" destOrd="0" presId="urn:microsoft.com/office/officeart/2009/3/layout/HorizontalOrganizationChart"/>
    <dgm:cxn modelId="{25E58E1D-C678-482B-B13F-BD7F546770F8}" type="presParOf" srcId="{227C9D69-3340-43D1-9843-E516977C7FED}" destId="{75CECDC4-5920-46E1-9BFD-2CF6032C4149}" srcOrd="0" destOrd="0" presId="urn:microsoft.com/office/officeart/2009/3/layout/HorizontalOrganizationChart"/>
    <dgm:cxn modelId="{7D88A710-0568-4B2D-837C-4436AA051628}" type="presParOf" srcId="{227C9D69-3340-43D1-9843-E516977C7FED}" destId="{20857348-BE37-4368-8B4D-78F6BFDF935B}" srcOrd="1" destOrd="0" presId="urn:microsoft.com/office/officeart/2009/3/layout/HorizontalOrganizationChart"/>
    <dgm:cxn modelId="{84CCFB67-118F-459B-8B91-44BC0B38F0A2}" type="presParOf" srcId="{0D0FE4A1-C3DA-41E5-9CEA-D998EB2B98C6}" destId="{57FD3B97-80A2-4B34-A9FF-99C808E0549D}" srcOrd="1" destOrd="0" presId="urn:microsoft.com/office/officeart/2009/3/layout/HorizontalOrganizationChart"/>
    <dgm:cxn modelId="{D5B72CB0-2D50-445F-B909-98EBB3E1EA01}" type="presParOf" srcId="{57FD3B97-80A2-4B34-A9FF-99C808E0549D}" destId="{D16AEAB0-DF29-4B5D-A76D-295DA5193F3D}" srcOrd="0" destOrd="0" presId="urn:microsoft.com/office/officeart/2009/3/layout/HorizontalOrganizationChart"/>
    <dgm:cxn modelId="{76B7180E-7155-47AF-852B-F5DAFB948AAF}" type="presParOf" srcId="{57FD3B97-80A2-4B34-A9FF-99C808E0549D}" destId="{510F7A8C-A70E-4727-8D60-59FADDF4C38E}" srcOrd="1" destOrd="0" presId="urn:microsoft.com/office/officeart/2009/3/layout/HorizontalOrganizationChart"/>
    <dgm:cxn modelId="{D5C0C5CE-4DC3-4E38-95F6-7F754A8AEB35}" type="presParOf" srcId="{510F7A8C-A70E-4727-8D60-59FADDF4C38E}" destId="{71682B98-8AF4-4F2E-9835-4749309E0681}" srcOrd="0" destOrd="0" presId="urn:microsoft.com/office/officeart/2009/3/layout/HorizontalOrganizationChart"/>
    <dgm:cxn modelId="{FF808DED-ADD6-4764-B835-3A891CD57768}" type="presParOf" srcId="{71682B98-8AF4-4F2E-9835-4749309E0681}" destId="{10D78612-2D3D-4B53-BAB7-607C7A6985E9}" srcOrd="0" destOrd="0" presId="urn:microsoft.com/office/officeart/2009/3/layout/HorizontalOrganizationChart"/>
    <dgm:cxn modelId="{50D705F9-6545-48B3-85FA-B9D3F22F9C88}" type="presParOf" srcId="{71682B98-8AF4-4F2E-9835-4749309E0681}" destId="{2AF30DDF-25DE-41C7-A3F5-0CAFE5007FC2}" srcOrd="1" destOrd="0" presId="urn:microsoft.com/office/officeart/2009/3/layout/HorizontalOrganizationChart"/>
    <dgm:cxn modelId="{C5124706-9FE1-4308-9B2F-A78445DF5724}" type="presParOf" srcId="{510F7A8C-A70E-4727-8D60-59FADDF4C38E}" destId="{A5F3F292-23C6-46E0-A48D-331AB9AD1BA3}" srcOrd="1" destOrd="0" presId="urn:microsoft.com/office/officeart/2009/3/layout/HorizontalOrganizationChart"/>
    <dgm:cxn modelId="{8FC0705E-0B9B-42A5-9878-C2CAFC293A57}" type="presParOf" srcId="{510F7A8C-A70E-4727-8D60-59FADDF4C38E}" destId="{AE4F8B3D-43FE-4FF8-BE26-354615B32C6F}" srcOrd="2" destOrd="0" presId="urn:microsoft.com/office/officeart/2009/3/layout/HorizontalOrganizationChart"/>
    <dgm:cxn modelId="{E4C1855B-A537-47D0-B7E9-15FD263DF5A6}" type="presParOf" srcId="{0D0FE4A1-C3DA-41E5-9CEA-D998EB2B98C6}" destId="{90FDD817-8D14-47B9-A588-1D95A90457FA}" srcOrd="2" destOrd="0" presId="urn:microsoft.com/office/officeart/2009/3/layout/HorizontalOrganizationChart"/>
    <dgm:cxn modelId="{E296D472-A545-40FE-9FE7-7C2E10391E57}" type="presParOf" srcId="{6C4FECF1-1DEF-46F8-9396-A86E681FA969}" destId="{AA980228-089B-4458-BECB-7B0D20564642}" srcOrd="2" destOrd="0" presId="urn:microsoft.com/office/officeart/2009/3/layout/HorizontalOrganizationChart"/>
    <dgm:cxn modelId="{728317CD-28B1-4F69-A710-47471421E2A3}" type="presParOf" srcId="{7AD1B2F2-36C0-4DB8-8582-C5A1D66D243E}" destId="{92C23381-A0F1-430E-9C1C-716CA3CB55C1}" srcOrd="2" destOrd="0" presId="urn:microsoft.com/office/officeart/2009/3/layout/HorizontalOrganizationChart"/>
  </dgm:cxnLst>
  <dgm:bg/>
  <dgm:whole/>
</dgm:dataModel>
</file>

<file path=ppt/diagrams/data47.xml><?xml version="1.0" encoding="utf-8"?>
<dgm:dataModel xmlns:dgm="http://schemas.openxmlformats.org/drawingml/2006/diagram" xmlns:a="http://schemas.openxmlformats.org/drawingml/2006/main">
  <dgm:ptLst>
    <dgm:pt modelId="{A5424B61-D308-460E-845C-BD931D3EC5B1}" type="doc">
      <dgm:prSet loTypeId="urn:microsoft.com/office/officeart/2009/3/layout/HorizontalOrganizationChart" loCatId="hierarchy" qsTypeId="urn:microsoft.com/office/officeart/2005/8/quickstyle/simple3" qsCatId="simple" csTypeId="urn:microsoft.com/office/officeart/2005/8/colors/colorful2" csCatId="colorful" phldr="1"/>
      <dgm:spPr/>
      <dgm:t>
        <a:bodyPr/>
        <a:lstStyle/>
        <a:p>
          <a:endParaRPr lang="fr-FR"/>
        </a:p>
      </dgm:t>
    </dgm:pt>
    <dgm:pt modelId="{DE075BEC-DC6F-4856-AC82-DA92DA8512CB}">
      <dgm:prSet phldrT="[Texte]" custT="1"/>
      <dgm:spPr/>
      <dgm:t>
        <a:bodyPr/>
        <a:lstStyle/>
        <a:p>
          <a:pPr rtl="1"/>
          <a:r>
            <a:rPr lang="ar-TN" sz="2800" b="1" dirty="0" smtClean="0">
              <a:cs typeface="+mj-cs"/>
            </a:rPr>
            <a:t>الحكم</a:t>
          </a:r>
          <a:endParaRPr lang="fr-FR" sz="2800" b="1" dirty="0">
            <a:cs typeface="+mj-cs"/>
          </a:endParaRPr>
        </a:p>
      </dgm:t>
    </dgm:pt>
    <dgm:pt modelId="{0753735A-A4D9-4CB6-ADCE-957DA7E22D12}" type="parTrans" cxnId="{F0B4CC9F-A1FA-46E9-B5AC-35B770BAD4E2}">
      <dgm:prSet/>
      <dgm:spPr/>
      <dgm:t>
        <a:bodyPr/>
        <a:lstStyle/>
        <a:p>
          <a:endParaRPr lang="fr-FR"/>
        </a:p>
      </dgm:t>
    </dgm:pt>
    <dgm:pt modelId="{49053E7B-6F06-4D75-9624-B340AB0923C4}" type="sibTrans" cxnId="{F0B4CC9F-A1FA-46E9-B5AC-35B770BAD4E2}">
      <dgm:prSet/>
      <dgm:spPr/>
      <dgm:t>
        <a:bodyPr/>
        <a:lstStyle/>
        <a:p>
          <a:endParaRPr lang="fr-FR"/>
        </a:p>
      </dgm:t>
    </dgm:pt>
    <dgm:pt modelId="{E5803ABB-C12F-451B-9EAB-6D298950CBB2}">
      <dgm:prSet phldrT="[Texte]" custT="1"/>
      <dgm:spPr/>
      <dgm:t>
        <a:bodyPr/>
        <a:lstStyle/>
        <a:p>
          <a:r>
            <a:rPr lang="ar-TN" sz="2800" b="1" dirty="0" smtClean="0">
              <a:cs typeface="+mj-cs"/>
            </a:rPr>
            <a:t>صاحب الحكم</a:t>
          </a:r>
          <a:endParaRPr lang="fr-FR" sz="2800" b="1" dirty="0">
            <a:cs typeface="+mj-cs"/>
          </a:endParaRPr>
        </a:p>
      </dgm:t>
    </dgm:pt>
    <dgm:pt modelId="{F90FC8A8-0041-405C-8C89-A705CBBFD300}" type="parTrans" cxnId="{9B9892F7-F8DF-4008-AE5E-92F33FD49352}">
      <dgm:prSet/>
      <dgm:spPr/>
      <dgm:t>
        <a:bodyPr/>
        <a:lstStyle/>
        <a:p>
          <a:endParaRPr lang="fr-FR" sz="2800" b="1"/>
        </a:p>
      </dgm:t>
    </dgm:pt>
    <dgm:pt modelId="{61D85BE9-D952-47CD-A686-59B4153A0E20}" type="sibTrans" cxnId="{9B9892F7-F8DF-4008-AE5E-92F33FD49352}">
      <dgm:prSet/>
      <dgm:spPr/>
      <dgm:t>
        <a:bodyPr/>
        <a:lstStyle/>
        <a:p>
          <a:endParaRPr lang="fr-FR"/>
        </a:p>
      </dgm:t>
    </dgm:pt>
    <dgm:pt modelId="{783264E2-4075-4B7F-8BDC-F0A8D3E20ECC}">
      <dgm:prSet phldrT="[Texte]" custT="1"/>
      <dgm:spPr/>
      <dgm:t>
        <a:bodyPr/>
        <a:lstStyle/>
        <a:p>
          <a:pPr rtl="1"/>
          <a:r>
            <a:rPr lang="ar-TN" sz="2800" b="1" dirty="0" smtClean="0">
              <a:cs typeface="+mj-cs"/>
            </a:rPr>
            <a:t>الفعل موضوعُ الحكم</a:t>
          </a:r>
          <a:endParaRPr lang="fr-FR" sz="2800" b="1" dirty="0">
            <a:cs typeface="+mj-cs"/>
          </a:endParaRPr>
        </a:p>
      </dgm:t>
    </dgm:pt>
    <dgm:pt modelId="{DF122CC9-FDD8-47E5-984E-09A5167B862D}" type="parTrans" cxnId="{41B4B4F7-EA15-4B46-AE3F-812C9B21C822}">
      <dgm:prSet/>
      <dgm:spPr/>
      <dgm:t>
        <a:bodyPr/>
        <a:lstStyle/>
        <a:p>
          <a:endParaRPr lang="fr-FR" sz="2800" b="1"/>
        </a:p>
      </dgm:t>
    </dgm:pt>
    <dgm:pt modelId="{08D0CB76-46FF-4E34-8D3E-035CBCAECBDE}" type="sibTrans" cxnId="{41B4B4F7-EA15-4B46-AE3F-812C9B21C822}">
      <dgm:prSet/>
      <dgm:spPr/>
      <dgm:t>
        <a:bodyPr/>
        <a:lstStyle/>
        <a:p>
          <a:endParaRPr lang="fr-FR"/>
        </a:p>
      </dgm:t>
    </dgm:pt>
    <dgm:pt modelId="{994C34AD-9B71-49C2-A05B-A9D95CAC94CE}">
      <dgm:prSet custT="1"/>
      <dgm:spPr>
        <a:ln w="3175">
          <a:solidFill>
            <a:schemeClr val="bg1"/>
          </a:solidFill>
        </a:ln>
      </dgm:spPr>
      <dgm:t>
        <a:bodyPr/>
        <a:lstStyle/>
        <a:p>
          <a:r>
            <a:rPr lang="ar-TN" sz="2800" b="1" dirty="0" smtClean="0">
              <a:cs typeface="+mj-cs"/>
            </a:rPr>
            <a:t>الحكمُ نفسُه</a:t>
          </a:r>
          <a:endParaRPr lang="fr-FR" sz="2800" b="1" dirty="0">
            <a:cs typeface="+mj-cs"/>
          </a:endParaRPr>
        </a:p>
      </dgm:t>
    </dgm:pt>
    <dgm:pt modelId="{0EF9C6C3-39DF-4826-BE3B-A148455DF355}" type="parTrans" cxnId="{AD5AA4E8-ACCD-45EC-AD81-514D200C144A}">
      <dgm:prSet/>
      <dgm:spPr/>
      <dgm:t>
        <a:bodyPr/>
        <a:lstStyle/>
        <a:p>
          <a:endParaRPr lang="fr-FR" sz="2800" b="1"/>
        </a:p>
      </dgm:t>
    </dgm:pt>
    <dgm:pt modelId="{8CD9CAE9-6A3A-4A80-89C1-9E984EF7EA12}" type="sibTrans" cxnId="{AD5AA4E8-ACCD-45EC-AD81-514D200C144A}">
      <dgm:prSet/>
      <dgm:spPr/>
      <dgm:t>
        <a:bodyPr/>
        <a:lstStyle/>
        <a:p>
          <a:endParaRPr lang="fr-FR"/>
        </a:p>
      </dgm:t>
    </dgm:pt>
    <dgm:pt modelId="{0D3A6E1F-AB72-4435-87D4-4DCE35CA835D}">
      <dgm:prSet custT="1"/>
      <dgm:spPr/>
      <dgm:t>
        <a:bodyPr/>
        <a:lstStyle/>
        <a:p>
          <a:pPr rtl="1"/>
          <a:r>
            <a:rPr lang="ar-TN" sz="2800" b="1" dirty="0" smtClean="0"/>
            <a:t>الشّخص الذي ينطبق عليه الحكم</a:t>
          </a:r>
          <a:endParaRPr lang="ar-TN" sz="2800" b="1" dirty="0"/>
        </a:p>
      </dgm:t>
    </dgm:pt>
    <dgm:pt modelId="{1FA0B613-4CBB-421E-A29F-03C9CF0F040F}" type="parTrans" cxnId="{C0C38690-D4A3-4CEA-988D-9C870BDCD35F}">
      <dgm:prSet/>
      <dgm:spPr/>
      <dgm:t>
        <a:bodyPr/>
        <a:lstStyle/>
        <a:p>
          <a:pPr rtl="1"/>
          <a:endParaRPr lang="ar-TN" sz="2800" b="1"/>
        </a:p>
      </dgm:t>
    </dgm:pt>
    <dgm:pt modelId="{0E0AD918-4F43-499A-A7CF-F8B4E3F256EC}" type="sibTrans" cxnId="{C0C38690-D4A3-4CEA-988D-9C870BDCD35F}">
      <dgm:prSet/>
      <dgm:spPr/>
      <dgm:t>
        <a:bodyPr/>
        <a:lstStyle/>
        <a:p>
          <a:pPr rtl="1"/>
          <a:endParaRPr lang="ar-TN"/>
        </a:p>
      </dgm:t>
    </dgm:pt>
    <dgm:pt modelId="{E9657141-9A6B-4894-BB71-5101DC6845F4}">
      <dgm:prSet custT="1"/>
      <dgm:spPr>
        <a:ln w="3175">
          <a:solidFill>
            <a:schemeClr val="bg1"/>
          </a:solidFill>
        </a:ln>
      </dgm:spPr>
      <dgm:t>
        <a:bodyPr/>
        <a:lstStyle/>
        <a:p>
          <a:pPr rtl="1"/>
          <a:r>
            <a:rPr lang="ar-TN" sz="2800" b="1" dirty="0" smtClean="0"/>
            <a:t>عرض قسمي الحكم</a:t>
          </a:r>
          <a:endParaRPr lang="ar-TN" sz="2800" b="1" dirty="0"/>
        </a:p>
      </dgm:t>
    </dgm:pt>
    <dgm:pt modelId="{0F289DC9-7E7B-4EA2-99F9-67274AE482E1}" type="parTrans" cxnId="{35A08DAA-C961-4394-B37D-98A1F1B3854D}">
      <dgm:prSet/>
      <dgm:spPr/>
      <dgm:t>
        <a:bodyPr/>
        <a:lstStyle/>
        <a:p>
          <a:pPr rtl="1"/>
          <a:endParaRPr lang="ar-TN" sz="2800" b="1"/>
        </a:p>
      </dgm:t>
    </dgm:pt>
    <dgm:pt modelId="{8D35BD7C-0519-44ED-BEC0-5A9E4B6B05B5}" type="sibTrans" cxnId="{35A08DAA-C961-4394-B37D-98A1F1B3854D}">
      <dgm:prSet/>
      <dgm:spPr/>
      <dgm:t>
        <a:bodyPr/>
        <a:lstStyle/>
        <a:p>
          <a:pPr rtl="1"/>
          <a:endParaRPr lang="ar-TN"/>
        </a:p>
      </dgm:t>
    </dgm:pt>
    <dgm:pt modelId="{FF9537A0-B631-4A1C-A73B-4D3E06835E2B}">
      <dgm:prSet custT="1"/>
      <dgm:spPr/>
      <dgm:t>
        <a:bodyPr/>
        <a:lstStyle/>
        <a:p>
          <a:pPr rtl="1"/>
          <a:r>
            <a:rPr lang="ar-TN" sz="2800" b="1" dirty="0" smtClean="0"/>
            <a:t>العلاقة بين قسمي الحكم</a:t>
          </a:r>
          <a:endParaRPr lang="ar-TN" sz="2800" b="1" dirty="0"/>
        </a:p>
      </dgm:t>
    </dgm:pt>
    <dgm:pt modelId="{E63D4F92-8418-4605-ABC5-E0362B81C606}" type="parTrans" cxnId="{F4D478D3-0C54-4E0A-8079-5E16273DCA64}">
      <dgm:prSet/>
      <dgm:spPr/>
      <dgm:t>
        <a:bodyPr/>
        <a:lstStyle/>
        <a:p>
          <a:pPr rtl="1"/>
          <a:endParaRPr lang="ar-TN" sz="2800" b="1"/>
        </a:p>
      </dgm:t>
    </dgm:pt>
    <dgm:pt modelId="{73D42A8B-822D-4F6C-B24D-8AF7FFE9039F}" type="sibTrans" cxnId="{F4D478D3-0C54-4E0A-8079-5E16273DCA64}">
      <dgm:prSet/>
      <dgm:spPr/>
      <dgm:t>
        <a:bodyPr/>
        <a:lstStyle/>
        <a:p>
          <a:pPr rtl="1"/>
          <a:endParaRPr lang="ar-TN"/>
        </a:p>
      </dgm:t>
    </dgm:pt>
    <dgm:pt modelId="{9FF83CA4-D2AB-4E23-9B79-BFDE428FB6E7}">
      <dgm:prSet custT="1"/>
      <dgm:spPr/>
      <dgm:t>
        <a:bodyPr/>
        <a:lstStyle/>
        <a:p>
          <a:pPr rtl="1"/>
          <a:r>
            <a:rPr lang="ar-TN" sz="2800" b="1" dirty="0" smtClean="0"/>
            <a:t>الحكم المنظّم للفعل بصفة مباشرة</a:t>
          </a:r>
          <a:endParaRPr lang="ar-TN" sz="2800" b="1" dirty="0"/>
        </a:p>
      </dgm:t>
    </dgm:pt>
    <dgm:pt modelId="{84709F5A-EE42-4D0C-9891-749B63479939}" type="parTrans" cxnId="{A8067C33-BFC5-4D93-B263-5BF3A4100C09}">
      <dgm:prSet/>
      <dgm:spPr/>
      <dgm:t>
        <a:bodyPr/>
        <a:lstStyle/>
        <a:p>
          <a:pPr rtl="1"/>
          <a:endParaRPr lang="ar-TN" sz="2800" b="1"/>
        </a:p>
      </dgm:t>
    </dgm:pt>
    <dgm:pt modelId="{546A8624-A508-4115-9453-6A15D48D20B1}" type="sibTrans" cxnId="{A8067C33-BFC5-4D93-B263-5BF3A4100C09}">
      <dgm:prSet/>
      <dgm:spPr/>
      <dgm:t>
        <a:bodyPr/>
        <a:lstStyle/>
        <a:p>
          <a:pPr rtl="1"/>
          <a:endParaRPr lang="ar-TN"/>
        </a:p>
      </dgm:t>
    </dgm:pt>
    <dgm:pt modelId="{00C2C873-57EB-4FB5-BD71-FCF9D683B483}">
      <dgm:prSet custT="1"/>
      <dgm:spPr/>
      <dgm:t>
        <a:bodyPr/>
        <a:lstStyle/>
        <a:p>
          <a:pPr rtl="1"/>
          <a:r>
            <a:rPr lang="ar-TN" sz="2800" b="1" dirty="0" smtClean="0"/>
            <a:t>الحكم المنظّم للفعل بصفة غير مباشرة</a:t>
          </a:r>
          <a:endParaRPr lang="ar-TN" sz="2800" b="1" dirty="0"/>
        </a:p>
      </dgm:t>
    </dgm:pt>
    <dgm:pt modelId="{68E87184-AEBD-4F1A-B11F-F64FBB4313A2}" type="parTrans" cxnId="{268B94F2-5065-4F68-A382-7FFB2B3E1ED0}">
      <dgm:prSet/>
      <dgm:spPr/>
      <dgm:t>
        <a:bodyPr/>
        <a:lstStyle/>
        <a:p>
          <a:pPr rtl="1"/>
          <a:endParaRPr lang="ar-TN" sz="2800" b="1"/>
        </a:p>
      </dgm:t>
    </dgm:pt>
    <dgm:pt modelId="{6135B4BA-C53F-4757-87CA-8D6C275F9A0B}" type="sibTrans" cxnId="{268B94F2-5065-4F68-A382-7FFB2B3E1ED0}">
      <dgm:prSet/>
      <dgm:spPr/>
      <dgm:t>
        <a:bodyPr/>
        <a:lstStyle/>
        <a:p>
          <a:pPr rtl="1"/>
          <a:endParaRPr lang="ar-TN"/>
        </a:p>
      </dgm:t>
    </dgm:pt>
    <dgm:pt modelId="{448E152D-91A2-404E-B623-AC26F0E159F9}">
      <dgm:prSet custT="1"/>
      <dgm:spPr/>
      <dgm:t>
        <a:bodyPr/>
        <a:lstStyle/>
        <a:p>
          <a:pPr rtl="1"/>
          <a:r>
            <a:rPr lang="ar-TN" sz="2800" b="1" dirty="0" smtClean="0"/>
            <a:t>أقسامه</a:t>
          </a:r>
          <a:endParaRPr lang="ar-TN" sz="2800" b="1" dirty="0"/>
        </a:p>
      </dgm:t>
    </dgm:pt>
    <dgm:pt modelId="{E14E5BBF-9F1E-4FD4-9DD5-B520118FBFE4}" type="parTrans" cxnId="{F6E8B6DA-F6AB-419D-B6DB-23E7823B56CE}">
      <dgm:prSet/>
      <dgm:spPr/>
      <dgm:t>
        <a:bodyPr/>
        <a:lstStyle/>
        <a:p>
          <a:pPr rtl="1"/>
          <a:endParaRPr lang="ar-TN" sz="2800" b="1"/>
        </a:p>
      </dgm:t>
    </dgm:pt>
    <dgm:pt modelId="{08B1E8DF-21D9-40EB-A0AD-D1C11E093A7E}" type="sibTrans" cxnId="{F6E8B6DA-F6AB-419D-B6DB-23E7823B56CE}">
      <dgm:prSet/>
      <dgm:spPr/>
      <dgm:t>
        <a:bodyPr/>
        <a:lstStyle/>
        <a:p>
          <a:pPr rtl="1"/>
          <a:endParaRPr lang="ar-TN"/>
        </a:p>
      </dgm:t>
    </dgm:pt>
    <dgm:pt modelId="{038860FC-DB65-4012-AB0D-0ED615205085}">
      <dgm:prSet custT="1"/>
      <dgm:spPr/>
      <dgm:t>
        <a:bodyPr/>
        <a:lstStyle/>
        <a:p>
          <a:pPr rtl="1"/>
          <a:r>
            <a:rPr lang="ar-TN" sz="2800" b="1" dirty="0" smtClean="0"/>
            <a:t>العلاقة بين أقسامه</a:t>
          </a:r>
          <a:endParaRPr lang="ar-TN" sz="2800" b="1" dirty="0"/>
        </a:p>
      </dgm:t>
    </dgm:pt>
    <dgm:pt modelId="{D0552094-6E38-45A0-86F1-67362081F9DE}" type="parTrans" cxnId="{77CC32A2-076D-43D7-9DC0-3AABF292FBFF}">
      <dgm:prSet/>
      <dgm:spPr/>
      <dgm:t>
        <a:bodyPr/>
        <a:lstStyle/>
        <a:p>
          <a:pPr rtl="1"/>
          <a:endParaRPr lang="ar-TN" sz="2800" b="1"/>
        </a:p>
      </dgm:t>
    </dgm:pt>
    <dgm:pt modelId="{05EE8E07-1803-4BE3-AF38-BB726AAEBB7B}" type="sibTrans" cxnId="{77CC32A2-076D-43D7-9DC0-3AABF292FBFF}">
      <dgm:prSet/>
      <dgm:spPr/>
      <dgm:t>
        <a:bodyPr/>
        <a:lstStyle/>
        <a:p>
          <a:pPr rtl="1"/>
          <a:endParaRPr lang="ar-TN"/>
        </a:p>
      </dgm:t>
    </dgm:pt>
    <dgm:pt modelId="{9640613B-FE3E-4CCD-B872-B6234B5D11F8}" type="pres">
      <dgm:prSet presAssocID="{A5424B61-D308-460E-845C-BD931D3EC5B1}" presName="hierChild1" presStyleCnt="0">
        <dgm:presLayoutVars>
          <dgm:orgChart val="1"/>
          <dgm:chPref val="1"/>
          <dgm:dir val="rev"/>
          <dgm:animOne val="branch"/>
          <dgm:animLvl val="lvl"/>
          <dgm:resizeHandles/>
        </dgm:presLayoutVars>
      </dgm:prSet>
      <dgm:spPr/>
      <dgm:t>
        <a:bodyPr/>
        <a:lstStyle/>
        <a:p>
          <a:endParaRPr lang="fr-FR"/>
        </a:p>
      </dgm:t>
    </dgm:pt>
    <dgm:pt modelId="{888C8BCA-462A-4673-B680-F0F8409F014E}" type="pres">
      <dgm:prSet presAssocID="{DE075BEC-DC6F-4856-AC82-DA92DA8512CB}" presName="hierRoot1" presStyleCnt="0">
        <dgm:presLayoutVars>
          <dgm:hierBranch val="init"/>
        </dgm:presLayoutVars>
      </dgm:prSet>
      <dgm:spPr/>
    </dgm:pt>
    <dgm:pt modelId="{F47CF7D0-2C0D-4CB6-8CC0-2C19F9493D8B}" type="pres">
      <dgm:prSet presAssocID="{DE075BEC-DC6F-4856-AC82-DA92DA8512CB}" presName="rootComposite1" presStyleCnt="0"/>
      <dgm:spPr/>
    </dgm:pt>
    <dgm:pt modelId="{FB97AA5D-4AD9-4A77-851A-DA5337EC5FAC}" type="pres">
      <dgm:prSet presAssocID="{DE075BEC-DC6F-4856-AC82-DA92DA8512CB}" presName="rootText1" presStyleLbl="node0" presStyleIdx="0" presStyleCnt="1" custScaleY="141433">
        <dgm:presLayoutVars>
          <dgm:chPref val="3"/>
        </dgm:presLayoutVars>
      </dgm:prSet>
      <dgm:spPr/>
      <dgm:t>
        <a:bodyPr/>
        <a:lstStyle/>
        <a:p>
          <a:endParaRPr lang="fr-FR"/>
        </a:p>
      </dgm:t>
    </dgm:pt>
    <dgm:pt modelId="{6E0132B4-42DF-4304-9C47-7ADEC2CC4F61}" type="pres">
      <dgm:prSet presAssocID="{DE075BEC-DC6F-4856-AC82-DA92DA8512CB}" presName="rootConnector1" presStyleLbl="node1" presStyleIdx="0" presStyleCnt="0"/>
      <dgm:spPr/>
      <dgm:t>
        <a:bodyPr/>
        <a:lstStyle/>
        <a:p>
          <a:endParaRPr lang="fr-FR"/>
        </a:p>
      </dgm:t>
    </dgm:pt>
    <dgm:pt modelId="{951EB126-BB7A-484C-B03C-8CFEEB0D58A9}" type="pres">
      <dgm:prSet presAssocID="{DE075BEC-DC6F-4856-AC82-DA92DA8512CB}" presName="hierChild2" presStyleCnt="0"/>
      <dgm:spPr/>
    </dgm:pt>
    <dgm:pt modelId="{507A9779-B9B3-4364-A9EF-D04C69445F24}" type="pres">
      <dgm:prSet presAssocID="{0EF9C6C3-39DF-4826-BE3B-A148455DF355}" presName="Name66" presStyleLbl="parChTrans1D2" presStyleIdx="0" presStyleCnt="4"/>
      <dgm:spPr/>
      <dgm:t>
        <a:bodyPr/>
        <a:lstStyle/>
        <a:p>
          <a:endParaRPr lang="fr-FR"/>
        </a:p>
      </dgm:t>
    </dgm:pt>
    <dgm:pt modelId="{61F1896B-011E-45DF-8B59-758E7810EA84}" type="pres">
      <dgm:prSet presAssocID="{994C34AD-9B71-49C2-A05B-A9D95CAC94CE}" presName="hierRoot2" presStyleCnt="0">
        <dgm:presLayoutVars>
          <dgm:hierBranch val="init"/>
        </dgm:presLayoutVars>
      </dgm:prSet>
      <dgm:spPr/>
    </dgm:pt>
    <dgm:pt modelId="{7AB01D6C-F541-4F4A-92EF-F94AF9170F5E}" type="pres">
      <dgm:prSet presAssocID="{994C34AD-9B71-49C2-A05B-A9D95CAC94CE}" presName="rootComposite" presStyleCnt="0"/>
      <dgm:spPr/>
    </dgm:pt>
    <dgm:pt modelId="{7080A373-8B63-4C28-B44D-5307AD691A29}" type="pres">
      <dgm:prSet presAssocID="{994C34AD-9B71-49C2-A05B-A9D95CAC94CE}" presName="rootText" presStyleLbl="node2" presStyleIdx="0" presStyleCnt="4" custScaleY="136733">
        <dgm:presLayoutVars>
          <dgm:chPref val="3"/>
        </dgm:presLayoutVars>
      </dgm:prSet>
      <dgm:spPr/>
      <dgm:t>
        <a:bodyPr/>
        <a:lstStyle/>
        <a:p>
          <a:endParaRPr lang="fr-FR"/>
        </a:p>
      </dgm:t>
    </dgm:pt>
    <dgm:pt modelId="{6B065AA2-EACE-4282-B0C2-1F78F3BCBF6D}" type="pres">
      <dgm:prSet presAssocID="{994C34AD-9B71-49C2-A05B-A9D95CAC94CE}" presName="rootConnector" presStyleLbl="node2" presStyleIdx="0" presStyleCnt="4"/>
      <dgm:spPr/>
      <dgm:t>
        <a:bodyPr/>
        <a:lstStyle/>
        <a:p>
          <a:endParaRPr lang="fr-FR"/>
        </a:p>
      </dgm:t>
    </dgm:pt>
    <dgm:pt modelId="{A21A01CC-2557-4719-871F-9F116D9979B3}" type="pres">
      <dgm:prSet presAssocID="{994C34AD-9B71-49C2-A05B-A9D95CAC94CE}" presName="hierChild4" presStyleCnt="0"/>
      <dgm:spPr/>
    </dgm:pt>
    <dgm:pt modelId="{9D1D1AB4-709A-49DA-84BC-F7912E24FF6B}" type="pres">
      <dgm:prSet presAssocID="{0F289DC9-7E7B-4EA2-99F9-67274AE482E1}" presName="Name66" presStyleLbl="parChTrans1D3" presStyleIdx="0" presStyleCnt="2"/>
      <dgm:spPr/>
      <dgm:t>
        <a:bodyPr/>
        <a:lstStyle/>
        <a:p>
          <a:pPr rtl="1"/>
          <a:endParaRPr lang="ar-TN"/>
        </a:p>
      </dgm:t>
    </dgm:pt>
    <dgm:pt modelId="{8518658D-8F83-4EAF-926C-E6FF47080841}" type="pres">
      <dgm:prSet presAssocID="{E9657141-9A6B-4894-BB71-5101DC6845F4}" presName="hierRoot2" presStyleCnt="0">
        <dgm:presLayoutVars>
          <dgm:hierBranch val="init"/>
        </dgm:presLayoutVars>
      </dgm:prSet>
      <dgm:spPr/>
    </dgm:pt>
    <dgm:pt modelId="{51543EB7-2BE5-42AD-9B6E-BFCFE9F47754}" type="pres">
      <dgm:prSet presAssocID="{E9657141-9A6B-4894-BB71-5101DC6845F4}" presName="rootComposite" presStyleCnt="0"/>
      <dgm:spPr/>
    </dgm:pt>
    <dgm:pt modelId="{F1AA11E9-9FAB-40AB-81BD-C01C485BBF1F}" type="pres">
      <dgm:prSet presAssocID="{E9657141-9A6B-4894-BB71-5101DC6845F4}" presName="rootText" presStyleLbl="node3" presStyleIdx="0" presStyleCnt="2" custScaleY="178197">
        <dgm:presLayoutVars>
          <dgm:chPref val="3"/>
        </dgm:presLayoutVars>
      </dgm:prSet>
      <dgm:spPr/>
      <dgm:t>
        <a:bodyPr/>
        <a:lstStyle/>
        <a:p>
          <a:pPr rtl="1"/>
          <a:endParaRPr lang="ar-TN"/>
        </a:p>
      </dgm:t>
    </dgm:pt>
    <dgm:pt modelId="{294ABF72-6000-4994-B0C7-0675F0A99EF4}" type="pres">
      <dgm:prSet presAssocID="{E9657141-9A6B-4894-BB71-5101DC6845F4}" presName="rootConnector" presStyleLbl="node3" presStyleIdx="0" presStyleCnt="2"/>
      <dgm:spPr/>
      <dgm:t>
        <a:bodyPr/>
        <a:lstStyle/>
        <a:p>
          <a:pPr rtl="1"/>
          <a:endParaRPr lang="ar-TN"/>
        </a:p>
      </dgm:t>
    </dgm:pt>
    <dgm:pt modelId="{AB4CB08B-83E3-4D5B-A305-3C30756D062B}" type="pres">
      <dgm:prSet presAssocID="{E9657141-9A6B-4894-BB71-5101DC6845F4}" presName="hierChild4" presStyleCnt="0"/>
      <dgm:spPr/>
    </dgm:pt>
    <dgm:pt modelId="{B599D1B9-23AB-473B-8024-BB2B5DC7F683}" type="pres">
      <dgm:prSet presAssocID="{84709F5A-EE42-4D0C-9891-749B63479939}" presName="Name66" presStyleLbl="parChTrans1D4" presStyleIdx="0" presStyleCnt="4"/>
      <dgm:spPr/>
      <dgm:t>
        <a:bodyPr/>
        <a:lstStyle/>
        <a:p>
          <a:pPr rtl="1"/>
          <a:endParaRPr lang="ar-TN"/>
        </a:p>
      </dgm:t>
    </dgm:pt>
    <dgm:pt modelId="{AB18FB22-F085-460C-959D-1D462C297B6C}" type="pres">
      <dgm:prSet presAssocID="{9FF83CA4-D2AB-4E23-9B79-BFDE428FB6E7}" presName="hierRoot2" presStyleCnt="0">
        <dgm:presLayoutVars>
          <dgm:hierBranch val="init"/>
        </dgm:presLayoutVars>
      </dgm:prSet>
      <dgm:spPr/>
    </dgm:pt>
    <dgm:pt modelId="{C78394DE-E4C6-431A-B7BC-A81DCA2C5D94}" type="pres">
      <dgm:prSet presAssocID="{9FF83CA4-D2AB-4E23-9B79-BFDE428FB6E7}" presName="rootComposite" presStyleCnt="0"/>
      <dgm:spPr/>
    </dgm:pt>
    <dgm:pt modelId="{BEFC1563-2F3B-454C-9C7E-37037D9CA985}" type="pres">
      <dgm:prSet presAssocID="{9FF83CA4-D2AB-4E23-9B79-BFDE428FB6E7}" presName="rootText" presStyleLbl="node4" presStyleIdx="0" presStyleCnt="4" custScaleY="257316">
        <dgm:presLayoutVars>
          <dgm:chPref val="3"/>
        </dgm:presLayoutVars>
      </dgm:prSet>
      <dgm:spPr/>
      <dgm:t>
        <a:bodyPr/>
        <a:lstStyle/>
        <a:p>
          <a:pPr rtl="1"/>
          <a:endParaRPr lang="ar-TN"/>
        </a:p>
      </dgm:t>
    </dgm:pt>
    <dgm:pt modelId="{6120557F-2B57-4F75-B498-263F2DAB98BC}" type="pres">
      <dgm:prSet presAssocID="{9FF83CA4-D2AB-4E23-9B79-BFDE428FB6E7}" presName="rootConnector" presStyleLbl="node4" presStyleIdx="0" presStyleCnt="4"/>
      <dgm:spPr/>
      <dgm:t>
        <a:bodyPr/>
        <a:lstStyle/>
        <a:p>
          <a:pPr rtl="1"/>
          <a:endParaRPr lang="ar-TN"/>
        </a:p>
      </dgm:t>
    </dgm:pt>
    <dgm:pt modelId="{D1134D68-CA55-495E-9E21-02EDA0BA6D31}" type="pres">
      <dgm:prSet presAssocID="{9FF83CA4-D2AB-4E23-9B79-BFDE428FB6E7}" presName="hierChild4" presStyleCnt="0"/>
      <dgm:spPr/>
    </dgm:pt>
    <dgm:pt modelId="{40E62A41-B60B-41E6-9A42-C998ADF4ED04}" type="pres">
      <dgm:prSet presAssocID="{E14E5BBF-9F1E-4FD4-9DD5-B520118FBFE4}" presName="Name66" presStyleLbl="parChTrans1D4" presStyleIdx="1" presStyleCnt="4"/>
      <dgm:spPr/>
      <dgm:t>
        <a:bodyPr/>
        <a:lstStyle/>
        <a:p>
          <a:pPr rtl="1"/>
          <a:endParaRPr lang="ar-TN"/>
        </a:p>
      </dgm:t>
    </dgm:pt>
    <dgm:pt modelId="{D6A00F85-4CD8-4EE8-BB79-5D838451C2EF}" type="pres">
      <dgm:prSet presAssocID="{448E152D-91A2-404E-B623-AC26F0E159F9}" presName="hierRoot2" presStyleCnt="0">
        <dgm:presLayoutVars>
          <dgm:hierBranch val="init"/>
        </dgm:presLayoutVars>
      </dgm:prSet>
      <dgm:spPr/>
    </dgm:pt>
    <dgm:pt modelId="{43DC6FCF-D144-4EF3-ABCF-4EA6C30B4F29}" type="pres">
      <dgm:prSet presAssocID="{448E152D-91A2-404E-B623-AC26F0E159F9}" presName="rootComposite" presStyleCnt="0"/>
      <dgm:spPr/>
    </dgm:pt>
    <dgm:pt modelId="{44A57C80-502D-48FC-9C59-FE073E97AAE1}" type="pres">
      <dgm:prSet presAssocID="{448E152D-91A2-404E-B623-AC26F0E159F9}" presName="rootText" presStyleLbl="node4" presStyleIdx="1" presStyleCnt="4" custScaleY="141670">
        <dgm:presLayoutVars>
          <dgm:chPref val="3"/>
        </dgm:presLayoutVars>
      </dgm:prSet>
      <dgm:spPr/>
      <dgm:t>
        <a:bodyPr/>
        <a:lstStyle/>
        <a:p>
          <a:pPr rtl="1"/>
          <a:endParaRPr lang="ar-TN"/>
        </a:p>
      </dgm:t>
    </dgm:pt>
    <dgm:pt modelId="{A9294910-6430-4C6A-88AA-EDBFC7251D60}" type="pres">
      <dgm:prSet presAssocID="{448E152D-91A2-404E-B623-AC26F0E159F9}" presName="rootConnector" presStyleLbl="node4" presStyleIdx="1" presStyleCnt="4"/>
      <dgm:spPr/>
      <dgm:t>
        <a:bodyPr/>
        <a:lstStyle/>
        <a:p>
          <a:pPr rtl="1"/>
          <a:endParaRPr lang="ar-TN"/>
        </a:p>
      </dgm:t>
    </dgm:pt>
    <dgm:pt modelId="{85904479-1C59-4358-842B-F516CCB477B1}" type="pres">
      <dgm:prSet presAssocID="{448E152D-91A2-404E-B623-AC26F0E159F9}" presName="hierChild4" presStyleCnt="0"/>
      <dgm:spPr/>
    </dgm:pt>
    <dgm:pt modelId="{91E4ED3A-489F-4CB3-A5A8-EF838A372B58}" type="pres">
      <dgm:prSet presAssocID="{448E152D-91A2-404E-B623-AC26F0E159F9}" presName="hierChild5" presStyleCnt="0"/>
      <dgm:spPr/>
    </dgm:pt>
    <dgm:pt modelId="{4FA0D30A-E355-4B84-924E-90BB3795C6B4}" type="pres">
      <dgm:prSet presAssocID="{D0552094-6E38-45A0-86F1-67362081F9DE}" presName="Name66" presStyleLbl="parChTrans1D4" presStyleIdx="2" presStyleCnt="4"/>
      <dgm:spPr/>
      <dgm:t>
        <a:bodyPr/>
        <a:lstStyle/>
        <a:p>
          <a:pPr rtl="1"/>
          <a:endParaRPr lang="ar-TN"/>
        </a:p>
      </dgm:t>
    </dgm:pt>
    <dgm:pt modelId="{62E2DCD3-B606-433E-B792-2ADBFE8E308A}" type="pres">
      <dgm:prSet presAssocID="{038860FC-DB65-4012-AB0D-0ED615205085}" presName="hierRoot2" presStyleCnt="0">
        <dgm:presLayoutVars>
          <dgm:hierBranch val="init"/>
        </dgm:presLayoutVars>
      </dgm:prSet>
      <dgm:spPr/>
    </dgm:pt>
    <dgm:pt modelId="{29A9B0B1-364E-4D05-A0B0-3E23E2259D8A}" type="pres">
      <dgm:prSet presAssocID="{038860FC-DB65-4012-AB0D-0ED615205085}" presName="rootComposite" presStyleCnt="0"/>
      <dgm:spPr/>
    </dgm:pt>
    <dgm:pt modelId="{CBBF0B29-37E6-4C28-9FFA-25FF310B1AA6}" type="pres">
      <dgm:prSet presAssocID="{038860FC-DB65-4012-AB0D-0ED615205085}" presName="rootText" presStyleLbl="node4" presStyleIdx="2" presStyleCnt="4" custScaleY="178276">
        <dgm:presLayoutVars>
          <dgm:chPref val="3"/>
        </dgm:presLayoutVars>
      </dgm:prSet>
      <dgm:spPr/>
      <dgm:t>
        <a:bodyPr/>
        <a:lstStyle/>
        <a:p>
          <a:pPr rtl="1"/>
          <a:endParaRPr lang="ar-TN"/>
        </a:p>
      </dgm:t>
    </dgm:pt>
    <dgm:pt modelId="{DE672512-1D83-4223-834C-DAC5E8493ADB}" type="pres">
      <dgm:prSet presAssocID="{038860FC-DB65-4012-AB0D-0ED615205085}" presName="rootConnector" presStyleLbl="node4" presStyleIdx="2" presStyleCnt="4"/>
      <dgm:spPr/>
      <dgm:t>
        <a:bodyPr/>
        <a:lstStyle/>
        <a:p>
          <a:pPr rtl="1"/>
          <a:endParaRPr lang="ar-TN"/>
        </a:p>
      </dgm:t>
    </dgm:pt>
    <dgm:pt modelId="{11ED400B-9D12-435A-AAA3-582897936D25}" type="pres">
      <dgm:prSet presAssocID="{038860FC-DB65-4012-AB0D-0ED615205085}" presName="hierChild4" presStyleCnt="0"/>
      <dgm:spPr/>
    </dgm:pt>
    <dgm:pt modelId="{DE455923-AB5E-4EC5-A419-C81042D92C9F}" type="pres">
      <dgm:prSet presAssocID="{038860FC-DB65-4012-AB0D-0ED615205085}" presName="hierChild5" presStyleCnt="0"/>
      <dgm:spPr/>
    </dgm:pt>
    <dgm:pt modelId="{AF1BB1FD-89C8-42FF-910B-3ED016D471C7}" type="pres">
      <dgm:prSet presAssocID="{9FF83CA4-D2AB-4E23-9B79-BFDE428FB6E7}" presName="hierChild5" presStyleCnt="0"/>
      <dgm:spPr/>
    </dgm:pt>
    <dgm:pt modelId="{47C7E81D-1AB0-43AC-9989-1E0462DCF5A4}" type="pres">
      <dgm:prSet presAssocID="{68E87184-AEBD-4F1A-B11F-F64FBB4313A2}" presName="Name66" presStyleLbl="parChTrans1D4" presStyleIdx="3" presStyleCnt="4"/>
      <dgm:spPr/>
      <dgm:t>
        <a:bodyPr/>
        <a:lstStyle/>
        <a:p>
          <a:pPr rtl="1"/>
          <a:endParaRPr lang="ar-TN"/>
        </a:p>
      </dgm:t>
    </dgm:pt>
    <dgm:pt modelId="{2CF0662F-B62C-4CBD-A218-7A1CD5509648}" type="pres">
      <dgm:prSet presAssocID="{00C2C873-57EB-4FB5-BD71-FCF9D683B483}" presName="hierRoot2" presStyleCnt="0">
        <dgm:presLayoutVars>
          <dgm:hierBranch val="init"/>
        </dgm:presLayoutVars>
      </dgm:prSet>
      <dgm:spPr/>
    </dgm:pt>
    <dgm:pt modelId="{4006B6D1-7BBD-4384-A674-37DF304ED96D}" type="pres">
      <dgm:prSet presAssocID="{00C2C873-57EB-4FB5-BD71-FCF9D683B483}" presName="rootComposite" presStyleCnt="0"/>
      <dgm:spPr/>
    </dgm:pt>
    <dgm:pt modelId="{D12A43B2-8F1C-43DE-B4B3-397D647437ED}" type="pres">
      <dgm:prSet presAssocID="{00C2C873-57EB-4FB5-BD71-FCF9D683B483}" presName="rootText" presStyleLbl="node4" presStyleIdx="3" presStyleCnt="4" custScaleY="272475">
        <dgm:presLayoutVars>
          <dgm:chPref val="3"/>
        </dgm:presLayoutVars>
      </dgm:prSet>
      <dgm:spPr/>
      <dgm:t>
        <a:bodyPr/>
        <a:lstStyle/>
        <a:p>
          <a:pPr rtl="1"/>
          <a:endParaRPr lang="ar-TN"/>
        </a:p>
      </dgm:t>
    </dgm:pt>
    <dgm:pt modelId="{692E569F-F59E-4B91-B5E0-A7C67F95FC9F}" type="pres">
      <dgm:prSet presAssocID="{00C2C873-57EB-4FB5-BD71-FCF9D683B483}" presName="rootConnector" presStyleLbl="node4" presStyleIdx="3" presStyleCnt="4"/>
      <dgm:spPr/>
      <dgm:t>
        <a:bodyPr/>
        <a:lstStyle/>
        <a:p>
          <a:pPr rtl="1"/>
          <a:endParaRPr lang="ar-TN"/>
        </a:p>
      </dgm:t>
    </dgm:pt>
    <dgm:pt modelId="{507325AE-7594-4D19-A094-8490C410731B}" type="pres">
      <dgm:prSet presAssocID="{00C2C873-57EB-4FB5-BD71-FCF9D683B483}" presName="hierChild4" presStyleCnt="0"/>
      <dgm:spPr/>
    </dgm:pt>
    <dgm:pt modelId="{06B43F6A-0B52-4517-99C5-2EF75A524262}" type="pres">
      <dgm:prSet presAssocID="{00C2C873-57EB-4FB5-BD71-FCF9D683B483}" presName="hierChild5" presStyleCnt="0"/>
      <dgm:spPr/>
    </dgm:pt>
    <dgm:pt modelId="{404F376D-91AA-4298-9AF3-826CA9A9E18E}" type="pres">
      <dgm:prSet presAssocID="{E9657141-9A6B-4894-BB71-5101DC6845F4}" presName="hierChild5" presStyleCnt="0"/>
      <dgm:spPr/>
    </dgm:pt>
    <dgm:pt modelId="{A30D4686-90A9-4695-B9FF-AD06E8AED7A1}" type="pres">
      <dgm:prSet presAssocID="{E63D4F92-8418-4605-ABC5-E0362B81C606}" presName="Name66" presStyleLbl="parChTrans1D3" presStyleIdx="1" presStyleCnt="2"/>
      <dgm:spPr/>
      <dgm:t>
        <a:bodyPr/>
        <a:lstStyle/>
        <a:p>
          <a:pPr rtl="1"/>
          <a:endParaRPr lang="ar-TN"/>
        </a:p>
      </dgm:t>
    </dgm:pt>
    <dgm:pt modelId="{192C30CA-3FD6-4557-A024-403380F3BDAF}" type="pres">
      <dgm:prSet presAssocID="{FF9537A0-B631-4A1C-A73B-4D3E06835E2B}" presName="hierRoot2" presStyleCnt="0">
        <dgm:presLayoutVars>
          <dgm:hierBranch val="init"/>
        </dgm:presLayoutVars>
      </dgm:prSet>
      <dgm:spPr/>
    </dgm:pt>
    <dgm:pt modelId="{DCA7B5D7-5085-4555-93EB-FC6DC53BA781}" type="pres">
      <dgm:prSet presAssocID="{FF9537A0-B631-4A1C-A73B-4D3E06835E2B}" presName="rootComposite" presStyleCnt="0"/>
      <dgm:spPr/>
    </dgm:pt>
    <dgm:pt modelId="{7B093E3B-8739-486E-9D88-098499CB9ABE}" type="pres">
      <dgm:prSet presAssocID="{FF9537A0-B631-4A1C-A73B-4D3E06835E2B}" presName="rootText" presStyleLbl="node3" presStyleIdx="1" presStyleCnt="2" custScaleY="195268">
        <dgm:presLayoutVars>
          <dgm:chPref val="3"/>
        </dgm:presLayoutVars>
      </dgm:prSet>
      <dgm:spPr/>
      <dgm:t>
        <a:bodyPr/>
        <a:lstStyle/>
        <a:p>
          <a:pPr rtl="1"/>
          <a:endParaRPr lang="ar-TN"/>
        </a:p>
      </dgm:t>
    </dgm:pt>
    <dgm:pt modelId="{1DFBD0A9-14B6-42EE-860B-B6D264DA0F95}" type="pres">
      <dgm:prSet presAssocID="{FF9537A0-B631-4A1C-A73B-4D3E06835E2B}" presName="rootConnector" presStyleLbl="node3" presStyleIdx="1" presStyleCnt="2"/>
      <dgm:spPr/>
      <dgm:t>
        <a:bodyPr/>
        <a:lstStyle/>
        <a:p>
          <a:pPr rtl="1"/>
          <a:endParaRPr lang="ar-TN"/>
        </a:p>
      </dgm:t>
    </dgm:pt>
    <dgm:pt modelId="{60CA4825-71CB-4C72-B68F-2DEE8E54C697}" type="pres">
      <dgm:prSet presAssocID="{FF9537A0-B631-4A1C-A73B-4D3E06835E2B}" presName="hierChild4" presStyleCnt="0"/>
      <dgm:spPr/>
    </dgm:pt>
    <dgm:pt modelId="{1364EA2B-FA90-47F9-9480-1D742E881080}" type="pres">
      <dgm:prSet presAssocID="{FF9537A0-B631-4A1C-A73B-4D3E06835E2B}" presName="hierChild5" presStyleCnt="0"/>
      <dgm:spPr/>
    </dgm:pt>
    <dgm:pt modelId="{265250FB-464F-4BE2-A4F5-FDF2C5D4B8A5}" type="pres">
      <dgm:prSet presAssocID="{994C34AD-9B71-49C2-A05B-A9D95CAC94CE}" presName="hierChild5" presStyleCnt="0"/>
      <dgm:spPr/>
    </dgm:pt>
    <dgm:pt modelId="{923B3E22-E916-4888-BB2D-816632845000}" type="pres">
      <dgm:prSet presAssocID="{F90FC8A8-0041-405C-8C89-A705CBBFD300}" presName="Name66" presStyleLbl="parChTrans1D2" presStyleIdx="1" presStyleCnt="4"/>
      <dgm:spPr/>
      <dgm:t>
        <a:bodyPr/>
        <a:lstStyle/>
        <a:p>
          <a:endParaRPr lang="fr-FR"/>
        </a:p>
      </dgm:t>
    </dgm:pt>
    <dgm:pt modelId="{308F44B7-EAF5-49E0-A635-40FB1FC21A0B}" type="pres">
      <dgm:prSet presAssocID="{E5803ABB-C12F-451B-9EAB-6D298950CBB2}" presName="hierRoot2" presStyleCnt="0">
        <dgm:presLayoutVars>
          <dgm:hierBranch val="init"/>
        </dgm:presLayoutVars>
      </dgm:prSet>
      <dgm:spPr/>
    </dgm:pt>
    <dgm:pt modelId="{B6AF0DD8-7B66-4438-ACAE-34C28B05BBD7}" type="pres">
      <dgm:prSet presAssocID="{E5803ABB-C12F-451B-9EAB-6D298950CBB2}" presName="rootComposite" presStyleCnt="0"/>
      <dgm:spPr/>
    </dgm:pt>
    <dgm:pt modelId="{DD5CAE1B-8DC7-4BB5-AFE5-EE0612474524}" type="pres">
      <dgm:prSet presAssocID="{E5803ABB-C12F-451B-9EAB-6D298950CBB2}" presName="rootText" presStyleLbl="node2" presStyleIdx="1" presStyleCnt="4" custScaleY="183572">
        <dgm:presLayoutVars>
          <dgm:chPref val="3"/>
        </dgm:presLayoutVars>
      </dgm:prSet>
      <dgm:spPr/>
      <dgm:t>
        <a:bodyPr/>
        <a:lstStyle/>
        <a:p>
          <a:endParaRPr lang="fr-FR"/>
        </a:p>
      </dgm:t>
    </dgm:pt>
    <dgm:pt modelId="{94B5EF44-C9DB-485A-9543-61FE9049653F}" type="pres">
      <dgm:prSet presAssocID="{E5803ABB-C12F-451B-9EAB-6D298950CBB2}" presName="rootConnector" presStyleLbl="node2" presStyleIdx="1" presStyleCnt="4"/>
      <dgm:spPr/>
      <dgm:t>
        <a:bodyPr/>
        <a:lstStyle/>
        <a:p>
          <a:endParaRPr lang="fr-FR"/>
        </a:p>
      </dgm:t>
    </dgm:pt>
    <dgm:pt modelId="{7F8153F0-E2FB-4B07-83C1-BCAB7DC7D4B7}" type="pres">
      <dgm:prSet presAssocID="{E5803ABB-C12F-451B-9EAB-6D298950CBB2}" presName="hierChild4" presStyleCnt="0"/>
      <dgm:spPr/>
    </dgm:pt>
    <dgm:pt modelId="{10A75D6B-25AD-46DC-9C07-F9691BC78AEB}" type="pres">
      <dgm:prSet presAssocID="{E5803ABB-C12F-451B-9EAB-6D298950CBB2}" presName="hierChild5" presStyleCnt="0"/>
      <dgm:spPr/>
    </dgm:pt>
    <dgm:pt modelId="{82A88BC9-1E0E-445A-884B-6BC75CE35507}" type="pres">
      <dgm:prSet presAssocID="{DF122CC9-FDD8-47E5-984E-09A5167B862D}" presName="Name66" presStyleLbl="parChTrans1D2" presStyleIdx="2" presStyleCnt="4"/>
      <dgm:spPr/>
      <dgm:t>
        <a:bodyPr/>
        <a:lstStyle/>
        <a:p>
          <a:endParaRPr lang="fr-FR"/>
        </a:p>
      </dgm:t>
    </dgm:pt>
    <dgm:pt modelId="{B16301CE-57FA-4AF8-9181-3DCFED1B4F32}" type="pres">
      <dgm:prSet presAssocID="{783264E2-4075-4B7F-8BDC-F0A8D3E20ECC}" presName="hierRoot2" presStyleCnt="0">
        <dgm:presLayoutVars>
          <dgm:hierBranch val="init"/>
        </dgm:presLayoutVars>
      </dgm:prSet>
      <dgm:spPr/>
    </dgm:pt>
    <dgm:pt modelId="{F0796ECA-4B21-4F40-A8D7-3D1F6CF3F0D4}" type="pres">
      <dgm:prSet presAssocID="{783264E2-4075-4B7F-8BDC-F0A8D3E20ECC}" presName="rootComposite" presStyleCnt="0"/>
      <dgm:spPr/>
    </dgm:pt>
    <dgm:pt modelId="{E926BBD4-A927-4B16-8F3F-A32E5B823BFF}" type="pres">
      <dgm:prSet presAssocID="{783264E2-4075-4B7F-8BDC-F0A8D3E20ECC}" presName="rootText" presStyleLbl="node2" presStyleIdx="2" presStyleCnt="4" custScaleY="256889">
        <dgm:presLayoutVars>
          <dgm:chPref val="3"/>
        </dgm:presLayoutVars>
      </dgm:prSet>
      <dgm:spPr/>
      <dgm:t>
        <a:bodyPr/>
        <a:lstStyle/>
        <a:p>
          <a:endParaRPr lang="fr-FR"/>
        </a:p>
      </dgm:t>
    </dgm:pt>
    <dgm:pt modelId="{0B346837-6042-403A-835B-0F9FFF6B8909}" type="pres">
      <dgm:prSet presAssocID="{783264E2-4075-4B7F-8BDC-F0A8D3E20ECC}" presName="rootConnector" presStyleLbl="node2" presStyleIdx="2" presStyleCnt="4"/>
      <dgm:spPr/>
      <dgm:t>
        <a:bodyPr/>
        <a:lstStyle/>
        <a:p>
          <a:endParaRPr lang="fr-FR"/>
        </a:p>
      </dgm:t>
    </dgm:pt>
    <dgm:pt modelId="{C42C6F59-3AE8-4415-BB3E-3386716BD771}" type="pres">
      <dgm:prSet presAssocID="{783264E2-4075-4B7F-8BDC-F0A8D3E20ECC}" presName="hierChild4" presStyleCnt="0"/>
      <dgm:spPr/>
    </dgm:pt>
    <dgm:pt modelId="{CB447D13-DA02-4929-850B-44F2837C846D}" type="pres">
      <dgm:prSet presAssocID="{783264E2-4075-4B7F-8BDC-F0A8D3E20ECC}" presName="hierChild5" presStyleCnt="0"/>
      <dgm:spPr/>
    </dgm:pt>
    <dgm:pt modelId="{91E670B8-B26E-4671-ACEE-67E7B30FC6FB}" type="pres">
      <dgm:prSet presAssocID="{1FA0B613-4CBB-421E-A29F-03C9CF0F040F}" presName="Name66" presStyleLbl="parChTrans1D2" presStyleIdx="3" presStyleCnt="4"/>
      <dgm:spPr/>
      <dgm:t>
        <a:bodyPr/>
        <a:lstStyle/>
        <a:p>
          <a:pPr rtl="1"/>
          <a:endParaRPr lang="ar-TN"/>
        </a:p>
      </dgm:t>
    </dgm:pt>
    <dgm:pt modelId="{026889B7-8BC4-43A5-BE04-23D0FBEE9BE5}" type="pres">
      <dgm:prSet presAssocID="{0D3A6E1F-AB72-4435-87D4-4DCE35CA835D}" presName="hierRoot2" presStyleCnt="0">
        <dgm:presLayoutVars>
          <dgm:hierBranch val="init"/>
        </dgm:presLayoutVars>
      </dgm:prSet>
      <dgm:spPr/>
    </dgm:pt>
    <dgm:pt modelId="{B7D44E89-A27F-48A7-840D-7AEB2DE97926}" type="pres">
      <dgm:prSet presAssocID="{0D3A6E1F-AB72-4435-87D4-4DCE35CA835D}" presName="rootComposite" presStyleCnt="0"/>
      <dgm:spPr/>
    </dgm:pt>
    <dgm:pt modelId="{9204F2B9-2CA7-473B-AB1D-0EFDA43A5F8D}" type="pres">
      <dgm:prSet presAssocID="{0D3A6E1F-AB72-4435-87D4-4DCE35CA835D}" presName="rootText" presStyleLbl="node2" presStyleIdx="3" presStyleCnt="4" custScaleY="264706">
        <dgm:presLayoutVars>
          <dgm:chPref val="3"/>
        </dgm:presLayoutVars>
      </dgm:prSet>
      <dgm:spPr/>
      <dgm:t>
        <a:bodyPr/>
        <a:lstStyle/>
        <a:p>
          <a:pPr rtl="1"/>
          <a:endParaRPr lang="ar-TN"/>
        </a:p>
      </dgm:t>
    </dgm:pt>
    <dgm:pt modelId="{E4F13ABE-9334-406F-9EF0-143AE7617A12}" type="pres">
      <dgm:prSet presAssocID="{0D3A6E1F-AB72-4435-87D4-4DCE35CA835D}" presName="rootConnector" presStyleLbl="node2" presStyleIdx="3" presStyleCnt="4"/>
      <dgm:spPr/>
      <dgm:t>
        <a:bodyPr/>
        <a:lstStyle/>
        <a:p>
          <a:pPr rtl="1"/>
          <a:endParaRPr lang="ar-TN"/>
        </a:p>
      </dgm:t>
    </dgm:pt>
    <dgm:pt modelId="{434E248C-7818-4813-8D72-0B936C1FAB0C}" type="pres">
      <dgm:prSet presAssocID="{0D3A6E1F-AB72-4435-87D4-4DCE35CA835D}" presName="hierChild4" presStyleCnt="0"/>
      <dgm:spPr/>
    </dgm:pt>
    <dgm:pt modelId="{00F9F254-196D-4AE9-9B26-919DF994B3B0}" type="pres">
      <dgm:prSet presAssocID="{0D3A6E1F-AB72-4435-87D4-4DCE35CA835D}" presName="hierChild5" presStyleCnt="0"/>
      <dgm:spPr/>
    </dgm:pt>
    <dgm:pt modelId="{8AA828D9-E5E5-4AF4-9272-78C6D1FF3582}" type="pres">
      <dgm:prSet presAssocID="{DE075BEC-DC6F-4856-AC82-DA92DA8512CB}" presName="hierChild3" presStyleCnt="0"/>
      <dgm:spPr/>
    </dgm:pt>
  </dgm:ptLst>
  <dgm:cxnLst>
    <dgm:cxn modelId="{268B94F2-5065-4F68-A382-7FFB2B3E1ED0}" srcId="{E9657141-9A6B-4894-BB71-5101DC6845F4}" destId="{00C2C873-57EB-4FB5-BD71-FCF9D683B483}" srcOrd="1" destOrd="0" parTransId="{68E87184-AEBD-4F1A-B11F-F64FBB4313A2}" sibTransId="{6135B4BA-C53F-4757-87CA-8D6C275F9A0B}"/>
    <dgm:cxn modelId="{17FFE9F0-7CBF-462A-93E3-27A52B2B6E59}" type="presOf" srcId="{00C2C873-57EB-4FB5-BD71-FCF9D683B483}" destId="{692E569F-F59E-4B91-B5E0-A7C67F95FC9F}" srcOrd="1" destOrd="0" presId="urn:microsoft.com/office/officeart/2009/3/layout/HorizontalOrganizationChart"/>
    <dgm:cxn modelId="{D1377134-AFAF-4EC0-85DB-D09019700229}" type="presOf" srcId="{038860FC-DB65-4012-AB0D-0ED615205085}" destId="{DE672512-1D83-4223-834C-DAC5E8493ADB}" srcOrd="1" destOrd="0" presId="urn:microsoft.com/office/officeart/2009/3/layout/HorizontalOrganizationChart"/>
    <dgm:cxn modelId="{DF6A503B-E88B-448E-B64C-6A38EDE3EC7D}" type="presOf" srcId="{0D3A6E1F-AB72-4435-87D4-4DCE35CA835D}" destId="{E4F13ABE-9334-406F-9EF0-143AE7617A12}" srcOrd="1" destOrd="0" presId="urn:microsoft.com/office/officeart/2009/3/layout/HorizontalOrganizationChart"/>
    <dgm:cxn modelId="{D65E89C0-BB0A-4AB6-B1F1-2BC467FC16A6}" type="presOf" srcId="{F90FC8A8-0041-405C-8C89-A705CBBFD300}" destId="{923B3E22-E916-4888-BB2D-816632845000}" srcOrd="0" destOrd="0" presId="urn:microsoft.com/office/officeart/2009/3/layout/HorizontalOrganizationChart"/>
    <dgm:cxn modelId="{A8067C33-BFC5-4D93-B263-5BF3A4100C09}" srcId="{E9657141-9A6B-4894-BB71-5101DC6845F4}" destId="{9FF83CA4-D2AB-4E23-9B79-BFDE428FB6E7}" srcOrd="0" destOrd="0" parTransId="{84709F5A-EE42-4D0C-9891-749B63479939}" sibTransId="{546A8624-A508-4115-9453-6A15D48D20B1}"/>
    <dgm:cxn modelId="{AD5AA4E8-ACCD-45EC-AD81-514D200C144A}" srcId="{DE075BEC-DC6F-4856-AC82-DA92DA8512CB}" destId="{994C34AD-9B71-49C2-A05B-A9D95CAC94CE}" srcOrd="0" destOrd="0" parTransId="{0EF9C6C3-39DF-4826-BE3B-A148455DF355}" sibTransId="{8CD9CAE9-6A3A-4A80-89C1-9E984EF7EA12}"/>
    <dgm:cxn modelId="{92BA379C-BBDA-45E5-83C3-FAA5EA555519}" type="presOf" srcId="{783264E2-4075-4B7F-8BDC-F0A8D3E20ECC}" destId="{0B346837-6042-403A-835B-0F9FFF6B8909}" srcOrd="1" destOrd="0" presId="urn:microsoft.com/office/officeart/2009/3/layout/HorizontalOrganizationChart"/>
    <dgm:cxn modelId="{5662DA9A-1D04-4411-AB13-9C7FBEC05867}" type="presOf" srcId="{1FA0B613-4CBB-421E-A29F-03C9CF0F040F}" destId="{91E670B8-B26E-4671-ACEE-67E7B30FC6FB}" srcOrd="0" destOrd="0" presId="urn:microsoft.com/office/officeart/2009/3/layout/HorizontalOrganizationChart"/>
    <dgm:cxn modelId="{932C823C-AB24-49F5-9973-4CF29EB9229F}" type="presOf" srcId="{E9657141-9A6B-4894-BB71-5101DC6845F4}" destId="{294ABF72-6000-4994-B0C7-0675F0A99EF4}" srcOrd="1" destOrd="0" presId="urn:microsoft.com/office/officeart/2009/3/layout/HorizontalOrganizationChart"/>
    <dgm:cxn modelId="{BC6EA32F-74FA-47F3-9AAB-1577650F2121}" type="presOf" srcId="{DF122CC9-FDD8-47E5-984E-09A5167B862D}" destId="{82A88BC9-1E0E-445A-884B-6BC75CE35507}" srcOrd="0" destOrd="0" presId="urn:microsoft.com/office/officeart/2009/3/layout/HorizontalOrganizationChart"/>
    <dgm:cxn modelId="{F0B4CC9F-A1FA-46E9-B5AC-35B770BAD4E2}" srcId="{A5424B61-D308-460E-845C-BD931D3EC5B1}" destId="{DE075BEC-DC6F-4856-AC82-DA92DA8512CB}" srcOrd="0" destOrd="0" parTransId="{0753735A-A4D9-4CB6-ADCE-957DA7E22D12}" sibTransId="{49053E7B-6F06-4D75-9624-B340AB0923C4}"/>
    <dgm:cxn modelId="{B1442D23-65C3-4308-892A-EC533BAE928B}" type="presOf" srcId="{448E152D-91A2-404E-B623-AC26F0E159F9}" destId="{44A57C80-502D-48FC-9C59-FE073E97AAE1}" srcOrd="0" destOrd="0" presId="urn:microsoft.com/office/officeart/2009/3/layout/HorizontalOrganizationChart"/>
    <dgm:cxn modelId="{2A42CE27-AE3D-429F-8F38-E913E8C449C6}" type="presOf" srcId="{448E152D-91A2-404E-B623-AC26F0E159F9}" destId="{A9294910-6430-4C6A-88AA-EDBFC7251D60}" srcOrd="1" destOrd="0" presId="urn:microsoft.com/office/officeart/2009/3/layout/HorizontalOrganizationChart"/>
    <dgm:cxn modelId="{D101A04A-0AC5-42DB-AE69-721300C352DF}" type="presOf" srcId="{E63D4F92-8418-4605-ABC5-E0362B81C606}" destId="{A30D4686-90A9-4695-B9FF-AD06E8AED7A1}" srcOrd="0" destOrd="0" presId="urn:microsoft.com/office/officeart/2009/3/layout/HorizontalOrganizationChart"/>
    <dgm:cxn modelId="{0AEBD674-5F22-4CC5-BCBF-CB98B739D7CF}" type="presOf" srcId="{E5803ABB-C12F-451B-9EAB-6D298950CBB2}" destId="{94B5EF44-C9DB-485A-9543-61FE9049653F}" srcOrd="1" destOrd="0" presId="urn:microsoft.com/office/officeart/2009/3/layout/HorizontalOrganizationChart"/>
    <dgm:cxn modelId="{A6EA9020-0066-4505-A2D1-AA313F9BACB7}" type="presOf" srcId="{0F289DC9-7E7B-4EA2-99F9-67274AE482E1}" destId="{9D1D1AB4-709A-49DA-84BC-F7912E24FF6B}" srcOrd="0" destOrd="0" presId="urn:microsoft.com/office/officeart/2009/3/layout/HorizontalOrganizationChart"/>
    <dgm:cxn modelId="{F6E8B6DA-F6AB-419D-B6DB-23E7823B56CE}" srcId="{9FF83CA4-D2AB-4E23-9B79-BFDE428FB6E7}" destId="{448E152D-91A2-404E-B623-AC26F0E159F9}" srcOrd="0" destOrd="0" parTransId="{E14E5BBF-9F1E-4FD4-9DD5-B520118FBFE4}" sibTransId="{08B1E8DF-21D9-40EB-A0AD-D1C11E093A7E}"/>
    <dgm:cxn modelId="{1EC673BC-F18C-4B39-BE0E-5ECF83B39ECC}" type="presOf" srcId="{994C34AD-9B71-49C2-A05B-A9D95CAC94CE}" destId="{7080A373-8B63-4C28-B44D-5307AD691A29}" srcOrd="0" destOrd="0" presId="urn:microsoft.com/office/officeart/2009/3/layout/HorizontalOrganizationChart"/>
    <dgm:cxn modelId="{C048C184-E261-4D77-9DE6-5F24A4099647}" type="presOf" srcId="{00C2C873-57EB-4FB5-BD71-FCF9D683B483}" destId="{D12A43B2-8F1C-43DE-B4B3-397D647437ED}" srcOrd="0" destOrd="0" presId="urn:microsoft.com/office/officeart/2009/3/layout/HorizontalOrganizationChart"/>
    <dgm:cxn modelId="{C0C38690-D4A3-4CEA-988D-9C870BDCD35F}" srcId="{DE075BEC-DC6F-4856-AC82-DA92DA8512CB}" destId="{0D3A6E1F-AB72-4435-87D4-4DCE35CA835D}" srcOrd="3" destOrd="0" parTransId="{1FA0B613-4CBB-421E-A29F-03C9CF0F040F}" sibTransId="{0E0AD918-4F43-499A-A7CF-F8B4E3F256EC}"/>
    <dgm:cxn modelId="{D259A867-897D-4C70-B411-59034A052252}" type="presOf" srcId="{84709F5A-EE42-4D0C-9891-749B63479939}" destId="{B599D1B9-23AB-473B-8024-BB2B5DC7F683}" srcOrd="0" destOrd="0" presId="urn:microsoft.com/office/officeart/2009/3/layout/HorizontalOrganizationChart"/>
    <dgm:cxn modelId="{60C0B841-0D22-4963-B2FC-64AB8D5EB11D}" type="presOf" srcId="{FF9537A0-B631-4A1C-A73B-4D3E06835E2B}" destId="{7B093E3B-8739-486E-9D88-098499CB9ABE}" srcOrd="0" destOrd="0" presId="urn:microsoft.com/office/officeart/2009/3/layout/HorizontalOrganizationChart"/>
    <dgm:cxn modelId="{48DE7316-6A73-42FA-BC65-9092E723A30E}" type="presOf" srcId="{E5803ABB-C12F-451B-9EAB-6D298950CBB2}" destId="{DD5CAE1B-8DC7-4BB5-AFE5-EE0612474524}" srcOrd="0" destOrd="0" presId="urn:microsoft.com/office/officeart/2009/3/layout/HorizontalOrganizationChart"/>
    <dgm:cxn modelId="{41B4B4F7-EA15-4B46-AE3F-812C9B21C822}" srcId="{DE075BEC-DC6F-4856-AC82-DA92DA8512CB}" destId="{783264E2-4075-4B7F-8BDC-F0A8D3E20ECC}" srcOrd="2" destOrd="0" parTransId="{DF122CC9-FDD8-47E5-984E-09A5167B862D}" sibTransId="{08D0CB76-46FF-4E34-8D3E-035CBCAECBDE}"/>
    <dgm:cxn modelId="{475A5576-A246-4C9E-BA3F-1A4D4EFC3767}" type="presOf" srcId="{E14E5BBF-9F1E-4FD4-9DD5-B520118FBFE4}" destId="{40E62A41-B60B-41E6-9A42-C998ADF4ED04}" srcOrd="0" destOrd="0" presId="urn:microsoft.com/office/officeart/2009/3/layout/HorizontalOrganizationChart"/>
    <dgm:cxn modelId="{53D4DB9D-BDDF-417B-9539-7C12377A107E}" type="presOf" srcId="{0D3A6E1F-AB72-4435-87D4-4DCE35CA835D}" destId="{9204F2B9-2CA7-473B-AB1D-0EFDA43A5F8D}" srcOrd="0" destOrd="0" presId="urn:microsoft.com/office/officeart/2009/3/layout/HorizontalOrganizationChart"/>
    <dgm:cxn modelId="{A777BFA7-61D9-4E23-A4D4-103B7D75C155}" type="presOf" srcId="{038860FC-DB65-4012-AB0D-0ED615205085}" destId="{CBBF0B29-37E6-4C28-9FFA-25FF310B1AA6}" srcOrd="0" destOrd="0" presId="urn:microsoft.com/office/officeart/2009/3/layout/HorizontalOrganizationChart"/>
    <dgm:cxn modelId="{F4D478D3-0C54-4E0A-8079-5E16273DCA64}" srcId="{994C34AD-9B71-49C2-A05B-A9D95CAC94CE}" destId="{FF9537A0-B631-4A1C-A73B-4D3E06835E2B}" srcOrd="1" destOrd="0" parTransId="{E63D4F92-8418-4605-ABC5-E0362B81C606}" sibTransId="{73D42A8B-822D-4F6C-B24D-8AF7FFE9039F}"/>
    <dgm:cxn modelId="{734EA0BC-D20D-4FEE-8565-D6D8C3036724}" type="presOf" srcId="{D0552094-6E38-45A0-86F1-67362081F9DE}" destId="{4FA0D30A-E355-4B84-924E-90BB3795C6B4}" srcOrd="0" destOrd="0" presId="urn:microsoft.com/office/officeart/2009/3/layout/HorizontalOrganizationChart"/>
    <dgm:cxn modelId="{D8C06736-4B21-4865-B37E-CBD06F202483}" type="presOf" srcId="{A5424B61-D308-460E-845C-BD931D3EC5B1}" destId="{9640613B-FE3E-4CCD-B872-B6234B5D11F8}" srcOrd="0" destOrd="0" presId="urn:microsoft.com/office/officeart/2009/3/layout/HorizontalOrganizationChart"/>
    <dgm:cxn modelId="{CE873FC1-52B9-4FDD-8218-99249E724587}" type="presOf" srcId="{E9657141-9A6B-4894-BB71-5101DC6845F4}" destId="{F1AA11E9-9FAB-40AB-81BD-C01C485BBF1F}" srcOrd="0" destOrd="0" presId="urn:microsoft.com/office/officeart/2009/3/layout/HorizontalOrganizationChart"/>
    <dgm:cxn modelId="{A3EA3326-8B3B-4063-A318-33BB5B3665F8}" type="presOf" srcId="{DE075BEC-DC6F-4856-AC82-DA92DA8512CB}" destId="{FB97AA5D-4AD9-4A77-851A-DA5337EC5FAC}" srcOrd="0" destOrd="0" presId="urn:microsoft.com/office/officeart/2009/3/layout/HorizontalOrganizationChart"/>
    <dgm:cxn modelId="{6C2E6676-8C1F-49BB-AA3D-6643B35BF777}" type="presOf" srcId="{9FF83CA4-D2AB-4E23-9B79-BFDE428FB6E7}" destId="{6120557F-2B57-4F75-B498-263F2DAB98BC}" srcOrd="1" destOrd="0" presId="urn:microsoft.com/office/officeart/2009/3/layout/HorizontalOrganizationChart"/>
    <dgm:cxn modelId="{6C8A18A1-FA9B-4CA3-8D20-63447F4EE360}" type="presOf" srcId="{DE075BEC-DC6F-4856-AC82-DA92DA8512CB}" destId="{6E0132B4-42DF-4304-9C47-7ADEC2CC4F61}" srcOrd="1" destOrd="0" presId="urn:microsoft.com/office/officeart/2009/3/layout/HorizontalOrganizationChart"/>
    <dgm:cxn modelId="{9B9892F7-F8DF-4008-AE5E-92F33FD49352}" srcId="{DE075BEC-DC6F-4856-AC82-DA92DA8512CB}" destId="{E5803ABB-C12F-451B-9EAB-6D298950CBB2}" srcOrd="1" destOrd="0" parTransId="{F90FC8A8-0041-405C-8C89-A705CBBFD300}" sibTransId="{61D85BE9-D952-47CD-A686-59B4153A0E20}"/>
    <dgm:cxn modelId="{A579C4C0-F6D2-4518-97AC-9536371FD353}" type="presOf" srcId="{9FF83CA4-D2AB-4E23-9B79-BFDE428FB6E7}" destId="{BEFC1563-2F3B-454C-9C7E-37037D9CA985}" srcOrd="0" destOrd="0" presId="urn:microsoft.com/office/officeart/2009/3/layout/HorizontalOrganizationChart"/>
    <dgm:cxn modelId="{35214134-8F2A-4912-A402-403CEBAC480E}" type="presOf" srcId="{0EF9C6C3-39DF-4826-BE3B-A148455DF355}" destId="{507A9779-B9B3-4364-A9EF-D04C69445F24}" srcOrd="0" destOrd="0" presId="urn:microsoft.com/office/officeart/2009/3/layout/HorizontalOrganizationChart"/>
    <dgm:cxn modelId="{EAF278CE-9E74-4610-B9CD-14C56DC5242A}" type="presOf" srcId="{FF9537A0-B631-4A1C-A73B-4D3E06835E2B}" destId="{1DFBD0A9-14B6-42EE-860B-B6D264DA0F95}" srcOrd="1" destOrd="0" presId="urn:microsoft.com/office/officeart/2009/3/layout/HorizontalOrganizationChart"/>
    <dgm:cxn modelId="{CECCCE20-6A8E-42FF-B3DC-838529F117F7}" type="presOf" srcId="{994C34AD-9B71-49C2-A05B-A9D95CAC94CE}" destId="{6B065AA2-EACE-4282-B0C2-1F78F3BCBF6D}" srcOrd="1" destOrd="0" presId="urn:microsoft.com/office/officeart/2009/3/layout/HorizontalOrganizationChart"/>
    <dgm:cxn modelId="{35A08DAA-C961-4394-B37D-98A1F1B3854D}" srcId="{994C34AD-9B71-49C2-A05B-A9D95CAC94CE}" destId="{E9657141-9A6B-4894-BB71-5101DC6845F4}" srcOrd="0" destOrd="0" parTransId="{0F289DC9-7E7B-4EA2-99F9-67274AE482E1}" sibTransId="{8D35BD7C-0519-44ED-BEC0-5A9E4B6B05B5}"/>
    <dgm:cxn modelId="{A4C62CD7-1003-4B5F-958A-4FB65211A280}" type="presOf" srcId="{68E87184-AEBD-4F1A-B11F-F64FBB4313A2}" destId="{47C7E81D-1AB0-43AC-9989-1E0462DCF5A4}" srcOrd="0" destOrd="0" presId="urn:microsoft.com/office/officeart/2009/3/layout/HorizontalOrganizationChart"/>
    <dgm:cxn modelId="{5326F160-DD42-43AB-A77B-D95A184420D2}" type="presOf" srcId="{783264E2-4075-4B7F-8BDC-F0A8D3E20ECC}" destId="{E926BBD4-A927-4B16-8F3F-A32E5B823BFF}" srcOrd="0" destOrd="0" presId="urn:microsoft.com/office/officeart/2009/3/layout/HorizontalOrganizationChart"/>
    <dgm:cxn modelId="{77CC32A2-076D-43D7-9DC0-3AABF292FBFF}" srcId="{9FF83CA4-D2AB-4E23-9B79-BFDE428FB6E7}" destId="{038860FC-DB65-4012-AB0D-0ED615205085}" srcOrd="1" destOrd="0" parTransId="{D0552094-6E38-45A0-86F1-67362081F9DE}" sibTransId="{05EE8E07-1803-4BE3-AF38-BB726AAEBB7B}"/>
    <dgm:cxn modelId="{B8CF904E-0F6A-4A99-8EDF-FEC0321F0CDB}" type="presParOf" srcId="{9640613B-FE3E-4CCD-B872-B6234B5D11F8}" destId="{888C8BCA-462A-4673-B680-F0F8409F014E}" srcOrd="0" destOrd="0" presId="urn:microsoft.com/office/officeart/2009/3/layout/HorizontalOrganizationChart"/>
    <dgm:cxn modelId="{BEC3771B-6310-4AB9-AFE9-F86083548025}" type="presParOf" srcId="{888C8BCA-462A-4673-B680-F0F8409F014E}" destId="{F47CF7D0-2C0D-4CB6-8CC0-2C19F9493D8B}" srcOrd="0" destOrd="0" presId="urn:microsoft.com/office/officeart/2009/3/layout/HorizontalOrganizationChart"/>
    <dgm:cxn modelId="{08909798-66EC-404A-81A8-CE5A740C54E2}" type="presParOf" srcId="{F47CF7D0-2C0D-4CB6-8CC0-2C19F9493D8B}" destId="{FB97AA5D-4AD9-4A77-851A-DA5337EC5FAC}" srcOrd="0" destOrd="0" presId="urn:microsoft.com/office/officeart/2009/3/layout/HorizontalOrganizationChart"/>
    <dgm:cxn modelId="{D2560B44-1377-40C5-9FA0-29D2DB9A3476}" type="presParOf" srcId="{F47CF7D0-2C0D-4CB6-8CC0-2C19F9493D8B}" destId="{6E0132B4-42DF-4304-9C47-7ADEC2CC4F61}" srcOrd="1" destOrd="0" presId="urn:microsoft.com/office/officeart/2009/3/layout/HorizontalOrganizationChart"/>
    <dgm:cxn modelId="{D934164A-3106-4377-8894-AA314DC58A09}" type="presParOf" srcId="{888C8BCA-462A-4673-B680-F0F8409F014E}" destId="{951EB126-BB7A-484C-B03C-8CFEEB0D58A9}" srcOrd="1" destOrd="0" presId="urn:microsoft.com/office/officeart/2009/3/layout/HorizontalOrganizationChart"/>
    <dgm:cxn modelId="{DA3AF496-870A-4F0D-B274-CCE2B870800B}" type="presParOf" srcId="{951EB126-BB7A-484C-B03C-8CFEEB0D58A9}" destId="{507A9779-B9B3-4364-A9EF-D04C69445F24}" srcOrd="0" destOrd="0" presId="urn:microsoft.com/office/officeart/2009/3/layout/HorizontalOrganizationChart"/>
    <dgm:cxn modelId="{A27D5BD8-6CB1-4E55-AE6A-D1E014AA02AE}" type="presParOf" srcId="{951EB126-BB7A-484C-B03C-8CFEEB0D58A9}" destId="{61F1896B-011E-45DF-8B59-758E7810EA84}" srcOrd="1" destOrd="0" presId="urn:microsoft.com/office/officeart/2009/3/layout/HorizontalOrganizationChart"/>
    <dgm:cxn modelId="{677BC3F5-C333-478C-9CF7-2B167B509794}" type="presParOf" srcId="{61F1896B-011E-45DF-8B59-758E7810EA84}" destId="{7AB01D6C-F541-4F4A-92EF-F94AF9170F5E}" srcOrd="0" destOrd="0" presId="urn:microsoft.com/office/officeart/2009/3/layout/HorizontalOrganizationChart"/>
    <dgm:cxn modelId="{15107503-EEE1-4DAA-958F-EF67D0A59E5E}" type="presParOf" srcId="{7AB01D6C-F541-4F4A-92EF-F94AF9170F5E}" destId="{7080A373-8B63-4C28-B44D-5307AD691A29}" srcOrd="0" destOrd="0" presId="urn:microsoft.com/office/officeart/2009/3/layout/HorizontalOrganizationChart"/>
    <dgm:cxn modelId="{EADB3ECD-927B-41AB-8081-5EA1F552FC36}" type="presParOf" srcId="{7AB01D6C-F541-4F4A-92EF-F94AF9170F5E}" destId="{6B065AA2-EACE-4282-B0C2-1F78F3BCBF6D}" srcOrd="1" destOrd="0" presId="urn:microsoft.com/office/officeart/2009/3/layout/HorizontalOrganizationChart"/>
    <dgm:cxn modelId="{97071864-DCA9-4217-A20A-793CD48B7913}" type="presParOf" srcId="{61F1896B-011E-45DF-8B59-758E7810EA84}" destId="{A21A01CC-2557-4719-871F-9F116D9979B3}" srcOrd="1" destOrd="0" presId="urn:microsoft.com/office/officeart/2009/3/layout/HorizontalOrganizationChart"/>
    <dgm:cxn modelId="{6EEFA1BA-909A-4D7E-9BDF-15988940EAE9}" type="presParOf" srcId="{A21A01CC-2557-4719-871F-9F116D9979B3}" destId="{9D1D1AB4-709A-49DA-84BC-F7912E24FF6B}" srcOrd="0" destOrd="0" presId="urn:microsoft.com/office/officeart/2009/3/layout/HorizontalOrganizationChart"/>
    <dgm:cxn modelId="{2DF7DBDD-7A0F-4A50-BBC2-60CFF96C5EFB}" type="presParOf" srcId="{A21A01CC-2557-4719-871F-9F116D9979B3}" destId="{8518658D-8F83-4EAF-926C-E6FF47080841}" srcOrd="1" destOrd="0" presId="urn:microsoft.com/office/officeart/2009/3/layout/HorizontalOrganizationChart"/>
    <dgm:cxn modelId="{7C5C5A7E-6276-4CF5-B086-EFE50C306278}" type="presParOf" srcId="{8518658D-8F83-4EAF-926C-E6FF47080841}" destId="{51543EB7-2BE5-42AD-9B6E-BFCFE9F47754}" srcOrd="0" destOrd="0" presId="urn:microsoft.com/office/officeart/2009/3/layout/HorizontalOrganizationChart"/>
    <dgm:cxn modelId="{91BD6D16-0734-4EB0-B92C-3C9F39DE9200}" type="presParOf" srcId="{51543EB7-2BE5-42AD-9B6E-BFCFE9F47754}" destId="{F1AA11E9-9FAB-40AB-81BD-C01C485BBF1F}" srcOrd="0" destOrd="0" presId="urn:microsoft.com/office/officeart/2009/3/layout/HorizontalOrganizationChart"/>
    <dgm:cxn modelId="{81DCF0DC-C57D-4CDD-822F-D89A64BB0314}" type="presParOf" srcId="{51543EB7-2BE5-42AD-9B6E-BFCFE9F47754}" destId="{294ABF72-6000-4994-B0C7-0675F0A99EF4}" srcOrd="1" destOrd="0" presId="urn:microsoft.com/office/officeart/2009/3/layout/HorizontalOrganizationChart"/>
    <dgm:cxn modelId="{B6D06927-EBD5-4AC8-AC05-AB6A79054A6A}" type="presParOf" srcId="{8518658D-8F83-4EAF-926C-E6FF47080841}" destId="{AB4CB08B-83E3-4D5B-A305-3C30756D062B}" srcOrd="1" destOrd="0" presId="urn:microsoft.com/office/officeart/2009/3/layout/HorizontalOrganizationChart"/>
    <dgm:cxn modelId="{1A0CDB50-9A74-4B92-B09B-9DCAA206D677}" type="presParOf" srcId="{AB4CB08B-83E3-4D5B-A305-3C30756D062B}" destId="{B599D1B9-23AB-473B-8024-BB2B5DC7F683}" srcOrd="0" destOrd="0" presId="urn:microsoft.com/office/officeart/2009/3/layout/HorizontalOrganizationChart"/>
    <dgm:cxn modelId="{725C1D31-BEC4-4A88-B5DD-7A9391C65570}" type="presParOf" srcId="{AB4CB08B-83E3-4D5B-A305-3C30756D062B}" destId="{AB18FB22-F085-460C-959D-1D462C297B6C}" srcOrd="1" destOrd="0" presId="urn:microsoft.com/office/officeart/2009/3/layout/HorizontalOrganizationChart"/>
    <dgm:cxn modelId="{60DF5087-54F5-44EB-A581-1B183F2A2F92}" type="presParOf" srcId="{AB18FB22-F085-460C-959D-1D462C297B6C}" destId="{C78394DE-E4C6-431A-B7BC-A81DCA2C5D94}" srcOrd="0" destOrd="0" presId="urn:microsoft.com/office/officeart/2009/3/layout/HorizontalOrganizationChart"/>
    <dgm:cxn modelId="{C750C72D-E9EB-4C27-BC00-089D5075C3E4}" type="presParOf" srcId="{C78394DE-E4C6-431A-B7BC-A81DCA2C5D94}" destId="{BEFC1563-2F3B-454C-9C7E-37037D9CA985}" srcOrd="0" destOrd="0" presId="urn:microsoft.com/office/officeart/2009/3/layout/HorizontalOrganizationChart"/>
    <dgm:cxn modelId="{DB520D5C-603E-4C83-9653-53E3B4510805}" type="presParOf" srcId="{C78394DE-E4C6-431A-B7BC-A81DCA2C5D94}" destId="{6120557F-2B57-4F75-B498-263F2DAB98BC}" srcOrd="1" destOrd="0" presId="urn:microsoft.com/office/officeart/2009/3/layout/HorizontalOrganizationChart"/>
    <dgm:cxn modelId="{7904C15A-630A-4450-9F95-3A92146A1CE8}" type="presParOf" srcId="{AB18FB22-F085-460C-959D-1D462C297B6C}" destId="{D1134D68-CA55-495E-9E21-02EDA0BA6D31}" srcOrd="1" destOrd="0" presId="urn:microsoft.com/office/officeart/2009/3/layout/HorizontalOrganizationChart"/>
    <dgm:cxn modelId="{BC4F4305-E2D8-411F-827E-06BDA5E6D213}" type="presParOf" srcId="{D1134D68-CA55-495E-9E21-02EDA0BA6D31}" destId="{40E62A41-B60B-41E6-9A42-C998ADF4ED04}" srcOrd="0" destOrd="0" presId="urn:microsoft.com/office/officeart/2009/3/layout/HorizontalOrganizationChart"/>
    <dgm:cxn modelId="{554B6AA9-52A2-4A30-972A-A43CCC300E29}" type="presParOf" srcId="{D1134D68-CA55-495E-9E21-02EDA0BA6D31}" destId="{D6A00F85-4CD8-4EE8-BB79-5D838451C2EF}" srcOrd="1" destOrd="0" presId="urn:microsoft.com/office/officeart/2009/3/layout/HorizontalOrganizationChart"/>
    <dgm:cxn modelId="{1B8BC252-551B-48D9-A0A7-6B5303383FF6}" type="presParOf" srcId="{D6A00F85-4CD8-4EE8-BB79-5D838451C2EF}" destId="{43DC6FCF-D144-4EF3-ABCF-4EA6C30B4F29}" srcOrd="0" destOrd="0" presId="urn:microsoft.com/office/officeart/2009/3/layout/HorizontalOrganizationChart"/>
    <dgm:cxn modelId="{859E4F0A-D188-4998-8ED7-DD98C2A1CA47}" type="presParOf" srcId="{43DC6FCF-D144-4EF3-ABCF-4EA6C30B4F29}" destId="{44A57C80-502D-48FC-9C59-FE073E97AAE1}" srcOrd="0" destOrd="0" presId="urn:microsoft.com/office/officeart/2009/3/layout/HorizontalOrganizationChart"/>
    <dgm:cxn modelId="{88B05677-81DE-4BF5-A271-B6D541DDAEE7}" type="presParOf" srcId="{43DC6FCF-D144-4EF3-ABCF-4EA6C30B4F29}" destId="{A9294910-6430-4C6A-88AA-EDBFC7251D60}" srcOrd="1" destOrd="0" presId="urn:microsoft.com/office/officeart/2009/3/layout/HorizontalOrganizationChart"/>
    <dgm:cxn modelId="{B2B5C237-DF47-4F9C-B57D-40E94C495E7A}" type="presParOf" srcId="{D6A00F85-4CD8-4EE8-BB79-5D838451C2EF}" destId="{85904479-1C59-4358-842B-F516CCB477B1}" srcOrd="1" destOrd="0" presId="urn:microsoft.com/office/officeart/2009/3/layout/HorizontalOrganizationChart"/>
    <dgm:cxn modelId="{94B17AFF-D0A9-4508-A2C9-68658BDD1665}" type="presParOf" srcId="{D6A00F85-4CD8-4EE8-BB79-5D838451C2EF}" destId="{91E4ED3A-489F-4CB3-A5A8-EF838A372B58}" srcOrd="2" destOrd="0" presId="urn:microsoft.com/office/officeart/2009/3/layout/HorizontalOrganizationChart"/>
    <dgm:cxn modelId="{8CA02277-7043-4225-8451-1E0350C31361}" type="presParOf" srcId="{D1134D68-CA55-495E-9E21-02EDA0BA6D31}" destId="{4FA0D30A-E355-4B84-924E-90BB3795C6B4}" srcOrd="2" destOrd="0" presId="urn:microsoft.com/office/officeart/2009/3/layout/HorizontalOrganizationChart"/>
    <dgm:cxn modelId="{5F473160-60BA-4A35-9B88-0CCDE42F2833}" type="presParOf" srcId="{D1134D68-CA55-495E-9E21-02EDA0BA6D31}" destId="{62E2DCD3-B606-433E-B792-2ADBFE8E308A}" srcOrd="3" destOrd="0" presId="urn:microsoft.com/office/officeart/2009/3/layout/HorizontalOrganizationChart"/>
    <dgm:cxn modelId="{9CDC2CB5-6E1E-4F77-BEFF-DC74917D4657}" type="presParOf" srcId="{62E2DCD3-B606-433E-B792-2ADBFE8E308A}" destId="{29A9B0B1-364E-4D05-A0B0-3E23E2259D8A}" srcOrd="0" destOrd="0" presId="urn:microsoft.com/office/officeart/2009/3/layout/HorizontalOrganizationChart"/>
    <dgm:cxn modelId="{79D11B1D-A1E2-4CF2-A768-5D41BA449FC9}" type="presParOf" srcId="{29A9B0B1-364E-4D05-A0B0-3E23E2259D8A}" destId="{CBBF0B29-37E6-4C28-9FFA-25FF310B1AA6}" srcOrd="0" destOrd="0" presId="urn:microsoft.com/office/officeart/2009/3/layout/HorizontalOrganizationChart"/>
    <dgm:cxn modelId="{52AE5EE1-A812-4EA1-B1E6-7A9C173F0D50}" type="presParOf" srcId="{29A9B0B1-364E-4D05-A0B0-3E23E2259D8A}" destId="{DE672512-1D83-4223-834C-DAC5E8493ADB}" srcOrd="1" destOrd="0" presId="urn:microsoft.com/office/officeart/2009/3/layout/HorizontalOrganizationChart"/>
    <dgm:cxn modelId="{145E9C52-8D21-4B5D-93A9-A9FDD0375650}" type="presParOf" srcId="{62E2DCD3-B606-433E-B792-2ADBFE8E308A}" destId="{11ED400B-9D12-435A-AAA3-582897936D25}" srcOrd="1" destOrd="0" presId="urn:microsoft.com/office/officeart/2009/3/layout/HorizontalOrganizationChart"/>
    <dgm:cxn modelId="{4E264791-A86D-4A4C-8288-E56882F41608}" type="presParOf" srcId="{62E2DCD3-B606-433E-B792-2ADBFE8E308A}" destId="{DE455923-AB5E-4EC5-A419-C81042D92C9F}" srcOrd="2" destOrd="0" presId="urn:microsoft.com/office/officeart/2009/3/layout/HorizontalOrganizationChart"/>
    <dgm:cxn modelId="{295A09BD-9192-4C62-810F-119A097FC056}" type="presParOf" srcId="{AB18FB22-F085-460C-959D-1D462C297B6C}" destId="{AF1BB1FD-89C8-42FF-910B-3ED016D471C7}" srcOrd="2" destOrd="0" presId="urn:microsoft.com/office/officeart/2009/3/layout/HorizontalOrganizationChart"/>
    <dgm:cxn modelId="{D3D50D4C-5691-464A-9435-56B4BD1CFB12}" type="presParOf" srcId="{AB4CB08B-83E3-4D5B-A305-3C30756D062B}" destId="{47C7E81D-1AB0-43AC-9989-1E0462DCF5A4}" srcOrd="2" destOrd="0" presId="urn:microsoft.com/office/officeart/2009/3/layout/HorizontalOrganizationChart"/>
    <dgm:cxn modelId="{4EB18514-2FC1-4767-86A0-A78E165D56CE}" type="presParOf" srcId="{AB4CB08B-83E3-4D5B-A305-3C30756D062B}" destId="{2CF0662F-B62C-4CBD-A218-7A1CD5509648}" srcOrd="3" destOrd="0" presId="urn:microsoft.com/office/officeart/2009/3/layout/HorizontalOrganizationChart"/>
    <dgm:cxn modelId="{CB5C58EB-00A8-4215-9909-899A8CC80CE9}" type="presParOf" srcId="{2CF0662F-B62C-4CBD-A218-7A1CD5509648}" destId="{4006B6D1-7BBD-4384-A674-37DF304ED96D}" srcOrd="0" destOrd="0" presId="urn:microsoft.com/office/officeart/2009/3/layout/HorizontalOrganizationChart"/>
    <dgm:cxn modelId="{11031FA4-A1E9-4965-9489-718781A8D540}" type="presParOf" srcId="{4006B6D1-7BBD-4384-A674-37DF304ED96D}" destId="{D12A43B2-8F1C-43DE-B4B3-397D647437ED}" srcOrd="0" destOrd="0" presId="urn:microsoft.com/office/officeart/2009/3/layout/HorizontalOrganizationChart"/>
    <dgm:cxn modelId="{AB04DD4C-6021-43FE-9395-DDC08B0B0B0D}" type="presParOf" srcId="{4006B6D1-7BBD-4384-A674-37DF304ED96D}" destId="{692E569F-F59E-4B91-B5E0-A7C67F95FC9F}" srcOrd="1" destOrd="0" presId="urn:microsoft.com/office/officeart/2009/3/layout/HorizontalOrganizationChart"/>
    <dgm:cxn modelId="{0379E044-D691-4DA7-8DB2-766C03D6EBC5}" type="presParOf" srcId="{2CF0662F-B62C-4CBD-A218-7A1CD5509648}" destId="{507325AE-7594-4D19-A094-8490C410731B}" srcOrd="1" destOrd="0" presId="urn:microsoft.com/office/officeart/2009/3/layout/HorizontalOrganizationChart"/>
    <dgm:cxn modelId="{C978F2A1-939F-4817-A732-7A4C142EE59B}" type="presParOf" srcId="{2CF0662F-B62C-4CBD-A218-7A1CD5509648}" destId="{06B43F6A-0B52-4517-99C5-2EF75A524262}" srcOrd="2" destOrd="0" presId="urn:microsoft.com/office/officeart/2009/3/layout/HorizontalOrganizationChart"/>
    <dgm:cxn modelId="{069D3260-AA64-4414-B937-E3FCF4F5DC9C}" type="presParOf" srcId="{8518658D-8F83-4EAF-926C-E6FF47080841}" destId="{404F376D-91AA-4298-9AF3-826CA9A9E18E}" srcOrd="2" destOrd="0" presId="urn:microsoft.com/office/officeart/2009/3/layout/HorizontalOrganizationChart"/>
    <dgm:cxn modelId="{83D55F83-204F-4580-A787-C1BC3349C34C}" type="presParOf" srcId="{A21A01CC-2557-4719-871F-9F116D9979B3}" destId="{A30D4686-90A9-4695-B9FF-AD06E8AED7A1}" srcOrd="2" destOrd="0" presId="urn:microsoft.com/office/officeart/2009/3/layout/HorizontalOrganizationChart"/>
    <dgm:cxn modelId="{DCD6B2CF-8F59-46E2-9E09-BF4E9B3D31E9}" type="presParOf" srcId="{A21A01CC-2557-4719-871F-9F116D9979B3}" destId="{192C30CA-3FD6-4557-A024-403380F3BDAF}" srcOrd="3" destOrd="0" presId="urn:microsoft.com/office/officeart/2009/3/layout/HorizontalOrganizationChart"/>
    <dgm:cxn modelId="{FC48E5BC-53D1-4F20-9548-67C0C23C9F19}" type="presParOf" srcId="{192C30CA-3FD6-4557-A024-403380F3BDAF}" destId="{DCA7B5D7-5085-4555-93EB-FC6DC53BA781}" srcOrd="0" destOrd="0" presId="urn:microsoft.com/office/officeart/2009/3/layout/HorizontalOrganizationChart"/>
    <dgm:cxn modelId="{AA848990-D640-43B9-BB64-4085755F022F}" type="presParOf" srcId="{DCA7B5D7-5085-4555-93EB-FC6DC53BA781}" destId="{7B093E3B-8739-486E-9D88-098499CB9ABE}" srcOrd="0" destOrd="0" presId="urn:microsoft.com/office/officeart/2009/3/layout/HorizontalOrganizationChart"/>
    <dgm:cxn modelId="{764BC326-6564-44C3-A0F7-A213E28CD149}" type="presParOf" srcId="{DCA7B5D7-5085-4555-93EB-FC6DC53BA781}" destId="{1DFBD0A9-14B6-42EE-860B-B6D264DA0F95}" srcOrd="1" destOrd="0" presId="urn:microsoft.com/office/officeart/2009/3/layout/HorizontalOrganizationChart"/>
    <dgm:cxn modelId="{A397CC9B-E433-46DC-B92B-F696B2BCFD81}" type="presParOf" srcId="{192C30CA-3FD6-4557-A024-403380F3BDAF}" destId="{60CA4825-71CB-4C72-B68F-2DEE8E54C697}" srcOrd="1" destOrd="0" presId="urn:microsoft.com/office/officeart/2009/3/layout/HorizontalOrganizationChart"/>
    <dgm:cxn modelId="{D106190A-233D-45F5-BD90-F80FF11F1579}" type="presParOf" srcId="{192C30CA-3FD6-4557-A024-403380F3BDAF}" destId="{1364EA2B-FA90-47F9-9480-1D742E881080}" srcOrd="2" destOrd="0" presId="urn:microsoft.com/office/officeart/2009/3/layout/HorizontalOrganizationChart"/>
    <dgm:cxn modelId="{08D828D4-87C8-4E4C-A2B5-6637F67000C9}" type="presParOf" srcId="{61F1896B-011E-45DF-8B59-758E7810EA84}" destId="{265250FB-464F-4BE2-A4F5-FDF2C5D4B8A5}" srcOrd="2" destOrd="0" presId="urn:microsoft.com/office/officeart/2009/3/layout/HorizontalOrganizationChart"/>
    <dgm:cxn modelId="{EDBD9D3C-B03D-441A-A9CF-1AB73667D503}" type="presParOf" srcId="{951EB126-BB7A-484C-B03C-8CFEEB0D58A9}" destId="{923B3E22-E916-4888-BB2D-816632845000}" srcOrd="2" destOrd="0" presId="urn:microsoft.com/office/officeart/2009/3/layout/HorizontalOrganizationChart"/>
    <dgm:cxn modelId="{EE4AECBA-5525-4D35-8F03-1C41AE023AAB}" type="presParOf" srcId="{951EB126-BB7A-484C-B03C-8CFEEB0D58A9}" destId="{308F44B7-EAF5-49E0-A635-40FB1FC21A0B}" srcOrd="3" destOrd="0" presId="urn:microsoft.com/office/officeart/2009/3/layout/HorizontalOrganizationChart"/>
    <dgm:cxn modelId="{4605EE87-F60C-4E88-83E8-6174B6DE1151}" type="presParOf" srcId="{308F44B7-EAF5-49E0-A635-40FB1FC21A0B}" destId="{B6AF0DD8-7B66-4438-ACAE-34C28B05BBD7}" srcOrd="0" destOrd="0" presId="urn:microsoft.com/office/officeart/2009/3/layout/HorizontalOrganizationChart"/>
    <dgm:cxn modelId="{56650D61-B275-4527-AE6F-B558C1AF7FE4}" type="presParOf" srcId="{B6AF0DD8-7B66-4438-ACAE-34C28B05BBD7}" destId="{DD5CAE1B-8DC7-4BB5-AFE5-EE0612474524}" srcOrd="0" destOrd="0" presId="urn:microsoft.com/office/officeart/2009/3/layout/HorizontalOrganizationChart"/>
    <dgm:cxn modelId="{5B977367-AD38-4EDA-B869-9219B4AEB60F}" type="presParOf" srcId="{B6AF0DD8-7B66-4438-ACAE-34C28B05BBD7}" destId="{94B5EF44-C9DB-485A-9543-61FE9049653F}" srcOrd="1" destOrd="0" presId="urn:microsoft.com/office/officeart/2009/3/layout/HorizontalOrganizationChart"/>
    <dgm:cxn modelId="{F0819C00-CC09-4AE0-995D-E1FC0E6188C0}" type="presParOf" srcId="{308F44B7-EAF5-49E0-A635-40FB1FC21A0B}" destId="{7F8153F0-E2FB-4B07-83C1-BCAB7DC7D4B7}" srcOrd="1" destOrd="0" presId="urn:microsoft.com/office/officeart/2009/3/layout/HorizontalOrganizationChart"/>
    <dgm:cxn modelId="{4D0D4FEB-1FD6-4525-8BC5-9AA12BDA8EF3}" type="presParOf" srcId="{308F44B7-EAF5-49E0-A635-40FB1FC21A0B}" destId="{10A75D6B-25AD-46DC-9C07-F9691BC78AEB}" srcOrd="2" destOrd="0" presId="urn:microsoft.com/office/officeart/2009/3/layout/HorizontalOrganizationChart"/>
    <dgm:cxn modelId="{DC82567F-3CA0-4121-A45D-210FBD9D8817}" type="presParOf" srcId="{951EB126-BB7A-484C-B03C-8CFEEB0D58A9}" destId="{82A88BC9-1E0E-445A-884B-6BC75CE35507}" srcOrd="4" destOrd="0" presId="urn:microsoft.com/office/officeart/2009/3/layout/HorizontalOrganizationChart"/>
    <dgm:cxn modelId="{1DA41A1D-298A-4927-81A0-6DCE0D456740}" type="presParOf" srcId="{951EB126-BB7A-484C-B03C-8CFEEB0D58A9}" destId="{B16301CE-57FA-4AF8-9181-3DCFED1B4F32}" srcOrd="5" destOrd="0" presId="urn:microsoft.com/office/officeart/2009/3/layout/HorizontalOrganizationChart"/>
    <dgm:cxn modelId="{8A928BBC-160C-4A52-BDD8-4520C3838F5C}" type="presParOf" srcId="{B16301CE-57FA-4AF8-9181-3DCFED1B4F32}" destId="{F0796ECA-4B21-4F40-A8D7-3D1F6CF3F0D4}" srcOrd="0" destOrd="0" presId="urn:microsoft.com/office/officeart/2009/3/layout/HorizontalOrganizationChart"/>
    <dgm:cxn modelId="{601BF88A-D817-432A-81BB-185C901B9F49}" type="presParOf" srcId="{F0796ECA-4B21-4F40-A8D7-3D1F6CF3F0D4}" destId="{E926BBD4-A927-4B16-8F3F-A32E5B823BFF}" srcOrd="0" destOrd="0" presId="urn:microsoft.com/office/officeart/2009/3/layout/HorizontalOrganizationChart"/>
    <dgm:cxn modelId="{8788EDCD-4795-40F9-B2FA-39CE91277E69}" type="presParOf" srcId="{F0796ECA-4B21-4F40-A8D7-3D1F6CF3F0D4}" destId="{0B346837-6042-403A-835B-0F9FFF6B8909}" srcOrd="1" destOrd="0" presId="urn:microsoft.com/office/officeart/2009/3/layout/HorizontalOrganizationChart"/>
    <dgm:cxn modelId="{B69DDBDD-73D4-46C9-9CB3-55B9E1AF886C}" type="presParOf" srcId="{B16301CE-57FA-4AF8-9181-3DCFED1B4F32}" destId="{C42C6F59-3AE8-4415-BB3E-3386716BD771}" srcOrd="1" destOrd="0" presId="urn:microsoft.com/office/officeart/2009/3/layout/HorizontalOrganizationChart"/>
    <dgm:cxn modelId="{61A35B71-E774-4D13-A9D0-45A168BF7925}" type="presParOf" srcId="{B16301CE-57FA-4AF8-9181-3DCFED1B4F32}" destId="{CB447D13-DA02-4929-850B-44F2837C846D}" srcOrd="2" destOrd="0" presId="urn:microsoft.com/office/officeart/2009/3/layout/HorizontalOrganizationChart"/>
    <dgm:cxn modelId="{00B7C736-A1EA-4CCC-BE44-88333A03D641}" type="presParOf" srcId="{951EB126-BB7A-484C-B03C-8CFEEB0D58A9}" destId="{91E670B8-B26E-4671-ACEE-67E7B30FC6FB}" srcOrd="6" destOrd="0" presId="urn:microsoft.com/office/officeart/2009/3/layout/HorizontalOrganizationChart"/>
    <dgm:cxn modelId="{0CF8F9E9-17B8-42C3-9E12-9838EE5B5823}" type="presParOf" srcId="{951EB126-BB7A-484C-B03C-8CFEEB0D58A9}" destId="{026889B7-8BC4-43A5-BE04-23D0FBEE9BE5}" srcOrd="7" destOrd="0" presId="urn:microsoft.com/office/officeart/2009/3/layout/HorizontalOrganizationChart"/>
    <dgm:cxn modelId="{18CE31EF-1E74-4FA1-980A-1145D1E49F32}" type="presParOf" srcId="{026889B7-8BC4-43A5-BE04-23D0FBEE9BE5}" destId="{B7D44E89-A27F-48A7-840D-7AEB2DE97926}" srcOrd="0" destOrd="0" presId="urn:microsoft.com/office/officeart/2009/3/layout/HorizontalOrganizationChart"/>
    <dgm:cxn modelId="{3B445928-91CB-4FF5-AA6B-CFFE5FA01876}" type="presParOf" srcId="{B7D44E89-A27F-48A7-840D-7AEB2DE97926}" destId="{9204F2B9-2CA7-473B-AB1D-0EFDA43A5F8D}" srcOrd="0" destOrd="0" presId="urn:microsoft.com/office/officeart/2009/3/layout/HorizontalOrganizationChart"/>
    <dgm:cxn modelId="{4BCA4565-F137-484C-9ABF-BE1878EC081F}" type="presParOf" srcId="{B7D44E89-A27F-48A7-840D-7AEB2DE97926}" destId="{E4F13ABE-9334-406F-9EF0-143AE7617A12}" srcOrd="1" destOrd="0" presId="urn:microsoft.com/office/officeart/2009/3/layout/HorizontalOrganizationChart"/>
    <dgm:cxn modelId="{FC39C498-6D24-4B94-AE85-FC8982BE128F}" type="presParOf" srcId="{026889B7-8BC4-43A5-BE04-23D0FBEE9BE5}" destId="{434E248C-7818-4813-8D72-0B936C1FAB0C}" srcOrd="1" destOrd="0" presId="urn:microsoft.com/office/officeart/2009/3/layout/HorizontalOrganizationChart"/>
    <dgm:cxn modelId="{732BBF1C-B1EA-41FF-BA92-8E0F26FE638D}" type="presParOf" srcId="{026889B7-8BC4-43A5-BE04-23D0FBEE9BE5}" destId="{00F9F254-196D-4AE9-9B26-919DF994B3B0}" srcOrd="2" destOrd="0" presId="urn:microsoft.com/office/officeart/2009/3/layout/HorizontalOrganizationChart"/>
    <dgm:cxn modelId="{BE58F9C4-FDFB-4F16-B87A-4B8C9DE595D9}" type="presParOf" srcId="{888C8BCA-462A-4673-B680-F0F8409F014E}" destId="{8AA828D9-E5E5-4AF4-9272-78C6D1FF3582}" srcOrd="2" destOrd="0" presId="urn:microsoft.com/office/officeart/2009/3/layout/HorizontalOrganizationChart"/>
  </dgm:cxnLst>
  <dgm:bg/>
  <dgm:whole/>
</dgm:dataModel>
</file>

<file path=ppt/diagrams/data48.xml><?xml version="1.0" encoding="utf-8"?>
<dgm:dataModel xmlns:dgm="http://schemas.openxmlformats.org/drawingml/2006/diagram" xmlns:a="http://schemas.openxmlformats.org/drawingml/2006/main">
  <dgm:ptLst>
    <dgm:pt modelId="{A5424B61-D308-460E-845C-BD931D3EC5B1}" type="doc">
      <dgm:prSet loTypeId="urn:microsoft.com/office/officeart/2009/3/layout/HorizontalOrganizationChart" loCatId="hierarchy" qsTypeId="urn:microsoft.com/office/officeart/2005/8/quickstyle/simple3" qsCatId="simple" csTypeId="urn:microsoft.com/office/officeart/2005/8/colors/colorful2" csCatId="colorful" phldr="1"/>
      <dgm:spPr/>
      <dgm:t>
        <a:bodyPr/>
        <a:lstStyle/>
        <a:p>
          <a:endParaRPr lang="fr-FR"/>
        </a:p>
      </dgm:t>
    </dgm:pt>
    <dgm:pt modelId="{DE075BEC-DC6F-4856-AC82-DA92DA8512CB}">
      <dgm:prSet phldrT="[Texte]" custT="1"/>
      <dgm:spPr/>
      <dgm:t>
        <a:bodyPr/>
        <a:lstStyle/>
        <a:p>
          <a:pPr rtl="1"/>
          <a:r>
            <a:rPr lang="ar-TN" sz="2400" b="1" dirty="0" smtClean="0">
              <a:cs typeface="+mj-cs"/>
            </a:rPr>
            <a:t>الحكم</a:t>
          </a:r>
          <a:endParaRPr lang="fr-FR" sz="2400" b="1" dirty="0">
            <a:cs typeface="+mj-cs"/>
          </a:endParaRPr>
        </a:p>
      </dgm:t>
    </dgm:pt>
    <dgm:pt modelId="{0753735A-A4D9-4CB6-ADCE-957DA7E22D12}" type="parTrans" cxnId="{F0B4CC9F-A1FA-46E9-B5AC-35B770BAD4E2}">
      <dgm:prSet/>
      <dgm:spPr/>
      <dgm:t>
        <a:bodyPr/>
        <a:lstStyle/>
        <a:p>
          <a:endParaRPr lang="fr-FR"/>
        </a:p>
      </dgm:t>
    </dgm:pt>
    <dgm:pt modelId="{49053E7B-6F06-4D75-9624-B340AB0923C4}" type="sibTrans" cxnId="{F0B4CC9F-A1FA-46E9-B5AC-35B770BAD4E2}">
      <dgm:prSet/>
      <dgm:spPr/>
      <dgm:t>
        <a:bodyPr/>
        <a:lstStyle/>
        <a:p>
          <a:endParaRPr lang="fr-FR"/>
        </a:p>
      </dgm:t>
    </dgm:pt>
    <dgm:pt modelId="{E5803ABB-C12F-451B-9EAB-6D298950CBB2}">
      <dgm:prSet phldrT="[Texte]" custT="1"/>
      <dgm:spPr/>
      <dgm:t>
        <a:bodyPr/>
        <a:lstStyle/>
        <a:p>
          <a:r>
            <a:rPr lang="ar-TN" sz="2400" b="1" dirty="0" smtClean="0">
              <a:cs typeface="+mj-cs"/>
            </a:rPr>
            <a:t>صاحب الحكم</a:t>
          </a:r>
          <a:endParaRPr lang="fr-FR" sz="2400" b="1" dirty="0">
            <a:cs typeface="+mj-cs"/>
          </a:endParaRPr>
        </a:p>
      </dgm:t>
    </dgm:pt>
    <dgm:pt modelId="{F90FC8A8-0041-405C-8C89-A705CBBFD300}" type="parTrans" cxnId="{9B9892F7-F8DF-4008-AE5E-92F33FD49352}">
      <dgm:prSet/>
      <dgm:spPr/>
      <dgm:t>
        <a:bodyPr/>
        <a:lstStyle/>
        <a:p>
          <a:endParaRPr lang="fr-FR" sz="2400" b="1"/>
        </a:p>
      </dgm:t>
    </dgm:pt>
    <dgm:pt modelId="{61D85BE9-D952-47CD-A686-59B4153A0E20}" type="sibTrans" cxnId="{9B9892F7-F8DF-4008-AE5E-92F33FD49352}">
      <dgm:prSet/>
      <dgm:spPr/>
      <dgm:t>
        <a:bodyPr/>
        <a:lstStyle/>
        <a:p>
          <a:endParaRPr lang="fr-FR"/>
        </a:p>
      </dgm:t>
    </dgm:pt>
    <dgm:pt modelId="{783264E2-4075-4B7F-8BDC-F0A8D3E20ECC}">
      <dgm:prSet phldrT="[Texte]" custT="1"/>
      <dgm:spPr/>
      <dgm:t>
        <a:bodyPr/>
        <a:lstStyle/>
        <a:p>
          <a:pPr rtl="1"/>
          <a:r>
            <a:rPr lang="ar-TN" sz="2400" b="1" dirty="0" smtClean="0">
              <a:cs typeface="+mj-cs"/>
            </a:rPr>
            <a:t>الفعل موضوعُ الحكم</a:t>
          </a:r>
          <a:endParaRPr lang="fr-FR" sz="2400" b="1" dirty="0">
            <a:cs typeface="+mj-cs"/>
          </a:endParaRPr>
        </a:p>
      </dgm:t>
    </dgm:pt>
    <dgm:pt modelId="{DF122CC9-FDD8-47E5-984E-09A5167B862D}" type="parTrans" cxnId="{41B4B4F7-EA15-4B46-AE3F-812C9B21C822}">
      <dgm:prSet/>
      <dgm:spPr/>
      <dgm:t>
        <a:bodyPr/>
        <a:lstStyle/>
        <a:p>
          <a:endParaRPr lang="fr-FR" sz="2400" b="1"/>
        </a:p>
      </dgm:t>
    </dgm:pt>
    <dgm:pt modelId="{08D0CB76-46FF-4E34-8D3E-035CBCAECBDE}" type="sibTrans" cxnId="{41B4B4F7-EA15-4B46-AE3F-812C9B21C822}">
      <dgm:prSet/>
      <dgm:spPr/>
      <dgm:t>
        <a:bodyPr/>
        <a:lstStyle/>
        <a:p>
          <a:endParaRPr lang="fr-FR"/>
        </a:p>
      </dgm:t>
    </dgm:pt>
    <dgm:pt modelId="{994C34AD-9B71-49C2-A05B-A9D95CAC94CE}">
      <dgm:prSet custT="1"/>
      <dgm:spPr>
        <a:ln w="3175">
          <a:solidFill>
            <a:schemeClr val="bg1"/>
          </a:solidFill>
        </a:ln>
      </dgm:spPr>
      <dgm:t>
        <a:bodyPr/>
        <a:lstStyle/>
        <a:p>
          <a:r>
            <a:rPr lang="ar-TN" sz="2400" b="1" dirty="0" smtClean="0">
              <a:cs typeface="+mj-cs"/>
            </a:rPr>
            <a:t>الحكمُ نفسُه</a:t>
          </a:r>
          <a:endParaRPr lang="fr-FR" sz="2400" b="1" dirty="0">
            <a:cs typeface="+mj-cs"/>
          </a:endParaRPr>
        </a:p>
      </dgm:t>
    </dgm:pt>
    <dgm:pt modelId="{0EF9C6C3-39DF-4826-BE3B-A148455DF355}" type="parTrans" cxnId="{AD5AA4E8-ACCD-45EC-AD81-514D200C144A}">
      <dgm:prSet/>
      <dgm:spPr/>
      <dgm:t>
        <a:bodyPr/>
        <a:lstStyle/>
        <a:p>
          <a:endParaRPr lang="fr-FR" sz="2400" b="1"/>
        </a:p>
      </dgm:t>
    </dgm:pt>
    <dgm:pt modelId="{8CD9CAE9-6A3A-4A80-89C1-9E984EF7EA12}" type="sibTrans" cxnId="{AD5AA4E8-ACCD-45EC-AD81-514D200C144A}">
      <dgm:prSet/>
      <dgm:spPr/>
      <dgm:t>
        <a:bodyPr/>
        <a:lstStyle/>
        <a:p>
          <a:endParaRPr lang="fr-FR"/>
        </a:p>
      </dgm:t>
    </dgm:pt>
    <dgm:pt modelId="{0D3A6E1F-AB72-4435-87D4-4DCE35CA835D}">
      <dgm:prSet custT="1"/>
      <dgm:spPr/>
      <dgm:t>
        <a:bodyPr/>
        <a:lstStyle/>
        <a:p>
          <a:pPr rtl="1"/>
          <a:r>
            <a:rPr lang="ar-TN" sz="2400" b="1" dirty="0" smtClean="0"/>
            <a:t>الشّخص الذي ينطبق عليه الحكم</a:t>
          </a:r>
          <a:endParaRPr lang="ar-TN" sz="2400" b="1" dirty="0"/>
        </a:p>
      </dgm:t>
    </dgm:pt>
    <dgm:pt modelId="{1FA0B613-4CBB-421E-A29F-03C9CF0F040F}" type="parTrans" cxnId="{C0C38690-D4A3-4CEA-988D-9C870BDCD35F}">
      <dgm:prSet/>
      <dgm:spPr/>
      <dgm:t>
        <a:bodyPr/>
        <a:lstStyle/>
        <a:p>
          <a:pPr rtl="1"/>
          <a:endParaRPr lang="ar-TN" sz="2400" b="1"/>
        </a:p>
      </dgm:t>
    </dgm:pt>
    <dgm:pt modelId="{0E0AD918-4F43-499A-A7CF-F8B4E3F256EC}" type="sibTrans" cxnId="{C0C38690-D4A3-4CEA-988D-9C870BDCD35F}">
      <dgm:prSet/>
      <dgm:spPr/>
      <dgm:t>
        <a:bodyPr/>
        <a:lstStyle/>
        <a:p>
          <a:pPr rtl="1"/>
          <a:endParaRPr lang="ar-TN"/>
        </a:p>
      </dgm:t>
    </dgm:pt>
    <dgm:pt modelId="{E9657141-9A6B-4894-BB71-5101DC6845F4}">
      <dgm:prSet custT="1"/>
      <dgm:spPr>
        <a:ln w="3175">
          <a:solidFill>
            <a:schemeClr val="bg1"/>
          </a:solidFill>
        </a:ln>
      </dgm:spPr>
      <dgm:t>
        <a:bodyPr/>
        <a:lstStyle/>
        <a:p>
          <a:pPr rtl="1"/>
          <a:r>
            <a:rPr lang="ar-TN" sz="2400" b="1" dirty="0" smtClean="0"/>
            <a:t>عرض قسمي الحكم</a:t>
          </a:r>
          <a:endParaRPr lang="ar-TN" sz="2400" b="1" dirty="0"/>
        </a:p>
      </dgm:t>
    </dgm:pt>
    <dgm:pt modelId="{0F289DC9-7E7B-4EA2-99F9-67274AE482E1}" type="parTrans" cxnId="{35A08DAA-C961-4394-B37D-98A1F1B3854D}">
      <dgm:prSet/>
      <dgm:spPr/>
      <dgm:t>
        <a:bodyPr/>
        <a:lstStyle/>
        <a:p>
          <a:pPr rtl="1"/>
          <a:endParaRPr lang="ar-TN" sz="2400" b="1"/>
        </a:p>
      </dgm:t>
    </dgm:pt>
    <dgm:pt modelId="{8D35BD7C-0519-44ED-BEC0-5A9E4B6B05B5}" type="sibTrans" cxnId="{35A08DAA-C961-4394-B37D-98A1F1B3854D}">
      <dgm:prSet/>
      <dgm:spPr/>
      <dgm:t>
        <a:bodyPr/>
        <a:lstStyle/>
        <a:p>
          <a:pPr rtl="1"/>
          <a:endParaRPr lang="ar-TN"/>
        </a:p>
      </dgm:t>
    </dgm:pt>
    <dgm:pt modelId="{FF9537A0-B631-4A1C-A73B-4D3E06835E2B}">
      <dgm:prSet custT="1"/>
      <dgm:spPr/>
      <dgm:t>
        <a:bodyPr/>
        <a:lstStyle/>
        <a:p>
          <a:pPr rtl="1"/>
          <a:r>
            <a:rPr lang="ar-TN" sz="2400" b="1" dirty="0" smtClean="0"/>
            <a:t>العلاقة بين قسمي الحكم</a:t>
          </a:r>
          <a:endParaRPr lang="ar-TN" sz="2400" b="1" dirty="0"/>
        </a:p>
      </dgm:t>
    </dgm:pt>
    <dgm:pt modelId="{E63D4F92-8418-4605-ABC5-E0362B81C606}" type="parTrans" cxnId="{F4D478D3-0C54-4E0A-8079-5E16273DCA64}">
      <dgm:prSet/>
      <dgm:spPr/>
      <dgm:t>
        <a:bodyPr/>
        <a:lstStyle/>
        <a:p>
          <a:pPr rtl="1"/>
          <a:endParaRPr lang="ar-TN" sz="2400" b="1"/>
        </a:p>
      </dgm:t>
    </dgm:pt>
    <dgm:pt modelId="{73D42A8B-822D-4F6C-B24D-8AF7FFE9039F}" type="sibTrans" cxnId="{F4D478D3-0C54-4E0A-8079-5E16273DCA64}">
      <dgm:prSet/>
      <dgm:spPr/>
      <dgm:t>
        <a:bodyPr/>
        <a:lstStyle/>
        <a:p>
          <a:pPr rtl="1"/>
          <a:endParaRPr lang="ar-TN"/>
        </a:p>
      </dgm:t>
    </dgm:pt>
    <dgm:pt modelId="{9FF83CA4-D2AB-4E23-9B79-BFDE428FB6E7}">
      <dgm:prSet custT="1"/>
      <dgm:spPr/>
      <dgm:t>
        <a:bodyPr/>
        <a:lstStyle/>
        <a:p>
          <a:pPr rtl="1"/>
          <a:r>
            <a:rPr lang="ar-TN" sz="2400" b="1" dirty="0" smtClean="0"/>
            <a:t>الحكم المنظّم للفعل بصفة مباشرة</a:t>
          </a:r>
          <a:endParaRPr lang="ar-TN" sz="2400" b="1" dirty="0"/>
        </a:p>
      </dgm:t>
    </dgm:pt>
    <dgm:pt modelId="{84709F5A-EE42-4D0C-9891-749B63479939}" type="parTrans" cxnId="{A8067C33-BFC5-4D93-B263-5BF3A4100C09}">
      <dgm:prSet/>
      <dgm:spPr/>
      <dgm:t>
        <a:bodyPr/>
        <a:lstStyle/>
        <a:p>
          <a:pPr rtl="1"/>
          <a:endParaRPr lang="ar-TN" sz="2400" b="1"/>
        </a:p>
      </dgm:t>
    </dgm:pt>
    <dgm:pt modelId="{546A8624-A508-4115-9453-6A15D48D20B1}" type="sibTrans" cxnId="{A8067C33-BFC5-4D93-B263-5BF3A4100C09}">
      <dgm:prSet/>
      <dgm:spPr/>
      <dgm:t>
        <a:bodyPr/>
        <a:lstStyle/>
        <a:p>
          <a:pPr rtl="1"/>
          <a:endParaRPr lang="ar-TN"/>
        </a:p>
      </dgm:t>
    </dgm:pt>
    <dgm:pt modelId="{00C2C873-57EB-4FB5-BD71-FCF9D683B483}">
      <dgm:prSet custT="1"/>
      <dgm:spPr/>
      <dgm:t>
        <a:bodyPr/>
        <a:lstStyle/>
        <a:p>
          <a:pPr rtl="1"/>
          <a:r>
            <a:rPr lang="ar-TN" sz="2400" b="1" dirty="0" smtClean="0"/>
            <a:t>الحكم المنظّم للفعل بصفة غير مباشرة</a:t>
          </a:r>
          <a:endParaRPr lang="ar-TN" sz="2400" b="1" dirty="0"/>
        </a:p>
      </dgm:t>
    </dgm:pt>
    <dgm:pt modelId="{68E87184-AEBD-4F1A-B11F-F64FBB4313A2}" type="parTrans" cxnId="{268B94F2-5065-4F68-A382-7FFB2B3E1ED0}">
      <dgm:prSet/>
      <dgm:spPr/>
      <dgm:t>
        <a:bodyPr/>
        <a:lstStyle/>
        <a:p>
          <a:pPr rtl="1"/>
          <a:endParaRPr lang="ar-TN" sz="2400" b="1"/>
        </a:p>
      </dgm:t>
    </dgm:pt>
    <dgm:pt modelId="{6135B4BA-C53F-4757-87CA-8D6C275F9A0B}" type="sibTrans" cxnId="{268B94F2-5065-4F68-A382-7FFB2B3E1ED0}">
      <dgm:prSet/>
      <dgm:spPr/>
      <dgm:t>
        <a:bodyPr/>
        <a:lstStyle/>
        <a:p>
          <a:pPr rtl="1"/>
          <a:endParaRPr lang="ar-TN"/>
        </a:p>
      </dgm:t>
    </dgm:pt>
    <dgm:pt modelId="{448E152D-91A2-404E-B623-AC26F0E159F9}">
      <dgm:prSet custT="1"/>
      <dgm:spPr/>
      <dgm:t>
        <a:bodyPr/>
        <a:lstStyle/>
        <a:p>
          <a:pPr rtl="1"/>
          <a:r>
            <a:rPr lang="ar-TN" sz="2400" b="1" dirty="0" smtClean="0"/>
            <a:t>أقسامه</a:t>
          </a:r>
          <a:endParaRPr lang="ar-TN" sz="2400" b="1" dirty="0"/>
        </a:p>
      </dgm:t>
    </dgm:pt>
    <dgm:pt modelId="{E14E5BBF-9F1E-4FD4-9DD5-B520118FBFE4}" type="parTrans" cxnId="{F6E8B6DA-F6AB-419D-B6DB-23E7823B56CE}">
      <dgm:prSet/>
      <dgm:spPr/>
      <dgm:t>
        <a:bodyPr/>
        <a:lstStyle/>
        <a:p>
          <a:pPr rtl="1"/>
          <a:endParaRPr lang="ar-TN" sz="2400" b="1"/>
        </a:p>
      </dgm:t>
    </dgm:pt>
    <dgm:pt modelId="{08B1E8DF-21D9-40EB-A0AD-D1C11E093A7E}" type="sibTrans" cxnId="{F6E8B6DA-F6AB-419D-B6DB-23E7823B56CE}">
      <dgm:prSet/>
      <dgm:spPr/>
      <dgm:t>
        <a:bodyPr/>
        <a:lstStyle/>
        <a:p>
          <a:pPr rtl="1"/>
          <a:endParaRPr lang="ar-TN"/>
        </a:p>
      </dgm:t>
    </dgm:pt>
    <dgm:pt modelId="{038860FC-DB65-4012-AB0D-0ED615205085}">
      <dgm:prSet custT="1"/>
      <dgm:spPr/>
      <dgm:t>
        <a:bodyPr/>
        <a:lstStyle/>
        <a:p>
          <a:pPr rtl="1"/>
          <a:r>
            <a:rPr lang="ar-TN" sz="2400" b="1" dirty="0" smtClean="0"/>
            <a:t>العلاقة بين أقسامه</a:t>
          </a:r>
          <a:endParaRPr lang="ar-TN" sz="2400" b="1" dirty="0"/>
        </a:p>
      </dgm:t>
    </dgm:pt>
    <dgm:pt modelId="{D0552094-6E38-45A0-86F1-67362081F9DE}" type="parTrans" cxnId="{77CC32A2-076D-43D7-9DC0-3AABF292FBFF}">
      <dgm:prSet/>
      <dgm:spPr/>
      <dgm:t>
        <a:bodyPr/>
        <a:lstStyle/>
        <a:p>
          <a:pPr rtl="1"/>
          <a:endParaRPr lang="ar-TN" sz="2400" b="1"/>
        </a:p>
      </dgm:t>
    </dgm:pt>
    <dgm:pt modelId="{05EE8E07-1803-4BE3-AF38-BB726AAEBB7B}" type="sibTrans" cxnId="{77CC32A2-076D-43D7-9DC0-3AABF292FBFF}">
      <dgm:prSet/>
      <dgm:spPr/>
      <dgm:t>
        <a:bodyPr/>
        <a:lstStyle/>
        <a:p>
          <a:pPr rtl="1"/>
          <a:endParaRPr lang="ar-TN"/>
        </a:p>
      </dgm:t>
    </dgm:pt>
    <dgm:pt modelId="{9B27C693-07E0-45A4-9E6B-B0604E12D06D}">
      <dgm:prSet custT="1"/>
      <dgm:spPr/>
      <dgm:t>
        <a:bodyPr/>
        <a:lstStyle/>
        <a:p>
          <a:pPr rtl="1"/>
          <a:r>
            <a:rPr lang="ar-TN" sz="2400" b="1" dirty="0" smtClean="0"/>
            <a:t>الوجوب</a:t>
          </a:r>
          <a:endParaRPr lang="ar-TN" sz="2400" b="1" dirty="0"/>
        </a:p>
      </dgm:t>
    </dgm:pt>
    <dgm:pt modelId="{F79D453E-F441-4B18-B66D-C8C680500782}" type="parTrans" cxnId="{D43AA91B-C59D-4798-BD0F-2AA409A6BE2F}">
      <dgm:prSet/>
      <dgm:spPr/>
      <dgm:t>
        <a:bodyPr/>
        <a:lstStyle/>
        <a:p>
          <a:pPr rtl="1"/>
          <a:endParaRPr lang="ar-TN" sz="2400" b="1"/>
        </a:p>
      </dgm:t>
    </dgm:pt>
    <dgm:pt modelId="{4D75BCE6-585E-4393-82E1-6D40FF2E8F7D}" type="sibTrans" cxnId="{D43AA91B-C59D-4798-BD0F-2AA409A6BE2F}">
      <dgm:prSet/>
      <dgm:spPr/>
      <dgm:t>
        <a:bodyPr/>
        <a:lstStyle/>
        <a:p>
          <a:pPr rtl="1"/>
          <a:endParaRPr lang="ar-TN"/>
        </a:p>
      </dgm:t>
    </dgm:pt>
    <dgm:pt modelId="{CD07FB07-6D49-4174-9097-C9E571D8853B}">
      <dgm:prSet custT="1"/>
      <dgm:spPr/>
      <dgm:t>
        <a:bodyPr/>
        <a:lstStyle/>
        <a:p>
          <a:pPr rtl="1"/>
          <a:r>
            <a:rPr lang="ar-TN" sz="2400" b="1" dirty="0" smtClean="0"/>
            <a:t>التّحريم</a:t>
          </a:r>
          <a:endParaRPr lang="ar-TN" sz="2400" b="1" dirty="0"/>
        </a:p>
      </dgm:t>
    </dgm:pt>
    <dgm:pt modelId="{C4B1CD68-E291-4922-ADFD-016551D414E0}" type="parTrans" cxnId="{71B3ECDC-9F37-41A1-A91C-593E8773B248}">
      <dgm:prSet/>
      <dgm:spPr/>
      <dgm:t>
        <a:bodyPr/>
        <a:lstStyle/>
        <a:p>
          <a:pPr rtl="1"/>
          <a:endParaRPr lang="ar-TN" sz="2400" b="1"/>
        </a:p>
      </dgm:t>
    </dgm:pt>
    <dgm:pt modelId="{05805D85-E1CA-4A8C-A5B5-65692A6DFCDF}" type="sibTrans" cxnId="{71B3ECDC-9F37-41A1-A91C-593E8773B248}">
      <dgm:prSet/>
      <dgm:spPr/>
      <dgm:t>
        <a:bodyPr/>
        <a:lstStyle/>
        <a:p>
          <a:pPr rtl="1"/>
          <a:endParaRPr lang="ar-TN"/>
        </a:p>
      </dgm:t>
    </dgm:pt>
    <dgm:pt modelId="{493E4099-90A2-482C-A078-2E52685896D2}">
      <dgm:prSet custT="1"/>
      <dgm:spPr/>
      <dgm:t>
        <a:bodyPr/>
        <a:lstStyle/>
        <a:p>
          <a:pPr rtl="1"/>
          <a:r>
            <a:rPr lang="ar-TN" sz="2400" b="1" dirty="0" smtClean="0"/>
            <a:t>الإباحة</a:t>
          </a:r>
          <a:endParaRPr lang="ar-TN" sz="2400" b="1" dirty="0"/>
        </a:p>
      </dgm:t>
    </dgm:pt>
    <dgm:pt modelId="{71591304-AF03-448B-BC44-396F955F8A81}" type="parTrans" cxnId="{AC025F12-7DC1-43B9-844E-913F4AF8C58B}">
      <dgm:prSet/>
      <dgm:spPr/>
      <dgm:t>
        <a:bodyPr/>
        <a:lstStyle/>
        <a:p>
          <a:pPr rtl="1"/>
          <a:endParaRPr lang="ar-TN" sz="2400" b="1"/>
        </a:p>
      </dgm:t>
    </dgm:pt>
    <dgm:pt modelId="{54D6124E-3E96-4D44-A934-5D7474A8F877}" type="sibTrans" cxnId="{AC025F12-7DC1-43B9-844E-913F4AF8C58B}">
      <dgm:prSet/>
      <dgm:spPr/>
      <dgm:t>
        <a:bodyPr/>
        <a:lstStyle/>
        <a:p>
          <a:pPr rtl="1"/>
          <a:endParaRPr lang="ar-TN"/>
        </a:p>
      </dgm:t>
    </dgm:pt>
    <dgm:pt modelId="{9640613B-FE3E-4CCD-B872-B6234B5D11F8}" type="pres">
      <dgm:prSet presAssocID="{A5424B61-D308-460E-845C-BD931D3EC5B1}" presName="hierChild1" presStyleCnt="0">
        <dgm:presLayoutVars>
          <dgm:orgChart val="1"/>
          <dgm:chPref val="1"/>
          <dgm:dir val="rev"/>
          <dgm:animOne val="branch"/>
          <dgm:animLvl val="lvl"/>
          <dgm:resizeHandles/>
        </dgm:presLayoutVars>
      </dgm:prSet>
      <dgm:spPr/>
      <dgm:t>
        <a:bodyPr/>
        <a:lstStyle/>
        <a:p>
          <a:endParaRPr lang="fr-FR"/>
        </a:p>
      </dgm:t>
    </dgm:pt>
    <dgm:pt modelId="{888C8BCA-462A-4673-B680-F0F8409F014E}" type="pres">
      <dgm:prSet presAssocID="{DE075BEC-DC6F-4856-AC82-DA92DA8512CB}" presName="hierRoot1" presStyleCnt="0">
        <dgm:presLayoutVars>
          <dgm:hierBranch val="init"/>
        </dgm:presLayoutVars>
      </dgm:prSet>
      <dgm:spPr/>
    </dgm:pt>
    <dgm:pt modelId="{F47CF7D0-2C0D-4CB6-8CC0-2C19F9493D8B}" type="pres">
      <dgm:prSet presAssocID="{DE075BEC-DC6F-4856-AC82-DA92DA8512CB}" presName="rootComposite1" presStyleCnt="0"/>
      <dgm:spPr/>
    </dgm:pt>
    <dgm:pt modelId="{FB97AA5D-4AD9-4A77-851A-DA5337EC5FAC}" type="pres">
      <dgm:prSet presAssocID="{DE075BEC-DC6F-4856-AC82-DA92DA8512CB}" presName="rootText1" presStyleLbl="node0" presStyleIdx="0" presStyleCnt="1" custScaleY="141433">
        <dgm:presLayoutVars>
          <dgm:chPref val="3"/>
        </dgm:presLayoutVars>
      </dgm:prSet>
      <dgm:spPr/>
      <dgm:t>
        <a:bodyPr/>
        <a:lstStyle/>
        <a:p>
          <a:endParaRPr lang="fr-FR"/>
        </a:p>
      </dgm:t>
    </dgm:pt>
    <dgm:pt modelId="{6E0132B4-42DF-4304-9C47-7ADEC2CC4F61}" type="pres">
      <dgm:prSet presAssocID="{DE075BEC-DC6F-4856-AC82-DA92DA8512CB}" presName="rootConnector1" presStyleLbl="node1" presStyleIdx="0" presStyleCnt="0"/>
      <dgm:spPr/>
      <dgm:t>
        <a:bodyPr/>
        <a:lstStyle/>
        <a:p>
          <a:endParaRPr lang="fr-FR"/>
        </a:p>
      </dgm:t>
    </dgm:pt>
    <dgm:pt modelId="{951EB126-BB7A-484C-B03C-8CFEEB0D58A9}" type="pres">
      <dgm:prSet presAssocID="{DE075BEC-DC6F-4856-AC82-DA92DA8512CB}" presName="hierChild2" presStyleCnt="0"/>
      <dgm:spPr/>
    </dgm:pt>
    <dgm:pt modelId="{507A9779-B9B3-4364-A9EF-D04C69445F24}" type="pres">
      <dgm:prSet presAssocID="{0EF9C6C3-39DF-4826-BE3B-A148455DF355}" presName="Name66" presStyleLbl="parChTrans1D2" presStyleIdx="0" presStyleCnt="4"/>
      <dgm:spPr/>
      <dgm:t>
        <a:bodyPr/>
        <a:lstStyle/>
        <a:p>
          <a:endParaRPr lang="fr-FR"/>
        </a:p>
      </dgm:t>
    </dgm:pt>
    <dgm:pt modelId="{61F1896B-011E-45DF-8B59-758E7810EA84}" type="pres">
      <dgm:prSet presAssocID="{994C34AD-9B71-49C2-A05B-A9D95CAC94CE}" presName="hierRoot2" presStyleCnt="0">
        <dgm:presLayoutVars>
          <dgm:hierBranch val="init"/>
        </dgm:presLayoutVars>
      </dgm:prSet>
      <dgm:spPr/>
    </dgm:pt>
    <dgm:pt modelId="{7AB01D6C-F541-4F4A-92EF-F94AF9170F5E}" type="pres">
      <dgm:prSet presAssocID="{994C34AD-9B71-49C2-A05B-A9D95CAC94CE}" presName="rootComposite" presStyleCnt="0"/>
      <dgm:spPr/>
    </dgm:pt>
    <dgm:pt modelId="{7080A373-8B63-4C28-B44D-5307AD691A29}" type="pres">
      <dgm:prSet presAssocID="{994C34AD-9B71-49C2-A05B-A9D95CAC94CE}" presName="rootText" presStyleLbl="node2" presStyleIdx="0" presStyleCnt="4" custScaleY="136733">
        <dgm:presLayoutVars>
          <dgm:chPref val="3"/>
        </dgm:presLayoutVars>
      </dgm:prSet>
      <dgm:spPr/>
      <dgm:t>
        <a:bodyPr/>
        <a:lstStyle/>
        <a:p>
          <a:endParaRPr lang="fr-FR"/>
        </a:p>
      </dgm:t>
    </dgm:pt>
    <dgm:pt modelId="{6B065AA2-EACE-4282-B0C2-1F78F3BCBF6D}" type="pres">
      <dgm:prSet presAssocID="{994C34AD-9B71-49C2-A05B-A9D95CAC94CE}" presName="rootConnector" presStyleLbl="node2" presStyleIdx="0" presStyleCnt="4"/>
      <dgm:spPr/>
      <dgm:t>
        <a:bodyPr/>
        <a:lstStyle/>
        <a:p>
          <a:endParaRPr lang="fr-FR"/>
        </a:p>
      </dgm:t>
    </dgm:pt>
    <dgm:pt modelId="{A21A01CC-2557-4719-871F-9F116D9979B3}" type="pres">
      <dgm:prSet presAssocID="{994C34AD-9B71-49C2-A05B-A9D95CAC94CE}" presName="hierChild4" presStyleCnt="0"/>
      <dgm:spPr/>
    </dgm:pt>
    <dgm:pt modelId="{9D1D1AB4-709A-49DA-84BC-F7912E24FF6B}" type="pres">
      <dgm:prSet presAssocID="{0F289DC9-7E7B-4EA2-99F9-67274AE482E1}" presName="Name66" presStyleLbl="parChTrans1D3" presStyleIdx="0" presStyleCnt="2"/>
      <dgm:spPr/>
      <dgm:t>
        <a:bodyPr/>
        <a:lstStyle/>
        <a:p>
          <a:pPr rtl="1"/>
          <a:endParaRPr lang="ar-TN"/>
        </a:p>
      </dgm:t>
    </dgm:pt>
    <dgm:pt modelId="{8518658D-8F83-4EAF-926C-E6FF47080841}" type="pres">
      <dgm:prSet presAssocID="{E9657141-9A6B-4894-BB71-5101DC6845F4}" presName="hierRoot2" presStyleCnt="0">
        <dgm:presLayoutVars>
          <dgm:hierBranch val="init"/>
        </dgm:presLayoutVars>
      </dgm:prSet>
      <dgm:spPr/>
    </dgm:pt>
    <dgm:pt modelId="{51543EB7-2BE5-42AD-9B6E-BFCFE9F47754}" type="pres">
      <dgm:prSet presAssocID="{E9657141-9A6B-4894-BB71-5101DC6845F4}" presName="rootComposite" presStyleCnt="0"/>
      <dgm:spPr/>
    </dgm:pt>
    <dgm:pt modelId="{F1AA11E9-9FAB-40AB-81BD-C01C485BBF1F}" type="pres">
      <dgm:prSet presAssocID="{E9657141-9A6B-4894-BB71-5101DC6845F4}" presName="rootText" presStyleLbl="node3" presStyleIdx="0" presStyleCnt="2" custScaleY="292546">
        <dgm:presLayoutVars>
          <dgm:chPref val="3"/>
        </dgm:presLayoutVars>
      </dgm:prSet>
      <dgm:spPr/>
      <dgm:t>
        <a:bodyPr/>
        <a:lstStyle/>
        <a:p>
          <a:pPr rtl="1"/>
          <a:endParaRPr lang="ar-TN"/>
        </a:p>
      </dgm:t>
    </dgm:pt>
    <dgm:pt modelId="{294ABF72-6000-4994-B0C7-0675F0A99EF4}" type="pres">
      <dgm:prSet presAssocID="{E9657141-9A6B-4894-BB71-5101DC6845F4}" presName="rootConnector" presStyleLbl="node3" presStyleIdx="0" presStyleCnt="2"/>
      <dgm:spPr/>
      <dgm:t>
        <a:bodyPr/>
        <a:lstStyle/>
        <a:p>
          <a:pPr rtl="1"/>
          <a:endParaRPr lang="ar-TN"/>
        </a:p>
      </dgm:t>
    </dgm:pt>
    <dgm:pt modelId="{AB4CB08B-83E3-4D5B-A305-3C30756D062B}" type="pres">
      <dgm:prSet presAssocID="{E9657141-9A6B-4894-BB71-5101DC6845F4}" presName="hierChild4" presStyleCnt="0"/>
      <dgm:spPr/>
    </dgm:pt>
    <dgm:pt modelId="{B599D1B9-23AB-473B-8024-BB2B5DC7F683}" type="pres">
      <dgm:prSet presAssocID="{84709F5A-EE42-4D0C-9891-749B63479939}" presName="Name66" presStyleLbl="parChTrans1D4" presStyleIdx="0" presStyleCnt="7"/>
      <dgm:spPr/>
      <dgm:t>
        <a:bodyPr/>
        <a:lstStyle/>
        <a:p>
          <a:pPr rtl="1"/>
          <a:endParaRPr lang="ar-TN"/>
        </a:p>
      </dgm:t>
    </dgm:pt>
    <dgm:pt modelId="{AB18FB22-F085-460C-959D-1D462C297B6C}" type="pres">
      <dgm:prSet presAssocID="{9FF83CA4-D2AB-4E23-9B79-BFDE428FB6E7}" presName="hierRoot2" presStyleCnt="0">
        <dgm:presLayoutVars>
          <dgm:hierBranch val="init"/>
        </dgm:presLayoutVars>
      </dgm:prSet>
      <dgm:spPr/>
    </dgm:pt>
    <dgm:pt modelId="{C78394DE-E4C6-431A-B7BC-A81DCA2C5D94}" type="pres">
      <dgm:prSet presAssocID="{9FF83CA4-D2AB-4E23-9B79-BFDE428FB6E7}" presName="rootComposite" presStyleCnt="0"/>
      <dgm:spPr/>
    </dgm:pt>
    <dgm:pt modelId="{BEFC1563-2F3B-454C-9C7E-37037D9CA985}" type="pres">
      <dgm:prSet presAssocID="{9FF83CA4-D2AB-4E23-9B79-BFDE428FB6E7}" presName="rootText" presStyleLbl="node4" presStyleIdx="0" presStyleCnt="7" custScaleY="354347">
        <dgm:presLayoutVars>
          <dgm:chPref val="3"/>
        </dgm:presLayoutVars>
      </dgm:prSet>
      <dgm:spPr/>
      <dgm:t>
        <a:bodyPr/>
        <a:lstStyle/>
        <a:p>
          <a:pPr rtl="1"/>
          <a:endParaRPr lang="ar-TN"/>
        </a:p>
      </dgm:t>
    </dgm:pt>
    <dgm:pt modelId="{6120557F-2B57-4F75-B498-263F2DAB98BC}" type="pres">
      <dgm:prSet presAssocID="{9FF83CA4-D2AB-4E23-9B79-BFDE428FB6E7}" presName="rootConnector" presStyleLbl="node4" presStyleIdx="0" presStyleCnt="7"/>
      <dgm:spPr/>
      <dgm:t>
        <a:bodyPr/>
        <a:lstStyle/>
        <a:p>
          <a:pPr rtl="1"/>
          <a:endParaRPr lang="ar-TN"/>
        </a:p>
      </dgm:t>
    </dgm:pt>
    <dgm:pt modelId="{D1134D68-CA55-495E-9E21-02EDA0BA6D31}" type="pres">
      <dgm:prSet presAssocID="{9FF83CA4-D2AB-4E23-9B79-BFDE428FB6E7}" presName="hierChild4" presStyleCnt="0"/>
      <dgm:spPr/>
    </dgm:pt>
    <dgm:pt modelId="{40E62A41-B60B-41E6-9A42-C998ADF4ED04}" type="pres">
      <dgm:prSet presAssocID="{E14E5BBF-9F1E-4FD4-9DD5-B520118FBFE4}" presName="Name66" presStyleLbl="parChTrans1D4" presStyleIdx="1" presStyleCnt="7"/>
      <dgm:spPr/>
      <dgm:t>
        <a:bodyPr/>
        <a:lstStyle/>
        <a:p>
          <a:pPr rtl="1"/>
          <a:endParaRPr lang="ar-TN"/>
        </a:p>
      </dgm:t>
    </dgm:pt>
    <dgm:pt modelId="{D6A00F85-4CD8-4EE8-BB79-5D838451C2EF}" type="pres">
      <dgm:prSet presAssocID="{448E152D-91A2-404E-B623-AC26F0E159F9}" presName="hierRoot2" presStyleCnt="0">
        <dgm:presLayoutVars>
          <dgm:hierBranch val="init"/>
        </dgm:presLayoutVars>
      </dgm:prSet>
      <dgm:spPr/>
    </dgm:pt>
    <dgm:pt modelId="{43DC6FCF-D144-4EF3-ABCF-4EA6C30B4F29}" type="pres">
      <dgm:prSet presAssocID="{448E152D-91A2-404E-B623-AC26F0E159F9}" presName="rootComposite" presStyleCnt="0"/>
      <dgm:spPr/>
    </dgm:pt>
    <dgm:pt modelId="{44A57C80-502D-48FC-9C59-FE073E97AAE1}" type="pres">
      <dgm:prSet presAssocID="{448E152D-91A2-404E-B623-AC26F0E159F9}" presName="rootText" presStyleLbl="node4" presStyleIdx="1" presStyleCnt="7" custScaleY="141670">
        <dgm:presLayoutVars>
          <dgm:chPref val="3"/>
        </dgm:presLayoutVars>
      </dgm:prSet>
      <dgm:spPr/>
      <dgm:t>
        <a:bodyPr/>
        <a:lstStyle/>
        <a:p>
          <a:pPr rtl="1"/>
          <a:endParaRPr lang="ar-TN"/>
        </a:p>
      </dgm:t>
    </dgm:pt>
    <dgm:pt modelId="{A9294910-6430-4C6A-88AA-EDBFC7251D60}" type="pres">
      <dgm:prSet presAssocID="{448E152D-91A2-404E-B623-AC26F0E159F9}" presName="rootConnector" presStyleLbl="node4" presStyleIdx="1" presStyleCnt="7"/>
      <dgm:spPr/>
      <dgm:t>
        <a:bodyPr/>
        <a:lstStyle/>
        <a:p>
          <a:pPr rtl="1"/>
          <a:endParaRPr lang="ar-TN"/>
        </a:p>
      </dgm:t>
    </dgm:pt>
    <dgm:pt modelId="{85904479-1C59-4358-842B-F516CCB477B1}" type="pres">
      <dgm:prSet presAssocID="{448E152D-91A2-404E-B623-AC26F0E159F9}" presName="hierChild4" presStyleCnt="0"/>
      <dgm:spPr/>
    </dgm:pt>
    <dgm:pt modelId="{537FC3EE-D02C-4E7B-9CB7-9DC4C0277FE8}" type="pres">
      <dgm:prSet presAssocID="{F79D453E-F441-4B18-B66D-C8C680500782}" presName="Name66" presStyleLbl="parChTrans1D4" presStyleIdx="2" presStyleCnt="7"/>
      <dgm:spPr/>
      <dgm:t>
        <a:bodyPr/>
        <a:lstStyle/>
        <a:p>
          <a:pPr rtl="1"/>
          <a:endParaRPr lang="ar-TN"/>
        </a:p>
      </dgm:t>
    </dgm:pt>
    <dgm:pt modelId="{58EC38A0-6E8C-4B1B-80FE-85A5A78C9F33}" type="pres">
      <dgm:prSet presAssocID="{9B27C693-07E0-45A4-9E6B-B0604E12D06D}" presName="hierRoot2" presStyleCnt="0">
        <dgm:presLayoutVars>
          <dgm:hierBranch val="init"/>
        </dgm:presLayoutVars>
      </dgm:prSet>
      <dgm:spPr/>
    </dgm:pt>
    <dgm:pt modelId="{C5295DE1-ADCB-4DE9-8534-0B1AB0399F31}" type="pres">
      <dgm:prSet presAssocID="{9B27C693-07E0-45A4-9E6B-B0604E12D06D}" presName="rootComposite" presStyleCnt="0"/>
      <dgm:spPr/>
    </dgm:pt>
    <dgm:pt modelId="{A19DC205-C016-4672-BB7A-0E9E8068599A}" type="pres">
      <dgm:prSet presAssocID="{9B27C693-07E0-45A4-9E6B-B0604E12D06D}" presName="rootText" presStyleLbl="node4" presStyleIdx="2" presStyleCnt="7">
        <dgm:presLayoutVars>
          <dgm:chPref val="3"/>
        </dgm:presLayoutVars>
      </dgm:prSet>
      <dgm:spPr/>
      <dgm:t>
        <a:bodyPr/>
        <a:lstStyle/>
        <a:p>
          <a:pPr rtl="1"/>
          <a:endParaRPr lang="ar-TN"/>
        </a:p>
      </dgm:t>
    </dgm:pt>
    <dgm:pt modelId="{B88092D5-5E62-4DF9-AD24-E1B9F83CE61C}" type="pres">
      <dgm:prSet presAssocID="{9B27C693-07E0-45A4-9E6B-B0604E12D06D}" presName="rootConnector" presStyleLbl="node4" presStyleIdx="2" presStyleCnt="7"/>
      <dgm:spPr/>
      <dgm:t>
        <a:bodyPr/>
        <a:lstStyle/>
        <a:p>
          <a:pPr rtl="1"/>
          <a:endParaRPr lang="ar-TN"/>
        </a:p>
      </dgm:t>
    </dgm:pt>
    <dgm:pt modelId="{A172B0B7-E44C-46E1-9A0A-9817852A1FE6}" type="pres">
      <dgm:prSet presAssocID="{9B27C693-07E0-45A4-9E6B-B0604E12D06D}" presName="hierChild4" presStyleCnt="0"/>
      <dgm:spPr/>
    </dgm:pt>
    <dgm:pt modelId="{5A149E4D-AB9C-4CC1-91EE-9468A8FDBF2E}" type="pres">
      <dgm:prSet presAssocID="{9B27C693-07E0-45A4-9E6B-B0604E12D06D}" presName="hierChild5" presStyleCnt="0"/>
      <dgm:spPr/>
    </dgm:pt>
    <dgm:pt modelId="{35D0EE0F-9029-4790-80EC-E401941A2C0A}" type="pres">
      <dgm:prSet presAssocID="{C4B1CD68-E291-4922-ADFD-016551D414E0}" presName="Name66" presStyleLbl="parChTrans1D4" presStyleIdx="3" presStyleCnt="7"/>
      <dgm:spPr/>
      <dgm:t>
        <a:bodyPr/>
        <a:lstStyle/>
        <a:p>
          <a:pPr rtl="1"/>
          <a:endParaRPr lang="ar-TN"/>
        </a:p>
      </dgm:t>
    </dgm:pt>
    <dgm:pt modelId="{64FC5E49-4CCE-49EC-9BDD-B104A4AC5363}" type="pres">
      <dgm:prSet presAssocID="{CD07FB07-6D49-4174-9097-C9E571D8853B}" presName="hierRoot2" presStyleCnt="0">
        <dgm:presLayoutVars>
          <dgm:hierBranch val="init"/>
        </dgm:presLayoutVars>
      </dgm:prSet>
      <dgm:spPr/>
    </dgm:pt>
    <dgm:pt modelId="{9E56A911-8638-4F52-B20D-283FB86E6E19}" type="pres">
      <dgm:prSet presAssocID="{CD07FB07-6D49-4174-9097-C9E571D8853B}" presName="rootComposite" presStyleCnt="0"/>
      <dgm:spPr/>
    </dgm:pt>
    <dgm:pt modelId="{B548AFDA-DB61-4E89-ACD3-DF7DF02792D7}" type="pres">
      <dgm:prSet presAssocID="{CD07FB07-6D49-4174-9097-C9E571D8853B}" presName="rootText" presStyleLbl="node4" presStyleIdx="3" presStyleCnt="7">
        <dgm:presLayoutVars>
          <dgm:chPref val="3"/>
        </dgm:presLayoutVars>
      </dgm:prSet>
      <dgm:spPr/>
      <dgm:t>
        <a:bodyPr/>
        <a:lstStyle/>
        <a:p>
          <a:pPr rtl="1"/>
          <a:endParaRPr lang="ar-TN"/>
        </a:p>
      </dgm:t>
    </dgm:pt>
    <dgm:pt modelId="{2A63982C-962F-4089-A870-2DA4F776D3CB}" type="pres">
      <dgm:prSet presAssocID="{CD07FB07-6D49-4174-9097-C9E571D8853B}" presName="rootConnector" presStyleLbl="node4" presStyleIdx="3" presStyleCnt="7"/>
      <dgm:spPr/>
      <dgm:t>
        <a:bodyPr/>
        <a:lstStyle/>
        <a:p>
          <a:pPr rtl="1"/>
          <a:endParaRPr lang="ar-TN"/>
        </a:p>
      </dgm:t>
    </dgm:pt>
    <dgm:pt modelId="{2A98B3DA-5897-47AB-9A23-0EDA4D86BA1B}" type="pres">
      <dgm:prSet presAssocID="{CD07FB07-6D49-4174-9097-C9E571D8853B}" presName="hierChild4" presStyleCnt="0"/>
      <dgm:spPr/>
    </dgm:pt>
    <dgm:pt modelId="{F1A7F887-E427-4B8E-B5C3-3BFF25FB1989}" type="pres">
      <dgm:prSet presAssocID="{CD07FB07-6D49-4174-9097-C9E571D8853B}" presName="hierChild5" presStyleCnt="0"/>
      <dgm:spPr/>
    </dgm:pt>
    <dgm:pt modelId="{52A95385-7AEF-40B9-BCFB-30B7725108DD}" type="pres">
      <dgm:prSet presAssocID="{71591304-AF03-448B-BC44-396F955F8A81}" presName="Name66" presStyleLbl="parChTrans1D4" presStyleIdx="4" presStyleCnt="7"/>
      <dgm:spPr/>
      <dgm:t>
        <a:bodyPr/>
        <a:lstStyle/>
        <a:p>
          <a:pPr rtl="1"/>
          <a:endParaRPr lang="ar-TN"/>
        </a:p>
      </dgm:t>
    </dgm:pt>
    <dgm:pt modelId="{E51267CE-4835-429B-8FD6-1ADDCA1E6886}" type="pres">
      <dgm:prSet presAssocID="{493E4099-90A2-482C-A078-2E52685896D2}" presName="hierRoot2" presStyleCnt="0">
        <dgm:presLayoutVars>
          <dgm:hierBranch val="init"/>
        </dgm:presLayoutVars>
      </dgm:prSet>
      <dgm:spPr/>
    </dgm:pt>
    <dgm:pt modelId="{E2C8B86D-BCF2-47E2-9631-1582A0D7DB07}" type="pres">
      <dgm:prSet presAssocID="{493E4099-90A2-482C-A078-2E52685896D2}" presName="rootComposite" presStyleCnt="0"/>
      <dgm:spPr/>
    </dgm:pt>
    <dgm:pt modelId="{93420D95-8019-4980-9B5C-F493134B9510}" type="pres">
      <dgm:prSet presAssocID="{493E4099-90A2-482C-A078-2E52685896D2}" presName="rootText" presStyleLbl="node4" presStyleIdx="4" presStyleCnt="7">
        <dgm:presLayoutVars>
          <dgm:chPref val="3"/>
        </dgm:presLayoutVars>
      </dgm:prSet>
      <dgm:spPr/>
      <dgm:t>
        <a:bodyPr/>
        <a:lstStyle/>
        <a:p>
          <a:pPr rtl="1"/>
          <a:endParaRPr lang="ar-TN"/>
        </a:p>
      </dgm:t>
    </dgm:pt>
    <dgm:pt modelId="{1AE46702-2457-41BD-8A4F-697ECB497307}" type="pres">
      <dgm:prSet presAssocID="{493E4099-90A2-482C-A078-2E52685896D2}" presName="rootConnector" presStyleLbl="node4" presStyleIdx="4" presStyleCnt="7"/>
      <dgm:spPr/>
      <dgm:t>
        <a:bodyPr/>
        <a:lstStyle/>
        <a:p>
          <a:pPr rtl="1"/>
          <a:endParaRPr lang="ar-TN"/>
        </a:p>
      </dgm:t>
    </dgm:pt>
    <dgm:pt modelId="{68D63A5B-7A85-468B-A08E-21320B7DFDE4}" type="pres">
      <dgm:prSet presAssocID="{493E4099-90A2-482C-A078-2E52685896D2}" presName="hierChild4" presStyleCnt="0"/>
      <dgm:spPr/>
    </dgm:pt>
    <dgm:pt modelId="{0A0E3D93-817E-4B65-B4CF-334EB9AF2AE9}" type="pres">
      <dgm:prSet presAssocID="{493E4099-90A2-482C-A078-2E52685896D2}" presName="hierChild5" presStyleCnt="0"/>
      <dgm:spPr/>
    </dgm:pt>
    <dgm:pt modelId="{91E4ED3A-489F-4CB3-A5A8-EF838A372B58}" type="pres">
      <dgm:prSet presAssocID="{448E152D-91A2-404E-B623-AC26F0E159F9}" presName="hierChild5" presStyleCnt="0"/>
      <dgm:spPr/>
    </dgm:pt>
    <dgm:pt modelId="{4FA0D30A-E355-4B84-924E-90BB3795C6B4}" type="pres">
      <dgm:prSet presAssocID="{D0552094-6E38-45A0-86F1-67362081F9DE}" presName="Name66" presStyleLbl="parChTrans1D4" presStyleIdx="5" presStyleCnt="7"/>
      <dgm:spPr/>
      <dgm:t>
        <a:bodyPr/>
        <a:lstStyle/>
        <a:p>
          <a:pPr rtl="1"/>
          <a:endParaRPr lang="ar-TN"/>
        </a:p>
      </dgm:t>
    </dgm:pt>
    <dgm:pt modelId="{62E2DCD3-B606-433E-B792-2ADBFE8E308A}" type="pres">
      <dgm:prSet presAssocID="{038860FC-DB65-4012-AB0D-0ED615205085}" presName="hierRoot2" presStyleCnt="0">
        <dgm:presLayoutVars>
          <dgm:hierBranch val="init"/>
        </dgm:presLayoutVars>
      </dgm:prSet>
      <dgm:spPr/>
    </dgm:pt>
    <dgm:pt modelId="{29A9B0B1-364E-4D05-A0B0-3E23E2259D8A}" type="pres">
      <dgm:prSet presAssocID="{038860FC-DB65-4012-AB0D-0ED615205085}" presName="rootComposite" presStyleCnt="0"/>
      <dgm:spPr/>
    </dgm:pt>
    <dgm:pt modelId="{CBBF0B29-37E6-4C28-9FFA-25FF310B1AA6}" type="pres">
      <dgm:prSet presAssocID="{038860FC-DB65-4012-AB0D-0ED615205085}" presName="rootText" presStyleLbl="node4" presStyleIdx="5" presStyleCnt="7" custScaleY="178276">
        <dgm:presLayoutVars>
          <dgm:chPref val="3"/>
        </dgm:presLayoutVars>
      </dgm:prSet>
      <dgm:spPr/>
      <dgm:t>
        <a:bodyPr/>
        <a:lstStyle/>
        <a:p>
          <a:pPr rtl="1"/>
          <a:endParaRPr lang="ar-TN"/>
        </a:p>
      </dgm:t>
    </dgm:pt>
    <dgm:pt modelId="{DE672512-1D83-4223-834C-DAC5E8493ADB}" type="pres">
      <dgm:prSet presAssocID="{038860FC-DB65-4012-AB0D-0ED615205085}" presName="rootConnector" presStyleLbl="node4" presStyleIdx="5" presStyleCnt="7"/>
      <dgm:spPr/>
      <dgm:t>
        <a:bodyPr/>
        <a:lstStyle/>
        <a:p>
          <a:pPr rtl="1"/>
          <a:endParaRPr lang="ar-TN"/>
        </a:p>
      </dgm:t>
    </dgm:pt>
    <dgm:pt modelId="{11ED400B-9D12-435A-AAA3-582897936D25}" type="pres">
      <dgm:prSet presAssocID="{038860FC-DB65-4012-AB0D-0ED615205085}" presName="hierChild4" presStyleCnt="0"/>
      <dgm:spPr/>
    </dgm:pt>
    <dgm:pt modelId="{DE455923-AB5E-4EC5-A419-C81042D92C9F}" type="pres">
      <dgm:prSet presAssocID="{038860FC-DB65-4012-AB0D-0ED615205085}" presName="hierChild5" presStyleCnt="0"/>
      <dgm:spPr/>
    </dgm:pt>
    <dgm:pt modelId="{AF1BB1FD-89C8-42FF-910B-3ED016D471C7}" type="pres">
      <dgm:prSet presAssocID="{9FF83CA4-D2AB-4E23-9B79-BFDE428FB6E7}" presName="hierChild5" presStyleCnt="0"/>
      <dgm:spPr/>
    </dgm:pt>
    <dgm:pt modelId="{47C7E81D-1AB0-43AC-9989-1E0462DCF5A4}" type="pres">
      <dgm:prSet presAssocID="{68E87184-AEBD-4F1A-B11F-F64FBB4313A2}" presName="Name66" presStyleLbl="parChTrans1D4" presStyleIdx="6" presStyleCnt="7"/>
      <dgm:spPr/>
      <dgm:t>
        <a:bodyPr/>
        <a:lstStyle/>
        <a:p>
          <a:pPr rtl="1"/>
          <a:endParaRPr lang="ar-TN"/>
        </a:p>
      </dgm:t>
    </dgm:pt>
    <dgm:pt modelId="{2CF0662F-B62C-4CBD-A218-7A1CD5509648}" type="pres">
      <dgm:prSet presAssocID="{00C2C873-57EB-4FB5-BD71-FCF9D683B483}" presName="hierRoot2" presStyleCnt="0">
        <dgm:presLayoutVars>
          <dgm:hierBranch val="init"/>
        </dgm:presLayoutVars>
      </dgm:prSet>
      <dgm:spPr/>
    </dgm:pt>
    <dgm:pt modelId="{4006B6D1-7BBD-4384-A674-37DF304ED96D}" type="pres">
      <dgm:prSet presAssocID="{00C2C873-57EB-4FB5-BD71-FCF9D683B483}" presName="rootComposite" presStyleCnt="0"/>
      <dgm:spPr/>
    </dgm:pt>
    <dgm:pt modelId="{D12A43B2-8F1C-43DE-B4B3-397D647437ED}" type="pres">
      <dgm:prSet presAssocID="{00C2C873-57EB-4FB5-BD71-FCF9D683B483}" presName="rootText" presStyleLbl="node4" presStyleIdx="6" presStyleCnt="7" custScaleY="272475">
        <dgm:presLayoutVars>
          <dgm:chPref val="3"/>
        </dgm:presLayoutVars>
      </dgm:prSet>
      <dgm:spPr/>
      <dgm:t>
        <a:bodyPr/>
        <a:lstStyle/>
        <a:p>
          <a:pPr rtl="1"/>
          <a:endParaRPr lang="ar-TN"/>
        </a:p>
      </dgm:t>
    </dgm:pt>
    <dgm:pt modelId="{692E569F-F59E-4B91-B5E0-A7C67F95FC9F}" type="pres">
      <dgm:prSet presAssocID="{00C2C873-57EB-4FB5-BD71-FCF9D683B483}" presName="rootConnector" presStyleLbl="node4" presStyleIdx="6" presStyleCnt="7"/>
      <dgm:spPr/>
      <dgm:t>
        <a:bodyPr/>
        <a:lstStyle/>
        <a:p>
          <a:pPr rtl="1"/>
          <a:endParaRPr lang="ar-TN"/>
        </a:p>
      </dgm:t>
    </dgm:pt>
    <dgm:pt modelId="{507325AE-7594-4D19-A094-8490C410731B}" type="pres">
      <dgm:prSet presAssocID="{00C2C873-57EB-4FB5-BD71-FCF9D683B483}" presName="hierChild4" presStyleCnt="0"/>
      <dgm:spPr/>
    </dgm:pt>
    <dgm:pt modelId="{06B43F6A-0B52-4517-99C5-2EF75A524262}" type="pres">
      <dgm:prSet presAssocID="{00C2C873-57EB-4FB5-BD71-FCF9D683B483}" presName="hierChild5" presStyleCnt="0"/>
      <dgm:spPr/>
    </dgm:pt>
    <dgm:pt modelId="{404F376D-91AA-4298-9AF3-826CA9A9E18E}" type="pres">
      <dgm:prSet presAssocID="{E9657141-9A6B-4894-BB71-5101DC6845F4}" presName="hierChild5" presStyleCnt="0"/>
      <dgm:spPr/>
    </dgm:pt>
    <dgm:pt modelId="{A30D4686-90A9-4695-B9FF-AD06E8AED7A1}" type="pres">
      <dgm:prSet presAssocID="{E63D4F92-8418-4605-ABC5-E0362B81C606}" presName="Name66" presStyleLbl="parChTrans1D3" presStyleIdx="1" presStyleCnt="2"/>
      <dgm:spPr/>
      <dgm:t>
        <a:bodyPr/>
        <a:lstStyle/>
        <a:p>
          <a:pPr rtl="1"/>
          <a:endParaRPr lang="ar-TN"/>
        </a:p>
      </dgm:t>
    </dgm:pt>
    <dgm:pt modelId="{192C30CA-3FD6-4557-A024-403380F3BDAF}" type="pres">
      <dgm:prSet presAssocID="{FF9537A0-B631-4A1C-A73B-4D3E06835E2B}" presName="hierRoot2" presStyleCnt="0">
        <dgm:presLayoutVars>
          <dgm:hierBranch val="init"/>
        </dgm:presLayoutVars>
      </dgm:prSet>
      <dgm:spPr/>
    </dgm:pt>
    <dgm:pt modelId="{DCA7B5D7-5085-4555-93EB-FC6DC53BA781}" type="pres">
      <dgm:prSet presAssocID="{FF9537A0-B631-4A1C-A73B-4D3E06835E2B}" presName="rootComposite" presStyleCnt="0"/>
      <dgm:spPr/>
    </dgm:pt>
    <dgm:pt modelId="{7B093E3B-8739-486E-9D88-098499CB9ABE}" type="pres">
      <dgm:prSet presAssocID="{FF9537A0-B631-4A1C-A73B-4D3E06835E2B}" presName="rootText" presStyleLbl="node3" presStyleIdx="1" presStyleCnt="2" custScaleY="297293">
        <dgm:presLayoutVars>
          <dgm:chPref val="3"/>
        </dgm:presLayoutVars>
      </dgm:prSet>
      <dgm:spPr/>
      <dgm:t>
        <a:bodyPr/>
        <a:lstStyle/>
        <a:p>
          <a:pPr rtl="1"/>
          <a:endParaRPr lang="ar-TN"/>
        </a:p>
      </dgm:t>
    </dgm:pt>
    <dgm:pt modelId="{1DFBD0A9-14B6-42EE-860B-B6D264DA0F95}" type="pres">
      <dgm:prSet presAssocID="{FF9537A0-B631-4A1C-A73B-4D3E06835E2B}" presName="rootConnector" presStyleLbl="node3" presStyleIdx="1" presStyleCnt="2"/>
      <dgm:spPr/>
      <dgm:t>
        <a:bodyPr/>
        <a:lstStyle/>
        <a:p>
          <a:pPr rtl="1"/>
          <a:endParaRPr lang="ar-TN"/>
        </a:p>
      </dgm:t>
    </dgm:pt>
    <dgm:pt modelId="{60CA4825-71CB-4C72-B68F-2DEE8E54C697}" type="pres">
      <dgm:prSet presAssocID="{FF9537A0-B631-4A1C-A73B-4D3E06835E2B}" presName="hierChild4" presStyleCnt="0"/>
      <dgm:spPr/>
    </dgm:pt>
    <dgm:pt modelId="{1364EA2B-FA90-47F9-9480-1D742E881080}" type="pres">
      <dgm:prSet presAssocID="{FF9537A0-B631-4A1C-A73B-4D3E06835E2B}" presName="hierChild5" presStyleCnt="0"/>
      <dgm:spPr/>
    </dgm:pt>
    <dgm:pt modelId="{265250FB-464F-4BE2-A4F5-FDF2C5D4B8A5}" type="pres">
      <dgm:prSet presAssocID="{994C34AD-9B71-49C2-A05B-A9D95CAC94CE}" presName="hierChild5" presStyleCnt="0"/>
      <dgm:spPr/>
    </dgm:pt>
    <dgm:pt modelId="{923B3E22-E916-4888-BB2D-816632845000}" type="pres">
      <dgm:prSet presAssocID="{F90FC8A8-0041-405C-8C89-A705CBBFD300}" presName="Name66" presStyleLbl="parChTrans1D2" presStyleIdx="1" presStyleCnt="4"/>
      <dgm:spPr/>
      <dgm:t>
        <a:bodyPr/>
        <a:lstStyle/>
        <a:p>
          <a:endParaRPr lang="fr-FR"/>
        </a:p>
      </dgm:t>
    </dgm:pt>
    <dgm:pt modelId="{308F44B7-EAF5-49E0-A635-40FB1FC21A0B}" type="pres">
      <dgm:prSet presAssocID="{E5803ABB-C12F-451B-9EAB-6D298950CBB2}" presName="hierRoot2" presStyleCnt="0">
        <dgm:presLayoutVars>
          <dgm:hierBranch val="init"/>
        </dgm:presLayoutVars>
      </dgm:prSet>
      <dgm:spPr/>
    </dgm:pt>
    <dgm:pt modelId="{B6AF0DD8-7B66-4438-ACAE-34C28B05BBD7}" type="pres">
      <dgm:prSet presAssocID="{E5803ABB-C12F-451B-9EAB-6D298950CBB2}" presName="rootComposite" presStyleCnt="0"/>
      <dgm:spPr/>
    </dgm:pt>
    <dgm:pt modelId="{DD5CAE1B-8DC7-4BB5-AFE5-EE0612474524}" type="pres">
      <dgm:prSet presAssocID="{E5803ABB-C12F-451B-9EAB-6D298950CBB2}" presName="rootText" presStyleLbl="node2" presStyleIdx="1" presStyleCnt="4" custScaleY="183572">
        <dgm:presLayoutVars>
          <dgm:chPref val="3"/>
        </dgm:presLayoutVars>
      </dgm:prSet>
      <dgm:spPr/>
      <dgm:t>
        <a:bodyPr/>
        <a:lstStyle/>
        <a:p>
          <a:endParaRPr lang="fr-FR"/>
        </a:p>
      </dgm:t>
    </dgm:pt>
    <dgm:pt modelId="{94B5EF44-C9DB-485A-9543-61FE9049653F}" type="pres">
      <dgm:prSet presAssocID="{E5803ABB-C12F-451B-9EAB-6D298950CBB2}" presName="rootConnector" presStyleLbl="node2" presStyleIdx="1" presStyleCnt="4"/>
      <dgm:spPr/>
      <dgm:t>
        <a:bodyPr/>
        <a:lstStyle/>
        <a:p>
          <a:endParaRPr lang="fr-FR"/>
        </a:p>
      </dgm:t>
    </dgm:pt>
    <dgm:pt modelId="{7F8153F0-E2FB-4B07-83C1-BCAB7DC7D4B7}" type="pres">
      <dgm:prSet presAssocID="{E5803ABB-C12F-451B-9EAB-6D298950CBB2}" presName="hierChild4" presStyleCnt="0"/>
      <dgm:spPr/>
    </dgm:pt>
    <dgm:pt modelId="{10A75D6B-25AD-46DC-9C07-F9691BC78AEB}" type="pres">
      <dgm:prSet presAssocID="{E5803ABB-C12F-451B-9EAB-6D298950CBB2}" presName="hierChild5" presStyleCnt="0"/>
      <dgm:spPr/>
    </dgm:pt>
    <dgm:pt modelId="{82A88BC9-1E0E-445A-884B-6BC75CE35507}" type="pres">
      <dgm:prSet presAssocID="{DF122CC9-FDD8-47E5-984E-09A5167B862D}" presName="Name66" presStyleLbl="parChTrans1D2" presStyleIdx="2" presStyleCnt="4"/>
      <dgm:spPr/>
      <dgm:t>
        <a:bodyPr/>
        <a:lstStyle/>
        <a:p>
          <a:endParaRPr lang="fr-FR"/>
        </a:p>
      </dgm:t>
    </dgm:pt>
    <dgm:pt modelId="{B16301CE-57FA-4AF8-9181-3DCFED1B4F32}" type="pres">
      <dgm:prSet presAssocID="{783264E2-4075-4B7F-8BDC-F0A8D3E20ECC}" presName="hierRoot2" presStyleCnt="0">
        <dgm:presLayoutVars>
          <dgm:hierBranch val="init"/>
        </dgm:presLayoutVars>
      </dgm:prSet>
      <dgm:spPr/>
    </dgm:pt>
    <dgm:pt modelId="{F0796ECA-4B21-4F40-A8D7-3D1F6CF3F0D4}" type="pres">
      <dgm:prSet presAssocID="{783264E2-4075-4B7F-8BDC-F0A8D3E20ECC}" presName="rootComposite" presStyleCnt="0"/>
      <dgm:spPr/>
    </dgm:pt>
    <dgm:pt modelId="{E926BBD4-A927-4B16-8F3F-A32E5B823BFF}" type="pres">
      <dgm:prSet presAssocID="{783264E2-4075-4B7F-8BDC-F0A8D3E20ECC}" presName="rootText" presStyleLbl="node2" presStyleIdx="2" presStyleCnt="4" custScaleY="256889">
        <dgm:presLayoutVars>
          <dgm:chPref val="3"/>
        </dgm:presLayoutVars>
      </dgm:prSet>
      <dgm:spPr/>
      <dgm:t>
        <a:bodyPr/>
        <a:lstStyle/>
        <a:p>
          <a:endParaRPr lang="fr-FR"/>
        </a:p>
      </dgm:t>
    </dgm:pt>
    <dgm:pt modelId="{0B346837-6042-403A-835B-0F9FFF6B8909}" type="pres">
      <dgm:prSet presAssocID="{783264E2-4075-4B7F-8BDC-F0A8D3E20ECC}" presName="rootConnector" presStyleLbl="node2" presStyleIdx="2" presStyleCnt="4"/>
      <dgm:spPr/>
      <dgm:t>
        <a:bodyPr/>
        <a:lstStyle/>
        <a:p>
          <a:endParaRPr lang="fr-FR"/>
        </a:p>
      </dgm:t>
    </dgm:pt>
    <dgm:pt modelId="{C42C6F59-3AE8-4415-BB3E-3386716BD771}" type="pres">
      <dgm:prSet presAssocID="{783264E2-4075-4B7F-8BDC-F0A8D3E20ECC}" presName="hierChild4" presStyleCnt="0"/>
      <dgm:spPr/>
    </dgm:pt>
    <dgm:pt modelId="{CB447D13-DA02-4929-850B-44F2837C846D}" type="pres">
      <dgm:prSet presAssocID="{783264E2-4075-4B7F-8BDC-F0A8D3E20ECC}" presName="hierChild5" presStyleCnt="0"/>
      <dgm:spPr/>
    </dgm:pt>
    <dgm:pt modelId="{91E670B8-B26E-4671-ACEE-67E7B30FC6FB}" type="pres">
      <dgm:prSet presAssocID="{1FA0B613-4CBB-421E-A29F-03C9CF0F040F}" presName="Name66" presStyleLbl="parChTrans1D2" presStyleIdx="3" presStyleCnt="4"/>
      <dgm:spPr/>
      <dgm:t>
        <a:bodyPr/>
        <a:lstStyle/>
        <a:p>
          <a:pPr rtl="1"/>
          <a:endParaRPr lang="ar-TN"/>
        </a:p>
      </dgm:t>
    </dgm:pt>
    <dgm:pt modelId="{026889B7-8BC4-43A5-BE04-23D0FBEE9BE5}" type="pres">
      <dgm:prSet presAssocID="{0D3A6E1F-AB72-4435-87D4-4DCE35CA835D}" presName="hierRoot2" presStyleCnt="0">
        <dgm:presLayoutVars>
          <dgm:hierBranch val="init"/>
        </dgm:presLayoutVars>
      </dgm:prSet>
      <dgm:spPr/>
    </dgm:pt>
    <dgm:pt modelId="{B7D44E89-A27F-48A7-840D-7AEB2DE97926}" type="pres">
      <dgm:prSet presAssocID="{0D3A6E1F-AB72-4435-87D4-4DCE35CA835D}" presName="rootComposite" presStyleCnt="0"/>
      <dgm:spPr/>
    </dgm:pt>
    <dgm:pt modelId="{9204F2B9-2CA7-473B-AB1D-0EFDA43A5F8D}" type="pres">
      <dgm:prSet presAssocID="{0D3A6E1F-AB72-4435-87D4-4DCE35CA835D}" presName="rootText" presStyleLbl="node2" presStyleIdx="3" presStyleCnt="4" custScaleY="277872">
        <dgm:presLayoutVars>
          <dgm:chPref val="3"/>
        </dgm:presLayoutVars>
      </dgm:prSet>
      <dgm:spPr/>
      <dgm:t>
        <a:bodyPr/>
        <a:lstStyle/>
        <a:p>
          <a:pPr rtl="1"/>
          <a:endParaRPr lang="ar-TN"/>
        </a:p>
      </dgm:t>
    </dgm:pt>
    <dgm:pt modelId="{E4F13ABE-9334-406F-9EF0-143AE7617A12}" type="pres">
      <dgm:prSet presAssocID="{0D3A6E1F-AB72-4435-87D4-4DCE35CA835D}" presName="rootConnector" presStyleLbl="node2" presStyleIdx="3" presStyleCnt="4"/>
      <dgm:spPr/>
      <dgm:t>
        <a:bodyPr/>
        <a:lstStyle/>
        <a:p>
          <a:pPr rtl="1"/>
          <a:endParaRPr lang="ar-TN"/>
        </a:p>
      </dgm:t>
    </dgm:pt>
    <dgm:pt modelId="{434E248C-7818-4813-8D72-0B936C1FAB0C}" type="pres">
      <dgm:prSet presAssocID="{0D3A6E1F-AB72-4435-87D4-4DCE35CA835D}" presName="hierChild4" presStyleCnt="0"/>
      <dgm:spPr/>
    </dgm:pt>
    <dgm:pt modelId="{00F9F254-196D-4AE9-9B26-919DF994B3B0}" type="pres">
      <dgm:prSet presAssocID="{0D3A6E1F-AB72-4435-87D4-4DCE35CA835D}" presName="hierChild5" presStyleCnt="0"/>
      <dgm:spPr/>
    </dgm:pt>
    <dgm:pt modelId="{8AA828D9-E5E5-4AF4-9272-78C6D1FF3582}" type="pres">
      <dgm:prSet presAssocID="{DE075BEC-DC6F-4856-AC82-DA92DA8512CB}" presName="hierChild3" presStyleCnt="0"/>
      <dgm:spPr/>
    </dgm:pt>
  </dgm:ptLst>
  <dgm:cxnLst>
    <dgm:cxn modelId="{9B9892F7-F8DF-4008-AE5E-92F33FD49352}" srcId="{DE075BEC-DC6F-4856-AC82-DA92DA8512CB}" destId="{E5803ABB-C12F-451B-9EAB-6D298950CBB2}" srcOrd="1" destOrd="0" parTransId="{F90FC8A8-0041-405C-8C89-A705CBBFD300}" sibTransId="{61D85BE9-D952-47CD-A686-59B4153A0E20}"/>
    <dgm:cxn modelId="{F317DDE8-E316-4E8D-A1A4-9BB5D03F60D0}" type="presOf" srcId="{994C34AD-9B71-49C2-A05B-A9D95CAC94CE}" destId="{7080A373-8B63-4C28-B44D-5307AD691A29}" srcOrd="0" destOrd="0" presId="urn:microsoft.com/office/officeart/2009/3/layout/HorizontalOrganizationChart"/>
    <dgm:cxn modelId="{579FC534-32DB-443B-8602-3BD1252D9C85}" type="presOf" srcId="{0F289DC9-7E7B-4EA2-99F9-67274AE482E1}" destId="{9D1D1AB4-709A-49DA-84BC-F7912E24FF6B}" srcOrd="0" destOrd="0" presId="urn:microsoft.com/office/officeart/2009/3/layout/HorizontalOrganizationChart"/>
    <dgm:cxn modelId="{96E88008-530B-4A7B-802E-8F2C8F05C015}" type="presOf" srcId="{448E152D-91A2-404E-B623-AC26F0E159F9}" destId="{44A57C80-502D-48FC-9C59-FE073E97AAE1}" srcOrd="0" destOrd="0" presId="urn:microsoft.com/office/officeart/2009/3/layout/HorizontalOrganizationChart"/>
    <dgm:cxn modelId="{41B4B4F7-EA15-4B46-AE3F-812C9B21C822}" srcId="{DE075BEC-DC6F-4856-AC82-DA92DA8512CB}" destId="{783264E2-4075-4B7F-8BDC-F0A8D3E20ECC}" srcOrd="2" destOrd="0" parTransId="{DF122CC9-FDD8-47E5-984E-09A5167B862D}" sibTransId="{08D0CB76-46FF-4E34-8D3E-035CBCAECBDE}"/>
    <dgm:cxn modelId="{B5B87892-0EE7-4144-925B-5C2D9E3D39F5}" type="presOf" srcId="{E63D4F92-8418-4605-ABC5-E0362B81C606}" destId="{A30D4686-90A9-4695-B9FF-AD06E8AED7A1}" srcOrd="0" destOrd="0" presId="urn:microsoft.com/office/officeart/2009/3/layout/HorizontalOrganizationChart"/>
    <dgm:cxn modelId="{F0B4CC9F-A1FA-46E9-B5AC-35B770BAD4E2}" srcId="{A5424B61-D308-460E-845C-BD931D3EC5B1}" destId="{DE075BEC-DC6F-4856-AC82-DA92DA8512CB}" srcOrd="0" destOrd="0" parTransId="{0753735A-A4D9-4CB6-ADCE-957DA7E22D12}" sibTransId="{49053E7B-6F06-4D75-9624-B340AB0923C4}"/>
    <dgm:cxn modelId="{F4D478D3-0C54-4E0A-8079-5E16273DCA64}" srcId="{994C34AD-9B71-49C2-A05B-A9D95CAC94CE}" destId="{FF9537A0-B631-4A1C-A73B-4D3E06835E2B}" srcOrd="1" destOrd="0" parTransId="{E63D4F92-8418-4605-ABC5-E0362B81C606}" sibTransId="{73D42A8B-822D-4F6C-B24D-8AF7FFE9039F}"/>
    <dgm:cxn modelId="{DA5E6DB0-DAF4-419D-AFD9-C005443F9FED}" type="presOf" srcId="{994C34AD-9B71-49C2-A05B-A9D95CAC94CE}" destId="{6B065AA2-EACE-4282-B0C2-1F78F3BCBF6D}" srcOrd="1" destOrd="0" presId="urn:microsoft.com/office/officeart/2009/3/layout/HorizontalOrganizationChart"/>
    <dgm:cxn modelId="{65EAB01E-7893-4C2D-BADB-8060F2C13C5C}" type="presOf" srcId="{E9657141-9A6B-4894-BB71-5101DC6845F4}" destId="{294ABF72-6000-4994-B0C7-0675F0A99EF4}" srcOrd="1" destOrd="0" presId="urn:microsoft.com/office/officeart/2009/3/layout/HorizontalOrganizationChart"/>
    <dgm:cxn modelId="{75D7BE52-27A0-43CB-9EBF-27141F83D11D}" type="presOf" srcId="{0EF9C6C3-39DF-4826-BE3B-A148455DF355}" destId="{507A9779-B9B3-4364-A9EF-D04C69445F24}" srcOrd="0" destOrd="0" presId="urn:microsoft.com/office/officeart/2009/3/layout/HorizontalOrganizationChart"/>
    <dgm:cxn modelId="{D43AA91B-C59D-4798-BD0F-2AA409A6BE2F}" srcId="{448E152D-91A2-404E-B623-AC26F0E159F9}" destId="{9B27C693-07E0-45A4-9E6B-B0604E12D06D}" srcOrd="0" destOrd="0" parTransId="{F79D453E-F441-4B18-B66D-C8C680500782}" sibTransId="{4D75BCE6-585E-4393-82E1-6D40FF2E8F7D}"/>
    <dgm:cxn modelId="{FD317600-60DA-49EA-977E-722D1E61B9BE}" type="presOf" srcId="{68E87184-AEBD-4F1A-B11F-F64FBB4313A2}" destId="{47C7E81D-1AB0-43AC-9989-1E0462DCF5A4}" srcOrd="0" destOrd="0" presId="urn:microsoft.com/office/officeart/2009/3/layout/HorizontalOrganizationChart"/>
    <dgm:cxn modelId="{7410CF9D-B0D1-4197-A1EB-CF7124D0691E}" type="presOf" srcId="{0D3A6E1F-AB72-4435-87D4-4DCE35CA835D}" destId="{E4F13ABE-9334-406F-9EF0-143AE7617A12}" srcOrd="1" destOrd="0" presId="urn:microsoft.com/office/officeart/2009/3/layout/HorizontalOrganizationChart"/>
    <dgm:cxn modelId="{22F212AE-A692-4FE4-BE3C-CBAB5382655E}" type="presOf" srcId="{E5803ABB-C12F-451B-9EAB-6D298950CBB2}" destId="{DD5CAE1B-8DC7-4BB5-AFE5-EE0612474524}" srcOrd="0" destOrd="0" presId="urn:microsoft.com/office/officeart/2009/3/layout/HorizontalOrganizationChart"/>
    <dgm:cxn modelId="{77CC32A2-076D-43D7-9DC0-3AABF292FBFF}" srcId="{9FF83CA4-D2AB-4E23-9B79-BFDE428FB6E7}" destId="{038860FC-DB65-4012-AB0D-0ED615205085}" srcOrd="1" destOrd="0" parTransId="{D0552094-6E38-45A0-86F1-67362081F9DE}" sibTransId="{05EE8E07-1803-4BE3-AF38-BB726AAEBB7B}"/>
    <dgm:cxn modelId="{9D2CDDAD-FDA6-4F45-9A3B-9B90E77B4C67}" type="presOf" srcId="{9B27C693-07E0-45A4-9E6B-B0604E12D06D}" destId="{B88092D5-5E62-4DF9-AD24-E1B9F83CE61C}" srcOrd="1" destOrd="0" presId="urn:microsoft.com/office/officeart/2009/3/layout/HorizontalOrganizationChart"/>
    <dgm:cxn modelId="{6AE3A0B7-5ACC-4BDE-B257-4E3CDE9AE49C}" type="presOf" srcId="{493E4099-90A2-482C-A078-2E52685896D2}" destId="{1AE46702-2457-41BD-8A4F-697ECB497307}" srcOrd="1" destOrd="0" presId="urn:microsoft.com/office/officeart/2009/3/layout/HorizontalOrganizationChart"/>
    <dgm:cxn modelId="{F6E8B6DA-F6AB-419D-B6DB-23E7823B56CE}" srcId="{9FF83CA4-D2AB-4E23-9B79-BFDE428FB6E7}" destId="{448E152D-91A2-404E-B623-AC26F0E159F9}" srcOrd="0" destOrd="0" parTransId="{E14E5BBF-9F1E-4FD4-9DD5-B520118FBFE4}" sibTransId="{08B1E8DF-21D9-40EB-A0AD-D1C11E093A7E}"/>
    <dgm:cxn modelId="{AD5AA4E8-ACCD-45EC-AD81-514D200C144A}" srcId="{DE075BEC-DC6F-4856-AC82-DA92DA8512CB}" destId="{994C34AD-9B71-49C2-A05B-A9D95CAC94CE}" srcOrd="0" destOrd="0" parTransId="{0EF9C6C3-39DF-4826-BE3B-A148455DF355}" sibTransId="{8CD9CAE9-6A3A-4A80-89C1-9E984EF7EA12}"/>
    <dgm:cxn modelId="{A8352FCF-0017-41D6-941C-44D58C507787}" type="presOf" srcId="{C4B1CD68-E291-4922-ADFD-016551D414E0}" destId="{35D0EE0F-9029-4790-80EC-E401941A2C0A}" srcOrd="0" destOrd="0" presId="urn:microsoft.com/office/officeart/2009/3/layout/HorizontalOrganizationChart"/>
    <dgm:cxn modelId="{9B01EECD-9EFB-404D-BDA9-084B8E72A351}" type="presOf" srcId="{E9657141-9A6B-4894-BB71-5101DC6845F4}" destId="{F1AA11E9-9FAB-40AB-81BD-C01C485BBF1F}" srcOrd="0" destOrd="0" presId="urn:microsoft.com/office/officeart/2009/3/layout/HorizontalOrganizationChart"/>
    <dgm:cxn modelId="{C0C38690-D4A3-4CEA-988D-9C870BDCD35F}" srcId="{DE075BEC-DC6F-4856-AC82-DA92DA8512CB}" destId="{0D3A6E1F-AB72-4435-87D4-4DCE35CA835D}" srcOrd="3" destOrd="0" parTransId="{1FA0B613-4CBB-421E-A29F-03C9CF0F040F}" sibTransId="{0E0AD918-4F43-499A-A7CF-F8B4E3F256EC}"/>
    <dgm:cxn modelId="{37EC8EDE-6C9C-4D7F-96F5-CAB5CE946A6B}" type="presOf" srcId="{DF122CC9-FDD8-47E5-984E-09A5167B862D}" destId="{82A88BC9-1E0E-445A-884B-6BC75CE35507}" srcOrd="0" destOrd="0" presId="urn:microsoft.com/office/officeart/2009/3/layout/HorizontalOrganizationChart"/>
    <dgm:cxn modelId="{2467824F-B125-427B-A3AA-ED65ACB039C9}" type="presOf" srcId="{71591304-AF03-448B-BC44-396F955F8A81}" destId="{52A95385-7AEF-40B9-BCFB-30B7725108DD}" srcOrd="0" destOrd="0" presId="urn:microsoft.com/office/officeart/2009/3/layout/HorizontalOrganizationChart"/>
    <dgm:cxn modelId="{27C0FF02-3572-49B9-9147-B662858D10AF}" type="presOf" srcId="{038860FC-DB65-4012-AB0D-0ED615205085}" destId="{DE672512-1D83-4223-834C-DAC5E8493ADB}" srcOrd="1" destOrd="0" presId="urn:microsoft.com/office/officeart/2009/3/layout/HorizontalOrganizationChart"/>
    <dgm:cxn modelId="{35A08DAA-C961-4394-B37D-98A1F1B3854D}" srcId="{994C34AD-9B71-49C2-A05B-A9D95CAC94CE}" destId="{E9657141-9A6B-4894-BB71-5101DC6845F4}" srcOrd="0" destOrd="0" parTransId="{0F289DC9-7E7B-4EA2-99F9-67274AE482E1}" sibTransId="{8D35BD7C-0519-44ED-BEC0-5A9E4B6B05B5}"/>
    <dgm:cxn modelId="{A2E005E7-2A50-4C5A-8BA5-9E62981788DA}" type="presOf" srcId="{1FA0B613-4CBB-421E-A29F-03C9CF0F040F}" destId="{91E670B8-B26E-4671-ACEE-67E7B30FC6FB}" srcOrd="0" destOrd="0" presId="urn:microsoft.com/office/officeart/2009/3/layout/HorizontalOrganizationChart"/>
    <dgm:cxn modelId="{B36B0211-122D-4843-8A3A-602BCA95EEBA}" type="presOf" srcId="{0D3A6E1F-AB72-4435-87D4-4DCE35CA835D}" destId="{9204F2B9-2CA7-473B-AB1D-0EFDA43A5F8D}" srcOrd="0" destOrd="0" presId="urn:microsoft.com/office/officeart/2009/3/layout/HorizontalOrganizationChart"/>
    <dgm:cxn modelId="{0D66BD59-ABC2-4988-A2C0-9D76C7060D05}" type="presOf" srcId="{00C2C873-57EB-4FB5-BD71-FCF9D683B483}" destId="{692E569F-F59E-4B91-B5E0-A7C67F95FC9F}" srcOrd="1" destOrd="0" presId="urn:microsoft.com/office/officeart/2009/3/layout/HorizontalOrganizationChart"/>
    <dgm:cxn modelId="{BAEE6163-1D15-48F5-A991-30B7F6A373D6}" type="presOf" srcId="{493E4099-90A2-482C-A078-2E52685896D2}" destId="{93420D95-8019-4980-9B5C-F493134B9510}" srcOrd="0" destOrd="0" presId="urn:microsoft.com/office/officeart/2009/3/layout/HorizontalOrganizationChart"/>
    <dgm:cxn modelId="{59207D01-C3BA-4E12-8DF2-85FBEBF78D1E}" type="presOf" srcId="{038860FC-DB65-4012-AB0D-0ED615205085}" destId="{CBBF0B29-37E6-4C28-9FFA-25FF310B1AA6}" srcOrd="0" destOrd="0" presId="urn:microsoft.com/office/officeart/2009/3/layout/HorizontalOrganizationChart"/>
    <dgm:cxn modelId="{AC025F12-7DC1-43B9-844E-913F4AF8C58B}" srcId="{448E152D-91A2-404E-B623-AC26F0E159F9}" destId="{493E4099-90A2-482C-A078-2E52685896D2}" srcOrd="2" destOrd="0" parTransId="{71591304-AF03-448B-BC44-396F955F8A81}" sibTransId="{54D6124E-3E96-4D44-A934-5D7474A8F877}"/>
    <dgm:cxn modelId="{CCF5B839-2F24-4964-87DC-85B64A592986}" type="presOf" srcId="{9FF83CA4-D2AB-4E23-9B79-BFDE428FB6E7}" destId="{6120557F-2B57-4F75-B498-263F2DAB98BC}" srcOrd="1" destOrd="0" presId="urn:microsoft.com/office/officeart/2009/3/layout/HorizontalOrganizationChart"/>
    <dgm:cxn modelId="{268B94F2-5065-4F68-A382-7FFB2B3E1ED0}" srcId="{E9657141-9A6B-4894-BB71-5101DC6845F4}" destId="{00C2C873-57EB-4FB5-BD71-FCF9D683B483}" srcOrd="1" destOrd="0" parTransId="{68E87184-AEBD-4F1A-B11F-F64FBB4313A2}" sibTransId="{6135B4BA-C53F-4757-87CA-8D6C275F9A0B}"/>
    <dgm:cxn modelId="{ED3077C1-3CAE-4B08-AF05-FBC1B81BCE21}" type="presOf" srcId="{DE075BEC-DC6F-4856-AC82-DA92DA8512CB}" destId="{6E0132B4-42DF-4304-9C47-7ADEC2CC4F61}" srcOrd="1" destOrd="0" presId="urn:microsoft.com/office/officeart/2009/3/layout/HorizontalOrganizationChart"/>
    <dgm:cxn modelId="{ECBC2411-F6E5-4DF3-9D09-BEADBCA3979D}" type="presOf" srcId="{CD07FB07-6D49-4174-9097-C9E571D8853B}" destId="{B548AFDA-DB61-4E89-ACD3-DF7DF02792D7}" srcOrd="0" destOrd="0" presId="urn:microsoft.com/office/officeart/2009/3/layout/HorizontalOrganizationChart"/>
    <dgm:cxn modelId="{71B3ECDC-9F37-41A1-A91C-593E8773B248}" srcId="{448E152D-91A2-404E-B623-AC26F0E159F9}" destId="{CD07FB07-6D49-4174-9097-C9E571D8853B}" srcOrd="1" destOrd="0" parTransId="{C4B1CD68-E291-4922-ADFD-016551D414E0}" sibTransId="{05805D85-E1CA-4A8C-A5B5-65692A6DFCDF}"/>
    <dgm:cxn modelId="{FCAB87A3-17E6-4B74-83D3-D964EFCF722B}" type="presOf" srcId="{FF9537A0-B631-4A1C-A73B-4D3E06835E2B}" destId="{7B093E3B-8739-486E-9D88-098499CB9ABE}" srcOrd="0" destOrd="0" presId="urn:microsoft.com/office/officeart/2009/3/layout/HorizontalOrganizationChart"/>
    <dgm:cxn modelId="{634D6427-3F0B-45BF-A220-48B400256D5A}" type="presOf" srcId="{CD07FB07-6D49-4174-9097-C9E571D8853B}" destId="{2A63982C-962F-4089-A870-2DA4F776D3CB}" srcOrd="1" destOrd="0" presId="urn:microsoft.com/office/officeart/2009/3/layout/HorizontalOrganizationChart"/>
    <dgm:cxn modelId="{C4EAFFE4-17C9-47F7-A70C-FBB65E707170}" type="presOf" srcId="{FF9537A0-B631-4A1C-A73B-4D3E06835E2B}" destId="{1DFBD0A9-14B6-42EE-860B-B6D264DA0F95}" srcOrd="1" destOrd="0" presId="urn:microsoft.com/office/officeart/2009/3/layout/HorizontalOrganizationChart"/>
    <dgm:cxn modelId="{A8067C33-BFC5-4D93-B263-5BF3A4100C09}" srcId="{E9657141-9A6B-4894-BB71-5101DC6845F4}" destId="{9FF83CA4-D2AB-4E23-9B79-BFDE428FB6E7}" srcOrd="0" destOrd="0" parTransId="{84709F5A-EE42-4D0C-9891-749B63479939}" sibTransId="{546A8624-A508-4115-9453-6A15D48D20B1}"/>
    <dgm:cxn modelId="{7D569822-3CB7-429E-A3BD-156415A811D2}" type="presOf" srcId="{DE075BEC-DC6F-4856-AC82-DA92DA8512CB}" destId="{FB97AA5D-4AD9-4A77-851A-DA5337EC5FAC}" srcOrd="0" destOrd="0" presId="urn:microsoft.com/office/officeart/2009/3/layout/HorizontalOrganizationChart"/>
    <dgm:cxn modelId="{EAB56EAC-7BFA-4818-9B86-CEBB5D9AE09C}" type="presOf" srcId="{448E152D-91A2-404E-B623-AC26F0E159F9}" destId="{A9294910-6430-4C6A-88AA-EDBFC7251D60}" srcOrd="1" destOrd="0" presId="urn:microsoft.com/office/officeart/2009/3/layout/HorizontalOrganizationChart"/>
    <dgm:cxn modelId="{66D16874-C229-4A36-854C-D6F63F2F6129}" type="presOf" srcId="{9B27C693-07E0-45A4-9E6B-B0604E12D06D}" destId="{A19DC205-C016-4672-BB7A-0E9E8068599A}" srcOrd="0" destOrd="0" presId="urn:microsoft.com/office/officeart/2009/3/layout/HorizontalOrganizationChart"/>
    <dgm:cxn modelId="{DA06AB31-4B96-484B-B4C0-06804DE1DE06}" type="presOf" srcId="{D0552094-6E38-45A0-86F1-67362081F9DE}" destId="{4FA0D30A-E355-4B84-924E-90BB3795C6B4}" srcOrd="0" destOrd="0" presId="urn:microsoft.com/office/officeart/2009/3/layout/HorizontalOrganizationChart"/>
    <dgm:cxn modelId="{9C636A9F-76C5-4775-A9A8-15DFE709C580}" type="presOf" srcId="{84709F5A-EE42-4D0C-9891-749B63479939}" destId="{B599D1B9-23AB-473B-8024-BB2B5DC7F683}" srcOrd="0" destOrd="0" presId="urn:microsoft.com/office/officeart/2009/3/layout/HorizontalOrganizationChart"/>
    <dgm:cxn modelId="{6986DD24-AAB7-42FC-A38E-479EC1C1FE95}" type="presOf" srcId="{E14E5BBF-9F1E-4FD4-9DD5-B520118FBFE4}" destId="{40E62A41-B60B-41E6-9A42-C998ADF4ED04}" srcOrd="0" destOrd="0" presId="urn:microsoft.com/office/officeart/2009/3/layout/HorizontalOrganizationChart"/>
    <dgm:cxn modelId="{615E6ECE-B4B4-4219-99F8-8C09643E16F9}" type="presOf" srcId="{00C2C873-57EB-4FB5-BD71-FCF9D683B483}" destId="{D12A43B2-8F1C-43DE-B4B3-397D647437ED}" srcOrd="0" destOrd="0" presId="urn:microsoft.com/office/officeart/2009/3/layout/HorizontalOrganizationChart"/>
    <dgm:cxn modelId="{5A7C9FD8-5D70-42F7-AFEA-97B7741628C7}" type="presOf" srcId="{A5424B61-D308-460E-845C-BD931D3EC5B1}" destId="{9640613B-FE3E-4CCD-B872-B6234B5D11F8}" srcOrd="0" destOrd="0" presId="urn:microsoft.com/office/officeart/2009/3/layout/HorizontalOrganizationChart"/>
    <dgm:cxn modelId="{478448F3-468C-4C65-9228-DCCB08E8AA2E}" type="presOf" srcId="{783264E2-4075-4B7F-8BDC-F0A8D3E20ECC}" destId="{E926BBD4-A927-4B16-8F3F-A32E5B823BFF}" srcOrd="0" destOrd="0" presId="urn:microsoft.com/office/officeart/2009/3/layout/HorizontalOrganizationChart"/>
    <dgm:cxn modelId="{59AF5109-B68C-4557-B6BE-BBDA874DD75B}" type="presOf" srcId="{783264E2-4075-4B7F-8BDC-F0A8D3E20ECC}" destId="{0B346837-6042-403A-835B-0F9FFF6B8909}" srcOrd="1" destOrd="0" presId="urn:microsoft.com/office/officeart/2009/3/layout/HorizontalOrganizationChart"/>
    <dgm:cxn modelId="{A55D2F67-9958-443E-B3C7-3F1800328CB3}" type="presOf" srcId="{F90FC8A8-0041-405C-8C89-A705CBBFD300}" destId="{923B3E22-E916-4888-BB2D-816632845000}" srcOrd="0" destOrd="0" presId="urn:microsoft.com/office/officeart/2009/3/layout/HorizontalOrganizationChart"/>
    <dgm:cxn modelId="{F5D064CB-E184-41B3-BDF6-58CEF815C4DA}" type="presOf" srcId="{E5803ABB-C12F-451B-9EAB-6D298950CBB2}" destId="{94B5EF44-C9DB-485A-9543-61FE9049653F}" srcOrd="1" destOrd="0" presId="urn:microsoft.com/office/officeart/2009/3/layout/HorizontalOrganizationChart"/>
    <dgm:cxn modelId="{E61D9AD6-3329-475E-B49A-EBD1965A38EF}" type="presOf" srcId="{9FF83CA4-D2AB-4E23-9B79-BFDE428FB6E7}" destId="{BEFC1563-2F3B-454C-9C7E-37037D9CA985}" srcOrd="0" destOrd="0" presId="urn:microsoft.com/office/officeart/2009/3/layout/HorizontalOrganizationChart"/>
    <dgm:cxn modelId="{3FDB9458-D862-4626-B3AF-1AAA50030E99}" type="presOf" srcId="{F79D453E-F441-4B18-B66D-C8C680500782}" destId="{537FC3EE-D02C-4E7B-9CB7-9DC4C0277FE8}" srcOrd="0" destOrd="0" presId="urn:microsoft.com/office/officeart/2009/3/layout/HorizontalOrganizationChart"/>
    <dgm:cxn modelId="{6A168B9D-5909-4EFF-B7A9-D255D56121ED}" type="presParOf" srcId="{9640613B-FE3E-4CCD-B872-B6234B5D11F8}" destId="{888C8BCA-462A-4673-B680-F0F8409F014E}" srcOrd="0" destOrd="0" presId="urn:microsoft.com/office/officeart/2009/3/layout/HorizontalOrganizationChart"/>
    <dgm:cxn modelId="{EA2DB5D8-133D-4255-B907-1423414CBD01}" type="presParOf" srcId="{888C8BCA-462A-4673-B680-F0F8409F014E}" destId="{F47CF7D0-2C0D-4CB6-8CC0-2C19F9493D8B}" srcOrd="0" destOrd="0" presId="urn:microsoft.com/office/officeart/2009/3/layout/HorizontalOrganizationChart"/>
    <dgm:cxn modelId="{57AACFDF-FAE0-4E57-8283-D0A1A71000D6}" type="presParOf" srcId="{F47CF7D0-2C0D-4CB6-8CC0-2C19F9493D8B}" destId="{FB97AA5D-4AD9-4A77-851A-DA5337EC5FAC}" srcOrd="0" destOrd="0" presId="urn:microsoft.com/office/officeart/2009/3/layout/HorizontalOrganizationChart"/>
    <dgm:cxn modelId="{046CC987-EEA3-4C2E-8535-E722B4FA5CAE}" type="presParOf" srcId="{F47CF7D0-2C0D-4CB6-8CC0-2C19F9493D8B}" destId="{6E0132B4-42DF-4304-9C47-7ADEC2CC4F61}" srcOrd="1" destOrd="0" presId="urn:microsoft.com/office/officeart/2009/3/layout/HorizontalOrganizationChart"/>
    <dgm:cxn modelId="{411B2B32-7AD0-4730-9AA1-0F72BC594F3D}" type="presParOf" srcId="{888C8BCA-462A-4673-B680-F0F8409F014E}" destId="{951EB126-BB7A-484C-B03C-8CFEEB0D58A9}" srcOrd="1" destOrd="0" presId="urn:microsoft.com/office/officeart/2009/3/layout/HorizontalOrganizationChart"/>
    <dgm:cxn modelId="{871B9A05-8342-4C7A-B4CD-4645DC2992E6}" type="presParOf" srcId="{951EB126-BB7A-484C-B03C-8CFEEB0D58A9}" destId="{507A9779-B9B3-4364-A9EF-D04C69445F24}" srcOrd="0" destOrd="0" presId="urn:microsoft.com/office/officeart/2009/3/layout/HorizontalOrganizationChart"/>
    <dgm:cxn modelId="{237C6474-03BF-4E76-87FE-2272884CF6C6}" type="presParOf" srcId="{951EB126-BB7A-484C-B03C-8CFEEB0D58A9}" destId="{61F1896B-011E-45DF-8B59-758E7810EA84}" srcOrd="1" destOrd="0" presId="urn:microsoft.com/office/officeart/2009/3/layout/HorizontalOrganizationChart"/>
    <dgm:cxn modelId="{238B602B-64FE-44EF-8EA9-4E6993A2023B}" type="presParOf" srcId="{61F1896B-011E-45DF-8B59-758E7810EA84}" destId="{7AB01D6C-F541-4F4A-92EF-F94AF9170F5E}" srcOrd="0" destOrd="0" presId="urn:microsoft.com/office/officeart/2009/3/layout/HorizontalOrganizationChart"/>
    <dgm:cxn modelId="{E6B98F48-AFEE-4EB0-B0BE-6304CBCA76A7}" type="presParOf" srcId="{7AB01D6C-F541-4F4A-92EF-F94AF9170F5E}" destId="{7080A373-8B63-4C28-B44D-5307AD691A29}" srcOrd="0" destOrd="0" presId="urn:microsoft.com/office/officeart/2009/3/layout/HorizontalOrganizationChart"/>
    <dgm:cxn modelId="{A36EC029-6030-458C-84C4-C76E7AAE8604}" type="presParOf" srcId="{7AB01D6C-F541-4F4A-92EF-F94AF9170F5E}" destId="{6B065AA2-EACE-4282-B0C2-1F78F3BCBF6D}" srcOrd="1" destOrd="0" presId="urn:microsoft.com/office/officeart/2009/3/layout/HorizontalOrganizationChart"/>
    <dgm:cxn modelId="{8C691573-202D-4AF9-BF62-D5E4630A6C88}" type="presParOf" srcId="{61F1896B-011E-45DF-8B59-758E7810EA84}" destId="{A21A01CC-2557-4719-871F-9F116D9979B3}" srcOrd="1" destOrd="0" presId="urn:microsoft.com/office/officeart/2009/3/layout/HorizontalOrganizationChart"/>
    <dgm:cxn modelId="{425FE763-81E4-4674-9173-2F3107C19D24}" type="presParOf" srcId="{A21A01CC-2557-4719-871F-9F116D9979B3}" destId="{9D1D1AB4-709A-49DA-84BC-F7912E24FF6B}" srcOrd="0" destOrd="0" presId="urn:microsoft.com/office/officeart/2009/3/layout/HorizontalOrganizationChart"/>
    <dgm:cxn modelId="{7740FB7B-BC5C-445F-819D-696C16017B33}" type="presParOf" srcId="{A21A01CC-2557-4719-871F-9F116D9979B3}" destId="{8518658D-8F83-4EAF-926C-E6FF47080841}" srcOrd="1" destOrd="0" presId="urn:microsoft.com/office/officeart/2009/3/layout/HorizontalOrganizationChart"/>
    <dgm:cxn modelId="{646C5ED8-6548-439C-837C-76DEF9B0347C}" type="presParOf" srcId="{8518658D-8F83-4EAF-926C-E6FF47080841}" destId="{51543EB7-2BE5-42AD-9B6E-BFCFE9F47754}" srcOrd="0" destOrd="0" presId="urn:microsoft.com/office/officeart/2009/3/layout/HorizontalOrganizationChart"/>
    <dgm:cxn modelId="{668542B9-1F55-4400-BCDF-FA48404FA99D}" type="presParOf" srcId="{51543EB7-2BE5-42AD-9B6E-BFCFE9F47754}" destId="{F1AA11E9-9FAB-40AB-81BD-C01C485BBF1F}" srcOrd="0" destOrd="0" presId="urn:microsoft.com/office/officeart/2009/3/layout/HorizontalOrganizationChart"/>
    <dgm:cxn modelId="{8C3EF2D8-DECC-40DA-B193-2D6276E391F4}" type="presParOf" srcId="{51543EB7-2BE5-42AD-9B6E-BFCFE9F47754}" destId="{294ABF72-6000-4994-B0C7-0675F0A99EF4}" srcOrd="1" destOrd="0" presId="urn:microsoft.com/office/officeart/2009/3/layout/HorizontalOrganizationChart"/>
    <dgm:cxn modelId="{06868119-88B0-4D85-8AE3-5843BCB2E44A}" type="presParOf" srcId="{8518658D-8F83-4EAF-926C-E6FF47080841}" destId="{AB4CB08B-83E3-4D5B-A305-3C30756D062B}" srcOrd="1" destOrd="0" presId="urn:microsoft.com/office/officeart/2009/3/layout/HorizontalOrganizationChart"/>
    <dgm:cxn modelId="{C20A974F-9ED9-405A-9EDB-96B03EA1857F}" type="presParOf" srcId="{AB4CB08B-83E3-4D5B-A305-3C30756D062B}" destId="{B599D1B9-23AB-473B-8024-BB2B5DC7F683}" srcOrd="0" destOrd="0" presId="urn:microsoft.com/office/officeart/2009/3/layout/HorizontalOrganizationChart"/>
    <dgm:cxn modelId="{F1CCDEB2-8553-4854-A5D7-80F56EFDAE6E}" type="presParOf" srcId="{AB4CB08B-83E3-4D5B-A305-3C30756D062B}" destId="{AB18FB22-F085-460C-959D-1D462C297B6C}" srcOrd="1" destOrd="0" presId="urn:microsoft.com/office/officeart/2009/3/layout/HorizontalOrganizationChart"/>
    <dgm:cxn modelId="{9F495816-1B38-4FB2-ACAF-D7C4D1AB68B2}" type="presParOf" srcId="{AB18FB22-F085-460C-959D-1D462C297B6C}" destId="{C78394DE-E4C6-431A-B7BC-A81DCA2C5D94}" srcOrd="0" destOrd="0" presId="urn:microsoft.com/office/officeart/2009/3/layout/HorizontalOrganizationChart"/>
    <dgm:cxn modelId="{42D9425F-97B4-4B7D-929A-7331C68E99B2}" type="presParOf" srcId="{C78394DE-E4C6-431A-B7BC-A81DCA2C5D94}" destId="{BEFC1563-2F3B-454C-9C7E-37037D9CA985}" srcOrd="0" destOrd="0" presId="urn:microsoft.com/office/officeart/2009/3/layout/HorizontalOrganizationChart"/>
    <dgm:cxn modelId="{8C31A8DE-F839-42B8-AA93-7C86383BC418}" type="presParOf" srcId="{C78394DE-E4C6-431A-B7BC-A81DCA2C5D94}" destId="{6120557F-2B57-4F75-B498-263F2DAB98BC}" srcOrd="1" destOrd="0" presId="urn:microsoft.com/office/officeart/2009/3/layout/HorizontalOrganizationChart"/>
    <dgm:cxn modelId="{98EE8B83-7490-4976-A53E-2615C1332802}" type="presParOf" srcId="{AB18FB22-F085-460C-959D-1D462C297B6C}" destId="{D1134D68-CA55-495E-9E21-02EDA0BA6D31}" srcOrd="1" destOrd="0" presId="urn:microsoft.com/office/officeart/2009/3/layout/HorizontalOrganizationChart"/>
    <dgm:cxn modelId="{1AE75BE3-52A9-4E1D-8865-C282BB109A52}" type="presParOf" srcId="{D1134D68-CA55-495E-9E21-02EDA0BA6D31}" destId="{40E62A41-B60B-41E6-9A42-C998ADF4ED04}" srcOrd="0" destOrd="0" presId="urn:microsoft.com/office/officeart/2009/3/layout/HorizontalOrganizationChart"/>
    <dgm:cxn modelId="{0011B100-365C-42AB-9E20-A400D1397CCA}" type="presParOf" srcId="{D1134D68-CA55-495E-9E21-02EDA0BA6D31}" destId="{D6A00F85-4CD8-4EE8-BB79-5D838451C2EF}" srcOrd="1" destOrd="0" presId="urn:microsoft.com/office/officeart/2009/3/layout/HorizontalOrganizationChart"/>
    <dgm:cxn modelId="{443C1B3A-DDE9-4D0B-9A1F-4EAE081B22FF}" type="presParOf" srcId="{D6A00F85-4CD8-4EE8-BB79-5D838451C2EF}" destId="{43DC6FCF-D144-4EF3-ABCF-4EA6C30B4F29}" srcOrd="0" destOrd="0" presId="urn:microsoft.com/office/officeart/2009/3/layout/HorizontalOrganizationChart"/>
    <dgm:cxn modelId="{0428E422-AF2C-4DD1-B852-B4C594C5A20E}" type="presParOf" srcId="{43DC6FCF-D144-4EF3-ABCF-4EA6C30B4F29}" destId="{44A57C80-502D-48FC-9C59-FE073E97AAE1}" srcOrd="0" destOrd="0" presId="urn:microsoft.com/office/officeart/2009/3/layout/HorizontalOrganizationChart"/>
    <dgm:cxn modelId="{5196A609-58F0-404D-82FE-237C3F752656}" type="presParOf" srcId="{43DC6FCF-D144-4EF3-ABCF-4EA6C30B4F29}" destId="{A9294910-6430-4C6A-88AA-EDBFC7251D60}" srcOrd="1" destOrd="0" presId="urn:microsoft.com/office/officeart/2009/3/layout/HorizontalOrganizationChart"/>
    <dgm:cxn modelId="{A3B78257-E404-4C9F-AEC9-D9D1184418CD}" type="presParOf" srcId="{D6A00F85-4CD8-4EE8-BB79-5D838451C2EF}" destId="{85904479-1C59-4358-842B-F516CCB477B1}" srcOrd="1" destOrd="0" presId="urn:microsoft.com/office/officeart/2009/3/layout/HorizontalOrganizationChart"/>
    <dgm:cxn modelId="{6A0FB504-A0BB-43BE-8F56-A2574B384B22}" type="presParOf" srcId="{85904479-1C59-4358-842B-F516CCB477B1}" destId="{537FC3EE-D02C-4E7B-9CB7-9DC4C0277FE8}" srcOrd="0" destOrd="0" presId="urn:microsoft.com/office/officeart/2009/3/layout/HorizontalOrganizationChart"/>
    <dgm:cxn modelId="{72C461BF-BC23-4CD2-8652-45DDF7E3A873}" type="presParOf" srcId="{85904479-1C59-4358-842B-F516CCB477B1}" destId="{58EC38A0-6E8C-4B1B-80FE-85A5A78C9F33}" srcOrd="1" destOrd="0" presId="urn:microsoft.com/office/officeart/2009/3/layout/HorizontalOrganizationChart"/>
    <dgm:cxn modelId="{31CB63A5-F3AE-4609-A77D-E60447ECF492}" type="presParOf" srcId="{58EC38A0-6E8C-4B1B-80FE-85A5A78C9F33}" destId="{C5295DE1-ADCB-4DE9-8534-0B1AB0399F31}" srcOrd="0" destOrd="0" presId="urn:microsoft.com/office/officeart/2009/3/layout/HorizontalOrganizationChart"/>
    <dgm:cxn modelId="{19CF64EE-9351-4DAD-874D-4898AB00E346}" type="presParOf" srcId="{C5295DE1-ADCB-4DE9-8534-0B1AB0399F31}" destId="{A19DC205-C016-4672-BB7A-0E9E8068599A}" srcOrd="0" destOrd="0" presId="urn:microsoft.com/office/officeart/2009/3/layout/HorizontalOrganizationChart"/>
    <dgm:cxn modelId="{4912ADE1-A7DE-496F-B950-9829AB210C5F}" type="presParOf" srcId="{C5295DE1-ADCB-4DE9-8534-0B1AB0399F31}" destId="{B88092D5-5E62-4DF9-AD24-E1B9F83CE61C}" srcOrd="1" destOrd="0" presId="urn:microsoft.com/office/officeart/2009/3/layout/HorizontalOrganizationChart"/>
    <dgm:cxn modelId="{0051674E-877C-4BCB-9DE4-67E0E756AC5E}" type="presParOf" srcId="{58EC38A0-6E8C-4B1B-80FE-85A5A78C9F33}" destId="{A172B0B7-E44C-46E1-9A0A-9817852A1FE6}" srcOrd="1" destOrd="0" presId="urn:microsoft.com/office/officeart/2009/3/layout/HorizontalOrganizationChart"/>
    <dgm:cxn modelId="{CE7E218E-7845-477D-9644-E98DD0C2DF85}" type="presParOf" srcId="{58EC38A0-6E8C-4B1B-80FE-85A5A78C9F33}" destId="{5A149E4D-AB9C-4CC1-91EE-9468A8FDBF2E}" srcOrd="2" destOrd="0" presId="urn:microsoft.com/office/officeart/2009/3/layout/HorizontalOrganizationChart"/>
    <dgm:cxn modelId="{7E6A4A53-6DD7-431F-9232-10A93CB4BFA8}" type="presParOf" srcId="{85904479-1C59-4358-842B-F516CCB477B1}" destId="{35D0EE0F-9029-4790-80EC-E401941A2C0A}" srcOrd="2" destOrd="0" presId="urn:microsoft.com/office/officeart/2009/3/layout/HorizontalOrganizationChart"/>
    <dgm:cxn modelId="{53220E48-6BA4-4B0E-9B43-39ADECA05006}" type="presParOf" srcId="{85904479-1C59-4358-842B-F516CCB477B1}" destId="{64FC5E49-4CCE-49EC-9BDD-B104A4AC5363}" srcOrd="3" destOrd="0" presId="urn:microsoft.com/office/officeart/2009/3/layout/HorizontalOrganizationChart"/>
    <dgm:cxn modelId="{0349587C-23DC-4208-81A9-E2706418B4D9}" type="presParOf" srcId="{64FC5E49-4CCE-49EC-9BDD-B104A4AC5363}" destId="{9E56A911-8638-4F52-B20D-283FB86E6E19}" srcOrd="0" destOrd="0" presId="urn:microsoft.com/office/officeart/2009/3/layout/HorizontalOrganizationChart"/>
    <dgm:cxn modelId="{4282486E-5BFE-4821-AFA5-F78944481A55}" type="presParOf" srcId="{9E56A911-8638-4F52-B20D-283FB86E6E19}" destId="{B548AFDA-DB61-4E89-ACD3-DF7DF02792D7}" srcOrd="0" destOrd="0" presId="urn:microsoft.com/office/officeart/2009/3/layout/HorizontalOrganizationChart"/>
    <dgm:cxn modelId="{F1FD212C-2A26-4B3E-BDDA-1AB3832EB69B}" type="presParOf" srcId="{9E56A911-8638-4F52-B20D-283FB86E6E19}" destId="{2A63982C-962F-4089-A870-2DA4F776D3CB}" srcOrd="1" destOrd="0" presId="urn:microsoft.com/office/officeart/2009/3/layout/HorizontalOrganizationChart"/>
    <dgm:cxn modelId="{894A1CCD-DD83-415A-AF2E-481E0BDB1D84}" type="presParOf" srcId="{64FC5E49-4CCE-49EC-9BDD-B104A4AC5363}" destId="{2A98B3DA-5897-47AB-9A23-0EDA4D86BA1B}" srcOrd="1" destOrd="0" presId="urn:microsoft.com/office/officeart/2009/3/layout/HorizontalOrganizationChart"/>
    <dgm:cxn modelId="{6371460E-1249-49F8-B84C-FCD287F0E99B}" type="presParOf" srcId="{64FC5E49-4CCE-49EC-9BDD-B104A4AC5363}" destId="{F1A7F887-E427-4B8E-B5C3-3BFF25FB1989}" srcOrd="2" destOrd="0" presId="urn:microsoft.com/office/officeart/2009/3/layout/HorizontalOrganizationChart"/>
    <dgm:cxn modelId="{A6D4C137-4765-42FB-889A-AAD09CBC60F1}" type="presParOf" srcId="{85904479-1C59-4358-842B-F516CCB477B1}" destId="{52A95385-7AEF-40B9-BCFB-30B7725108DD}" srcOrd="4" destOrd="0" presId="urn:microsoft.com/office/officeart/2009/3/layout/HorizontalOrganizationChart"/>
    <dgm:cxn modelId="{34A00FB4-CEB8-44A1-BF2A-438861A0EAF1}" type="presParOf" srcId="{85904479-1C59-4358-842B-F516CCB477B1}" destId="{E51267CE-4835-429B-8FD6-1ADDCA1E6886}" srcOrd="5" destOrd="0" presId="urn:microsoft.com/office/officeart/2009/3/layout/HorizontalOrganizationChart"/>
    <dgm:cxn modelId="{0B1A087F-155B-4437-B459-0A2D91F3D310}" type="presParOf" srcId="{E51267CE-4835-429B-8FD6-1ADDCA1E6886}" destId="{E2C8B86D-BCF2-47E2-9631-1582A0D7DB07}" srcOrd="0" destOrd="0" presId="urn:microsoft.com/office/officeart/2009/3/layout/HorizontalOrganizationChart"/>
    <dgm:cxn modelId="{15BE1952-7BFC-4CDB-84D1-42636BE97D59}" type="presParOf" srcId="{E2C8B86D-BCF2-47E2-9631-1582A0D7DB07}" destId="{93420D95-8019-4980-9B5C-F493134B9510}" srcOrd="0" destOrd="0" presId="urn:microsoft.com/office/officeart/2009/3/layout/HorizontalOrganizationChart"/>
    <dgm:cxn modelId="{6DB9DCBE-23C9-43F3-B678-6E526CBC8444}" type="presParOf" srcId="{E2C8B86D-BCF2-47E2-9631-1582A0D7DB07}" destId="{1AE46702-2457-41BD-8A4F-697ECB497307}" srcOrd="1" destOrd="0" presId="urn:microsoft.com/office/officeart/2009/3/layout/HorizontalOrganizationChart"/>
    <dgm:cxn modelId="{C2333A65-7C64-484D-A1A1-CA773F92A8BC}" type="presParOf" srcId="{E51267CE-4835-429B-8FD6-1ADDCA1E6886}" destId="{68D63A5B-7A85-468B-A08E-21320B7DFDE4}" srcOrd="1" destOrd="0" presId="urn:microsoft.com/office/officeart/2009/3/layout/HorizontalOrganizationChart"/>
    <dgm:cxn modelId="{22AD2701-00B7-408C-BFAE-F1F19FB56355}" type="presParOf" srcId="{E51267CE-4835-429B-8FD6-1ADDCA1E6886}" destId="{0A0E3D93-817E-4B65-B4CF-334EB9AF2AE9}" srcOrd="2" destOrd="0" presId="urn:microsoft.com/office/officeart/2009/3/layout/HorizontalOrganizationChart"/>
    <dgm:cxn modelId="{E7DB0334-196C-4020-A38A-89249D2D11D4}" type="presParOf" srcId="{D6A00F85-4CD8-4EE8-BB79-5D838451C2EF}" destId="{91E4ED3A-489F-4CB3-A5A8-EF838A372B58}" srcOrd="2" destOrd="0" presId="urn:microsoft.com/office/officeart/2009/3/layout/HorizontalOrganizationChart"/>
    <dgm:cxn modelId="{F2CC9070-A56B-487F-B32A-C03363447A75}" type="presParOf" srcId="{D1134D68-CA55-495E-9E21-02EDA0BA6D31}" destId="{4FA0D30A-E355-4B84-924E-90BB3795C6B4}" srcOrd="2" destOrd="0" presId="urn:microsoft.com/office/officeart/2009/3/layout/HorizontalOrganizationChart"/>
    <dgm:cxn modelId="{9CFF1B02-2214-4528-B49B-CC4CC3ABBB27}" type="presParOf" srcId="{D1134D68-CA55-495E-9E21-02EDA0BA6D31}" destId="{62E2DCD3-B606-433E-B792-2ADBFE8E308A}" srcOrd="3" destOrd="0" presId="urn:microsoft.com/office/officeart/2009/3/layout/HorizontalOrganizationChart"/>
    <dgm:cxn modelId="{A182F7BC-3E70-4F0D-B89F-54E44972F058}" type="presParOf" srcId="{62E2DCD3-B606-433E-B792-2ADBFE8E308A}" destId="{29A9B0B1-364E-4D05-A0B0-3E23E2259D8A}" srcOrd="0" destOrd="0" presId="urn:microsoft.com/office/officeart/2009/3/layout/HorizontalOrganizationChart"/>
    <dgm:cxn modelId="{59E28A1F-70A6-4C42-8D8C-A6E151F78727}" type="presParOf" srcId="{29A9B0B1-364E-4D05-A0B0-3E23E2259D8A}" destId="{CBBF0B29-37E6-4C28-9FFA-25FF310B1AA6}" srcOrd="0" destOrd="0" presId="urn:microsoft.com/office/officeart/2009/3/layout/HorizontalOrganizationChart"/>
    <dgm:cxn modelId="{7E1C1E5D-695B-45EE-9DEA-1AC59DC760C1}" type="presParOf" srcId="{29A9B0B1-364E-4D05-A0B0-3E23E2259D8A}" destId="{DE672512-1D83-4223-834C-DAC5E8493ADB}" srcOrd="1" destOrd="0" presId="urn:microsoft.com/office/officeart/2009/3/layout/HorizontalOrganizationChart"/>
    <dgm:cxn modelId="{E6C5686A-564B-4CAB-8867-DC541999BD75}" type="presParOf" srcId="{62E2DCD3-B606-433E-B792-2ADBFE8E308A}" destId="{11ED400B-9D12-435A-AAA3-582897936D25}" srcOrd="1" destOrd="0" presId="urn:microsoft.com/office/officeart/2009/3/layout/HorizontalOrganizationChart"/>
    <dgm:cxn modelId="{1556B6FF-9857-4F2C-8D5F-C9777486B3DD}" type="presParOf" srcId="{62E2DCD3-B606-433E-B792-2ADBFE8E308A}" destId="{DE455923-AB5E-4EC5-A419-C81042D92C9F}" srcOrd="2" destOrd="0" presId="urn:microsoft.com/office/officeart/2009/3/layout/HorizontalOrganizationChart"/>
    <dgm:cxn modelId="{09746DC7-F3A5-438A-A4E5-5120BD28AEC1}" type="presParOf" srcId="{AB18FB22-F085-460C-959D-1D462C297B6C}" destId="{AF1BB1FD-89C8-42FF-910B-3ED016D471C7}" srcOrd="2" destOrd="0" presId="urn:microsoft.com/office/officeart/2009/3/layout/HorizontalOrganizationChart"/>
    <dgm:cxn modelId="{37006C32-74F2-429A-A3BF-73B987CBB81A}" type="presParOf" srcId="{AB4CB08B-83E3-4D5B-A305-3C30756D062B}" destId="{47C7E81D-1AB0-43AC-9989-1E0462DCF5A4}" srcOrd="2" destOrd="0" presId="urn:microsoft.com/office/officeart/2009/3/layout/HorizontalOrganizationChart"/>
    <dgm:cxn modelId="{3018B273-21A4-4FD3-9E6A-11F7FBB403E3}" type="presParOf" srcId="{AB4CB08B-83E3-4D5B-A305-3C30756D062B}" destId="{2CF0662F-B62C-4CBD-A218-7A1CD5509648}" srcOrd="3" destOrd="0" presId="urn:microsoft.com/office/officeart/2009/3/layout/HorizontalOrganizationChart"/>
    <dgm:cxn modelId="{A53AD339-390F-48C3-BD69-387FE2E22FE0}" type="presParOf" srcId="{2CF0662F-B62C-4CBD-A218-7A1CD5509648}" destId="{4006B6D1-7BBD-4384-A674-37DF304ED96D}" srcOrd="0" destOrd="0" presId="urn:microsoft.com/office/officeart/2009/3/layout/HorizontalOrganizationChart"/>
    <dgm:cxn modelId="{6EBF9A6C-A24A-4A69-95DD-3BC97C58F77A}" type="presParOf" srcId="{4006B6D1-7BBD-4384-A674-37DF304ED96D}" destId="{D12A43B2-8F1C-43DE-B4B3-397D647437ED}" srcOrd="0" destOrd="0" presId="urn:microsoft.com/office/officeart/2009/3/layout/HorizontalOrganizationChart"/>
    <dgm:cxn modelId="{82689BEE-347A-46B9-B9EA-CBD85DFCB867}" type="presParOf" srcId="{4006B6D1-7BBD-4384-A674-37DF304ED96D}" destId="{692E569F-F59E-4B91-B5E0-A7C67F95FC9F}" srcOrd="1" destOrd="0" presId="urn:microsoft.com/office/officeart/2009/3/layout/HorizontalOrganizationChart"/>
    <dgm:cxn modelId="{F7CC2BC2-162C-4180-95F2-52DB77297189}" type="presParOf" srcId="{2CF0662F-B62C-4CBD-A218-7A1CD5509648}" destId="{507325AE-7594-4D19-A094-8490C410731B}" srcOrd="1" destOrd="0" presId="urn:microsoft.com/office/officeart/2009/3/layout/HorizontalOrganizationChart"/>
    <dgm:cxn modelId="{827E2306-743B-4CA2-9B61-747DB0704784}" type="presParOf" srcId="{2CF0662F-B62C-4CBD-A218-7A1CD5509648}" destId="{06B43F6A-0B52-4517-99C5-2EF75A524262}" srcOrd="2" destOrd="0" presId="urn:microsoft.com/office/officeart/2009/3/layout/HorizontalOrganizationChart"/>
    <dgm:cxn modelId="{0D79EDB2-0F3F-44DF-BCC4-C81748506FB2}" type="presParOf" srcId="{8518658D-8F83-4EAF-926C-E6FF47080841}" destId="{404F376D-91AA-4298-9AF3-826CA9A9E18E}" srcOrd="2" destOrd="0" presId="urn:microsoft.com/office/officeart/2009/3/layout/HorizontalOrganizationChart"/>
    <dgm:cxn modelId="{8EA172EA-CAE5-4B29-A1C8-0C2FE6F30954}" type="presParOf" srcId="{A21A01CC-2557-4719-871F-9F116D9979B3}" destId="{A30D4686-90A9-4695-B9FF-AD06E8AED7A1}" srcOrd="2" destOrd="0" presId="urn:microsoft.com/office/officeart/2009/3/layout/HorizontalOrganizationChart"/>
    <dgm:cxn modelId="{61637DA4-7EA6-40B2-ABF8-D6C6D8DBB101}" type="presParOf" srcId="{A21A01CC-2557-4719-871F-9F116D9979B3}" destId="{192C30CA-3FD6-4557-A024-403380F3BDAF}" srcOrd="3" destOrd="0" presId="urn:microsoft.com/office/officeart/2009/3/layout/HorizontalOrganizationChart"/>
    <dgm:cxn modelId="{85BBF7BE-2DDE-4B12-8F0D-CD256FEA21CE}" type="presParOf" srcId="{192C30CA-3FD6-4557-A024-403380F3BDAF}" destId="{DCA7B5D7-5085-4555-93EB-FC6DC53BA781}" srcOrd="0" destOrd="0" presId="urn:microsoft.com/office/officeart/2009/3/layout/HorizontalOrganizationChart"/>
    <dgm:cxn modelId="{24319EA3-4EC6-4DAA-B323-82E397B78328}" type="presParOf" srcId="{DCA7B5D7-5085-4555-93EB-FC6DC53BA781}" destId="{7B093E3B-8739-486E-9D88-098499CB9ABE}" srcOrd="0" destOrd="0" presId="urn:microsoft.com/office/officeart/2009/3/layout/HorizontalOrganizationChart"/>
    <dgm:cxn modelId="{7E95C58D-1341-485F-A017-2572E78E40C6}" type="presParOf" srcId="{DCA7B5D7-5085-4555-93EB-FC6DC53BA781}" destId="{1DFBD0A9-14B6-42EE-860B-B6D264DA0F95}" srcOrd="1" destOrd="0" presId="urn:microsoft.com/office/officeart/2009/3/layout/HorizontalOrganizationChart"/>
    <dgm:cxn modelId="{CBB3A65B-4863-4EEF-87ED-F73098014338}" type="presParOf" srcId="{192C30CA-3FD6-4557-A024-403380F3BDAF}" destId="{60CA4825-71CB-4C72-B68F-2DEE8E54C697}" srcOrd="1" destOrd="0" presId="urn:microsoft.com/office/officeart/2009/3/layout/HorizontalOrganizationChart"/>
    <dgm:cxn modelId="{93E33BB9-20A1-4E6F-8E63-5216E6F5C570}" type="presParOf" srcId="{192C30CA-3FD6-4557-A024-403380F3BDAF}" destId="{1364EA2B-FA90-47F9-9480-1D742E881080}" srcOrd="2" destOrd="0" presId="urn:microsoft.com/office/officeart/2009/3/layout/HorizontalOrganizationChart"/>
    <dgm:cxn modelId="{97045E77-A301-4F68-AA25-986C30321C07}" type="presParOf" srcId="{61F1896B-011E-45DF-8B59-758E7810EA84}" destId="{265250FB-464F-4BE2-A4F5-FDF2C5D4B8A5}" srcOrd="2" destOrd="0" presId="urn:microsoft.com/office/officeart/2009/3/layout/HorizontalOrganizationChart"/>
    <dgm:cxn modelId="{93CA7760-9CC2-4823-ABEC-E49418E6975D}" type="presParOf" srcId="{951EB126-BB7A-484C-B03C-8CFEEB0D58A9}" destId="{923B3E22-E916-4888-BB2D-816632845000}" srcOrd="2" destOrd="0" presId="urn:microsoft.com/office/officeart/2009/3/layout/HorizontalOrganizationChart"/>
    <dgm:cxn modelId="{430D3316-4D3A-437E-B42D-ED132A3EA50A}" type="presParOf" srcId="{951EB126-BB7A-484C-B03C-8CFEEB0D58A9}" destId="{308F44B7-EAF5-49E0-A635-40FB1FC21A0B}" srcOrd="3" destOrd="0" presId="urn:microsoft.com/office/officeart/2009/3/layout/HorizontalOrganizationChart"/>
    <dgm:cxn modelId="{AFFF7A7D-646B-452B-86A3-6DD25300BF8F}" type="presParOf" srcId="{308F44B7-EAF5-49E0-A635-40FB1FC21A0B}" destId="{B6AF0DD8-7B66-4438-ACAE-34C28B05BBD7}" srcOrd="0" destOrd="0" presId="urn:microsoft.com/office/officeart/2009/3/layout/HorizontalOrganizationChart"/>
    <dgm:cxn modelId="{F5FC2ED1-57CB-4B28-BEE6-74E5980F4930}" type="presParOf" srcId="{B6AF0DD8-7B66-4438-ACAE-34C28B05BBD7}" destId="{DD5CAE1B-8DC7-4BB5-AFE5-EE0612474524}" srcOrd="0" destOrd="0" presId="urn:microsoft.com/office/officeart/2009/3/layout/HorizontalOrganizationChart"/>
    <dgm:cxn modelId="{991CC5C6-5F53-4652-BD41-BE427ED1C545}" type="presParOf" srcId="{B6AF0DD8-7B66-4438-ACAE-34C28B05BBD7}" destId="{94B5EF44-C9DB-485A-9543-61FE9049653F}" srcOrd="1" destOrd="0" presId="urn:microsoft.com/office/officeart/2009/3/layout/HorizontalOrganizationChart"/>
    <dgm:cxn modelId="{7A990DBB-2550-45DD-88C8-330A20665C31}" type="presParOf" srcId="{308F44B7-EAF5-49E0-A635-40FB1FC21A0B}" destId="{7F8153F0-E2FB-4B07-83C1-BCAB7DC7D4B7}" srcOrd="1" destOrd="0" presId="urn:microsoft.com/office/officeart/2009/3/layout/HorizontalOrganizationChart"/>
    <dgm:cxn modelId="{5E7E07C3-4F42-4A1C-B35B-3CB2DAED54EE}" type="presParOf" srcId="{308F44B7-EAF5-49E0-A635-40FB1FC21A0B}" destId="{10A75D6B-25AD-46DC-9C07-F9691BC78AEB}" srcOrd="2" destOrd="0" presId="urn:microsoft.com/office/officeart/2009/3/layout/HorizontalOrganizationChart"/>
    <dgm:cxn modelId="{33173C18-81B0-46E5-840F-A7150C0F08B5}" type="presParOf" srcId="{951EB126-BB7A-484C-B03C-8CFEEB0D58A9}" destId="{82A88BC9-1E0E-445A-884B-6BC75CE35507}" srcOrd="4" destOrd="0" presId="urn:microsoft.com/office/officeart/2009/3/layout/HorizontalOrganizationChart"/>
    <dgm:cxn modelId="{380AE097-596F-4614-ABAB-C7FA0F6BF335}" type="presParOf" srcId="{951EB126-BB7A-484C-B03C-8CFEEB0D58A9}" destId="{B16301CE-57FA-4AF8-9181-3DCFED1B4F32}" srcOrd="5" destOrd="0" presId="urn:microsoft.com/office/officeart/2009/3/layout/HorizontalOrganizationChart"/>
    <dgm:cxn modelId="{D7F42965-3952-4A1F-87D7-EF1F2ECCD8CA}" type="presParOf" srcId="{B16301CE-57FA-4AF8-9181-3DCFED1B4F32}" destId="{F0796ECA-4B21-4F40-A8D7-3D1F6CF3F0D4}" srcOrd="0" destOrd="0" presId="urn:microsoft.com/office/officeart/2009/3/layout/HorizontalOrganizationChart"/>
    <dgm:cxn modelId="{ECCD2A8B-E67B-4661-94E9-31058AADDFAB}" type="presParOf" srcId="{F0796ECA-4B21-4F40-A8D7-3D1F6CF3F0D4}" destId="{E926BBD4-A927-4B16-8F3F-A32E5B823BFF}" srcOrd="0" destOrd="0" presId="urn:microsoft.com/office/officeart/2009/3/layout/HorizontalOrganizationChart"/>
    <dgm:cxn modelId="{3B5E7047-AF6F-4BD8-8D7E-650EA4DEB7FE}" type="presParOf" srcId="{F0796ECA-4B21-4F40-A8D7-3D1F6CF3F0D4}" destId="{0B346837-6042-403A-835B-0F9FFF6B8909}" srcOrd="1" destOrd="0" presId="urn:microsoft.com/office/officeart/2009/3/layout/HorizontalOrganizationChart"/>
    <dgm:cxn modelId="{EA9DFD2F-A40E-4EDC-A2E1-6CA4B7B98B1E}" type="presParOf" srcId="{B16301CE-57FA-4AF8-9181-3DCFED1B4F32}" destId="{C42C6F59-3AE8-4415-BB3E-3386716BD771}" srcOrd="1" destOrd="0" presId="urn:microsoft.com/office/officeart/2009/3/layout/HorizontalOrganizationChart"/>
    <dgm:cxn modelId="{1182FCFB-8E72-4994-8B25-0329AFFB4941}" type="presParOf" srcId="{B16301CE-57FA-4AF8-9181-3DCFED1B4F32}" destId="{CB447D13-DA02-4929-850B-44F2837C846D}" srcOrd="2" destOrd="0" presId="urn:microsoft.com/office/officeart/2009/3/layout/HorizontalOrganizationChart"/>
    <dgm:cxn modelId="{81FB510D-13B4-4D70-8CCB-3618F1BCD077}" type="presParOf" srcId="{951EB126-BB7A-484C-B03C-8CFEEB0D58A9}" destId="{91E670B8-B26E-4671-ACEE-67E7B30FC6FB}" srcOrd="6" destOrd="0" presId="urn:microsoft.com/office/officeart/2009/3/layout/HorizontalOrganizationChart"/>
    <dgm:cxn modelId="{9C132B5B-16B1-44AF-901C-29FA61033AB6}" type="presParOf" srcId="{951EB126-BB7A-484C-B03C-8CFEEB0D58A9}" destId="{026889B7-8BC4-43A5-BE04-23D0FBEE9BE5}" srcOrd="7" destOrd="0" presId="urn:microsoft.com/office/officeart/2009/3/layout/HorizontalOrganizationChart"/>
    <dgm:cxn modelId="{9E0FE886-D727-401A-B923-8BA822B21B74}" type="presParOf" srcId="{026889B7-8BC4-43A5-BE04-23D0FBEE9BE5}" destId="{B7D44E89-A27F-48A7-840D-7AEB2DE97926}" srcOrd="0" destOrd="0" presId="urn:microsoft.com/office/officeart/2009/3/layout/HorizontalOrganizationChart"/>
    <dgm:cxn modelId="{6EE47E1A-974D-4478-AB4D-A5F29BD406B1}" type="presParOf" srcId="{B7D44E89-A27F-48A7-840D-7AEB2DE97926}" destId="{9204F2B9-2CA7-473B-AB1D-0EFDA43A5F8D}" srcOrd="0" destOrd="0" presId="urn:microsoft.com/office/officeart/2009/3/layout/HorizontalOrganizationChart"/>
    <dgm:cxn modelId="{FC44EB96-B5CC-4AFD-8E6B-DA0163C9AF0E}" type="presParOf" srcId="{B7D44E89-A27F-48A7-840D-7AEB2DE97926}" destId="{E4F13ABE-9334-406F-9EF0-143AE7617A12}" srcOrd="1" destOrd="0" presId="urn:microsoft.com/office/officeart/2009/3/layout/HorizontalOrganizationChart"/>
    <dgm:cxn modelId="{734C6CB9-5F21-4483-A892-D32D5B2F9DE4}" type="presParOf" srcId="{026889B7-8BC4-43A5-BE04-23D0FBEE9BE5}" destId="{434E248C-7818-4813-8D72-0B936C1FAB0C}" srcOrd="1" destOrd="0" presId="urn:microsoft.com/office/officeart/2009/3/layout/HorizontalOrganizationChart"/>
    <dgm:cxn modelId="{CE575669-17E6-4F21-A63B-0C589BBFD82F}" type="presParOf" srcId="{026889B7-8BC4-43A5-BE04-23D0FBEE9BE5}" destId="{00F9F254-196D-4AE9-9B26-919DF994B3B0}" srcOrd="2" destOrd="0" presId="urn:microsoft.com/office/officeart/2009/3/layout/HorizontalOrganizationChart"/>
    <dgm:cxn modelId="{B8C0663E-164E-42A0-8230-200B479A9116}" type="presParOf" srcId="{888C8BCA-462A-4673-B680-F0F8409F014E}" destId="{8AA828D9-E5E5-4AF4-9272-78C6D1FF3582}" srcOrd="2" destOrd="0" presId="urn:microsoft.com/office/officeart/2009/3/layout/HorizontalOrganizationChart"/>
  </dgm:cxnLst>
  <dgm:bg/>
  <dgm:whole/>
</dgm:dataModel>
</file>

<file path=ppt/diagrams/data49.xml><?xml version="1.0" encoding="utf-8"?>
<dgm:dataModel xmlns:dgm="http://schemas.openxmlformats.org/drawingml/2006/diagram" xmlns:a="http://schemas.openxmlformats.org/drawingml/2006/main">
  <dgm:ptLst>
    <dgm:pt modelId="{A1817BD2-BEF0-48B8-BD10-A38D177FCC7A}"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E7CD190E-B1F4-4170-93EF-481044FC0B39}">
      <dgm:prSet phldrT="[Texte]" custT="1"/>
      <dgm:spPr>
        <a:solidFill>
          <a:schemeClr val="accent4">
            <a:lumMod val="20000"/>
            <a:lumOff val="80000"/>
          </a:schemeClr>
        </a:solidFill>
      </dgm:spPr>
      <dgm:t>
        <a:bodyPr/>
        <a:lstStyle/>
        <a:p>
          <a:r>
            <a:rPr lang="ar-TN" sz="3200" b="1" dirty="0" smtClean="0"/>
            <a:t>القاعدة المنظّمة للأفعال</a:t>
          </a:r>
          <a:endParaRPr lang="fr-FR" sz="3200" b="1" dirty="0"/>
        </a:p>
      </dgm:t>
    </dgm:pt>
    <dgm:pt modelId="{48A5F2B1-E43F-4FD7-8CE0-2681F039E31E}" type="parTrans" cxnId="{2B1743CD-8627-43DB-8249-5FE28E47A2C4}">
      <dgm:prSet/>
      <dgm:spPr/>
      <dgm:t>
        <a:bodyPr/>
        <a:lstStyle/>
        <a:p>
          <a:endParaRPr lang="fr-FR"/>
        </a:p>
      </dgm:t>
    </dgm:pt>
    <dgm:pt modelId="{81DAB35E-A13B-496E-A303-B8495BE24B23}" type="sibTrans" cxnId="{2B1743CD-8627-43DB-8249-5FE28E47A2C4}">
      <dgm:prSet/>
      <dgm:spPr/>
      <dgm:t>
        <a:bodyPr/>
        <a:lstStyle/>
        <a:p>
          <a:endParaRPr lang="fr-FR"/>
        </a:p>
      </dgm:t>
    </dgm:pt>
    <dgm:pt modelId="{D965B679-4630-4D7D-BAC6-0B5D10F4798B}">
      <dgm:prSet phldrT="[Texte]" custT="1"/>
      <dgm:spPr/>
      <dgm:t>
        <a:bodyPr/>
        <a:lstStyle/>
        <a:p>
          <a:r>
            <a:rPr lang="ar-TN" sz="3200" b="1" dirty="0" smtClean="0"/>
            <a:t>فرض</a:t>
          </a:r>
          <a:endParaRPr lang="fr-FR" sz="3200" b="1" dirty="0"/>
        </a:p>
      </dgm:t>
    </dgm:pt>
    <dgm:pt modelId="{26E1BE80-584C-4C02-A20D-E004EBFEEEB8}" type="parTrans" cxnId="{0B6AE5EB-44A4-4926-B68D-1E0310DA4564}">
      <dgm:prSet/>
      <dgm:spPr/>
      <dgm:t>
        <a:bodyPr/>
        <a:lstStyle/>
        <a:p>
          <a:endParaRPr lang="fr-FR" sz="3200" b="1"/>
        </a:p>
      </dgm:t>
    </dgm:pt>
    <dgm:pt modelId="{8A780DF3-7973-4D4D-A94F-C4D2C086D6B7}" type="sibTrans" cxnId="{0B6AE5EB-44A4-4926-B68D-1E0310DA4564}">
      <dgm:prSet/>
      <dgm:spPr/>
      <dgm:t>
        <a:bodyPr/>
        <a:lstStyle/>
        <a:p>
          <a:endParaRPr lang="fr-FR"/>
        </a:p>
      </dgm:t>
    </dgm:pt>
    <dgm:pt modelId="{5C58032F-030F-4FAB-8DE2-59D01E7329FF}">
      <dgm:prSet phldrT="[Texte]" custT="1"/>
      <dgm:spPr/>
      <dgm:t>
        <a:bodyPr/>
        <a:lstStyle/>
        <a:p>
          <a:r>
            <a:rPr lang="ar-TN" sz="3200" b="1" dirty="0" smtClean="0"/>
            <a:t>حكم</a:t>
          </a:r>
          <a:endParaRPr lang="fr-FR" sz="3200" b="1" dirty="0"/>
        </a:p>
      </dgm:t>
    </dgm:pt>
    <dgm:pt modelId="{B76E7EA6-B588-4002-B9C2-E6BF4E7F5FA3}" type="parTrans" cxnId="{D2CF2974-6913-4A6C-99DE-02A4587EE154}">
      <dgm:prSet/>
      <dgm:spPr/>
      <dgm:t>
        <a:bodyPr/>
        <a:lstStyle/>
        <a:p>
          <a:endParaRPr lang="fr-FR" sz="3200" b="1"/>
        </a:p>
      </dgm:t>
    </dgm:pt>
    <dgm:pt modelId="{C53A2FFF-6DAB-4A0D-BA2C-8C118B823F8E}" type="sibTrans" cxnId="{D2CF2974-6913-4A6C-99DE-02A4587EE154}">
      <dgm:prSet/>
      <dgm:spPr/>
      <dgm:t>
        <a:bodyPr/>
        <a:lstStyle/>
        <a:p>
          <a:endParaRPr lang="fr-FR"/>
        </a:p>
      </dgm:t>
    </dgm:pt>
    <dgm:pt modelId="{C52731FD-4DD3-4887-8846-C34F58A274A3}">
      <dgm:prSet custT="1"/>
      <dgm:spPr/>
      <dgm:t>
        <a:bodyPr/>
        <a:lstStyle/>
        <a:p>
          <a:pPr rtl="1"/>
          <a:r>
            <a:rPr lang="ar-TN" sz="3200" b="1" dirty="0" smtClean="0"/>
            <a:t>ينظّم الفعل مباشرة (تكليفي)</a:t>
          </a:r>
          <a:endParaRPr lang="ar-TN" sz="3200" b="1" dirty="0"/>
        </a:p>
      </dgm:t>
    </dgm:pt>
    <dgm:pt modelId="{98B8C606-0875-4933-B87A-611258CA19BF}" type="parTrans" cxnId="{7C1A5C4F-7BBD-45D2-8863-799F01C0923F}">
      <dgm:prSet/>
      <dgm:spPr/>
      <dgm:t>
        <a:bodyPr/>
        <a:lstStyle/>
        <a:p>
          <a:pPr rtl="1"/>
          <a:endParaRPr lang="ar-TN" sz="3200" b="1"/>
        </a:p>
      </dgm:t>
    </dgm:pt>
    <dgm:pt modelId="{0BA19762-A8DD-4D92-8B78-64972BD7D570}" type="sibTrans" cxnId="{7C1A5C4F-7BBD-45D2-8863-799F01C0923F}">
      <dgm:prSet/>
      <dgm:spPr/>
      <dgm:t>
        <a:bodyPr/>
        <a:lstStyle/>
        <a:p>
          <a:pPr rtl="1"/>
          <a:endParaRPr lang="ar-TN"/>
        </a:p>
      </dgm:t>
    </dgm:pt>
    <dgm:pt modelId="{239C83F5-225A-4EB4-95C2-ADFD30260B08}">
      <dgm:prSet custT="1"/>
      <dgm:spPr/>
      <dgm:t>
        <a:bodyPr/>
        <a:lstStyle/>
        <a:p>
          <a:pPr rtl="1"/>
          <a:r>
            <a:rPr lang="ar-TN" sz="3200" b="1" dirty="0" smtClean="0"/>
            <a:t>ينظّم الفعل بصفة غير مباشرة (وضعي)</a:t>
          </a:r>
          <a:endParaRPr lang="ar-TN" sz="3200" b="1" dirty="0"/>
        </a:p>
      </dgm:t>
    </dgm:pt>
    <dgm:pt modelId="{0BDCA1B4-3AAA-450B-8A6B-C0D8262C11F2}" type="parTrans" cxnId="{F5972134-3B06-475C-8E56-069B8C31F99B}">
      <dgm:prSet/>
      <dgm:spPr/>
      <dgm:t>
        <a:bodyPr/>
        <a:lstStyle/>
        <a:p>
          <a:pPr rtl="1"/>
          <a:endParaRPr lang="ar-TN" sz="3200" b="1"/>
        </a:p>
      </dgm:t>
    </dgm:pt>
    <dgm:pt modelId="{1D33DEF7-99EA-41BD-AD88-3BD24EE999AD}" type="sibTrans" cxnId="{F5972134-3B06-475C-8E56-069B8C31F99B}">
      <dgm:prSet/>
      <dgm:spPr/>
      <dgm:t>
        <a:bodyPr/>
        <a:lstStyle/>
        <a:p>
          <a:pPr rtl="1"/>
          <a:endParaRPr lang="ar-TN"/>
        </a:p>
      </dgm:t>
    </dgm:pt>
    <dgm:pt modelId="{F4084110-C4D5-422E-877A-1544B13C5797}">
      <dgm:prSet custT="1"/>
      <dgm:spPr/>
      <dgm:t>
        <a:bodyPr/>
        <a:lstStyle/>
        <a:p>
          <a:pPr rtl="1"/>
          <a:r>
            <a:rPr lang="ar-TN" sz="3200" b="1" dirty="0" smtClean="0"/>
            <a:t>الوجوب</a:t>
          </a:r>
          <a:endParaRPr lang="ar-TN" sz="3200" b="1" dirty="0"/>
        </a:p>
      </dgm:t>
    </dgm:pt>
    <dgm:pt modelId="{B17DD49E-73CD-42AE-95EF-82504481E544}" type="parTrans" cxnId="{C2EB566C-BE9C-45B9-AF8C-3928E806F6DA}">
      <dgm:prSet/>
      <dgm:spPr/>
      <dgm:t>
        <a:bodyPr/>
        <a:lstStyle/>
        <a:p>
          <a:pPr rtl="1"/>
          <a:endParaRPr lang="ar-TN" sz="3200" b="1"/>
        </a:p>
      </dgm:t>
    </dgm:pt>
    <dgm:pt modelId="{DB60CC5D-EA93-40B6-A52D-52F6D174ED5A}" type="sibTrans" cxnId="{C2EB566C-BE9C-45B9-AF8C-3928E806F6DA}">
      <dgm:prSet/>
      <dgm:spPr/>
      <dgm:t>
        <a:bodyPr/>
        <a:lstStyle/>
        <a:p>
          <a:pPr rtl="1"/>
          <a:endParaRPr lang="ar-TN"/>
        </a:p>
      </dgm:t>
    </dgm:pt>
    <dgm:pt modelId="{D10FBB94-9470-45D5-B98E-F40D6655AC08}">
      <dgm:prSet custT="1"/>
      <dgm:spPr/>
      <dgm:t>
        <a:bodyPr/>
        <a:lstStyle/>
        <a:p>
          <a:pPr rtl="1"/>
          <a:r>
            <a:rPr lang="ar-TN" sz="3200" b="1" dirty="0" smtClean="0"/>
            <a:t>التّحريم</a:t>
          </a:r>
          <a:endParaRPr lang="ar-TN" sz="3200" b="1" dirty="0"/>
        </a:p>
      </dgm:t>
    </dgm:pt>
    <dgm:pt modelId="{5E3051CA-F048-4E20-BEF9-CFD257015D78}" type="parTrans" cxnId="{DEE359CF-8218-43D1-B0BB-849E6957F1F8}">
      <dgm:prSet/>
      <dgm:spPr/>
      <dgm:t>
        <a:bodyPr/>
        <a:lstStyle/>
        <a:p>
          <a:pPr rtl="1"/>
          <a:endParaRPr lang="ar-TN" sz="3200" b="1"/>
        </a:p>
      </dgm:t>
    </dgm:pt>
    <dgm:pt modelId="{1D99FC74-9B20-474E-A60E-FA1F204E3975}" type="sibTrans" cxnId="{DEE359CF-8218-43D1-B0BB-849E6957F1F8}">
      <dgm:prSet/>
      <dgm:spPr/>
      <dgm:t>
        <a:bodyPr/>
        <a:lstStyle/>
        <a:p>
          <a:pPr rtl="1"/>
          <a:endParaRPr lang="ar-TN"/>
        </a:p>
      </dgm:t>
    </dgm:pt>
    <dgm:pt modelId="{1070397A-647A-4165-9313-CE897A98C349}">
      <dgm:prSet custT="1"/>
      <dgm:spPr/>
      <dgm:t>
        <a:bodyPr/>
        <a:lstStyle/>
        <a:p>
          <a:pPr rtl="1"/>
          <a:r>
            <a:rPr lang="ar-TN" sz="3200" b="1" dirty="0" smtClean="0"/>
            <a:t>الإباحة</a:t>
          </a:r>
          <a:endParaRPr lang="ar-TN" sz="3200" b="1" dirty="0"/>
        </a:p>
      </dgm:t>
    </dgm:pt>
    <dgm:pt modelId="{C1A002BD-EC9F-497C-96C9-47E5590AE726}" type="parTrans" cxnId="{A6900E69-AEC5-4CFB-A700-2085A4CA33C7}">
      <dgm:prSet/>
      <dgm:spPr/>
      <dgm:t>
        <a:bodyPr/>
        <a:lstStyle/>
        <a:p>
          <a:pPr rtl="1"/>
          <a:endParaRPr lang="ar-TN" sz="3200" b="1"/>
        </a:p>
      </dgm:t>
    </dgm:pt>
    <dgm:pt modelId="{E03BF34C-5AF9-4172-8FA1-0390858F9A93}" type="sibTrans" cxnId="{A6900E69-AEC5-4CFB-A700-2085A4CA33C7}">
      <dgm:prSet/>
      <dgm:spPr/>
      <dgm:t>
        <a:bodyPr/>
        <a:lstStyle/>
        <a:p>
          <a:pPr rtl="1"/>
          <a:endParaRPr lang="ar-TN"/>
        </a:p>
      </dgm:t>
    </dgm:pt>
    <dgm:pt modelId="{E9EBB049-8070-4E9E-9A7B-A775173E49FC}" type="pres">
      <dgm:prSet presAssocID="{A1817BD2-BEF0-48B8-BD10-A38D177FCC7A}" presName="hierChild1" presStyleCnt="0">
        <dgm:presLayoutVars>
          <dgm:orgChart val="1"/>
          <dgm:chPref val="1"/>
          <dgm:dir val="rev"/>
          <dgm:animOne val="branch"/>
          <dgm:animLvl val="lvl"/>
          <dgm:resizeHandles/>
        </dgm:presLayoutVars>
      </dgm:prSet>
      <dgm:spPr/>
      <dgm:t>
        <a:bodyPr/>
        <a:lstStyle/>
        <a:p>
          <a:endParaRPr lang="fr-FR"/>
        </a:p>
      </dgm:t>
    </dgm:pt>
    <dgm:pt modelId="{B17815E9-A9CB-4B85-B760-B799D23394BB}" type="pres">
      <dgm:prSet presAssocID="{E7CD190E-B1F4-4170-93EF-481044FC0B39}" presName="hierRoot1" presStyleCnt="0">
        <dgm:presLayoutVars>
          <dgm:hierBranch val="init"/>
        </dgm:presLayoutVars>
      </dgm:prSet>
      <dgm:spPr/>
    </dgm:pt>
    <dgm:pt modelId="{821E3530-30DD-4D8E-88E8-530794C23792}" type="pres">
      <dgm:prSet presAssocID="{E7CD190E-B1F4-4170-93EF-481044FC0B39}" presName="rootComposite1" presStyleCnt="0"/>
      <dgm:spPr/>
    </dgm:pt>
    <dgm:pt modelId="{1E7B7709-01B6-437F-A037-FB8F3598BDE2}" type="pres">
      <dgm:prSet presAssocID="{E7CD190E-B1F4-4170-93EF-481044FC0B39}" presName="rootText1" presStyleLbl="node0" presStyleIdx="0" presStyleCnt="1" custScaleY="235773">
        <dgm:presLayoutVars>
          <dgm:chPref val="3"/>
        </dgm:presLayoutVars>
      </dgm:prSet>
      <dgm:spPr>
        <a:prstGeom prst="ellipse">
          <a:avLst/>
        </a:prstGeom>
      </dgm:spPr>
      <dgm:t>
        <a:bodyPr/>
        <a:lstStyle/>
        <a:p>
          <a:endParaRPr lang="fr-FR"/>
        </a:p>
      </dgm:t>
    </dgm:pt>
    <dgm:pt modelId="{943B529E-75DD-45D8-80B8-DA7904415194}" type="pres">
      <dgm:prSet presAssocID="{E7CD190E-B1F4-4170-93EF-481044FC0B39}" presName="rootConnector1" presStyleLbl="node1" presStyleIdx="0" presStyleCnt="0"/>
      <dgm:spPr/>
      <dgm:t>
        <a:bodyPr/>
        <a:lstStyle/>
        <a:p>
          <a:endParaRPr lang="fr-FR"/>
        </a:p>
      </dgm:t>
    </dgm:pt>
    <dgm:pt modelId="{D70A9F9D-7219-4FB0-B1B9-E95CFCAEE873}" type="pres">
      <dgm:prSet presAssocID="{E7CD190E-B1F4-4170-93EF-481044FC0B39}" presName="hierChild2" presStyleCnt="0"/>
      <dgm:spPr/>
    </dgm:pt>
    <dgm:pt modelId="{3751FBCB-C00D-480A-84A2-BF129D1C7051}" type="pres">
      <dgm:prSet presAssocID="{26E1BE80-584C-4C02-A20D-E004EBFEEEB8}" presName="Name66" presStyleLbl="parChTrans1D2" presStyleIdx="0" presStyleCnt="2"/>
      <dgm:spPr/>
      <dgm:t>
        <a:bodyPr/>
        <a:lstStyle/>
        <a:p>
          <a:endParaRPr lang="fr-FR"/>
        </a:p>
      </dgm:t>
    </dgm:pt>
    <dgm:pt modelId="{EDA728D1-AE71-493E-AE97-22A35FA1A886}" type="pres">
      <dgm:prSet presAssocID="{D965B679-4630-4D7D-BAC6-0B5D10F4798B}" presName="hierRoot2" presStyleCnt="0">
        <dgm:presLayoutVars>
          <dgm:hierBranch val="init"/>
        </dgm:presLayoutVars>
      </dgm:prSet>
      <dgm:spPr/>
    </dgm:pt>
    <dgm:pt modelId="{0E2F5BAC-2AF8-4DBF-AE25-B363E4004220}" type="pres">
      <dgm:prSet presAssocID="{D965B679-4630-4D7D-BAC6-0B5D10F4798B}" presName="rootComposite" presStyleCnt="0"/>
      <dgm:spPr/>
    </dgm:pt>
    <dgm:pt modelId="{B5916C47-0C21-4D18-932B-D05D7B17624C}" type="pres">
      <dgm:prSet presAssocID="{D965B679-4630-4D7D-BAC6-0B5D10F4798B}" presName="rootText" presStyleLbl="node2" presStyleIdx="0" presStyleCnt="2">
        <dgm:presLayoutVars>
          <dgm:chPref val="3"/>
        </dgm:presLayoutVars>
      </dgm:prSet>
      <dgm:spPr/>
      <dgm:t>
        <a:bodyPr/>
        <a:lstStyle/>
        <a:p>
          <a:endParaRPr lang="fr-FR"/>
        </a:p>
      </dgm:t>
    </dgm:pt>
    <dgm:pt modelId="{DEEB1924-2404-4320-A135-417BFE65C5A5}" type="pres">
      <dgm:prSet presAssocID="{D965B679-4630-4D7D-BAC6-0B5D10F4798B}" presName="rootConnector" presStyleLbl="node2" presStyleIdx="0" presStyleCnt="2"/>
      <dgm:spPr/>
      <dgm:t>
        <a:bodyPr/>
        <a:lstStyle/>
        <a:p>
          <a:endParaRPr lang="fr-FR"/>
        </a:p>
      </dgm:t>
    </dgm:pt>
    <dgm:pt modelId="{75590C4D-BBEE-4532-B89E-902715460D72}" type="pres">
      <dgm:prSet presAssocID="{D965B679-4630-4D7D-BAC6-0B5D10F4798B}" presName="hierChild4" presStyleCnt="0"/>
      <dgm:spPr/>
    </dgm:pt>
    <dgm:pt modelId="{B91E759C-6B9B-42BC-86BC-C4BDD8E31FFB}" type="pres">
      <dgm:prSet presAssocID="{D965B679-4630-4D7D-BAC6-0B5D10F4798B}" presName="hierChild5" presStyleCnt="0"/>
      <dgm:spPr/>
    </dgm:pt>
    <dgm:pt modelId="{34B8EFD1-2420-43FA-B4EC-2A5C846B9524}" type="pres">
      <dgm:prSet presAssocID="{B76E7EA6-B588-4002-B9C2-E6BF4E7F5FA3}" presName="Name66" presStyleLbl="parChTrans1D2" presStyleIdx="1" presStyleCnt="2"/>
      <dgm:spPr/>
      <dgm:t>
        <a:bodyPr/>
        <a:lstStyle/>
        <a:p>
          <a:endParaRPr lang="fr-FR"/>
        </a:p>
      </dgm:t>
    </dgm:pt>
    <dgm:pt modelId="{B3F9611E-567D-4D12-96C8-93219C6BBE13}" type="pres">
      <dgm:prSet presAssocID="{5C58032F-030F-4FAB-8DE2-59D01E7329FF}" presName="hierRoot2" presStyleCnt="0">
        <dgm:presLayoutVars>
          <dgm:hierBranch val="init"/>
        </dgm:presLayoutVars>
      </dgm:prSet>
      <dgm:spPr/>
    </dgm:pt>
    <dgm:pt modelId="{860B81E9-0BF0-462D-A0FF-08D6B4E88566}" type="pres">
      <dgm:prSet presAssocID="{5C58032F-030F-4FAB-8DE2-59D01E7329FF}" presName="rootComposite" presStyleCnt="0"/>
      <dgm:spPr/>
    </dgm:pt>
    <dgm:pt modelId="{9F9DD316-3D77-486E-BCF7-26D074AD56FE}" type="pres">
      <dgm:prSet presAssocID="{5C58032F-030F-4FAB-8DE2-59D01E7329FF}" presName="rootText" presStyleLbl="node2" presStyleIdx="1" presStyleCnt="2">
        <dgm:presLayoutVars>
          <dgm:chPref val="3"/>
        </dgm:presLayoutVars>
      </dgm:prSet>
      <dgm:spPr/>
      <dgm:t>
        <a:bodyPr/>
        <a:lstStyle/>
        <a:p>
          <a:endParaRPr lang="fr-FR"/>
        </a:p>
      </dgm:t>
    </dgm:pt>
    <dgm:pt modelId="{3AA0C073-6CA0-48AC-AA05-AD9D28C096BD}" type="pres">
      <dgm:prSet presAssocID="{5C58032F-030F-4FAB-8DE2-59D01E7329FF}" presName="rootConnector" presStyleLbl="node2" presStyleIdx="1" presStyleCnt="2"/>
      <dgm:spPr/>
      <dgm:t>
        <a:bodyPr/>
        <a:lstStyle/>
        <a:p>
          <a:endParaRPr lang="fr-FR"/>
        </a:p>
      </dgm:t>
    </dgm:pt>
    <dgm:pt modelId="{B137A31F-1DFE-4FB0-87C0-7AB6DEFD110F}" type="pres">
      <dgm:prSet presAssocID="{5C58032F-030F-4FAB-8DE2-59D01E7329FF}" presName="hierChild4" presStyleCnt="0"/>
      <dgm:spPr/>
    </dgm:pt>
    <dgm:pt modelId="{67A61457-52C4-4D35-8741-7688138058D1}" type="pres">
      <dgm:prSet presAssocID="{98B8C606-0875-4933-B87A-611258CA19BF}" presName="Name66" presStyleLbl="parChTrans1D3" presStyleIdx="0" presStyleCnt="2"/>
      <dgm:spPr/>
      <dgm:t>
        <a:bodyPr/>
        <a:lstStyle/>
        <a:p>
          <a:pPr rtl="1"/>
          <a:endParaRPr lang="ar-TN"/>
        </a:p>
      </dgm:t>
    </dgm:pt>
    <dgm:pt modelId="{613D06A5-335C-43B8-BECA-81C9C678C633}" type="pres">
      <dgm:prSet presAssocID="{C52731FD-4DD3-4887-8846-C34F58A274A3}" presName="hierRoot2" presStyleCnt="0">
        <dgm:presLayoutVars>
          <dgm:hierBranch val="init"/>
        </dgm:presLayoutVars>
      </dgm:prSet>
      <dgm:spPr/>
    </dgm:pt>
    <dgm:pt modelId="{C58FF66E-D64A-46D4-91D0-FA5AD7556F6A}" type="pres">
      <dgm:prSet presAssocID="{C52731FD-4DD3-4887-8846-C34F58A274A3}" presName="rootComposite" presStyleCnt="0"/>
      <dgm:spPr/>
    </dgm:pt>
    <dgm:pt modelId="{D2B9C2EA-FC08-48E6-A9C9-AD648340EA8C}" type="pres">
      <dgm:prSet presAssocID="{C52731FD-4DD3-4887-8846-C34F58A274A3}" presName="rootText" presStyleLbl="node3" presStyleIdx="0" presStyleCnt="2" custScaleY="272987">
        <dgm:presLayoutVars>
          <dgm:chPref val="3"/>
        </dgm:presLayoutVars>
      </dgm:prSet>
      <dgm:spPr/>
      <dgm:t>
        <a:bodyPr/>
        <a:lstStyle/>
        <a:p>
          <a:pPr rtl="1"/>
          <a:endParaRPr lang="ar-TN"/>
        </a:p>
      </dgm:t>
    </dgm:pt>
    <dgm:pt modelId="{F76CAAB0-3C7F-473D-8352-DBFE4F95B001}" type="pres">
      <dgm:prSet presAssocID="{C52731FD-4DD3-4887-8846-C34F58A274A3}" presName="rootConnector" presStyleLbl="node3" presStyleIdx="0" presStyleCnt="2"/>
      <dgm:spPr/>
      <dgm:t>
        <a:bodyPr/>
        <a:lstStyle/>
        <a:p>
          <a:pPr rtl="1"/>
          <a:endParaRPr lang="ar-TN"/>
        </a:p>
      </dgm:t>
    </dgm:pt>
    <dgm:pt modelId="{2351DA59-5980-4934-B44B-1D6E68C62FC5}" type="pres">
      <dgm:prSet presAssocID="{C52731FD-4DD3-4887-8846-C34F58A274A3}" presName="hierChild4" presStyleCnt="0"/>
      <dgm:spPr/>
    </dgm:pt>
    <dgm:pt modelId="{1AEF432C-2C0D-4DEC-96D0-4069611D455F}" type="pres">
      <dgm:prSet presAssocID="{B17DD49E-73CD-42AE-95EF-82504481E544}" presName="Name66" presStyleLbl="parChTrans1D4" presStyleIdx="0" presStyleCnt="3"/>
      <dgm:spPr/>
      <dgm:t>
        <a:bodyPr/>
        <a:lstStyle/>
        <a:p>
          <a:pPr rtl="1"/>
          <a:endParaRPr lang="ar-TN"/>
        </a:p>
      </dgm:t>
    </dgm:pt>
    <dgm:pt modelId="{4B4F765D-3D67-4E68-A39E-ED022BFEBB19}" type="pres">
      <dgm:prSet presAssocID="{F4084110-C4D5-422E-877A-1544B13C5797}" presName="hierRoot2" presStyleCnt="0">
        <dgm:presLayoutVars>
          <dgm:hierBranch val="init"/>
        </dgm:presLayoutVars>
      </dgm:prSet>
      <dgm:spPr/>
    </dgm:pt>
    <dgm:pt modelId="{324BFD1C-E02A-4534-9014-0F62D69113EA}" type="pres">
      <dgm:prSet presAssocID="{F4084110-C4D5-422E-877A-1544B13C5797}" presName="rootComposite" presStyleCnt="0"/>
      <dgm:spPr/>
    </dgm:pt>
    <dgm:pt modelId="{B1485B20-A322-462C-979E-BDE6B741DB89}" type="pres">
      <dgm:prSet presAssocID="{F4084110-C4D5-422E-877A-1544B13C5797}" presName="rootText" presStyleLbl="node4" presStyleIdx="0" presStyleCnt="3">
        <dgm:presLayoutVars>
          <dgm:chPref val="3"/>
        </dgm:presLayoutVars>
      </dgm:prSet>
      <dgm:spPr/>
      <dgm:t>
        <a:bodyPr/>
        <a:lstStyle/>
        <a:p>
          <a:pPr rtl="1"/>
          <a:endParaRPr lang="ar-TN"/>
        </a:p>
      </dgm:t>
    </dgm:pt>
    <dgm:pt modelId="{6A644F6D-DE3A-4112-A66F-E8BCF7F7F3E7}" type="pres">
      <dgm:prSet presAssocID="{F4084110-C4D5-422E-877A-1544B13C5797}" presName="rootConnector" presStyleLbl="node4" presStyleIdx="0" presStyleCnt="3"/>
      <dgm:spPr/>
      <dgm:t>
        <a:bodyPr/>
        <a:lstStyle/>
        <a:p>
          <a:pPr rtl="1"/>
          <a:endParaRPr lang="ar-TN"/>
        </a:p>
      </dgm:t>
    </dgm:pt>
    <dgm:pt modelId="{21BA4D07-6755-44BF-9511-902ABC0A5DBC}" type="pres">
      <dgm:prSet presAssocID="{F4084110-C4D5-422E-877A-1544B13C5797}" presName="hierChild4" presStyleCnt="0"/>
      <dgm:spPr/>
    </dgm:pt>
    <dgm:pt modelId="{08329691-FBC7-4C38-897B-08AA1B666B03}" type="pres">
      <dgm:prSet presAssocID="{F4084110-C4D5-422E-877A-1544B13C5797}" presName="hierChild5" presStyleCnt="0"/>
      <dgm:spPr/>
    </dgm:pt>
    <dgm:pt modelId="{83573D90-10D3-4EFD-8B4A-F518AFC59B0D}" type="pres">
      <dgm:prSet presAssocID="{5E3051CA-F048-4E20-BEF9-CFD257015D78}" presName="Name66" presStyleLbl="parChTrans1D4" presStyleIdx="1" presStyleCnt="3"/>
      <dgm:spPr/>
      <dgm:t>
        <a:bodyPr/>
        <a:lstStyle/>
        <a:p>
          <a:pPr rtl="1"/>
          <a:endParaRPr lang="ar-TN"/>
        </a:p>
      </dgm:t>
    </dgm:pt>
    <dgm:pt modelId="{89F39EF0-8449-4C64-9E8E-8D6295DFED35}" type="pres">
      <dgm:prSet presAssocID="{D10FBB94-9470-45D5-B98E-F40D6655AC08}" presName="hierRoot2" presStyleCnt="0">
        <dgm:presLayoutVars>
          <dgm:hierBranch val="init"/>
        </dgm:presLayoutVars>
      </dgm:prSet>
      <dgm:spPr/>
    </dgm:pt>
    <dgm:pt modelId="{F5F28D1E-3139-45BC-BC85-54A9A95A57B7}" type="pres">
      <dgm:prSet presAssocID="{D10FBB94-9470-45D5-B98E-F40D6655AC08}" presName="rootComposite" presStyleCnt="0"/>
      <dgm:spPr/>
    </dgm:pt>
    <dgm:pt modelId="{644F4CF3-A3D2-4099-94F3-510B9D4C7F11}" type="pres">
      <dgm:prSet presAssocID="{D10FBB94-9470-45D5-B98E-F40D6655AC08}" presName="rootText" presStyleLbl="node4" presStyleIdx="1" presStyleCnt="3">
        <dgm:presLayoutVars>
          <dgm:chPref val="3"/>
        </dgm:presLayoutVars>
      </dgm:prSet>
      <dgm:spPr/>
      <dgm:t>
        <a:bodyPr/>
        <a:lstStyle/>
        <a:p>
          <a:pPr rtl="1"/>
          <a:endParaRPr lang="ar-TN"/>
        </a:p>
      </dgm:t>
    </dgm:pt>
    <dgm:pt modelId="{599B7764-F21F-43EC-86FB-E106FAECDE5A}" type="pres">
      <dgm:prSet presAssocID="{D10FBB94-9470-45D5-B98E-F40D6655AC08}" presName="rootConnector" presStyleLbl="node4" presStyleIdx="1" presStyleCnt="3"/>
      <dgm:spPr/>
      <dgm:t>
        <a:bodyPr/>
        <a:lstStyle/>
        <a:p>
          <a:pPr rtl="1"/>
          <a:endParaRPr lang="ar-TN"/>
        </a:p>
      </dgm:t>
    </dgm:pt>
    <dgm:pt modelId="{60B791CF-327D-43CC-9080-90590BAB44F9}" type="pres">
      <dgm:prSet presAssocID="{D10FBB94-9470-45D5-B98E-F40D6655AC08}" presName="hierChild4" presStyleCnt="0"/>
      <dgm:spPr/>
    </dgm:pt>
    <dgm:pt modelId="{309DE73F-4608-4359-A592-86D57B906A83}" type="pres">
      <dgm:prSet presAssocID="{D10FBB94-9470-45D5-B98E-F40D6655AC08}" presName="hierChild5" presStyleCnt="0"/>
      <dgm:spPr/>
    </dgm:pt>
    <dgm:pt modelId="{40049268-C66C-46AA-888E-2A18BDF9244B}" type="pres">
      <dgm:prSet presAssocID="{C1A002BD-EC9F-497C-96C9-47E5590AE726}" presName="Name66" presStyleLbl="parChTrans1D4" presStyleIdx="2" presStyleCnt="3"/>
      <dgm:spPr/>
      <dgm:t>
        <a:bodyPr/>
        <a:lstStyle/>
        <a:p>
          <a:pPr rtl="1"/>
          <a:endParaRPr lang="ar-TN"/>
        </a:p>
      </dgm:t>
    </dgm:pt>
    <dgm:pt modelId="{104B998D-F299-4CEF-8E1A-379FCB9F8A00}" type="pres">
      <dgm:prSet presAssocID="{1070397A-647A-4165-9313-CE897A98C349}" presName="hierRoot2" presStyleCnt="0">
        <dgm:presLayoutVars>
          <dgm:hierBranch val="init"/>
        </dgm:presLayoutVars>
      </dgm:prSet>
      <dgm:spPr/>
    </dgm:pt>
    <dgm:pt modelId="{AD75D715-4297-47E6-8437-B9D651C1B3CD}" type="pres">
      <dgm:prSet presAssocID="{1070397A-647A-4165-9313-CE897A98C349}" presName="rootComposite" presStyleCnt="0"/>
      <dgm:spPr/>
    </dgm:pt>
    <dgm:pt modelId="{B4392D35-8D31-4953-9B9D-CAC19B31E72B}" type="pres">
      <dgm:prSet presAssocID="{1070397A-647A-4165-9313-CE897A98C349}" presName="rootText" presStyleLbl="node4" presStyleIdx="2" presStyleCnt="3">
        <dgm:presLayoutVars>
          <dgm:chPref val="3"/>
        </dgm:presLayoutVars>
      </dgm:prSet>
      <dgm:spPr/>
      <dgm:t>
        <a:bodyPr/>
        <a:lstStyle/>
        <a:p>
          <a:pPr rtl="1"/>
          <a:endParaRPr lang="ar-TN"/>
        </a:p>
      </dgm:t>
    </dgm:pt>
    <dgm:pt modelId="{7B5033FA-B8A7-4AD0-AEB5-B29F144B0C1B}" type="pres">
      <dgm:prSet presAssocID="{1070397A-647A-4165-9313-CE897A98C349}" presName="rootConnector" presStyleLbl="node4" presStyleIdx="2" presStyleCnt="3"/>
      <dgm:spPr/>
      <dgm:t>
        <a:bodyPr/>
        <a:lstStyle/>
        <a:p>
          <a:pPr rtl="1"/>
          <a:endParaRPr lang="ar-TN"/>
        </a:p>
      </dgm:t>
    </dgm:pt>
    <dgm:pt modelId="{C46F0F29-69A7-4728-8930-BF2BA2C08012}" type="pres">
      <dgm:prSet presAssocID="{1070397A-647A-4165-9313-CE897A98C349}" presName="hierChild4" presStyleCnt="0"/>
      <dgm:spPr/>
    </dgm:pt>
    <dgm:pt modelId="{81BA63CE-D589-4ABC-89AB-FA8D885DB5C0}" type="pres">
      <dgm:prSet presAssocID="{1070397A-647A-4165-9313-CE897A98C349}" presName="hierChild5" presStyleCnt="0"/>
      <dgm:spPr/>
    </dgm:pt>
    <dgm:pt modelId="{13C4D00B-C256-4F16-9ACA-0067DC59426B}" type="pres">
      <dgm:prSet presAssocID="{C52731FD-4DD3-4887-8846-C34F58A274A3}" presName="hierChild5" presStyleCnt="0"/>
      <dgm:spPr/>
    </dgm:pt>
    <dgm:pt modelId="{571E8AA5-4737-4F24-991E-41D1F5596D8F}" type="pres">
      <dgm:prSet presAssocID="{0BDCA1B4-3AAA-450B-8A6B-C0D8262C11F2}" presName="Name66" presStyleLbl="parChTrans1D3" presStyleIdx="1" presStyleCnt="2"/>
      <dgm:spPr/>
      <dgm:t>
        <a:bodyPr/>
        <a:lstStyle/>
        <a:p>
          <a:pPr rtl="1"/>
          <a:endParaRPr lang="ar-TN"/>
        </a:p>
      </dgm:t>
    </dgm:pt>
    <dgm:pt modelId="{E77E0DD7-A8CA-453D-A54B-9461B858DB1D}" type="pres">
      <dgm:prSet presAssocID="{239C83F5-225A-4EB4-95C2-ADFD30260B08}" presName="hierRoot2" presStyleCnt="0">
        <dgm:presLayoutVars>
          <dgm:hierBranch val="init"/>
        </dgm:presLayoutVars>
      </dgm:prSet>
      <dgm:spPr/>
    </dgm:pt>
    <dgm:pt modelId="{E271BB73-3959-4D5F-B306-44A7544FF8A9}" type="pres">
      <dgm:prSet presAssocID="{239C83F5-225A-4EB4-95C2-ADFD30260B08}" presName="rootComposite" presStyleCnt="0"/>
      <dgm:spPr/>
    </dgm:pt>
    <dgm:pt modelId="{99E48FBD-7826-40AD-AD02-2A5F383A6682}" type="pres">
      <dgm:prSet presAssocID="{239C83F5-225A-4EB4-95C2-ADFD30260B08}" presName="rootText" presStyleLbl="node3" presStyleIdx="1" presStyleCnt="2" custScaleY="307465">
        <dgm:presLayoutVars>
          <dgm:chPref val="3"/>
        </dgm:presLayoutVars>
      </dgm:prSet>
      <dgm:spPr/>
      <dgm:t>
        <a:bodyPr/>
        <a:lstStyle/>
        <a:p>
          <a:pPr rtl="1"/>
          <a:endParaRPr lang="ar-TN"/>
        </a:p>
      </dgm:t>
    </dgm:pt>
    <dgm:pt modelId="{C82DAA0E-CF54-4AE4-82F9-5E5C05788D8A}" type="pres">
      <dgm:prSet presAssocID="{239C83F5-225A-4EB4-95C2-ADFD30260B08}" presName="rootConnector" presStyleLbl="node3" presStyleIdx="1" presStyleCnt="2"/>
      <dgm:spPr/>
      <dgm:t>
        <a:bodyPr/>
        <a:lstStyle/>
        <a:p>
          <a:pPr rtl="1"/>
          <a:endParaRPr lang="ar-TN"/>
        </a:p>
      </dgm:t>
    </dgm:pt>
    <dgm:pt modelId="{720C82FC-F9A0-4DB1-8DCA-08D52D7110EF}" type="pres">
      <dgm:prSet presAssocID="{239C83F5-225A-4EB4-95C2-ADFD30260B08}" presName="hierChild4" presStyleCnt="0"/>
      <dgm:spPr/>
    </dgm:pt>
    <dgm:pt modelId="{8A334B63-3403-4827-A04E-3243F0679574}" type="pres">
      <dgm:prSet presAssocID="{239C83F5-225A-4EB4-95C2-ADFD30260B08}" presName="hierChild5" presStyleCnt="0"/>
      <dgm:spPr/>
    </dgm:pt>
    <dgm:pt modelId="{C68CEF17-B382-40E3-9046-467B4983A49E}" type="pres">
      <dgm:prSet presAssocID="{5C58032F-030F-4FAB-8DE2-59D01E7329FF}" presName="hierChild5" presStyleCnt="0"/>
      <dgm:spPr/>
    </dgm:pt>
    <dgm:pt modelId="{68AA4A62-1EA1-4E73-8F0B-3CEC5563EA6A}" type="pres">
      <dgm:prSet presAssocID="{E7CD190E-B1F4-4170-93EF-481044FC0B39}" presName="hierChild3" presStyleCnt="0"/>
      <dgm:spPr/>
    </dgm:pt>
  </dgm:ptLst>
  <dgm:cxnLst>
    <dgm:cxn modelId="{2B1743CD-8627-43DB-8249-5FE28E47A2C4}" srcId="{A1817BD2-BEF0-48B8-BD10-A38D177FCC7A}" destId="{E7CD190E-B1F4-4170-93EF-481044FC0B39}" srcOrd="0" destOrd="0" parTransId="{48A5F2B1-E43F-4FD7-8CE0-2681F039E31E}" sibTransId="{81DAB35E-A13B-496E-A303-B8495BE24B23}"/>
    <dgm:cxn modelId="{FDF40BCC-61DF-4384-B903-5C405AD13CA6}" type="presOf" srcId="{26E1BE80-584C-4C02-A20D-E004EBFEEEB8}" destId="{3751FBCB-C00D-480A-84A2-BF129D1C7051}" srcOrd="0" destOrd="0" presId="urn:microsoft.com/office/officeart/2009/3/layout/HorizontalOrganizationChart"/>
    <dgm:cxn modelId="{51E2238F-B584-4780-80C1-0EB23D96CB57}" type="presOf" srcId="{D965B679-4630-4D7D-BAC6-0B5D10F4798B}" destId="{B5916C47-0C21-4D18-932B-D05D7B17624C}" srcOrd="0" destOrd="0" presId="urn:microsoft.com/office/officeart/2009/3/layout/HorizontalOrganizationChart"/>
    <dgm:cxn modelId="{FC1D28C4-01CA-444E-B370-2FA0DE073BAF}" type="presOf" srcId="{E7CD190E-B1F4-4170-93EF-481044FC0B39}" destId="{943B529E-75DD-45D8-80B8-DA7904415194}" srcOrd="1" destOrd="0" presId="urn:microsoft.com/office/officeart/2009/3/layout/HorizontalOrganizationChart"/>
    <dgm:cxn modelId="{BFFE980F-0A9F-4650-BCF0-FA42B33081E2}" type="presOf" srcId="{B17DD49E-73CD-42AE-95EF-82504481E544}" destId="{1AEF432C-2C0D-4DEC-96D0-4069611D455F}" srcOrd="0" destOrd="0" presId="urn:microsoft.com/office/officeart/2009/3/layout/HorizontalOrganizationChart"/>
    <dgm:cxn modelId="{A6900E69-AEC5-4CFB-A700-2085A4CA33C7}" srcId="{C52731FD-4DD3-4887-8846-C34F58A274A3}" destId="{1070397A-647A-4165-9313-CE897A98C349}" srcOrd="2" destOrd="0" parTransId="{C1A002BD-EC9F-497C-96C9-47E5590AE726}" sibTransId="{E03BF34C-5AF9-4172-8FA1-0390858F9A93}"/>
    <dgm:cxn modelId="{BF0299DF-B9FB-4406-8288-FB44F949DCED}" type="presOf" srcId="{C52731FD-4DD3-4887-8846-C34F58A274A3}" destId="{D2B9C2EA-FC08-48E6-A9C9-AD648340EA8C}" srcOrd="0" destOrd="0" presId="urn:microsoft.com/office/officeart/2009/3/layout/HorizontalOrganizationChart"/>
    <dgm:cxn modelId="{13D26BDA-FFED-43E0-A9F9-1E0FF3AFAD24}" type="presOf" srcId="{1070397A-647A-4165-9313-CE897A98C349}" destId="{B4392D35-8D31-4953-9B9D-CAC19B31E72B}" srcOrd="0" destOrd="0" presId="urn:microsoft.com/office/officeart/2009/3/layout/HorizontalOrganizationChart"/>
    <dgm:cxn modelId="{3EC009DF-AC09-4AA5-A207-3639040900E1}" type="presOf" srcId="{5E3051CA-F048-4E20-BEF9-CFD257015D78}" destId="{83573D90-10D3-4EFD-8B4A-F518AFC59B0D}" srcOrd="0" destOrd="0" presId="urn:microsoft.com/office/officeart/2009/3/layout/HorizontalOrganizationChart"/>
    <dgm:cxn modelId="{C2EB566C-BE9C-45B9-AF8C-3928E806F6DA}" srcId="{C52731FD-4DD3-4887-8846-C34F58A274A3}" destId="{F4084110-C4D5-422E-877A-1544B13C5797}" srcOrd="0" destOrd="0" parTransId="{B17DD49E-73CD-42AE-95EF-82504481E544}" sibTransId="{DB60CC5D-EA93-40B6-A52D-52F6D174ED5A}"/>
    <dgm:cxn modelId="{DEE359CF-8218-43D1-B0BB-849E6957F1F8}" srcId="{C52731FD-4DD3-4887-8846-C34F58A274A3}" destId="{D10FBB94-9470-45D5-B98E-F40D6655AC08}" srcOrd="1" destOrd="0" parTransId="{5E3051CA-F048-4E20-BEF9-CFD257015D78}" sibTransId="{1D99FC74-9B20-474E-A60E-FA1F204E3975}"/>
    <dgm:cxn modelId="{675D29F6-EB75-4559-A9CC-67A19901F1D6}" type="presOf" srcId="{D965B679-4630-4D7D-BAC6-0B5D10F4798B}" destId="{DEEB1924-2404-4320-A135-417BFE65C5A5}" srcOrd="1" destOrd="0" presId="urn:microsoft.com/office/officeart/2009/3/layout/HorizontalOrganizationChart"/>
    <dgm:cxn modelId="{1FC6BA65-4CC4-46F7-AE0C-1F62D867A7C3}" type="presOf" srcId="{98B8C606-0875-4933-B87A-611258CA19BF}" destId="{67A61457-52C4-4D35-8741-7688138058D1}" srcOrd="0" destOrd="0" presId="urn:microsoft.com/office/officeart/2009/3/layout/HorizontalOrganizationChart"/>
    <dgm:cxn modelId="{DFFB51FB-17E2-42BF-8DA2-0B439676123E}" type="presOf" srcId="{C1A002BD-EC9F-497C-96C9-47E5590AE726}" destId="{40049268-C66C-46AA-888E-2A18BDF9244B}" srcOrd="0" destOrd="0" presId="urn:microsoft.com/office/officeart/2009/3/layout/HorizontalOrganizationChart"/>
    <dgm:cxn modelId="{AA97A521-2560-4EE2-9A9E-B83306A4FBC4}" type="presOf" srcId="{239C83F5-225A-4EB4-95C2-ADFD30260B08}" destId="{99E48FBD-7826-40AD-AD02-2A5F383A6682}" srcOrd="0" destOrd="0" presId="urn:microsoft.com/office/officeart/2009/3/layout/HorizontalOrganizationChart"/>
    <dgm:cxn modelId="{999FEDB7-EAEF-4A3E-918F-F8D8D2457D3B}" type="presOf" srcId="{F4084110-C4D5-422E-877A-1544B13C5797}" destId="{B1485B20-A322-462C-979E-BDE6B741DB89}" srcOrd="0" destOrd="0" presId="urn:microsoft.com/office/officeart/2009/3/layout/HorizontalOrganizationChart"/>
    <dgm:cxn modelId="{0B6AE5EB-44A4-4926-B68D-1E0310DA4564}" srcId="{E7CD190E-B1F4-4170-93EF-481044FC0B39}" destId="{D965B679-4630-4D7D-BAC6-0B5D10F4798B}" srcOrd="0" destOrd="0" parTransId="{26E1BE80-584C-4C02-A20D-E004EBFEEEB8}" sibTransId="{8A780DF3-7973-4D4D-A94F-C4D2C086D6B7}"/>
    <dgm:cxn modelId="{28A69724-29F3-4F27-84F7-C85EFC73F7A4}" type="presOf" srcId="{5C58032F-030F-4FAB-8DE2-59D01E7329FF}" destId="{3AA0C073-6CA0-48AC-AA05-AD9D28C096BD}" srcOrd="1" destOrd="0" presId="urn:microsoft.com/office/officeart/2009/3/layout/HorizontalOrganizationChart"/>
    <dgm:cxn modelId="{66F92A7F-EF5C-4074-93D0-749D8013897A}" type="presOf" srcId="{D10FBB94-9470-45D5-B98E-F40D6655AC08}" destId="{599B7764-F21F-43EC-86FB-E106FAECDE5A}" srcOrd="1" destOrd="0" presId="urn:microsoft.com/office/officeart/2009/3/layout/HorizontalOrganizationChart"/>
    <dgm:cxn modelId="{EEDC3B49-773C-4E68-883C-A7C7F12D5C75}" type="presOf" srcId="{239C83F5-225A-4EB4-95C2-ADFD30260B08}" destId="{C82DAA0E-CF54-4AE4-82F9-5E5C05788D8A}" srcOrd="1" destOrd="0" presId="urn:microsoft.com/office/officeart/2009/3/layout/HorizontalOrganizationChart"/>
    <dgm:cxn modelId="{F68FC73A-0ABE-4AA2-8D4C-29896B0D24B2}" type="presOf" srcId="{1070397A-647A-4165-9313-CE897A98C349}" destId="{7B5033FA-B8A7-4AD0-AEB5-B29F144B0C1B}" srcOrd="1" destOrd="0" presId="urn:microsoft.com/office/officeart/2009/3/layout/HorizontalOrganizationChart"/>
    <dgm:cxn modelId="{82B75590-03B7-4C06-A4CD-E08ABCA2F969}" type="presOf" srcId="{A1817BD2-BEF0-48B8-BD10-A38D177FCC7A}" destId="{E9EBB049-8070-4E9E-9A7B-A775173E49FC}" srcOrd="0" destOrd="0" presId="urn:microsoft.com/office/officeart/2009/3/layout/HorizontalOrganizationChart"/>
    <dgm:cxn modelId="{E2AD0902-F7A3-4C04-9B04-A9F01AB82069}" type="presOf" srcId="{C52731FD-4DD3-4887-8846-C34F58A274A3}" destId="{F76CAAB0-3C7F-473D-8352-DBFE4F95B001}" srcOrd="1" destOrd="0" presId="urn:microsoft.com/office/officeart/2009/3/layout/HorizontalOrganizationChart"/>
    <dgm:cxn modelId="{7C1A5C4F-7BBD-45D2-8863-799F01C0923F}" srcId="{5C58032F-030F-4FAB-8DE2-59D01E7329FF}" destId="{C52731FD-4DD3-4887-8846-C34F58A274A3}" srcOrd="0" destOrd="0" parTransId="{98B8C606-0875-4933-B87A-611258CA19BF}" sibTransId="{0BA19762-A8DD-4D92-8B78-64972BD7D570}"/>
    <dgm:cxn modelId="{C219E496-DA8F-4016-8EED-4B3192DF5348}" type="presOf" srcId="{0BDCA1B4-3AAA-450B-8A6B-C0D8262C11F2}" destId="{571E8AA5-4737-4F24-991E-41D1F5596D8F}" srcOrd="0" destOrd="0" presId="urn:microsoft.com/office/officeart/2009/3/layout/HorizontalOrganizationChart"/>
    <dgm:cxn modelId="{D2CF2974-6913-4A6C-99DE-02A4587EE154}" srcId="{E7CD190E-B1F4-4170-93EF-481044FC0B39}" destId="{5C58032F-030F-4FAB-8DE2-59D01E7329FF}" srcOrd="1" destOrd="0" parTransId="{B76E7EA6-B588-4002-B9C2-E6BF4E7F5FA3}" sibTransId="{C53A2FFF-6DAB-4A0D-BA2C-8C118B823F8E}"/>
    <dgm:cxn modelId="{F5972134-3B06-475C-8E56-069B8C31F99B}" srcId="{5C58032F-030F-4FAB-8DE2-59D01E7329FF}" destId="{239C83F5-225A-4EB4-95C2-ADFD30260B08}" srcOrd="1" destOrd="0" parTransId="{0BDCA1B4-3AAA-450B-8A6B-C0D8262C11F2}" sibTransId="{1D33DEF7-99EA-41BD-AD88-3BD24EE999AD}"/>
    <dgm:cxn modelId="{78C69744-F42D-4A5E-9E19-A2E373DD4842}" type="presOf" srcId="{F4084110-C4D5-422E-877A-1544B13C5797}" destId="{6A644F6D-DE3A-4112-A66F-E8BCF7F7F3E7}" srcOrd="1" destOrd="0" presId="urn:microsoft.com/office/officeart/2009/3/layout/HorizontalOrganizationChart"/>
    <dgm:cxn modelId="{94B3A45D-4E92-4EB0-BBCD-500E6BA0601D}" type="presOf" srcId="{B76E7EA6-B588-4002-B9C2-E6BF4E7F5FA3}" destId="{34B8EFD1-2420-43FA-B4EC-2A5C846B9524}" srcOrd="0" destOrd="0" presId="urn:microsoft.com/office/officeart/2009/3/layout/HorizontalOrganizationChart"/>
    <dgm:cxn modelId="{B9C6AC83-D2F4-46C6-8E4E-75503939B677}" type="presOf" srcId="{E7CD190E-B1F4-4170-93EF-481044FC0B39}" destId="{1E7B7709-01B6-437F-A037-FB8F3598BDE2}" srcOrd="0" destOrd="0" presId="urn:microsoft.com/office/officeart/2009/3/layout/HorizontalOrganizationChart"/>
    <dgm:cxn modelId="{CD0647A2-54E1-43AC-8CF9-B6C695AFA2C7}" type="presOf" srcId="{D10FBB94-9470-45D5-B98E-F40D6655AC08}" destId="{644F4CF3-A3D2-4099-94F3-510B9D4C7F11}" srcOrd="0" destOrd="0" presId="urn:microsoft.com/office/officeart/2009/3/layout/HorizontalOrganizationChart"/>
    <dgm:cxn modelId="{17D5471B-9A3F-4B63-9F78-11979C01640D}" type="presOf" srcId="{5C58032F-030F-4FAB-8DE2-59D01E7329FF}" destId="{9F9DD316-3D77-486E-BCF7-26D074AD56FE}" srcOrd="0" destOrd="0" presId="urn:microsoft.com/office/officeart/2009/3/layout/HorizontalOrganizationChart"/>
    <dgm:cxn modelId="{D6C15AE0-7244-4130-8E62-B7B88D473231}" type="presParOf" srcId="{E9EBB049-8070-4E9E-9A7B-A775173E49FC}" destId="{B17815E9-A9CB-4B85-B760-B799D23394BB}" srcOrd="0" destOrd="0" presId="urn:microsoft.com/office/officeart/2009/3/layout/HorizontalOrganizationChart"/>
    <dgm:cxn modelId="{B3D2A8D2-F281-4B83-8F2C-3F6416BFBBC3}" type="presParOf" srcId="{B17815E9-A9CB-4B85-B760-B799D23394BB}" destId="{821E3530-30DD-4D8E-88E8-530794C23792}" srcOrd="0" destOrd="0" presId="urn:microsoft.com/office/officeart/2009/3/layout/HorizontalOrganizationChart"/>
    <dgm:cxn modelId="{3ECF4B96-B2C8-4DCA-B028-35FD3877F835}" type="presParOf" srcId="{821E3530-30DD-4D8E-88E8-530794C23792}" destId="{1E7B7709-01B6-437F-A037-FB8F3598BDE2}" srcOrd="0" destOrd="0" presId="urn:microsoft.com/office/officeart/2009/3/layout/HorizontalOrganizationChart"/>
    <dgm:cxn modelId="{7488255C-0AEB-45A5-86D5-9CC0C98B0C4D}" type="presParOf" srcId="{821E3530-30DD-4D8E-88E8-530794C23792}" destId="{943B529E-75DD-45D8-80B8-DA7904415194}" srcOrd="1" destOrd="0" presId="urn:microsoft.com/office/officeart/2009/3/layout/HorizontalOrganizationChart"/>
    <dgm:cxn modelId="{DBB44242-9CFF-4F3F-8442-AA805038CE13}" type="presParOf" srcId="{B17815E9-A9CB-4B85-B760-B799D23394BB}" destId="{D70A9F9D-7219-4FB0-B1B9-E95CFCAEE873}" srcOrd="1" destOrd="0" presId="urn:microsoft.com/office/officeart/2009/3/layout/HorizontalOrganizationChart"/>
    <dgm:cxn modelId="{944A3A3C-4F46-432E-975D-AE1FA1417369}" type="presParOf" srcId="{D70A9F9D-7219-4FB0-B1B9-E95CFCAEE873}" destId="{3751FBCB-C00D-480A-84A2-BF129D1C7051}" srcOrd="0" destOrd="0" presId="urn:microsoft.com/office/officeart/2009/3/layout/HorizontalOrganizationChart"/>
    <dgm:cxn modelId="{6671BF9C-C1E1-4118-A226-865F60B2E566}" type="presParOf" srcId="{D70A9F9D-7219-4FB0-B1B9-E95CFCAEE873}" destId="{EDA728D1-AE71-493E-AE97-22A35FA1A886}" srcOrd="1" destOrd="0" presId="urn:microsoft.com/office/officeart/2009/3/layout/HorizontalOrganizationChart"/>
    <dgm:cxn modelId="{F09477B3-2270-4257-BFA9-F6E1A7388B49}" type="presParOf" srcId="{EDA728D1-AE71-493E-AE97-22A35FA1A886}" destId="{0E2F5BAC-2AF8-4DBF-AE25-B363E4004220}" srcOrd="0" destOrd="0" presId="urn:microsoft.com/office/officeart/2009/3/layout/HorizontalOrganizationChart"/>
    <dgm:cxn modelId="{9CFE6874-35AD-4870-B227-E9D1D7C3E22D}" type="presParOf" srcId="{0E2F5BAC-2AF8-4DBF-AE25-B363E4004220}" destId="{B5916C47-0C21-4D18-932B-D05D7B17624C}" srcOrd="0" destOrd="0" presId="urn:microsoft.com/office/officeart/2009/3/layout/HorizontalOrganizationChart"/>
    <dgm:cxn modelId="{1CDBCE6B-D76E-4FD4-9781-D78A444264E1}" type="presParOf" srcId="{0E2F5BAC-2AF8-4DBF-AE25-B363E4004220}" destId="{DEEB1924-2404-4320-A135-417BFE65C5A5}" srcOrd="1" destOrd="0" presId="urn:microsoft.com/office/officeart/2009/3/layout/HorizontalOrganizationChart"/>
    <dgm:cxn modelId="{EF27B2D8-3A3C-4AF5-89CF-FAF4269BAC36}" type="presParOf" srcId="{EDA728D1-AE71-493E-AE97-22A35FA1A886}" destId="{75590C4D-BBEE-4532-B89E-902715460D72}" srcOrd="1" destOrd="0" presId="urn:microsoft.com/office/officeart/2009/3/layout/HorizontalOrganizationChart"/>
    <dgm:cxn modelId="{443A79EC-9BC7-42B3-A874-AF6FEF064249}" type="presParOf" srcId="{EDA728D1-AE71-493E-AE97-22A35FA1A886}" destId="{B91E759C-6B9B-42BC-86BC-C4BDD8E31FFB}" srcOrd="2" destOrd="0" presId="urn:microsoft.com/office/officeart/2009/3/layout/HorizontalOrganizationChart"/>
    <dgm:cxn modelId="{296B78A7-0FA8-4BC9-814F-A0B73CD96131}" type="presParOf" srcId="{D70A9F9D-7219-4FB0-B1B9-E95CFCAEE873}" destId="{34B8EFD1-2420-43FA-B4EC-2A5C846B9524}" srcOrd="2" destOrd="0" presId="urn:microsoft.com/office/officeart/2009/3/layout/HorizontalOrganizationChart"/>
    <dgm:cxn modelId="{CEEBCD27-3C32-4DB8-B69B-E1E796F7D1B7}" type="presParOf" srcId="{D70A9F9D-7219-4FB0-B1B9-E95CFCAEE873}" destId="{B3F9611E-567D-4D12-96C8-93219C6BBE13}" srcOrd="3" destOrd="0" presId="urn:microsoft.com/office/officeart/2009/3/layout/HorizontalOrganizationChart"/>
    <dgm:cxn modelId="{6D24BF65-8C87-4BBA-94FB-9413899ACFD1}" type="presParOf" srcId="{B3F9611E-567D-4D12-96C8-93219C6BBE13}" destId="{860B81E9-0BF0-462D-A0FF-08D6B4E88566}" srcOrd="0" destOrd="0" presId="urn:microsoft.com/office/officeart/2009/3/layout/HorizontalOrganizationChart"/>
    <dgm:cxn modelId="{3B4DDAD0-54A8-409D-818F-7ED9003B254E}" type="presParOf" srcId="{860B81E9-0BF0-462D-A0FF-08D6B4E88566}" destId="{9F9DD316-3D77-486E-BCF7-26D074AD56FE}" srcOrd="0" destOrd="0" presId="urn:microsoft.com/office/officeart/2009/3/layout/HorizontalOrganizationChart"/>
    <dgm:cxn modelId="{B83AFEC9-44A6-4DC5-BC8C-DF1EC14E85DE}" type="presParOf" srcId="{860B81E9-0BF0-462D-A0FF-08D6B4E88566}" destId="{3AA0C073-6CA0-48AC-AA05-AD9D28C096BD}" srcOrd="1" destOrd="0" presId="urn:microsoft.com/office/officeart/2009/3/layout/HorizontalOrganizationChart"/>
    <dgm:cxn modelId="{8D139827-E33F-4A12-A2AF-A50ACF77B509}" type="presParOf" srcId="{B3F9611E-567D-4D12-96C8-93219C6BBE13}" destId="{B137A31F-1DFE-4FB0-87C0-7AB6DEFD110F}" srcOrd="1" destOrd="0" presId="urn:microsoft.com/office/officeart/2009/3/layout/HorizontalOrganizationChart"/>
    <dgm:cxn modelId="{E14073DD-DE17-4FBD-95C6-7225A900FCB8}" type="presParOf" srcId="{B137A31F-1DFE-4FB0-87C0-7AB6DEFD110F}" destId="{67A61457-52C4-4D35-8741-7688138058D1}" srcOrd="0" destOrd="0" presId="urn:microsoft.com/office/officeart/2009/3/layout/HorizontalOrganizationChart"/>
    <dgm:cxn modelId="{2CBE9E83-2DE8-49BA-A854-1E497EF80934}" type="presParOf" srcId="{B137A31F-1DFE-4FB0-87C0-7AB6DEFD110F}" destId="{613D06A5-335C-43B8-BECA-81C9C678C633}" srcOrd="1" destOrd="0" presId="urn:microsoft.com/office/officeart/2009/3/layout/HorizontalOrganizationChart"/>
    <dgm:cxn modelId="{536B1F42-8C06-4A3E-829D-745E89A93BB1}" type="presParOf" srcId="{613D06A5-335C-43B8-BECA-81C9C678C633}" destId="{C58FF66E-D64A-46D4-91D0-FA5AD7556F6A}" srcOrd="0" destOrd="0" presId="urn:microsoft.com/office/officeart/2009/3/layout/HorizontalOrganizationChart"/>
    <dgm:cxn modelId="{56EC2FA0-402A-48E3-86FC-5C9C864E9B2B}" type="presParOf" srcId="{C58FF66E-D64A-46D4-91D0-FA5AD7556F6A}" destId="{D2B9C2EA-FC08-48E6-A9C9-AD648340EA8C}" srcOrd="0" destOrd="0" presId="urn:microsoft.com/office/officeart/2009/3/layout/HorizontalOrganizationChart"/>
    <dgm:cxn modelId="{665FB845-E03E-4BEC-B0A6-ED09EA99F619}" type="presParOf" srcId="{C58FF66E-D64A-46D4-91D0-FA5AD7556F6A}" destId="{F76CAAB0-3C7F-473D-8352-DBFE4F95B001}" srcOrd="1" destOrd="0" presId="urn:microsoft.com/office/officeart/2009/3/layout/HorizontalOrganizationChart"/>
    <dgm:cxn modelId="{2C7EE70D-6EEA-49C9-B51F-78C00ACB9CFC}" type="presParOf" srcId="{613D06A5-335C-43B8-BECA-81C9C678C633}" destId="{2351DA59-5980-4934-B44B-1D6E68C62FC5}" srcOrd="1" destOrd="0" presId="urn:microsoft.com/office/officeart/2009/3/layout/HorizontalOrganizationChart"/>
    <dgm:cxn modelId="{ECDEBDE4-96C8-4E3C-AF5D-674C4F024DD8}" type="presParOf" srcId="{2351DA59-5980-4934-B44B-1D6E68C62FC5}" destId="{1AEF432C-2C0D-4DEC-96D0-4069611D455F}" srcOrd="0" destOrd="0" presId="urn:microsoft.com/office/officeart/2009/3/layout/HorizontalOrganizationChart"/>
    <dgm:cxn modelId="{3DA791B5-6EA2-4333-A847-91535E50C653}" type="presParOf" srcId="{2351DA59-5980-4934-B44B-1D6E68C62FC5}" destId="{4B4F765D-3D67-4E68-A39E-ED022BFEBB19}" srcOrd="1" destOrd="0" presId="urn:microsoft.com/office/officeart/2009/3/layout/HorizontalOrganizationChart"/>
    <dgm:cxn modelId="{85B86AD9-676C-441D-A271-6C7FDFB88286}" type="presParOf" srcId="{4B4F765D-3D67-4E68-A39E-ED022BFEBB19}" destId="{324BFD1C-E02A-4534-9014-0F62D69113EA}" srcOrd="0" destOrd="0" presId="urn:microsoft.com/office/officeart/2009/3/layout/HorizontalOrganizationChart"/>
    <dgm:cxn modelId="{8D7C4AAC-5754-4567-B9D2-4EABE26CE38F}" type="presParOf" srcId="{324BFD1C-E02A-4534-9014-0F62D69113EA}" destId="{B1485B20-A322-462C-979E-BDE6B741DB89}" srcOrd="0" destOrd="0" presId="urn:microsoft.com/office/officeart/2009/3/layout/HorizontalOrganizationChart"/>
    <dgm:cxn modelId="{BE2C65D5-5D6C-48B1-9ABF-4E394BB042A7}" type="presParOf" srcId="{324BFD1C-E02A-4534-9014-0F62D69113EA}" destId="{6A644F6D-DE3A-4112-A66F-E8BCF7F7F3E7}" srcOrd="1" destOrd="0" presId="urn:microsoft.com/office/officeart/2009/3/layout/HorizontalOrganizationChart"/>
    <dgm:cxn modelId="{8CB25C55-516F-4913-980C-5D43BE045E91}" type="presParOf" srcId="{4B4F765D-3D67-4E68-A39E-ED022BFEBB19}" destId="{21BA4D07-6755-44BF-9511-902ABC0A5DBC}" srcOrd="1" destOrd="0" presId="urn:microsoft.com/office/officeart/2009/3/layout/HorizontalOrganizationChart"/>
    <dgm:cxn modelId="{0F42C4BA-7BB4-4018-9C8E-9D30B52EE518}" type="presParOf" srcId="{4B4F765D-3D67-4E68-A39E-ED022BFEBB19}" destId="{08329691-FBC7-4C38-897B-08AA1B666B03}" srcOrd="2" destOrd="0" presId="urn:microsoft.com/office/officeart/2009/3/layout/HorizontalOrganizationChart"/>
    <dgm:cxn modelId="{A01607E2-C2C8-41DF-9D74-FD8E03A0FD74}" type="presParOf" srcId="{2351DA59-5980-4934-B44B-1D6E68C62FC5}" destId="{83573D90-10D3-4EFD-8B4A-F518AFC59B0D}" srcOrd="2" destOrd="0" presId="urn:microsoft.com/office/officeart/2009/3/layout/HorizontalOrganizationChart"/>
    <dgm:cxn modelId="{8B062DAF-055B-405A-9E15-83A8C4D4C777}" type="presParOf" srcId="{2351DA59-5980-4934-B44B-1D6E68C62FC5}" destId="{89F39EF0-8449-4C64-9E8E-8D6295DFED35}" srcOrd="3" destOrd="0" presId="urn:microsoft.com/office/officeart/2009/3/layout/HorizontalOrganizationChart"/>
    <dgm:cxn modelId="{885712AF-C85E-4055-BFB1-43E2F447C7A3}" type="presParOf" srcId="{89F39EF0-8449-4C64-9E8E-8D6295DFED35}" destId="{F5F28D1E-3139-45BC-BC85-54A9A95A57B7}" srcOrd="0" destOrd="0" presId="urn:microsoft.com/office/officeart/2009/3/layout/HorizontalOrganizationChart"/>
    <dgm:cxn modelId="{A6AAB283-DE0B-4053-B220-3B430778C1CC}" type="presParOf" srcId="{F5F28D1E-3139-45BC-BC85-54A9A95A57B7}" destId="{644F4CF3-A3D2-4099-94F3-510B9D4C7F11}" srcOrd="0" destOrd="0" presId="urn:microsoft.com/office/officeart/2009/3/layout/HorizontalOrganizationChart"/>
    <dgm:cxn modelId="{211E3DB7-6038-4E32-9F95-EB298D47BE58}" type="presParOf" srcId="{F5F28D1E-3139-45BC-BC85-54A9A95A57B7}" destId="{599B7764-F21F-43EC-86FB-E106FAECDE5A}" srcOrd="1" destOrd="0" presId="urn:microsoft.com/office/officeart/2009/3/layout/HorizontalOrganizationChart"/>
    <dgm:cxn modelId="{7426D264-0BF1-498D-9D17-A995073CE214}" type="presParOf" srcId="{89F39EF0-8449-4C64-9E8E-8D6295DFED35}" destId="{60B791CF-327D-43CC-9080-90590BAB44F9}" srcOrd="1" destOrd="0" presId="urn:microsoft.com/office/officeart/2009/3/layout/HorizontalOrganizationChart"/>
    <dgm:cxn modelId="{CD4FAE69-AC1C-46E4-9C7D-1B8E6FD19D20}" type="presParOf" srcId="{89F39EF0-8449-4C64-9E8E-8D6295DFED35}" destId="{309DE73F-4608-4359-A592-86D57B906A83}" srcOrd="2" destOrd="0" presId="urn:microsoft.com/office/officeart/2009/3/layout/HorizontalOrganizationChart"/>
    <dgm:cxn modelId="{5508FF6A-E9E7-4C34-93D3-A8D4FAD8326C}" type="presParOf" srcId="{2351DA59-5980-4934-B44B-1D6E68C62FC5}" destId="{40049268-C66C-46AA-888E-2A18BDF9244B}" srcOrd="4" destOrd="0" presId="urn:microsoft.com/office/officeart/2009/3/layout/HorizontalOrganizationChart"/>
    <dgm:cxn modelId="{CB5A2605-CBA9-4F11-B63C-ECC93EDC768D}" type="presParOf" srcId="{2351DA59-5980-4934-B44B-1D6E68C62FC5}" destId="{104B998D-F299-4CEF-8E1A-379FCB9F8A00}" srcOrd="5" destOrd="0" presId="urn:microsoft.com/office/officeart/2009/3/layout/HorizontalOrganizationChart"/>
    <dgm:cxn modelId="{7A596F51-BEF4-4129-9C82-891DFECA1DB6}" type="presParOf" srcId="{104B998D-F299-4CEF-8E1A-379FCB9F8A00}" destId="{AD75D715-4297-47E6-8437-B9D651C1B3CD}" srcOrd="0" destOrd="0" presId="urn:microsoft.com/office/officeart/2009/3/layout/HorizontalOrganizationChart"/>
    <dgm:cxn modelId="{53049931-804F-41A0-AC23-386CC531ED5B}" type="presParOf" srcId="{AD75D715-4297-47E6-8437-B9D651C1B3CD}" destId="{B4392D35-8D31-4953-9B9D-CAC19B31E72B}" srcOrd="0" destOrd="0" presId="urn:microsoft.com/office/officeart/2009/3/layout/HorizontalOrganizationChart"/>
    <dgm:cxn modelId="{B7BD1905-0994-445B-9CF4-3702ED092479}" type="presParOf" srcId="{AD75D715-4297-47E6-8437-B9D651C1B3CD}" destId="{7B5033FA-B8A7-4AD0-AEB5-B29F144B0C1B}" srcOrd="1" destOrd="0" presId="urn:microsoft.com/office/officeart/2009/3/layout/HorizontalOrganizationChart"/>
    <dgm:cxn modelId="{48D34AAA-A827-465D-90F0-D1A6BD69DA9B}" type="presParOf" srcId="{104B998D-F299-4CEF-8E1A-379FCB9F8A00}" destId="{C46F0F29-69A7-4728-8930-BF2BA2C08012}" srcOrd="1" destOrd="0" presId="urn:microsoft.com/office/officeart/2009/3/layout/HorizontalOrganizationChart"/>
    <dgm:cxn modelId="{38936AA4-41BC-4715-A099-0B3352357DAA}" type="presParOf" srcId="{104B998D-F299-4CEF-8E1A-379FCB9F8A00}" destId="{81BA63CE-D589-4ABC-89AB-FA8D885DB5C0}" srcOrd="2" destOrd="0" presId="urn:microsoft.com/office/officeart/2009/3/layout/HorizontalOrganizationChart"/>
    <dgm:cxn modelId="{C0EEC0C4-9CEC-4139-AF26-191646D5C244}" type="presParOf" srcId="{613D06A5-335C-43B8-BECA-81C9C678C633}" destId="{13C4D00B-C256-4F16-9ACA-0067DC59426B}" srcOrd="2" destOrd="0" presId="urn:microsoft.com/office/officeart/2009/3/layout/HorizontalOrganizationChart"/>
    <dgm:cxn modelId="{AA8710E8-BDF4-4695-A030-F9251FB31147}" type="presParOf" srcId="{B137A31F-1DFE-4FB0-87C0-7AB6DEFD110F}" destId="{571E8AA5-4737-4F24-991E-41D1F5596D8F}" srcOrd="2" destOrd="0" presId="urn:microsoft.com/office/officeart/2009/3/layout/HorizontalOrganizationChart"/>
    <dgm:cxn modelId="{3D2FD725-8CD5-429D-A40E-386F7B4323C3}" type="presParOf" srcId="{B137A31F-1DFE-4FB0-87C0-7AB6DEFD110F}" destId="{E77E0DD7-A8CA-453D-A54B-9461B858DB1D}" srcOrd="3" destOrd="0" presId="urn:microsoft.com/office/officeart/2009/3/layout/HorizontalOrganizationChart"/>
    <dgm:cxn modelId="{C9B4C6FF-FA71-4FDA-BFB3-D362929905EF}" type="presParOf" srcId="{E77E0DD7-A8CA-453D-A54B-9461B858DB1D}" destId="{E271BB73-3959-4D5F-B306-44A7544FF8A9}" srcOrd="0" destOrd="0" presId="urn:microsoft.com/office/officeart/2009/3/layout/HorizontalOrganizationChart"/>
    <dgm:cxn modelId="{3B770E4F-AD14-40E4-BCEA-F0C94FEF463B}" type="presParOf" srcId="{E271BB73-3959-4D5F-B306-44A7544FF8A9}" destId="{99E48FBD-7826-40AD-AD02-2A5F383A6682}" srcOrd="0" destOrd="0" presId="urn:microsoft.com/office/officeart/2009/3/layout/HorizontalOrganizationChart"/>
    <dgm:cxn modelId="{15928A80-A77B-4719-857D-6A6CB2CA10CD}" type="presParOf" srcId="{E271BB73-3959-4D5F-B306-44A7544FF8A9}" destId="{C82DAA0E-CF54-4AE4-82F9-5E5C05788D8A}" srcOrd="1" destOrd="0" presId="urn:microsoft.com/office/officeart/2009/3/layout/HorizontalOrganizationChart"/>
    <dgm:cxn modelId="{6CD47592-6F81-4997-B552-F22E8168C62D}" type="presParOf" srcId="{E77E0DD7-A8CA-453D-A54B-9461B858DB1D}" destId="{720C82FC-F9A0-4DB1-8DCA-08D52D7110EF}" srcOrd="1" destOrd="0" presId="urn:microsoft.com/office/officeart/2009/3/layout/HorizontalOrganizationChart"/>
    <dgm:cxn modelId="{BBB0DDF5-84C6-41A4-80C9-E176F692F69E}" type="presParOf" srcId="{E77E0DD7-A8CA-453D-A54B-9461B858DB1D}" destId="{8A334B63-3403-4827-A04E-3243F0679574}" srcOrd="2" destOrd="0" presId="urn:microsoft.com/office/officeart/2009/3/layout/HorizontalOrganizationChart"/>
    <dgm:cxn modelId="{DA7B7DF9-94E4-4C92-A8E7-8B361C01D42B}" type="presParOf" srcId="{B3F9611E-567D-4D12-96C8-93219C6BBE13}" destId="{C68CEF17-B382-40E3-9046-467B4983A49E}" srcOrd="2" destOrd="0" presId="urn:microsoft.com/office/officeart/2009/3/layout/HorizontalOrganizationChart"/>
    <dgm:cxn modelId="{CD511968-7E22-4CC4-9690-0E3E865AF6B7}" type="presParOf" srcId="{B17815E9-A9CB-4B85-B760-B799D23394BB}" destId="{68AA4A62-1EA1-4E73-8F0B-3CEC5563EA6A}"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CDA54BD9-2C19-4BA7-985D-03FB21296DB9}" type="doc">
      <dgm:prSet loTypeId="urn:microsoft.com/office/officeart/2009/3/layout/HorizontalOrganizationChart" loCatId="hierarchy" qsTypeId="urn:microsoft.com/office/officeart/2005/8/quickstyle/simple1" qsCatId="simple" csTypeId="urn:microsoft.com/office/officeart/2005/8/colors/colorful5" csCatId="colorful" phldr="1"/>
      <dgm:spPr/>
      <dgm:t>
        <a:bodyPr/>
        <a:lstStyle/>
        <a:p>
          <a:endParaRPr lang="fr-FR"/>
        </a:p>
      </dgm:t>
    </dgm:pt>
    <dgm:pt modelId="{A29E30E4-C37D-45F6-98E7-6612405CA7BA}">
      <dgm:prSet phldrT="[Texte]" custT="1"/>
      <dgm:spPr/>
      <dgm:t>
        <a:bodyPr/>
        <a:lstStyle/>
        <a:p>
          <a:r>
            <a:rPr lang="ar-TN" sz="2000" b="1" dirty="0" smtClean="0">
              <a:solidFill>
                <a:sysClr val="windowText" lastClr="000000"/>
              </a:solidFill>
              <a:cs typeface="+mj-cs"/>
            </a:rPr>
            <a:t>تقسيم الوجوب</a:t>
          </a:r>
          <a:endParaRPr lang="fr-FR" sz="2000" b="1" dirty="0">
            <a:solidFill>
              <a:sysClr val="windowText" lastClr="000000"/>
            </a:solidFill>
            <a:cs typeface="+mj-cs"/>
          </a:endParaRPr>
        </a:p>
      </dgm:t>
    </dgm:pt>
    <dgm:pt modelId="{3DA036D0-98A9-40C7-A912-C10ED5758245}" type="parTrans" cxnId="{90C7A50E-150B-4814-9DA2-4F355D49657B}">
      <dgm:prSet/>
      <dgm:spPr/>
      <dgm:t>
        <a:bodyPr/>
        <a:lstStyle/>
        <a:p>
          <a:endParaRPr lang="fr-FR"/>
        </a:p>
      </dgm:t>
    </dgm:pt>
    <dgm:pt modelId="{E2524950-5BB6-4EAE-9D37-88F4CDCB60E3}" type="sibTrans" cxnId="{90C7A50E-150B-4814-9DA2-4F355D49657B}">
      <dgm:prSet/>
      <dgm:spPr/>
      <dgm:t>
        <a:bodyPr/>
        <a:lstStyle/>
        <a:p>
          <a:endParaRPr lang="fr-FR"/>
        </a:p>
      </dgm:t>
    </dgm:pt>
    <dgm:pt modelId="{77E92FA0-683B-4F1D-B02B-BB7886CB19F4}">
      <dgm:prSet phldrT="[Texte]" custT="1"/>
      <dgm:spPr>
        <a:solidFill>
          <a:schemeClr val="accent6">
            <a:lumMod val="60000"/>
            <a:lumOff val="40000"/>
          </a:schemeClr>
        </a:solidFill>
      </dgm:spPr>
      <dgm:t>
        <a:bodyPr/>
        <a:lstStyle/>
        <a:p>
          <a:pPr rtl="1"/>
          <a:r>
            <a:rPr lang="ar-TN" sz="2000" b="1" dirty="0" smtClean="0">
              <a:solidFill>
                <a:sysClr val="windowText" lastClr="000000"/>
              </a:solidFill>
              <a:cs typeface="+mj-cs"/>
            </a:rPr>
            <a:t>باستعمال معيار تعيّن المُطالَب بأداء الوجوب</a:t>
          </a:r>
          <a:endParaRPr lang="fr-FR" sz="2000" b="1" dirty="0">
            <a:solidFill>
              <a:sysClr val="windowText" lastClr="000000"/>
            </a:solidFill>
            <a:cs typeface="+mj-cs"/>
          </a:endParaRPr>
        </a:p>
      </dgm:t>
    </dgm:pt>
    <dgm:pt modelId="{795E325E-41BC-4885-A51E-5454D6848B80}" type="parTrans" cxnId="{41D32AAC-A4AE-4C85-91CA-6D73FE898AC7}">
      <dgm:prSet/>
      <dgm:spPr/>
      <dgm:t>
        <a:bodyPr/>
        <a:lstStyle/>
        <a:p>
          <a:endParaRPr lang="fr-FR" sz="2000" b="1">
            <a:solidFill>
              <a:sysClr val="windowText" lastClr="000000"/>
            </a:solidFill>
            <a:cs typeface="+mj-cs"/>
          </a:endParaRPr>
        </a:p>
      </dgm:t>
    </dgm:pt>
    <dgm:pt modelId="{24199D71-B86D-4087-8492-F361BD63BB24}" type="sibTrans" cxnId="{41D32AAC-A4AE-4C85-91CA-6D73FE898AC7}">
      <dgm:prSet/>
      <dgm:spPr/>
      <dgm:t>
        <a:bodyPr/>
        <a:lstStyle/>
        <a:p>
          <a:endParaRPr lang="fr-FR"/>
        </a:p>
      </dgm:t>
    </dgm:pt>
    <dgm:pt modelId="{0E9D85FE-AF04-4A78-8194-C72A3D5038BC}">
      <dgm:prSet phldrT="[Texte]" custT="1"/>
      <dgm:spPr>
        <a:solidFill>
          <a:schemeClr val="accent6">
            <a:lumMod val="60000"/>
            <a:lumOff val="40000"/>
          </a:schemeClr>
        </a:solidFill>
      </dgm:spPr>
      <dgm:t>
        <a:bodyPr/>
        <a:lstStyle/>
        <a:p>
          <a:r>
            <a:rPr lang="ar-TN" sz="2000" b="1" dirty="0" smtClean="0">
              <a:solidFill>
                <a:sysClr val="windowText" lastClr="000000"/>
              </a:solidFill>
              <a:cs typeface="+mj-cs"/>
            </a:rPr>
            <a:t>باستعمال معيار تعيّن ظرف زمنيّ محصور لتنفيذ الوجوب </a:t>
          </a:r>
          <a:endParaRPr lang="fr-FR" sz="2000" b="1" dirty="0">
            <a:solidFill>
              <a:sysClr val="windowText" lastClr="000000"/>
            </a:solidFill>
            <a:cs typeface="+mj-cs"/>
          </a:endParaRPr>
        </a:p>
      </dgm:t>
    </dgm:pt>
    <dgm:pt modelId="{65A53720-73CF-4D45-BD70-8581E9CAD592}" type="parTrans" cxnId="{85C02353-666F-4A0E-9CCE-202B4C9754DD}">
      <dgm:prSet/>
      <dgm:spPr/>
      <dgm:t>
        <a:bodyPr/>
        <a:lstStyle/>
        <a:p>
          <a:endParaRPr lang="fr-FR" sz="2000" b="1">
            <a:solidFill>
              <a:sysClr val="windowText" lastClr="000000"/>
            </a:solidFill>
            <a:cs typeface="+mj-cs"/>
          </a:endParaRPr>
        </a:p>
      </dgm:t>
    </dgm:pt>
    <dgm:pt modelId="{43F92E40-7B62-4EE8-8E7A-BB4DDFEC4217}" type="sibTrans" cxnId="{85C02353-666F-4A0E-9CCE-202B4C9754DD}">
      <dgm:prSet/>
      <dgm:spPr/>
      <dgm:t>
        <a:bodyPr/>
        <a:lstStyle/>
        <a:p>
          <a:endParaRPr lang="fr-FR"/>
        </a:p>
      </dgm:t>
    </dgm:pt>
    <dgm:pt modelId="{29B99B5F-9BA8-4094-8A8D-211EC2924CD7}">
      <dgm:prSet custT="1"/>
      <dgm:spPr>
        <a:solidFill>
          <a:schemeClr val="accent6">
            <a:lumMod val="60000"/>
            <a:lumOff val="40000"/>
          </a:schemeClr>
        </a:solidFill>
      </dgm:spPr>
      <dgm:t>
        <a:bodyPr/>
        <a:lstStyle/>
        <a:p>
          <a:r>
            <a:rPr lang="ar-TN" sz="2000" b="1" dirty="0" smtClean="0">
              <a:solidFill>
                <a:sysClr val="windowText" lastClr="000000"/>
              </a:solidFill>
              <a:cs typeface="+mj-cs"/>
            </a:rPr>
            <a:t>باستعمال معيار تعيّن مقدار للفعل</a:t>
          </a:r>
          <a:endParaRPr lang="fr-FR" sz="2000" b="1" dirty="0">
            <a:solidFill>
              <a:sysClr val="windowText" lastClr="000000"/>
            </a:solidFill>
            <a:cs typeface="+mj-cs"/>
          </a:endParaRPr>
        </a:p>
      </dgm:t>
    </dgm:pt>
    <dgm:pt modelId="{412173EE-C686-40A5-8A2C-88627768FB64}" type="parTrans" cxnId="{9B7176EF-DB37-4948-BC96-972E0E549083}">
      <dgm:prSet/>
      <dgm:spPr/>
      <dgm:t>
        <a:bodyPr/>
        <a:lstStyle/>
        <a:p>
          <a:endParaRPr lang="fr-FR" sz="2000" b="1">
            <a:solidFill>
              <a:sysClr val="windowText" lastClr="000000"/>
            </a:solidFill>
            <a:cs typeface="+mj-cs"/>
          </a:endParaRPr>
        </a:p>
      </dgm:t>
    </dgm:pt>
    <dgm:pt modelId="{2FD2F75D-9B2A-4EE5-850C-602111A6C398}" type="sibTrans" cxnId="{9B7176EF-DB37-4948-BC96-972E0E549083}">
      <dgm:prSet/>
      <dgm:spPr/>
      <dgm:t>
        <a:bodyPr/>
        <a:lstStyle/>
        <a:p>
          <a:endParaRPr lang="fr-FR"/>
        </a:p>
      </dgm:t>
    </dgm:pt>
    <dgm:pt modelId="{B84DC87E-6C9A-4231-9822-545D80D5293D}">
      <dgm:prSet custT="1"/>
      <dgm:spPr>
        <a:solidFill>
          <a:schemeClr val="accent6">
            <a:lumMod val="60000"/>
            <a:lumOff val="40000"/>
          </a:schemeClr>
        </a:solidFill>
      </dgm:spPr>
      <dgm:t>
        <a:bodyPr/>
        <a:lstStyle/>
        <a:p>
          <a:pPr rtl="1"/>
          <a:r>
            <a:rPr lang="ar-TN" sz="2000" b="1" dirty="0" err="1" smtClean="0">
              <a:solidFill>
                <a:sysClr val="windowText" lastClr="000000"/>
              </a:solidFill>
              <a:cs typeface="+mj-cs"/>
            </a:rPr>
            <a:t>باستعمال معيار تعيّن الفعل</a:t>
          </a:r>
          <a:endParaRPr lang="fr-FR" sz="2000" b="1" dirty="0">
            <a:solidFill>
              <a:sysClr val="windowText" lastClr="000000"/>
            </a:solidFill>
            <a:cs typeface="+mj-cs"/>
          </a:endParaRPr>
        </a:p>
      </dgm:t>
    </dgm:pt>
    <dgm:pt modelId="{63FE0AB4-0AC3-4EB4-AF4D-ECBB02B5B700}" type="parTrans" cxnId="{762BC133-96B4-465E-91D4-1224296639F5}">
      <dgm:prSet/>
      <dgm:spPr/>
      <dgm:t>
        <a:bodyPr/>
        <a:lstStyle/>
        <a:p>
          <a:endParaRPr lang="fr-FR" sz="2000" b="1">
            <a:solidFill>
              <a:sysClr val="windowText" lastClr="000000"/>
            </a:solidFill>
            <a:cs typeface="+mj-cs"/>
          </a:endParaRPr>
        </a:p>
      </dgm:t>
    </dgm:pt>
    <dgm:pt modelId="{C7040590-9330-44BF-BC58-167DF429C639}" type="sibTrans" cxnId="{762BC133-96B4-465E-91D4-1224296639F5}">
      <dgm:prSet/>
      <dgm:spPr/>
      <dgm:t>
        <a:bodyPr/>
        <a:lstStyle/>
        <a:p>
          <a:endParaRPr lang="fr-FR"/>
        </a:p>
      </dgm:t>
    </dgm:pt>
    <dgm:pt modelId="{1CD0E384-BDB1-42B0-8F11-6E9A0F5BD851}">
      <dgm:prSet custT="1"/>
      <dgm:spPr>
        <a:solidFill>
          <a:schemeClr val="accent6">
            <a:lumMod val="60000"/>
            <a:lumOff val="40000"/>
          </a:schemeClr>
        </a:solidFill>
      </dgm:spPr>
      <dgm:t>
        <a:bodyPr/>
        <a:lstStyle/>
        <a:p>
          <a:r>
            <a:rPr lang="ar-TN" sz="2000" b="1" dirty="0" smtClean="0">
              <a:solidFill>
                <a:sysClr val="windowText" lastClr="000000"/>
              </a:solidFill>
              <a:cs typeface="+mj-cs"/>
            </a:rPr>
            <a:t>باستعمال معيار تعيّن وجوب آخر كسبب للوجوب </a:t>
          </a:r>
          <a:endParaRPr lang="fr-FR" sz="2000" b="1" dirty="0">
            <a:solidFill>
              <a:sysClr val="windowText" lastClr="000000"/>
            </a:solidFill>
            <a:cs typeface="+mj-cs"/>
          </a:endParaRPr>
        </a:p>
      </dgm:t>
    </dgm:pt>
    <dgm:pt modelId="{C0F6674A-366A-421F-B6E5-0FC72307FAF9}" type="parTrans" cxnId="{EB5756DD-6692-4B1B-B38E-24F4735331B4}">
      <dgm:prSet/>
      <dgm:spPr/>
      <dgm:t>
        <a:bodyPr/>
        <a:lstStyle/>
        <a:p>
          <a:endParaRPr lang="fr-FR" sz="2000" b="1">
            <a:solidFill>
              <a:sysClr val="windowText" lastClr="000000"/>
            </a:solidFill>
            <a:cs typeface="+mj-cs"/>
          </a:endParaRPr>
        </a:p>
      </dgm:t>
    </dgm:pt>
    <dgm:pt modelId="{1457218A-063F-4F60-9F9D-76488A24B4AB}" type="sibTrans" cxnId="{EB5756DD-6692-4B1B-B38E-24F4735331B4}">
      <dgm:prSet/>
      <dgm:spPr/>
      <dgm:t>
        <a:bodyPr/>
        <a:lstStyle/>
        <a:p>
          <a:endParaRPr lang="fr-FR"/>
        </a:p>
      </dgm:t>
    </dgm:pt>
    <dgm:pt modelId="{111E48D9-55FE-4DA9-A130-6999E51124BE}">
      <dgm:prSet custT="1"/>
      <dgm:spPr>
        <a:solidFill>
          <a:schemeClr val="accent6">
            <a:lumMod val="60000"/>
            <a:lumOff val="40000"/>
          </a:schemeClr>
        </a:solidFill>
      </dgm:spPr>
      <dgm:t>
        <a:bodyPr/>
        <a:lstStyle/>
        <a:p>
          <a:pPr rtl="1"/>
          <a:r>
            <a:rPr lang="ar-TN" sz="2000" b="1" dirty="0" err="1" smtClean="0">
              <a:solidFill>
                <a:sysClr val="windowText" lastClr="000000"/>
              </a:solidFill>
              <a:cs typeface="+mj-cs"/>
            </a:rPr>
            <a:t>باستعمال معيار تعيّن نيّة القربة عند أداء الوجوب ّ</a:t>
          </a:r>
          <a:endParaRPr lang="fr-FR" sz="2000" b="1" dirty="0">
            <a:solidFill>
              <a:sysClr val="windowText" lastClr="000000"/>
            </a:solidFill>
            <a:cs typeface="+mj-cs"/>
          </a:endParaRPr>
        </a:p>
      </dgm:t>
    </dgm:pt>
    <dgm:pt modelId="{E95313CD-B9FA-428F-8203-CF4A4312B955}" type="parTrans" cxnId="{4BA469A6-4267-43CD-BF8C-C150129860D2}">
      <dgm:prSet/>
      <dgm:spPr/>
      <dgm:t>
        <a:bodyPr/>
        <a:lstStyle/>
        <a:p>
          <a:endParaRPr lang="fr-FR" sz="2000" b="1">
            <a:solidFill>
              <a:sysClr val="windowText" lastClr="000000"/>
            </a:solidFill>
            <a:cs typeface="+mj-cs"/>
          </a:endParaRPr>
        </a:p>
      </dgm:t>
    </dgm:pt>
    <dgm:pt modelId="{72AAC90A-B082-4BD2-8978-A41463CA0D1F}" type="sibTrans" cxnId="{4BA469A6-4267-43CD-BF8C-C150129860D2}">
      <dgm:prSet/>
      <dgm:spPr/>
      <dgm:t>
        <a:bodyPr/>
        <a:lstStyle/>
        <a:p>
          <a:endParaRPr lang="fr-FR"/>
        </a:p>
      </dgm:t>
    </dgm:pt>
    <dgm:pt modelId="{D45826F6-CC74-410F-AC1E-D0E1421F531E}">
      <dgm:prSet custT="1"/>
      <dgm:spPr>
        <a:solidFill>
          <a:schemeClr val="bg1"/>
        </a:solidFill>
        <a:ln>
          <a:solidFill>
            <a:schemeClr val="bg1"/>
          </a:solidFill>
        </a:ln>
      </dgm:spPr>
      <dgm:t>
        <a:bodyPr/>
        <a:lstStyle/>
        <a:p>
          <a:pPr rtl="1"/>
          <a:r>
            <a:rPr lang="ar-TN" sz="2000" b="1">
              <a:solidFill>
                <a:sysClr val="windowText" lastClr="000000"/>
              </a:solidFill>
              <a:cs typeface="+mj-cs"/>
            </a:rPr>
            <a:t>يعطي القسمين الآتيين:</a:t>
          </a:r>
          <a:endParaRPr lang="ar-SA" sz="2000" b="1">
            <a:solidFill>
              <a:sysClr val="windowText" lastClr="000000"/>
            </a:solidFill>
            <a:cs typeface="+mj-cs"/>
          </a:endParaRPr>
        </a:p>
      </dgm:t>
    </dgm:pt>
    <dgm:pt modelId="{1D942091-9D48-443A-BB89-FCEEEBFD801A}" type="parTrans" cxnId="{B8040A0C-B448-45CD-AF6A-6B854F59DBC7}">
      <dgm:prSet/>
      <dgm:spPr>
        <a:ln>
          <a:headEnd type="none" w="med" len="med"/>
          <a:tailEnd type="arrow" w="med" len="med"/>
        </a:ln>
      </dgm:spPr>
      <dgm:t>
        <a:bodyPr/>
        <a:lstStyle/>
        <a:p>
          <a:pPr rtl="1"/>
          <a:endParaRPr lang="ar-SA" sz="2000" b="1">
            <a:solidFill>
              <a:sysClr val="windowText" lastClr="000000"/>
            </a:solidFill>
            <a:cs typeface="+mj-cs"/>
          </a:endParaRPr>
        </a:p>
      </dgm:t>
    </dgm:pt>
    <dgm:pt modelId="{0F765BD5-4796-456D-A8C4-C35C74ECF3CC}" type="sibTrans" cxnId="{B8040A0C-B448-45CD-AF6A-6B854F59DBC7}">
      <dgm:prSet/>
      <dgm:spPr/>
      <dgm:t>
        <a:bodyPr/>
        <a:lstStyle/>
        <a:p>
          <a:pPr rtl="1"/>
          <a:endParaRPr lang="ar-SA"/>
        </a:p>
      </dgm:t>
    </dgm:pt>
    <dgm:pt modelId="{BC7B3AB9-3892-45D9-A49F-FCE7882A1FE8}">
      <dgm:prSet custT="1"/>
      <dgm:spPr>
        <a:solidFill>
          <a:schemeClr val="bg1"/>
        </a:solidFill>
        <a:ln>
          <a:solidFill>
            <a:schemeClr val="bg1"/>
          </a:solidFill>
        </a:ln>
      </dgm:spPr>
      <dgm:t>
        <a:bodyPr/>
        <a:lstStyle/>
        <a:p>
          <a:pPr rtl="1"/>
          <a:r>
            <a:rPr lang="ar-TN" sz="2000" b="1">
              <a:solidFill>
                <a:sysClr val="windowText" lastClr="000000"/>
              </a:solidFill>
              <a:cs typeface="+mj-cs"/>
            </a:rPr>
            <a:t>يعطي القسمين الآتيين:</a:t>
          </a:r>
          <a:endParaRPr lang="ar-SA" sz="2000" b="1">
            <a:solidFill>
              <a:sysClr val="windowText" lastClr="000000"/>
            </a:solidFill>
            <a:cs typeface="+mj-cs"/>
          </a:endParaRPr>
        </a:p>
      </dgm:t>
    </dgm:pt>
    <dgm:pt modelId="{66D663B0-02CF-4BEF-9D81-E942FFA19043}" type="parTrans" cxnId="{F251D87B-BDCF-49C1-8786-30C4B930C087}">
      <dgm:prSet/>
      <dgm:spPr>
        <a:ln>
          <a:headEnd type="none" w="med" len="med"/>
          <a:tailEnd type="arrow" w="med" len="med"/>
        </a:ln>
      </dgm:spPr>
      <dgm:t>
        <a:bodyPr/>
        <a:lstStyle/>
        <a:p>
          <a:pPr rtl="1"/>
          <a:endParaRPr lang="ar-SA" sz="2000" b="1">
            <a:solidFill>
              <a:sysClr val="windowText" lastClr="000000"/>
            </a:solidFill>
            <a:cs typeface="+mj-cs"/>
          </a:endParaRPr>
        </a:p>
      </dgm:t>
    </dgm:pt>
    <dgm:pt modelId="{E4A31556-B404-43ED-A987-D2CC0B69E030}" type="sibTrans" cxnId="{F251D87B-BDCF-49C1-8786-30C4B930C087}">
      <dgm:prSet/>
      <dgm:spPr/>
      <dgm:t>
        <a:bodyPr/>
        <a:lstStyle/>
        <a:p>
          <a:pPr rtl="1"/>
          <a:endParaRPr lang="ar-SA"/>
        </a:p>
      </dgm:t>
    </dgm:pt>
    <dgm:pt modelId="{C698C65B-A38E-42C5-85C8-1D3F6C25C323}">
      <dgm:prSet custT="1"/>
      <dgm:spPr>
        <a:solidFill>
          <a:schemeClr val="bg1"/>
        </a:solidFill>
        <a:ln>
          <a:solidFill>
            <a:schemeClr val="bg1"/>
          </a:solidFill>
        </a:ln>
      </dgm:spPr>
      <dgm:t>
        <a:bodyPr/>
        <a:lstStyle/>
        <a:p>
          <a:pPr rtl="1"/>
          <a:r>
            <a:rPr lang="ar-TN" sz="2000" b="1">
              <a:solidFill>
                <a:sysClr val="windowText" lastClr="000000"/>
              </a:solidFill>
              <a:cs typeface="+mj-cs"/>
            </a:rPr>
            <a:t>يعطي القسمين الآتيين:</a:t>
          </a:r>
          <a:endParaRPr lang="ar-SA" sz="2000" b="1">
            <a:solidFill>
              <a:sysClr val="windowText" lastClr="000000"/>
            </a:solidFill>
            <a:cs typeface="+mj-cs"/>
          </a:endParaRPr>
        </a:p>
      </dgm:t>
    </dgm:pt>
    <dgm:pt modelId="{52837854-77F6-4E92-B5CF-D565BD67FB60}" type="parTrans" cxnId="{67C608F9-C23B-4D59-83CD-74B247F1B619}">
      <dgm:prSet/>
      <dgm:spPr>
        <a:ln>
          <a:headEnd type="none" w="med" len="med"/>
          <a:tailEnd type="arrow" w="med" len="med"/>
        </a:ln>
      </dgm:spPr>
      <dgm:t>
        <a:bodyPr/>
        <a:lstStyle/>
        <a:p>
          <a:pPr rtl="1"/>
          <a:endParaRPr lang="ar-SA" sz="2000" b="1">
            <a:solidFill>
              <a:sysClr val="windowText" lastClr="000000"/>
            </a:solidFill>
            <a:cs typeface="+mj-cs"/>
          </a:endParaRPr>
        </a:p>
      </dgm:t>
    </dgm:pt>
    <dgm:pt modelId="{7D2122E0-C0FA-4D55-815F-B527B2F5197A}" type="sibTrans" cxnId="{67C608F9-C23B-4D59-83CD-74B247F1B619}">
      <dgm:prSet/>
      <dgm:spPr/>
      <dgm:t>
        <a:bodyPr/>
        <a:lstStyle/>
        <a:p>
          <a:pPr rtl="1"/>
          <a:endParaRPr lang="ar-SA"/>
        </a:p>
      </dgm:t>
    </dgm:pt>
    <dgm:pt modelId="{9F69C279-EB7E-444C-A1D0-C275BC6AED87}">
      <dgm:prSet custT="1"/>
      <dgm:spPr>
        <a:solidFill>
          <a:schemeClr val="bg1"/>
        </a:solidFill>
        <a:ln>
          <a:solidFill>
            <a:schemeClr val="bg1"/>
          </a:solidFill>
        </a:ln>
      </dgm:spPr>
      <dgm:t>
        <a:bodyPr/>
        <a:lstStyle/>
        <a:p>
          <a:pPr rtl="1"/>
          <a:r>
            <a:rPr lang="ar-TN" sz="2000" b="1">
              <a:solidFill>
                <a:sysClr val="windowText" lastClr="000000"/>
              </a:solidFill>
              <a:cs typeface="+mj-cs"/>
            </a:rPr>
            <a:t>يعطي القسمين الآتيين:</a:t>
          </a:r>
          <a:endParaRPr lang="ar-SA" sz="2000" b="1">
            <a:solidFill>
              <a:sysClr val="windowText" lastClr="000000"/>
            </a:solidFill>
            <a:cs typeface="+mj-cs"/>
          </a:endParaRPr>
        </a:p>
      </dgm:t>
    </dgm:pt>
    <dgm:pt modelId="{9A38C825-CF35-40F7-8EBD-EC5E44B480B3}" type="parTrans" cxnId="{5F9CE0B4-79AF-401A-A4C9-9AF8F55D4324}">
      <dgm:prSet/>
      <dgm:spPr>
        <a:ln>
          <a:headEnd type="none" w="med" len="med"/>
          <a:tailEnd type="arrow" w="med" len="med"/>
        </a:ln>
      </dgm:spPr>
      <dgm:t>
        <a:bodyPr/>
        <a:lstStyle/>
        <a:p>
          <a:pPr rtl="1"/>
          <a:endParaRPr lang="ar-SA" sz="2000" b="1">
            <a:solidFill>
              <a:sysClr val="windowText" lastClr="000000"/>
            </a:solidFill>
            <a:cs typeface="+mj-cs"/>
          </a:endParaRPr>
        </a:p>
      </dgm:t>
    </dgm:pt>
    <dgm:pt modelId="{E2EF3669-C2D5-4BBA-B154-869314E310E3}" type="sibTrans" cxnId="{5F9CE0B4-79AF-401A-A4C9-9AF8F55D4324}">
      <dgm:prSet/>
      <dgm:spPr/>
      <dgm:t>
        <a:bodyPr/>
        <a:lstStyle/>
        <a:p>
          <a:pPr rtl="1"/>
          <a:endParaRPr lang="ar-SA"/>
        </a:p>
      </dgm:t>
    </dgm:pt>
    <dgm:pt modelId="{61FB6861-2A57-4065-95A9-E2107D3712E7}">
      <dgm:prSet custT="1"/>
      <dgm:spPr>
        <a:solidFill>
          <a:schemeClr val="bg1"/>
        </a:solidFill>
        <a:ln>
          <a:solidFill>
            <a:schemeClr val="bg1"/>
          </a:solidFill>
        </a:ln>
      </dgm:spPr>
      <dgm:t>
        <a:bodyPr/>
        <a:lstStyle/>
        <a:p>
          <a:pPr rtl="1"/>
          <a:r>
            <a:rPr lang="ar-TN" sz="2000" b="1">
              <a:solidFill>
                <a:sysClr val="windowText" lastClr="000000"/>
              </a:solidFill>
              <a:cs typeface="+mj-cs"/>
            </a:rPr>
            <a:t>يعطي القسمين الآتيين:</a:t>
          </a:r>
          <a:endParaRPr lang="ar-SA" sz="2000" b="1">
            <a:solidFill>
              <a:sysClr val="windowText" lastClr="000000"/>
            </a:solidFill>
            <a:cs typeface="+mj-cs"/>
          </a:endParaRPr>
        </a:p>
      </dgm:t>
    </dgm:pt>
    <dgm:pt modelId="{FDF042BB-748F-4478-8298-6E415E4A4F42}" type="parTrans" cxnId="{76CC78E6-50AB-41D1-A9C0-52045D27A0CA}">
      <dgm:prSet/>
      <dgm:spPr>
        <a:ln>
          <a:headEnd type="none" w="med" len="med"/>
          <a:tailEnd type="arrow" w="med" len="med"/>
        </a:ln>
      </dgm:spPr>
      <dgm:t>
        <a:bodyPr/>
        <a:lstStyle/>
        <a:p>
          <a:pPr rtl="1"/>
          <a:endParaRPr lang="ar-SA" sz="2000" b="1">
            <a:solidFill>
              <a:sysClr val="windowText" lastClr="000000"/>
            </a:solidFill>
            <a:cs typeface="+mj-cs"/>
          </a:endParaRPr>
        </a:p>
      </dgm:t>
    </dgm:pt>
    <dgm:pt modelId="{97808EF6-FCA3-45D6-8C9B-B753E30A4A24}" type="sibTrans" cxnId="{76CC78E6-50AB-41D1-A9C0-52045D27A0CA}">
      <dgm:prSet/>
      <dgm:spPr/>
      <dgm:t>
        <a:bodyPr/>
        <a:lstStyle/>
        <a:p>
          <a:pPr rtl="1"/>
          <a:endParaRPr lang="ar-SA"/>
        </a:p>
      </dgm:t>
    </dgm:pt>
    <dgm:pt modelId="{1EC09000-BEAC-4957-A3CD-25809926369B}">
      <dgm:prSet custT="1"/>
      <dgm:spPr>
        <a:solidFill>
          <a:schemeClr val="bg1"/>
        </a:solidFill>
        <a:ln>
          <a:solidFill>
            <a:schemeClr val="bg1"/>
          </a:solidFill>
        </a:ln>
      </dgm:spPr>
      <dgm:t>
        <a:bodyPr/>
        <a:lstStyle/>
        <a:p>
          <a:pPr rtl="1"/>
          <a:r>
            <a:rPr lang="ar-TN" sz="2000" b="1">
              <a:solidFill>
                <a:sysClr val="windowText" lastClr="000000"/>
              </a:solidFill>
              <a:cs typeface="+mj-cs"/>
            </a:rPr>
            <a:t>يعطي القسمين الآتيين:</a:t>
          </a:r>
          <a:endParaRPr lang="ar-SA" sz="2000" b="1">
            <a:solidFill>
              <a:sysClr val="windowText" lastClr="000000"/>
            </a:solidFill>
            <a:cs typeface="+mj-cs"/>
          </a:endParaRPr>
        </a:p>
      </dgm:t>
    </dgm:pt>
    <dgm:pt modelId="{D26B62C9-B217-4A54-ABB3-E4F78F1308EA}" type="parTrans" cxnId="{61402475-0539-4E10-B7C3-D5FEED5042B9}">
      <dgm:prSet/>
      <dgm:spPr>
        <a:ln>
          <a:headEnd type="none" w="med" len="med"/>
          <a:tailEnd type="arrow" w="med" len="med"/>
        </a:ln>
      </dgm:spPr>
      <dgm:t>
        <a:bodyPr/>
        <a:lstStyle/>
        <a:p>
          <a:pPr rtl="1"/>
          <a:endParaRPr lang="ar-SA" sz="2000" b="1">
            <a:solidFill>
              <a:sysClr val="windowText" lastClr="000000"/>
            </a:solidFill>
            <a:cs typeface="+mj-cs"/>
          </a:endParaRPr>
        </a:p>
      </dgm:t>
    </dgm:pt>
    <dgm:pt modelId="{065ADDBC-2209-4E8C-B76A-1C1A3C3F188D}" type="sibTrans" cxnId="{61402475-0539-4E10-B7C3-D5FEED5042B9}">
      <dgm:prSet/>
      <dgm:spPr/>
      <dgm:t>
        <a:bodyPr/>
        <a:lstStyle/>
        <a:p>
          <a:pPr rtl="1"/>
          <a:endParaRPr lang="ar-SA"/>
        </a:p>
      </dgm:t>
    </dgm:pt>
    <dgm:pt modelId="{02412FBD-411E-45FA-84A5-60E3280DFF6D}">
      <dgm:prSet custT="1"/>
      <dgm:spPr>
        <a:solidFill>
          <a:schemeClr val="accent1">
            <a:lumMod val="60000"/>
            <a:lumOff val="40000"/>
          </a:schemeClr>
        </a:solidFill>
      </dgm:spPr>
      <dgm:t>
        <a:bodyPr/>
        <a:lstStyle/>
        <a:p>
          <a:pPr rtl="1"/>
          <a:r>
            <a:rPr lang="ar-TN" sz="2000" b="1">
              <a:solidFill>
                <a:sysClr val="windowText" lastClr="000000"/>
              </a:solidFill>
              <a:cs typeface="+mj-cs"/>
            </a:rPr>
            <a:t>الوجوب العينيّ</a:t>
          </a:r>
          <a:endParaRPr lang="ar-SA" sz="2000" b="1">
            <a:solidFill>
              <a:sysClr val="windowText" lastClr="000000"/>
            </a:solidFill>
            <a:cs typeface="+mj-cs"/>
          </a:endParaRPr>
        </a:p>
      </dgm:t>
    </dgm:pt>
    <dgm:pt modelId="{DC0B4333-A44C-4CE5-A133-DE19FE886DB3}" type="parTrans" cxnId="{4F34A8C8-9324-4CAB-81E1-6B9110CADB35}">
      <dgm:prSet/>
      <dgm:spPr>
        <a:ln>
          <a:headEnd type="none" w="med" len="med"/>
          <a:tailEnd type="arrow" w="med" len="med"/>
        </a:ln>
      </dgm:spPr>
      <dgm:t>
        <a:bodyPr/>
        <a:lstStyle/>
        <a:p>
          <a:pPr rtl="1"/>
          <a:endParaRPr lang="ar-SA" sz="2000" b="1">
            <a:solidFill>
              <a:sysClr val="windowText" lastClr="000000"/>
            </a:solidFill>
            <a:cs typeface="+mj-cs"/>
          </a:endParaRPr>
        </a:p>
      </dgm:t>
    </dgm:pt>
    <dgm:pt modelId="{C17E9C6A-74EF-4EAF-805E-0F4E257E3358}" type="sibTrans" cxnId="{4F34A8C8-9324-4CAB-81E1-6B9110CADB35}">
      <dgm:prSet/>
      <dgm:spPr/>
      <dgm:t>
        <a:bodyPr/>
        <a:lstStyle/>
        <a:p>
          <a:pPr rtl="1"/>
          <a:endParaRPr lang="ar-SA"/>
        </a:p>
      </dgm:t>
    </dgm:pt>
    <dgm:pt modelId="{582B0BF0-25F4-42D1-A552-F11D1341B5B6}">
      <dgm:prSet custT="1"/>
      <dgm:spPr>
        <a:solidFill>
          <a:schemeClr val="accent1">
            <a:lumMod val="60000"/>
            <a:lumOff val="40000"/>
          </a:schemeClr>
        </a:solidFill>
      </dgm:spPr>
      <dgm:t>
        <a:bodyPr/>
        <a:lstStyle/>
        <a:p>
          <a:pPr rtl="1"/>
          <a:r>
            <a:rPr lang="ar-TN" sz="2000" b="1">
              <a:solidFill>
                <a:sysClr val="windowText" lastClr="000000"/>
              </a:solidFill>
              <a:cs typeface="+mj-cs"/>
            </a:rPr>
            <a:t>الوجوب الكفائيّ</a:t>
          </a:r>
          <a:endParaRPr lang="ar-SA" sz="2000" b="1">
            <a:solidFill>
              <a:sysClr val="windowText" lastClr="000000"/>
            </a:solidFill>
            <a:cs typeface="+mj-cs"/>
          </a:endParaRPr>
        </a:p>
      </dgm:t>
    </dgm:pt>
    <dgm:pt modelId="{19BA4DC7-4F72-4B34-AB1C-40421757A00C}" type="parTrans" cxnId="{5061458E-74D6-4C2A-B100-D981DD7F9134}">
      <dgm:prSet/>
      <dgm:spPr>
        <a:ln>
          <a:headEnd type="none" w="med" len="med"/>
          <a:tailEnd type="arrow" w="med" len="med"/>
        </a:ln>
      </dgm:spPr>
      <dgm:t>
        <a:bodyPr/>
        <a:lstStyle/>
        <a:p>
          <a:pPr rtl="1"/>
          <a:endParaRPr lang="ar-SA" sz="2000" b="1">
            <a:solidFill>
              <a:sysClr val="windowText" lastClr="000000"/>
            </a:solidFill>
            <a:cs typeface="+mj-cs"/>
          </a:endParaRPr>
        </a:p>
      </dgm:t>
    </dgm:pt>
    <dgm:pt modelId="{C60D45BC-C9F7-4261-89B8-26E9BC2B10C9}" type="sibTrans" cxnId="{5061458E-74D6-4C2A-B100-D981DD7F9134}">
      <dgm:prSet/>
      <dgm:spPr/>
      <dgm:t>
        <a:bodyPr/>
        <a:lstStyle/>
        <a:p>
          <a:pPr rtl="1"/>
          <a:endParaRPr lang="ar-SA"/>
        </a:p>
      </dgm:t>
    </dgm:pt>
    <dgm:pt modelId="{21B60CEC-E03C-4ADD-B599-DBA8475A5BF6}">
      <dgm:prSet custT="1"/>
      <dgm:spPr>
        <a:solidFill>
          <a:schemeClr val="accent1">
            <a:lumMod val="60000"/>
            <a:lumOff val="40000"/>
          </a:schemeClr>
        </a:solidFill>
      </dgm:spPr>
      <dgm:t>
        <a:bodyPr/>
        <a:lstStyle/>
        <a:p>
          <a:pPr rtl="1"/>
          <a:r>
            <a:rPr lang="ar-TN" sz="2000" b="1">
              <a:solidFill>
                <a:sysClr val="windowText" lastClr="000000"/>
              </a:solidFill>
              <a:cs typeface="+mj-cs"/>
            </a:rPr>
            <a:t>الوجوب المؤقّت</a:t>
          </a:r>
          <a:endParaRPr lang="ar-SA" sz="2000" b="1">
            <a:solidFill>
              <a:sysClr val="windowText" lastClr="000000"/>
            </a:solidFill>
            <a:cs typeface="+mj-cs"/>
          </a:endParaRPr>
        </a:p>
      </dgm:t>
    </dgm:pt>
    <dgm:pt modelId="{8BB78DD0-0679-4B4D-9539-17BCA339E8C8}" type="parTrans" cxnId="{D9EAC3F3-64DA-4FE2-BA3B-060791EDDEBF}">
      <dgm:prSet/>
      <dgm:spPr>
        <a:ln>
          <a:headEnd type="none" w="med" len="med"/>
          <a:tailEnd type="arrow" w="med" len="med"/>
        </a:ln>
      </dgm:spPr>
      <dgm:t>
        <a:bodyPr/>
        <a:lstStyle/>
        <a:p>
          <a:pPr rtl="1"/>
          <a:endParaRPr lang="ar-SA" sz="2000" b="1">
            <a:solidFill>
              <a:sysClr val="windowText" lastClr="000000"/>
            </a:solidFill>
            <a:cs typeface="+mj-cs"/>
          </a:endParaRPr>
        </a:p>
      </dgm:t>
    </dgm:pt>
    <dgm:pt modelId="{25325019-56C7-4439-9781-2AB741016B65}" type="sibTrans" cxnId="{D9EAC3F3-64DA-4FE2-BA3B-060791EDDEBF}">
      <dgm:prSet/>
      <dgm:spPr/>
      <dgm:t>
        <a:bodyPr/>
        <a:lstStyle/>
        <a:p>
          <a:pPr rtl="1"/>
          <a:endParaRPr lang="ar-SA"/>
        </a:p>
      </dgm:t>
    </dgm:pt>
    <dgm:pt modelId="{B0DCC6FB-9F16-4191-A004-68F3C5DC139A}">
      <dgm:prSet custT="1"/>
      <dgm:spPr>
        <a:solidFill>
          <a:schemeClr val="accent1">
            <a:lumMod val="60000"/>
            <a:lumOff val="40000"/>
          </a:schemeClr>
        </a:solidFill>
      </dgm:spPr>
      <dgm:t>
        <a:bodyPr/>
        <a:lstStyle/>
        <a:p>
          <a:pPr rtl="1"/>
          <a:r>
            <a:rPr lang="ar-TN" sz="2000" b="1">
              <a:solidFill>
                <a:sysClr val="windowText" lastClr="000000"/>
              </a:solidFill>
              <a:cs typeface="+mj-cs"/>
            </a:rPr>
            <a:t>الوجوب غير المؤقّت</a:t>
          </a:r>
          <a:endParaRPr lang="ar-SA" sz="2000" b="1">
            <a:solidFill>
              <a:sysClr val="windowText" lastClr="000000"/>
            </a:solidFill>
            <a:cs typeface="+mj-cs"/>
          </a:endParaRPr>
        </a:p>
      </dgm:t>
    </dgm:pt>
    <dgm:pt modelId="{CA30DE24-88A2-4DDE-9F98-2A7372823C04}" type="parTrans" cxnId="{6B12F579-3D53-40D1-A4C5-212A711E8646}">
      <dgm:prSet/>
      <dgm:spPr>
        <a:ln>
          <a:headEnd type="none" w="med" len="med"/>
          <a:tailEnd type="arrow" w="med" len="med"/>
        </a:ln>
      </dgm:spPr>
      <dgm:t>
        <a:bodyPr/>
        <a:lstStyle/>
        <a:p>
          <a:pPr rtl="1"/>
          <a:endParaRPr lang="ar-SA" sz="2000" b="1">
            <a:solidFill>
              <a:sysClr val="windowText" lastClr="000000"/>
            </a:solidFill>
            <a:cs typeface="+mj-cs"/>
          </a:endParaRPr>
        </a:p>
      </dgm:t>
    </dgm:pt>
    <dgm:pt modelId="{4B4D9BB4-1F5A-430C-B9C1-8B11659CC319}" type="sibTrans" cxnId="{6B12F579-3D53-40D1-A4C5-212A711E8646}">
      <dgm:prSet/>
      <dgm:spPr/>
      <dgm:t>
        <a:bodyPr/>
        <a:lstStyle/>
        <a:p>
          <a:pPr rtl="1"/>
          <a:endParaRPr lang="ar-SA"/>
        </a:p>
      </dgm:t>
    </dgm:pt>
    <dgm:pt modelId="{0015939B-1671-4EE5-A5A6-C2AE22B2851F}">
      <dgm:prSet custT="1"/>
      <dgm:spPr>
        <a:solidFill>
          <a:schemeClr val="accent1">
            <a:lumMod val="60000"/>
            <a:lumOff val="40000"/>
          </a:schemeClr>
        </a:solidFill>
      </dgm:spPr>
      <dgm:t>
        <a:bodyPr/>
        <a:lstStyle/>
        <a:p>
          <a:pPr rtl="1"/>
          <a:r>
            <a:rPr lang="ar-TN" sz="2000" b="1">
              <a:solidFill>
                <a:sysClr val="windowText" lastClr="000000"/>
              </a:solidFill>
              <a:cs typeface="+mj-cs"/>
            </a:rPr>
            <a:t>الوجوب الذي يكون كمّ الفعل محدّدا</a:t>
          </a:r>
          <a:endParaRPr lang="ar-SA" sz="2000" b="1">
            <a:solidFill>
              <a:sysClr val="windowText" lastClr="000000"/>
            </a:solidFill>
            <a:cs typeface="+mj-cs"/>
          </a:endParaRPr>
        </a:p>
      </dgm:t>
    </dgm:pt>
    <dgm:pt modelId="{94B043E4-BF24-4BB3-8253-019E61DF2433}" type="parTrans" cxnId="{9BABE399-9882-42AB-99B6-7B2ACA03A5F2}">
      <dgm:prSet/>
      <dgm:spPr>
        <a:ln>
          <a:headEnd type="none" w="med" len="med"/>
          <a:tailEnd type="arrow" w="med" len="med"/>
        </a:ln>
      </dgm:spPr>
      <dgm:t>
        <a:bodyPr/>
        <a:lstStyle/>
        <a:p>
          <a:pPr rtl="1"/>
          <a:endParaRPr lang="ar-SA" sz="2000" b="1">
            <a:solidFill>
              <a:sysClr val="windowText" lastClr="000000"/>
            </a:solidFill>
            <a:cs typeface="+mj-cs"/>
          </a:endParaRPr>
        </a:p>
      </dgm:t>
    </dgm:pt>
    <dgm:pt modelId="{71DBEDD5-8657-4821-AC8C-3F63087612BE}" type="sibTrans" cxnId="{9BABE399-9882-42AB-99B6-7B2ACA03A5F2}">
      <dgm:prSet/>
      <dgm:spPr/>
      <dgm:t>
        <a:bodyPr/>
        <a:lstStyle/>
        <a:p>
          <a:pPr rtl="1"/>
          <a:endParaRPr lang="ar-SA"/>
        </a:p>
      </dgm:t>
    </dgm:pt>
    <dgm:pt modelId="{02687D74-3F88-4810-A903-969C0A76E1A0}">
      <dgm:prSet custT="1"/>
      <dgm:spPr>
        <a:solidFill>
          <a:schemeClr val="accent1">
            <a:lumMod val="60000"/>
            <a:lumOff val="40000"/>
          </a:schemeClr>
        </a:solidFill>
      </dgm:spPr>
      <dgm:t>
        <a:bodyPr/>
        <a:lstStyle/>
        <a:p>
          <a:pPr rtl="1"/>
          <a:r>
            <a:rPr lang="ar-TN" sz="2000" b="1">
              <a:solidFill>
                <a:sysClr val="windowText" lastClr="000000"/>
              </a:solidFill>
              <a:cs typeface="+mj-cs"/>
            </a:rPr>
            <a:t>الوجوب الذي لا يكون فيه ما سبق</a:t>
          </a:r>
          <a:endParaRPr lang="ar-SA" sz="2000" b="1">
            <a:solidFill>
              <a:sysClr val="windowText" lastClr="000000"/>
            </a:solidFill>
            <a:cs typeface="+mj-cs"/>
          </a:endParaRPr>
        </a:p>
      </dgm:t>
    </dgm:pt>
    <dgm:pt modelId="{38246A69-FBCF-4443-964A-00311492C7D4}" type="parTrans" cxnId="{3D924824-6B03-409D-81CD-ACEBC0640188}">
      <dgm:prSet/>
      <dgm:spPr>
        <a:ln>
          <a:headEnd type="none" w="med" len="med"/>
          <a:tailEnd type="arrow" w="med" len="med"/>
        </a:ln>
      </dgm:spPr>
      <dgm:t>
        <a:bodyPr/>
        <a:lstStyle/>
        <a:p>
          <a:pPr rtl="1"/>
          <a:endParaRPr lang="ar-SA" sz="2000" b="1">
            <a:solidFill>
              <a:sysClr val="windowText" lastClr="000000"/>
            </a:solidFill>
            <a:cs typeface="+mj-cs"/>
          </a:endParaRPr>
        </a:p>
      </dgm:t>
    </dgm:pt>
    <dgm:pt modelId="{CEB6CD85-5ED6-4F88-978D-962F2E630F84}" type="sibTrans" cxnId="{3D924824-6B03-409D-81CD-ACEBC0640188}">
      <dgm:prSet/>
      <dgm:spPr/>
      <dgm:t>
        <a:bodyPr/>
        <a:lstStyle/>
        <a:p>
          <a:pPr rtl="1"/>
          <a:endParaRPr lang="ar-SA"/>
        </a:p>
      </dgm:t>
    </dgm:pt>
    <dgm:pt modelId="{9AF85628-8D49-4F2C-B3F9-3A6A8BC595B5}">
      <dgm:prSet custT="1"/>
      <dgm:spPr>
        <a:solidFill>
          <a:schemeClr val="accent1">
            <a:lumMod val="60000"/>
            <a:lumOff val="40000"/>
          </a:schemeClr>
        </a:solidFill>
      </dgm:spPr>
      <dgm:t>
        <a:bodyPr/>
        <a:lstStyle/>
        <a:p>
          <a:pPr rtl="1"/>
          <a:r>
            <a:rPr lang="ar-TN" sz="2000" b="1">
              <a:solidFill>
                <a:sysClr val="windowText" lastClr="000000"/>
              </a:solidFill>
              <a:cs typeface="+mj-cs"/>
            </a:rPr>
            <a:t>الوجوب التّعيينيّ</a:t>
          </a:r>
          <a:endParaRPr lang="ar-SA" sz="2000" b="1">
            <a:solidFill>
              <a:sysClr val="windowText" lastClr="000000"/>
            </a:solidFill>
            <a:cs typeface="+mj-cs"/>
          </a:endParaRPr>
        </a:p>
      </dgm:t>
    </dgm:pt>
    <dgm:pt modelId="{88BF3DB1-BF90-4B66-8329-2B97623A4034}" type="parTrans" cxnId="{7E05C0C8-C048-4BEB-8D06-FB4C391F1BFE}">
      <dgm:prSet/>
      <dgm:spPr>
        <a:ln>
          <a:headEnd type="none" w="med" len="med"/>
          <a:tailEnd type="arrow" w="med" len="med"/>
        </a:ln>
      </dgm:spPr>
      <dgm:t>
        <a:bodyPr/>
        <a:lstStyle/>
        <a:p>
          <a:pPr rtl="1"/>
          <a:endParaRPr lang="ar-SA" sz="2000" b="1">
            <a:solidFill>
              <a:sysClr val="windowText" lastClr="000000"/>
            </a:solidFill>
            <a:cs typeface="+mj-cs"/>
          </a:endParaRPr>
        </a:p>
      </dgm:t>
    </dgm:pt>
    <dgm:pt modelId="{6D781F49-768C-44DB-AED2-C306A3BE64A1}" type="sibTrans" cxnId="{7E05C0C8-C048-4BEB-8D06-FB4C391F1BFE}">
      <dgm:prSet/>
      <dgm:spPr/>
      <dgm:t>
        <a:bodyPr/>
        <a:lstStyle/>
        <a:p>
          <a:pPr rtl="1"/>
          <a:endParaRPr lang="ar-SA"/>
        </a:p>
      </dgm:t>
    </dgm:pt>
    <dgm:pt modelId="{BEF15DAC-7136-4705-9FEB-B7828D3F3E7A}">
      <dgm:prSet custT="1"/>
      <dgm:spPr>
        <a:solidFill>
          <a:schemeClr val="accent1">
            <a:lumMod val="60000"/>
            <a:lumOff val="40000"/>
          </a:schemeClr>
        </a:solidFill>
      </dgm:spPr>
      <dgm:t>
        <a:bodyPr/>
        <a:lstStyle/>
        <a:p>
          <a:pPr rtl="1"/>
          <a:r>
            <a:rPr lang="ar-TN" sz="2000" b="1">
              <a:solidFill>
                <a:sysClr val="windowText" lastClr="000000"/>
              </a:solidFill>
              <a:cs typeface="+mj-cs"/>
            </a:rPr>
            <a:t>الوجوب التّخييريّ</a:t>
          </a:r>
          <a:endParaRPr lang="ar-SA" sz="2000" b="1">
            <a:solidFill>
              <a:sysClr val="windowText" lastClr="000000"/>
            </a:solidFill>
            <a:cs typeface="+mj-cs"/>
          </a:endParaRPr>
        </a:p>
      </dgm:t>
    </dgm:pt>
    <dgm:pt modelId="{12E60C0C-9703-4181-8A40-FC3B1AF4E386}" type="parTrans" cxnId="{1353730B-4654-42BE-ABC7-F6CCA4D80FCD}">
      <dgm:prSet/>
      <dgm:spPr>
        <a:ln>
          <a:headEnd type="none" w="med" len="med"/>
          <a:tailEnd type="arrow" w="med" len="med"/>
        </a:ln>
      </dgm:spPr>
      <dgm:t>
        <a:bodyPr/>
        <a:lstStyle/>
        <a:p>
          <a:pPr rtl="1"/>
          <a:endParaRPr lang="ar-SA" sz="2000" b="1">
            <a:solidFill>
              <a:sysClr val="windowText" lastClr="000000"/>
            </a:solidFill>
            <a:cs typeface="+mj-cs"/>
          </a:endParaRPr>
        </a:p>
      </dgm:t>
    </dgm:pt>
    <dgm:pt modelId="{819D4C43-17F8-43F8-A6BC-3033A02167AB}" type="sibTrans" cxnId="{1353730B-4654-42BE-ABC7-F6CCA4D80FCD}">
      <dgm:prSet/>
      <dgm:spPr/>
      <dgm:t>
        <a:bodyPr/>
        <a:lstStyle/>
        <a:p>
          <a:pPr rtl="1"/>
          <a:endParaRPr lang="ar-SA"/>
        </a:p>
      </dgm:t>
    </dgm:pt>
    <dgm:pt modelId="{75FC0901-636C-4EA1-94D9-19D2646B2EE0}">
      <dgm:prSet custT="1"/>
      <dgm:spPr>
        <a:solidFill>
          <a:schemeClr val="accent1">
            <a:lumMod val="60000"/>
            <a:lumOff val="40000"/>
          </a:schemeClr>
        </a:solidFill>
      </dgm:spPr>
      <dgm:t>
        <a:bodyPr/>
        <a:lstStyle/>
        <a:p>
          <a:pPr rtl="1"/>
          <a:r>
            <a:rPr lang="ar-TN" sz="2000" b="1">
              <a:solidFill>
                <a:sysClr val="windowText" lastClr="000000"/>
              </a:solidFill>
              <a:cs typeface="+mj-cs"/>
            </a:rPr>
            <a:t>الوجوب النّفسيّ</a:t>
          </a:r>
          <a:endParaRPr lang="ar-SA" sz="2000" b="1">
            <a:solidFill>
              <a:sysClr val="windowText" lastClr="000000"/>
            </a:solidFill>
            <a:cs typeface="+mj-cs"/>
          </a:endParaRPr>
        </a:p>
      </dgm:t>
    </dgm:pt>
    <dgm:pt modelId="{997B0C42-DDB5-47E0-9DD9-4713098587E8}" type="parTrans" cxnId="{80C56027-AF69-46EA-9EB6-CB5A4A4F70AE}">
      <dgm:prSet/>
      <dgm:spPr>
        <a:ln>
          <a:headEnd type="none" w="med" len="med"/>
          <a:tailEnd type="arrow" w="med" len="med"/>
        </a:ln>
      </dgm:spPr>
      <dgm:t>
        <a:bodyPr/>
        <a:lstStyle/>
        <a:p>
          <a:pPr rtl="1"/>
          <a:endParaRPr lang="ar-SA" sz="2000" b="1">
            <a:solidFill>
              <a:sysClr val="windowText" lastClr="000000"/>
            </a:solidFill>
            <a:cs typeface="+mj-cs"/>
          </a:endParaRPr>
        </a:p>
      </dgm:t>
    </dgm:pt>
    <dgm:pt modelId="{71A947E5-BC76-47F0-A0CF-83D38BE44FE3}" type="sibTrans" cxnId="{80C56027-AF69-46EA-9EB6-CB5A4A4F70AE}">
      <dgm:prSet/>
      <dgm:spPr/>
      <dgm:t>
        <a:bodyPr/>
        <a:lstStyle/>
        <a:p>
          <a:pPr rtl="1"/>
          <a:endParaRPr lang="ar-SA"/>
        </a:p>
      </dgm:t>
    </dgm:pt>
    <dgm:pt modelId="{20AF9405-966B-44B9-AF08-4F0BA1A8FE67}">
      <dgm:prSet custT="1"/>
      <dgm:spPr>
        <a:solidFill>
          <a:schemeClr val="accent1">
            <a:lumMod val="60000"/>
            <a:lumOff val="40000"/>
          </a:schemeClr>
        </a:solidFill>
      </dgm:spPr>
      <dgm:t>
        <a:bodyPr/>
        <a:lstStyle/>
        <a:p>
          <a:pPr rtl="1"/>
          <a:r>
            <a:rPr lang="ar-TN" sz="2000" b="1">
              <a:solidFill>
                <a:sysClr val="windowText" lastClr="000000"/>
              </a:solidFill>
              <a:cs typeface="+mj-cs"/>
            </a:rPr>
            <a:t>الوجوب الغيريّ</a:t>
          </a:r>
          <a:endParaRPr lang="ar-SA" sz="2000" b="1">
            <a:solidFill>
              <a:sysClr val="windowText" lastClr="000000"/>
            </a:solidFill>
            <a:cs typeface="+mj-cs"/>
          </a:endParaRPr>
        </a:p>
      </dgm:t>
    </dgm:pt>
    <dgm:pt modelId="{BB20AEF8-F921-4246-AFBC-2C4473C7A83F}" type="parTrans" cxnId="{30491209-684C-40B1-8924-62B6F47020AC}">
      <dgm:prSet/>
      <dgm:spPr>
        <a:ln>
          <a:headEnd type="none" w="med" len="med"/>
          <a:tailEnd type="arrow" w="med" len="med"/>
        </a:ln>
      </dgm:spPr>
      <dgm:t>
        <a:bodyPr/>
        <a:lstStyle/>
        <a:p>
          <a:pPr rtl="1"/>
          <a:endParaRPr lang="ar-SA" sz="2000" b="1">
            <a:solidFill>
              <a:sysClr val="windowText" lastClr="000000"/>
            </a:solidFill>
            <a:cs typeface="+mj-cs"/>
          </a:endParaRPr>
        </a:p>
      </dgm:t>
    </dgm:pt>
    <dgm:pt modelId="{44B5F3BA-C33B-4366-A7A9-1711DA5D499E}" type="sibTrans" cxnId="{30491209-684C-40B1-8924-62B6F47020AC}">
      <dgm:prSet/>
      <dgm:spPr/>
      <dgm:t>
        <a:bodyPr/>
        <a:lstStyle/>
        <a:p>
          <a:pPr rtl="1"/>
          <a:endParaRPr lang="ar-SA"/>
        </a:p>
      </dgm:t>
    </dgm:pt>
    <dgm:pt modelId="{DAEBE251-71FD-4373-98EA-E3FA9960C871}">
      <dgm:prSet custT="1"/>
      <dgm:spPr>
        <a:solidFill>
          <a:schemeClr val="accent1">
            <a:lumMod val="60000"/>
            <a:lumOff val="40000"/>
          </a:schemeClr>
        </a:solidFill>
      </dgm:spPr>
      <dgm:t>
        <a:bodyPr/>
        <a:lstStyle/>
        <a:p>
          <a:pPr rtl="1"/>
          <a:r>
            <a:rPr lang="ar-TN" sz="2000" b="1">
              <a:solidFill>
                <a:sysClr val="windowText" lastClr="000000"/>
              </a:solidFill>
              <a:cs typeface="+mj-cs"/>
            </a:rPr>
            <a:t>الوجوب التّعبّديّ</a:t>
          </a:r>
          <a:endParaRPr lang="ar-SA" sz="2000" b="1">
            <a:solidFill>
              <a:sysClr val="windowText" lastClr="000000"/>
            </a:solidFill>
            <a:cs typeface="+mj-cs"/>
          </a:endParaRPr>
        </a:p>
      </dgm:t>
    </dgm:pt>
    <dgm:pt modelId="{B7EDE31E-DB79-484A-A756-EA1320F33102}" type="parTrans" cxnId="{D3CC4B01-C739-41B8-8C47-25562341C5A9}">
      <dgm:prSet/>
      <dgm:spPr>
        <a:ln>
          <a:headEnd type="none" w="med" len="med"/>
          <a:tailEnd type="arrow" w="med" len="med"/>
        </a:ln>
      </dgm:spPr>
      <dgm:t>
        <a:bodyPr/>
        <a:lstStyle/>
        <a:p>
          <a:pPr rtl="1"/>
          <a:endParaRPr lang="ar-SA" sz="2000" b="1">
            <a:solidFill>
              <a:sysClr val="windowText" lastClr="000000"/>
            </a:solidFill>
            <a:cs typeface="+mj-cs"/>
          </a:endParaRPr>
        </a:p>
      </dgm:t>
    </dgm:pt>
    <dgm:pt modelId="{D3BD18B3-03D5-4782-873B-0BD882078CEA}" type="sibTrans" cxnId="{D3CC4B01-C739-41B8-8C47-25562341C5A9}">
      <dgm:prSet/>
      <dgm:spPr/>
      <dgm:t>
        <a:bodyPr/>
        <a:lstStyle/>
        <a:p>
          <a:pPr rtl="1"/>
          <a:endParaRPr lang="ar-SA"/>
        </a:p>
      </dgm:t>
    </dgm:pt>
    <dgm:pt modelId="{73DD9FC7-C01D-4946-BE72-7498CC83D316}">
      <dgm:prSet custT="1"/>
      <dgm:spPr>
        <a:solidFill>
          <a:schemeClr val="accent1">
            <a:lumMod val="60000"/>
            <a:lumOff val="40000"/>
          </a:schemeClr>
        </a:solidFill>
      </dgm:spPr>
      <dgm:t>
        <a:bodyPr/>
        <a:lstStyle/>
        <a:p>
          <a:pPr rtl="1"/>
          <a:r>
            <a:rPr lang="ar-TN" sz="2000" b="1">
              <a:solidFill>
                <a:sysClr val="windowText" lastClr="000000"/>
              </a:solidFill>
              <a:cs typeface="+mj-cs"/>
            </a:rPr>
            <a:t>الوجوب التّوصّليّ</a:t>
          </a:r>
          <a:endParaRPr lang="ar-SA" sz="2000" b="1">
            <a:solidFill>
              <a:sysClr val="windowText" lastClr="000000"/>
            </a:solidFill>
            <a:cs typeface="+mj-cs"/>
          </a:endParaRPr>
        </a:p>
      </dgm:t>
    </dgm:pt>
    <dgm:pt modelId="{79F93223-75CA-431F-B7EB-7AA9B8DD29F8}" type="parTrans" cxnId="{3A838628-ABC5-43FF-99C6-66292CB93C13}">
      <dgm:prSet/>
      <dgm:spPr>
        <a:ln>
          <a:headEnd type="none" w="med" len="med"/>
          <a:tailEnd type="arrow" w="med" len="med"/>
        </a:ln>
      </dgm:spPr>
      <dgm:t>
        <a:bodyPr/>
        <a:lstStyle/>
        <a:p>
          <a:pPr rtl="1"/>
          <a:endParaRPr lang="ar-SA" sz="2000" b="1">
            <a:solidFill>
              <a:sysClr val="windowText" lastClr="000000"/>
            </a:solidFill>
            <a:cs typeface="+mj-cs"/>
          </a:endParaRPr>
        </a:p>
      </dgm:t>
    </dgm:pt>
    <dgm:pt modelId="{4BE2DDE7-F7EA-47CB-B5FC-79C2E9E856FB}" type="sibTrans" cxnId="{3A838628-ABC5-43FF-99C6-66292CB93C13}">
      <dgm:prSet/>
      <dgm:spPr/>
      <dgm:t>
        <a:bodyPr/>
        <a:lstStyle/>
        <a:p>
          <a:pPr rtl="1"/>
          <a:endParaRPr lang="ar-SA"/>
        </a:p>
      </dgm:t>
    </dgm:pt>
    <dgm:pt modelId="{74672890-75C8-4F2E-9FB7-144C1D17EFD6}" type="pres">
      <dgm:prSet presAssocID="{CDA54BD9-2C19-4BA7-985D-03FB21296DB9}" presName="hierChild1" presStyleCnt="0">
        <dgm:presLayoutVars>
          <dgm:orgChart val="1"/>
          <dgm:chPref val="1"/>
          <dgm:dir val="rev"/>
          <dgm:animOne val="branch"/>
          <dgm:animLvl val="lvl"/>
          <dgm:resizeHandles/>
        </dgm:presLayoutVars>
      </dgm:prSet>
      <dgm:spPr/>
      <dgm:t>
        <a:bodyPr/>
        <a:lstStyle/>
        <a:p>
          <a:endParaRPr lang="fr-FR"/>
        </a:p>
      </dgm:t>
    </dgm:pt>
    <dgm:pt modelId="{AA364A1B-B612-4908-A5C6-947F4341C717}" type="pres">
      <dgm:prSet presAssocID="{A29E30E4-C37D-45F6-98E7-6612405CA7BA}" presName="hierRoot1" presStyleCnt="0">
        <dgm:presLayoutVars>
          <dgm:hierBranch val="init"/>
        </dgm:presLayoutVars>
      </dgm:prSet>
      <dgm:spPr/>
      <dgm:t>
        <a:bodyPr/>
        <a:lstStyle/>
        <a:p>
          <a:pPr rtl="1"/>
          <a:endParaRPr lang="ar-SA"/>
        </a:p>
      </dgm:t>
    </dgm:pt>
    <dgm:pt modelId="{2088F141-86AA-4787-9F29-CA6DBC1DE10A}" type="pres">
      <dgm:prSet presAssocID="{A29E30E4-C37D-45F6-98E7-6612405CA7BA}" presName="rootComposite1" presStyleCnt="0"/>
      <dgm:spPr/>
      <dgm:t>
        <a:bodyPr/>
        <a:lstStyle/>
        <a:p>
          <a:pPr rtl="1"/>
          <a:endParaRPr lang="ar-SA"/>
        </a:p>
      </dgm:t>
    </dgm:pt>
    <dgm:pt modelId="{742AEFAB-08CD-421A-BC6F-A63A0C59A1E2}" type="pres">
      <dgm:prSet presAssocID="{A29E30E4-C37D-45F6-98E7-6612405CA7BA}" presName="rootText1" presStyleLbl="node0" presStyleIdx="0" presStyleCnt="1" custScaleY="350460">
        <dgm:presLayoutVars>
          <dgm:chPref val="3"/>
        </dgm:presLayoutVars>
      </dgm:prSet>
      <dgm:spPr>
        <a:prstGeom prst="diamond">
          <a:avLst/>
        </a:prstGeom>
      </dgm:spPr>
      <dgm:t>
        <a:bodyPr/>
        <a:lstStyle/>
        <a:p>
          <a:endParaRPr lang="fr-FR"/>
        </a:p>
      </dgm:t>
    </dgm:pt>
    <dgm:pt modelId="{34E457EE-23B1-4623-8C7F-D23F9014E6F5}" type="pres">
      <dgm:prSet presAssocID="{A29E30E4-C37D-45F6-98E7-6612405CA7BA}" presName="rootConnector1" presStyleLbl="node1" presStyleIdx="0" presStyleCnt="0"/>
      <dgm:spPr/>
      <dgm:t>
        <a:bodyPr/>
        <a:lstStyle/>
        <a:p>
          <a:endParaRPr lang="fr-FR"/>
        </a:p>
      </dgm:t>
    </dgm:pt>
    <dgm:pt modelId="{81D655F6-6EDA-4425-B76B-32A9535BDAB8}" type="pres">
      <dgm:prSet presAssocID="{A29E30E4-C37D-45F6-98E7-6612405CA7BA}" presName="hierChild2" presStyleCnt="0"/>
      <dgm:spPr/>
      <dgm:t>
        <a:bodyPr/>
        <a:lstStyle/>
        <a:p>
          <a:pPr rtl="1"/>
          <a:endParaRPr lang="ar-SA"/>
        </a:p>
      </dgm:t>
    </dgm:pt>
    <dgm:pt modelId="{8DFE34A6-E5E5-4EBF-8B78-6FDD7F5BDAD6}" type="pres">
      <dgm:prSet presAssocID="{795E325E-41BC-4885-A51E-5454D6848B80}" presName="Name66" presStyleLbl="parChTrans1D2" presStyleIdx="0" presStyleCnt="6"/>
      <dgm:spPr/>
      <dgm:t>
        <a:bodyPr/>
        <a:lstStyle/>
        <a:p>
          <a:endParaRPr lang="fr-FR"/>
        </a:p>
      </dgm:t>
    </dgm:pt>
    <dgm:pt modelId="{B319D48B-0BA3-455C-87ED-EB253C23BD70}" type="pres">
      <dgm:prSet presAssocID="{77E92FA0-683B-4F1D-B02B-BB7886CB19F4}" presName="hierRoot2" presStyleCnt="0">
        <dgm:presLayoutVars>
          <dgm:hierBranch val="init"/>
        </dgm:presLayoutVars>
      </dgm:prSet>
      <dgm:spPr/>
      <dgm:t>
        <a:bodyPr/>
        <a:lstStyle/>
        <a:p>
          <a:pPr rtl="1"/>
          <a:endParaRPr lang="ar-SA"/>
        </a:p>
      </dgm:t>
    </dgm:pt>
    <dgm:pt modelId="{63B556C6-D6ED-49B5-AA67-27BD81A3401D}" type="pres">
      <dgm:prSet presAssocID="{77E92FA0-683B-4F1D-B02B-BB7886CB19F4}" presName="rootComposite" presStyleCnt="0"/>
      <dgm:spPr/>
      <dgm:t>
        <a:bodyPr/>
        <a:lstStyle/>
        <a:p>
          <a:pPr rtl="1"/>
          <a:endParaRPr lang="ar-SA"/>
        </a:p>
      </dgm:t>
    </dgm:pt>
    <dgm:pt modelId="{F69F7686-58C4-49F8-B9D0-83C49BA80458}" type="pres">
      <dgm:prSet presAssocID="{77E92FA0-683B-4F1D-B02B-BB7886CB19F4}" presName="rootText" presStyleLbl="node2" presStyleIdx="0" presStyleCnt="6" custScaleX="100071" custScaleY="214433">
        <dgm:presLayoutVars>
          <dgm:chPref val="3"/>
        </dgm:presLayoutVars>
      </dgm:prSet>
      <dgm:spPr/>
      <dgm:t>
        <a:bodyPr/>
        <a:lstStyle/>
        <a:p>
          <a:endParaRPr lang="fr-FR"/>
        </a:p>
      </dgm:t>
    </dgm:pt>
    <dgm:pt modelId="{A6C30358-BD19-4F12-B090-17F1518C12B0}" type="pres">
      <dgm:prSet presAssocID="{77E92FA0-683B-4F1D-B02B-BB7886CB19F4}" presName="rootConnector" presStyleLbl="node2" presStyleIdx="0" presStyleCnt="6"/>
      <dgm:spPr/>
      <dgm:t>
        <a:bodyPr/>
        <a:lstStyle/>
        <a:p>
          <a:endParaRPr lang="fr-FR"/>
        </a:p>
      </dgm:t>
    </dgm:pt>
    <dgm:pt modelId="{929E1500-A1F6-4A51-B5BC-F7702372429D}" type="pres">
      <dgm:prSet presAssocID="{77E92FA0-683B-4F1D-B02B-BB7886CB19F4}" presName="hierChild4" presStyleCnt="0"/>
      <dgm:spPr/>
      <dgm:t>
        <a:bodyPr/>
        <a:lstStyle/>
        <a:p>
          <a:pPr rtl="1"/>
          <a:endParaRPr lang="ar-SA"/>
        </a:p>
      </dgm:t>
    </dgm:pt>
    <dgm:pt modelId="{1D93DB6E-A564-447C-BA7F-0C6E5222D76B}" type="pres">
      <dgm:prSet presAssocID="{1D942091-9D48-443A-BB89-FCEEEBFD801A}" presName="Name66" presStyleLbl="parChTrans1D3" presStyleIdx="0" presStyleCnt="6"/>
      <dgm:spPr/>
      <dgm:t>
        <a:bodyPr/>
        <a:lstStyle/>
        <a:p>
          <a:pPr rtl="1"/>
          <a:endParaRPr lang="ar-SA"/>
        </a:p>
      </dgm:t>
    </dgm:pt>
    <dgm:pt modelId="{97DDE1A1-66FF-40F3-9559-17C054F93F52}" type="pres">
      <dgm:prSet presAssocID="{D45826F6-CC74-410F-AC1E-D0E1421F531E}" presName="hierRoot2" presStyleCnt="0">
        <dgm:presLayoutVars>
          <dgm:hierBranch val="init"/>
        </dgm:presLayoutVars>
      </dgm:prSet>
      <dgm:spPr/>
      <dgm:t>
        <a:bodyPr/>
        <a:lstStyle/>
        <a:p>
          <a:pPr rtl="1"/>
          <a:endParaRPr lang="ar-SA"/>
        </a:p>
      </dgm:t>
    </dgm:pt>
    <dgm:pt modelId="{BECCFC0B-4D15-4BFC-B6D9-81B4DB418471}" type="pres">
      <dgm:prSet presAssocID="{D45826F6-CC74-410F-AC1E-D0E1421F531E}" presName="rootComposite" presStyleCnt="0"/>
      <dgm:spPr/>
      <dgm:t>
        <a:bodyPr/>
        <a:lstStyle/>
        <a:p>
          <a:pPr rtl="1"/>
          <a:endParaRPr lang="ar-SA"/>
        </a:p>
      </dgm:t>
    </dgm:pt>
    <dgm:pt modelId="{55F18F24-349E-4BB4-83E9-9CE0A560B69C}" type="pres">
      <dgm:prSet presAssocID="{D45826F6-CC74-410F-AC1E-D0E1421F531E}" presName="rootText" presStyleLbl="node3" presStyleIdx="0" presStyleCnt="6" custScaleX="119750" custScaleY="114364">
        <dgm:presLayoutVars>
          <dgm:chPref val="3"/>
        </dgm:presLayoutVars>
      </dgm:prSet>
      <dgm:spPr/>
      <dgm:t>
        <a:bodyPr/>
        <a:lstStyle/>
        <a:p>
          <a:pPr rtl="1"/>
          <a:endParaRPr lang="ar-SA"/>
        </a:p>
      </dgm:t>
    </dgm:pt>
    <dgm:pt modelId="{7AF32951-145B-499D-B3CF-A357C8F57B50}" type="pres">
      <dgm:prSet presAssocID="{D45826F6-CC74-410F-AC1E-D0E1421F531E}" presName="rootConnector" presStyleLbl="node3" presStyleIdx="0" presStyleCnt="6"/>
      <dgm:spPr/>
      <dgm:t>
        <a:bodyPr/>
        <a:lstStyle/>
        <a:p>
          <a:pPr rtl="1"/>
          <a:endParaRPr lang="ar-SA"/>
        </a:p>
      </dgm:t>
    </dgm:pt>
    <dgm:pt modelId="{D7626AFD-73EB-4C13-9B0F-EED857C630A8}" type="pres">
      <dgm:prSet presAssocID="{D45826F6-CC74-410F-AC1E-D0E1421F531E}" presName="hierChild4" presStyleCnt="0"/>
      <dgm:spPr/>
      <dgm:t>
        <a:bodyPr/>
        <a:lstStyle/>
        <a:p>
          <a:pPr rtl="1"/>
          <a:endParaRPr lang="ar-SA"/>
        </a:p>
      </dgm:t>
    </dgm:pt>
    <dgm:pt modelId="{C29EB595-C008-4A65-A598-896F58C09E78}" type="pres">
      <dgm:prSet presAssocID="{DC0B4333-A44C-4CE5-A133-DE19FE886DB3}" presName="Name66" presStyleLbl="parChTrans1D4" presStyleIdx="0" presStyleCnt="12"/>
      <dgm:spPr/>
      <dgm:t>
        <a:bodyPr/>
        <a:lstStyle/>
        <a:p>
          <a:pPr rtl="1"/>
          <a:endParaRPr lang="ar-SA"/>
        </a:p>
      </dgm:t>
    </dgm:pt>
    <dgm:pt modelId="{544E4C47-6357-40CD-A9C1-16932A8F24F3}" type="pres">
      <dgm:prSet presAssocID="{02412FBD-411E-45FA-84A5-60E3280DFF6D}" presName="hierRoot2" presStyleCnt="0">
        <dgm:presLayoutVars>
          <dgm:hierBranch val="init"/>
        </dgm:presLayoutVars>
      </dgm:prSet>
      <dgm:spPr/>
      <dgm:t>
        <a:bodyPr/>
        <a:lstStyle/>
        <a:p>
          <a:pPr rtl="1"/>
          <a:endParaRPr lang="ar-SA"/>
        </a:p>
      </dgm:t>
    </dgm:pt>
    <dgm:pt modelId="{CE339F52-62D3-4420-86C4-E4713962F3B9}" type="pres">
      <dgm:prSet presAssocID="{02412FBD-411E-45FA-84A5-60E3280DFF6D}" presName="rootComposite" presStyleCnt="0"/>
      <dgm:spPr/>
      <dgm:t>
        <a:bodyPr/>
        <a:lstStyle/>
        <a:p>
          <a:pPr rtl="1"/>
          <a:endParaRPr lang="ar-SA"/>
        </a:p>
      </dgm:t>
    </dgm:pt>
    <dgm:pt modelId="{EF697AD7-4943-46DC-A432-255376886961}" type="pres">
      <dgm:prSet presAssocID="{02412FBD-411E-45FA-84A5-60E3280DFF6D}" presName="rootText" presStyleLbl="node4" presStyleIdx="0" presStyleCnt="12" custScaleX="130804">
        <dgm:presLayoutVars>
          <dgm:chPref val="3"/>
        </dgm:presLayoutVars>
      </dgm:prSet>
      <dgm:spPr/>
      <dgm:t>
        <a:bodyPr/>
        <a:lstStyle/>
        <a:p>
          <a:pPr rtl="1"/>
          <a:endParaRPr lang="ar-SA"/>
        </a:p>
      </dgm:t>
    </dgm:pt>
    <dgm:pt modelId="{84EEC86C-6739-4F46-8676-F414C944D5AB}" type="pres">
      <dgm:prSet presAssocID="{02412FBD-411E-45FA-84A5-60E3280DFF6D}" presName="rootConnector" presStyleLbl="node4" presStyleIdx="0" presStyleCnt="12"/>
      <dgm:spPr/>
      <dgm:t>
        <a:bodyPr/>
        <a:lstStyle/>
        <a:p>
          <a:pPr rtl="1"/>
          <a:endParaRPr lang="ar-SA"/>
        </a:p>
      </dgm:t>
    </dgm:pt>
    <dgm:pt modelId="{9956EBA5-2025-4E2A-ACE8-585BBEE61763}" type="pres">
      <dgm:prSet presAssocID="{02412FBD-411E-45FA-84A5-60E3280DFF6D}" presName="hierChild4" presStyleCnt="0"/>
      <dgm:spPr/>
      <dgm:t>
        <a:bodyPr/>
        <a:lstStyle/>
        <a:p>
          <a:pPr rtl="1"/>
          <a:endParaRPr lang="ar-SA"/>
        </a:p>
      </dgm:t>
    </dgm:pt>
    <dgm:pt modelId="{E07A7F97-BC64-42A4-A1F1-103AD3EC334A}" type="pres">
      <dgm:prSet presAssocID="{02412FBD-411E-45FA-84A5-60E3280DFF6D}" presName="hierChild5" presStyleCnt="0"/>
      <dgm:spPr/>
      <dgm:t>
        <a:bodyPr/>
        <a:lstStyle/>
        <a:p>
          <a:pPr rtl="1"/>
          <a:endParaRPr lang="ar-SA"/>
        </a:p>
      </dgm:t>
    </dgm:pt>
    <dgm:pt modelId="{17C22C49-3D5B-4AAC-96AB-18AF8DF2FB8D}" type="pres">
      <dgm:prSet presAssocID="{19BA4DC7-4F72-4B34-AB1C-40421757A00C}" presName="Name66" presStyleLbl="parChTrans1D4" presStyleIdx="1" presStyleCnt="12"/>
      <dgm:spPr/>
      <dgm:t>
        <a:bodyPr/>
        <a:lstStyle/>
        <a:p>
          <a:pPr rtl="1"/>
          <a:endParaRPr lang="ar-SA"/>
        </a:p>
      </dgm:t>
    </dgm:pt>
    <dgm:pt modelId="{AFEB6513-1255-4FD5-94CA-04AD4AC35154}" type="pres">
      <dgm:prSet presAssocID="{582B0BF0-25F4-42D1-A552-F11D1341B5B6}" presName="hierRoot2" presStyleCnt="0">
        <dgm:presLayoutVars>
          <dgm:hierBranch val="init"/>
        </dgm:presLayoutVars>
      </dgm:prSet>
      <dgm:spPr/>
      <dgm:t>
        <a:bodyPr/>
        <a:lstStyle/>
        <a:p>
          <a:pPr rtl="1"/>
          <a:endParaRPr lang="ar-SA"/>
        </a:p>
      </dgm:t>
    </dgm:pt>
    <dgm:pt modelId="{F9BEE74E-33C1-481F-9BA6-6B1B03346A5F}" type="pres">
      <dgm:prSet presAssocID="{582B0BF0-25F4-42D1-A552-F11D1341B5B6}" presName="rootComposite" presStyleCnt="0"/>
      <dgm:spPr/>
      <dgm:t>
        <a:bodyPr/>
        <a:lstStyle/>
        <a:p>
          <a:pPr rtl="1"/>
          <a:endParaRPr lang="ar-SA"/>
        </a:p>
      </dgm:t>
    </dgm:pt>
    <dgm:pt modelId="{54B3A807-1714-478D-9B49-D061B17B4FFD}" type="pres">
      <dgm:prSet presAssocID="{582B0BF0-25F4-42D1-A552-F11D1341B5B6}" presName="rootText" presStyleLbl="node4" presStyleIdx="1" presStyleCnt="12" custScaleX="130804">
        <dgm:presLayoutVars>
          <dgm:chPref val="3"/>
        </dgm:presLayoutVars>
      </dgm:prSet>
      <dgm:spPr/>
      <dgm:t>
        <a:bodyPr/>
        <a:lstStyle/>
        <a:p>
          <a:pPr rtl="1"/>
          <a:endParaRPr lang="ar-SA"/>
        </a:p>
      </dgm:t>
    </dgm:pt>
    <dgm:pt modelId="{B6215D13-9054-4EB2-B5EC-7DF3E08493B2}" type="pres">
      <dgm:prSet presAssocID="{582B0BF0-25F4-42D1-A552-F11D1341B5B6}" presName="rootConnector" presStyleLbl="node4" presStyleIdx="1" presStyleCnt="12"/>
      <dgm:spPr/>
      <dgm:t>
        <a:bodyPr/>
        <a:lstStyle/>
        <a:p>
          <a:pPr rtl="1"/>
          <a:endParaRPr lang="ar-SA"/>
        </a:p>
      </dgm:t>
    </dgm:pt>
    <dgm:pt modelId="{4277EAD5-4EE0-46DD-826C-7E1FC85F774D}" type="pres">
      <dgm:prSet presAssocID="{582B0BF0-25F4-42D1-A552-F11D1341B5B6}" presName="hierChild4" presStyleCnt="0"/>
      <dgm:spPr/>
      <dgm:t>
        <a:bodyPr/>
        <a:lstStyle/>
        <a:p>
          <a:pPr rtl="1"/>
          <a:endParaRPr lang="ar-SA"/>
        </a:p>
      </dgm:t>
    </dgm:pt>
    <dgm:pt modelId="{EE921DA8-7DF6-467F-9CB5-9668B28B539C}" type="pres">
      <dgm:prSet presAssocID="{582B0BF0-25F4-42D1-A552-F11D1341B5B6}" presName="hierChild5" presStyleCnt="0"/>
      <dgm:spPr/>
      <dgm:t>
        <a:bodyPr/>
        <a:lstStyle/>
        <a:p>
          <a:pPr rtl="1"/>
          <a:endParaRPr lang="ar-SA"/>
        </a:p>
      </dgm:t>
    </dgm:pt>
    <dgm:pt modelId="{C0F11B15-1D79-41C4-9F77-BB934B090E48}" type="pres">
      <dgm:prSet presAssocID="{D45826F6-CC74-410F-AC1E-D0E1421F531E}" presName="hierChild5" presStyleCnt="0"/>
      <dgm:spPr/>
      <dgm:t>
        <a:bodyPr/>
        <a:lstStyle/>
        <a:p>
          <a:pPr rtl="1"/>
          <a:endParaRPr lang="ar-SA"/>
        </a:p>
      </dgm:t>
    </dgm:pt>
    <dgm:pt modelId="{7E9DF5AD-814A-46D8-9D01-E6215FEE1AED}" type="pres">
      <dgm:prSet presAssocID="{77E92FA0-683B-4F1D-B02B-BB7886CB19F4}" presName="hierChild5" presStyleCnt="0"/>
      <dgm:spPr/>
      <dgm:t>
        <a:bodyPr/>
        <a:lstStyle/>
        <a:p>
          <a:pPr rtl="1"/>
          <a:endParaRPr lang="ar-SA"/>
        </a:p>
      </dgm:t>
    </dgm:pt>
    <dgm:pt modelId="{35EC7849-7B4F-4B29-9176-D9C301FBCB29}" type="pres">
      <dgm:prSet presAssocID="{65A53720-73CF-4D45-BD70-8581E9CAD592}" presName="Name66" presStyleLbl="parChTrans1D2" presStyleIdx="1" presStyleCnt="6"/>
      <dgm:spPr/>
      <dgm:t>
        <a:bodyPr/>
        <a:lstStyle/>
        <a:p>
          <a:endParaRPr lang="fr-FR"/>
        </a:p>
      </dgm:t>
    </dgm:pt>
    <dgm:pt modelId="{C82ED94D-9F4E-4FC1-B6E7-7EBFC22F3060}" type="pres">
      <dgm:prSet presAssocID="{0E9D85FE-AF04-4A78-8194-C72A3D5038BC}" presName="hierRoot2" presStyleCnt="0">
        <dgm:presLayoutVars>
          <dgm:hierBranch val="init"/>
        </dgm:presLayoutVars>
      </dgm:prSet>
      <dgm:spPr/>
      <dgm:t>
        <a:bodyPr/>
        <a:lstStyle/>
        <a:p>
          <a:pPr rtl="1"/>
          <a:endParaRPr lang="ar-SA"/>
        </a:p>
      </dgm:t>
    </dgm:pt>
    <dgm:pt modelId="{C15F2574-8580-4D64-89ED-2558F3763081}" type="pres">
      <dgm:prSet presAssocID="{0E9D85FE-AF04-4A78-8194-C72A3D5038BC}" presName="rootComposite" presStyleCnt="0"/>
      <dgm:spPr/>
      <dgm:t>
        <a:bodyPr/>
        <a:lstStyle/>
        <a:p>
          <a:pPr rtl="1"/>
          <a:endParaRPr lang="ar-SA"/>
        </a:p>
      </dgm:t>
    </dgm:pt>
    <dgm:pt modelId="{3E32B228-9E43-4DF7-864C-802A6A425DBD}" type="pres">
      <dgm:prSet presAssocID="{0E9D85FE-AF04-4A78-8194-C72A3D5038BC}" presName="rootText" presStyleLbl="node2" presStyleIdx="1" presStyleCnt="6" custScaleX="104836" custScaleY="214433">
        <dgm:presLayoutVars>
          <dgm:chPref val="3"/>
        </dgm:presLayoutVars>
      </dgm:prSet>
      <dgm:spPr/>
      <dgm:t>
        <a:bodyPr/>
        <a:lstStyle/>
        <a:p>
          <a:endParaRPr lang="fr-FR"/>
        </a:p>
      </dgm:t>
    </dgm:pt>
    <dgm:pt modelId="{9B7DCD36-5683-4A0E-85C2-771EB53F1FFC}" type="pres">
      <dgm:prSet presAssocID="{0E9D85FE-AF04-4A78-8194-C72A3D5038BC}" presName="rootConnector" presStyleLbl="node2" presStyleIdx="1" presStyleCnt="6"/>
      <dgm:spPr/>
      <dgm:t>
        <a:bodyPr/>
        <a:lstStyle/>
        <a:p>
          <a:endParaRPr lang="fr-FR"/>
        </a:p>
      </dgm:t>
    </dgm:pt>
    <dgm:pt modelId="{ACA806A2-A75C-4DA1-A161-F3E71CFCB238}" type="pres">
      <dgm:prSet presAssocID="{0E9D85FE-AF04-4A78-8194-C72A3D5038BC}" presName="hierChild4" presStyleCnt="0"/>
      <dgm:spPr/>
      <dgm:t>
        <a:bodyPr/>
        <a:lstStyle/>
        <a:p>
          <a:pPr rtl="1"/>
          <a:endParaRPr lang="ar-SA"/>
        </a:p>
      </dgm:t>
    </dgm:pt>
    <dgm:pt modelId="{87103F5C-E7D9-43EB-80E7-F96BDD500891}" type="pres">
      <dgm:prSet presAssocID="{66D663B0-02CF-4BEF-9D81-E942FFA19043}" presName="Name66" presStyleLbl="parChTrans1D3" presStyleIdx="1" presStyleCnt="6"/>
      <dgm:spPr/>
      <dgm:t>
        <a:bodyPr/>
        <a:lstStyle/>
        <a:p>
          <a:pPr rtl="1"/>
          <a:endParaRPr lang="ar-SA"/>
        </a:p>
      </dgm:t>
    </dgm:pt>
    <dgm:pt modelId="{C9940AC7-AB31-4164-BB12-BF922D56025A}" type="pres">
      <dgm:prSet presAssocID="{BC7B3AB9-3892-45D9-A49F-FCE7882A1FE8}" presName="hierRoot2" presStyleCnt="0">
        <dgm:presLayoutVars>
          <dgm:hierBranch val="init"/>
        </dgm:presLayoutVars>
      </dgm:prSet>
      <dgm:spPr/>
      <dgm:t>
        <a:bodyPr/>
        <a:lstStyle/>
        <a:p>
          <a:pPr rtl="1"/>
          <a:endParaRPr lang="ar-SA"/>
        </a:p>
      </dgm:t>
    </dgm:pt>
    <dgm:pt modelId="{9C1C1D48-92AC-47B3-A364-63684BE2A56F}" type="pres">
      <dgm:prSet presAssocID="{BC7B3AB9-3892-45D9-A49F-FCE7882A1FE8}" presName="rootComposite" presStyleCnt="0"/>
      <dgm:spPr/>
      <dgm:t>
        <a:bodyPr/>
        <a:lstStyle/>
        <a:p>
          <a:pPr rtl="1"/>
          <a:endParaRPr lang="ar-SA"/>
        </a:p>
      </dgm:t>
    </dgm:pt>
    <dgm:pt modelId="{98C43C10-04DD-4956-B5E4-E111212623B5}" type="pres">
      <dgm:prSet presAssocID="{BC7B3AB9-3892-45D9-A49F-FCE7882A1FE8}" presName="rootText" presStyleLbl="node3" presStyleIdx="1" presStyleCnt="6" custScaleX="119750" custScaleY="114364">
        <dgm:presLayoutVars>
          <dgm:chPref val="3"/>
        </dgm:presLayoutVars>
      </dgm:prSet>
      <dgm:spPr/>
      <dgm:t>
        <a:bodyPr/>
        <a:lstStyle/>
        <a:p>
          <a:pPr rtl="1"/>
          <a:endParaRPr lang="ar-SA"/>
        </a:p>
      </dgm:t>
    </dgm:pt>
    <dgm:pt modelId="{5A971F52-027E-4579-9741-B1298672A53C}" type="pres">
      <dgm:prSet presAssocID="{BC7B3AB9-3892-45D9-A49F-FCE7882A1FE8}" presName="rootConnector" presStyleLbl="node3" presStyleIdx="1" presStyleCnt="6"/>
      <dgm:spPr/>
      <dgm:t>
        <a:bodyPr/>
        <a:lstStyle/>
        <a:p>
          <a:pPr rtl="1"/>
          <a:endParaRPr lang="ar-SA"/>
        </a:p>
      </dgm:t>
    </dgm:pt>
    <dgm:pt modelId="{4E1DC0D5-6C6D-4729-92BF-B26EFDABEDC2}" type="pres">
      <dgm:prSet presAssocID="{BC7B3AB9-3892-45D9-A49F-FCE7882A1FE8}" presName="hierChild4" presStyleCnt="0"/>
      <dgm:spPr/>
      <dgm:t>
        <a:bodyPr/>
        <a:lstStyle/>
        <a:p>
          <a:pPr rtl="1"/>
          <a:endParaRPr lang="ar-SA"/>
        </a:p>
      </dgm:t>
    </dgm:pt>
    <dgm:pt modelId="{B0C656CF-FF49-4798-9A07-42D23105DCAE}" type="pres">
      <dgm:prSet presAssocID="{8BB78DD0-0679-4B4D-9539-17BCA339E8C8}" presName="Name66" presStyleLbl="parChTrans1D4" presStyleIdx="2" presStyleCnt="12"/>
      <dgm:spPr/>
      <dgm:t>
        <a:bodyPr/>
        <a:lstStyle/>
        <a:p>
          <a:pPr rtl="1"/>
          <a:endParaRPr lang="ar-SA"/>
        </a:p>
      </dgm:t>
    </dgm:pt>
    <dgm:pt modelId="{8689E1A5-71A2-4C36-BC8A-E57FBF4189D5}" type="pres">
      <dgm:prSet presAssocID="{21B60CEC-E03C-4ADD-B599-DBA8475A5BF6}" presName="hierRoot2" presStyleCnt="0">
        <dgm:presLayoutVars>
          <dgm:hierBranch val="init"/>
        </dgm:presLayoutVars>
      </dgm:prSet>
      <dgm:spPr/>
      <dgm:t>
        <a:bodyPr/>
        <a:lstStyle/>
        <a:p>
          <a:pPr rtl="1"/>
          <a:endParaRPr lang="ar-SA"/>
        </a:p>
      </dgm:t>
    </dgm:pt>
    <dgm:pt modelId="{D8EE0DD8-5026-4517-810C-9BBE65081757}" type="pres">
      <dgm:prSet presAssocID="{21B60CEC-E03C-4ADD-B599-DBA8475A5BF6}" presName="rootComposite" presStyleCnt="0"/>
      <dgm:spPr/>
      <dgm:t>
        <a:bodyPr/>
        <a:lstStyle/>
        <a:p>
          <a:pPr rtl="1"/>
          <a:endParaRPr lang="ar-SA"/>
        </a:p>
      </dgm:t>
    </dgm:pt>
    <dgm:pt modelId="{16ECBD24-CA64-4F49-BB54-181463F687BC}" type="pres">
      <dgm:prSet presAssocID="{21B60CEC-E03C-4ADD-B599-DBA8475A5BF6}" presName="rootText" presStyleLbl="node4" presStyleIdx="2" presStyleCnt="12" custScaleX="130804">
        <dgm:presLayoutVars>
          <dgm:chPref val="3"/>
        </dgm:presLayoutVars>
      </dgm:prSet>
      <dgm:spPr/>
      <dgm:t>
        <a:bodyPr/>
        <a:lstStyle/>
        <a:p>
          <a:pPr rtl="1"/>
          <a:endParaRPr lang="ar-SA"/>
        </a:p>
      </dgm:t>
    </dgm:pt>
    <dgm:pt modelId="{8D71CE3A-524D-49DF-B96B-5B8348FA673A}" type="pres">
      <dgm:prSet presAssocID="{21B60CEC-E03C-4ADD-B599-DBA8475A5BF6}" presName="rootConnector" presStyleLbl="node4" presStyleIdx="2" presStyleCnt="12"/>
      <dgm:spPr/>
      <dgm:t>
        <a:bodyPr/>
        <a:lstStyle/>
        <a:p>
          <a:pPr rtl="1"/>
          <a:endParaRPr lang="ar-SA"/>
        </a:p>
      </dgm:t>
    </dgm:pt>
    <dgm:pt modelId="{6D21E602-FD95-408C-9BE9-4005AC028083}" type="pres">
      <dgm:prSet presAssocID="{21B60CEC-E03C-4ADD-B599-DBA8475A5BF6}" presName="hierChild4" presStyleCnt="0"/>
      <dgm:spPr/>
      <dgm:t>
        <a:bodyPr/>
        <a:lstStyle/>
        <a:p>
          <a:pPr rtl="1"/>
          <a:endParaRPr lang="ar-SA"/>
        </a:p>
      </dgm:t>
    </dgm:pt>
    <dgm:pt modelId="{EF8E8EB8-64E7-43D6-8582-D49599F4657F}" type="pres">
      <dgm:prSet presAssocID="{21B60CEC-E03C-4ADD-B599-DBA8475A5BF6}" presName="hierChild5" presStyleCnt="0"/>
      <dgm:spPr/>
      <dgm:t>
        <a:bodyPr/>
        <a:lstStyle/>
        <a:p>
          <a:pPr rtl="1"/>
          <a:endParaRPr lang="ar-SA"/>
        </a:p>
      </dgm:t>
    </dgm:pt>
    <dgm:pt modelId="{430637B5-C4FF-46E0-99D3-BEB27B9F318E}" type="pres">
      <dgm:prSet presAssocID="{CA30DE24-88A2-4DDE-9F98-2A7372823C04}" presName="Name66" presStyleLbl="parChTrans1D4" presStyleIdx="3" presStyleCnt="12"/>
      <dgm:spPr/>
      <dgm:t>
        <a:bodyPr/>
        <a:lstStyle/>
        <a:p>
          <a:pPr rtl="1"/>
          <a:endParaRPr lang="ar-SA"/>
        </a:p>
      </dgm:t>
    </dgm:pt>
    <dgm:pt modelId="{24C8D987-8012-4955-8AE7-46E19535AD5F}" type="pres">
      <dgm:prSet presAssocID="{B0DCC6FB-9F16-4191-A004-68F3C5DC139A}" presName="hierRoot2" presStyleCnt="0">
        <dgm:presLayoutVars>
          <dgm:hierBranch val="init"/>
        </dgm:presLayoutVars>
      </dgm:prSet>
      <dgm:spPr/>
      <dgm:t>
        <a:bodyPr/>
        <a:lstStyle/>
        <a:p>
          <a:pPr rtl="1"/>
          <a:endParaRPr lang="ar-SA"/>
        </a:p>
      </dgm:t>
    </dgm:pt>
    <dgm:pt modelId="{2D32115F-4FCD-4FCF-8842-DCC8B9F3E303}" type="pres">
      <dgm:prSet presAssocID="{B0DCC6FB-9F16-4191-A004-68F3C5DC139A}" presName="rootComposite" presStyleCnt="0"/>
      <dgm:spPr/>
      <dgm:t>
        <a:bodyPr/>
        <a:lstStyle/>
        <a:p>
          <a:pPr rtl="1"/>
          <a:endParaRPr lang="ar-SA"/>
        </a:p>
      </dgm:t>
    </dgm:pt>
    <dgm:pt modelId="{98C2C84E-2454-4BC3-AABA-235481AB3E3E}" type="pres">
      <dgm:prSet presAssocID="{B0DCC6FB-9F16-4191-A004-68F3C5DC139A}" presName="rootText" presStyleLbl="node4" presStyleIdx="3" presStyleCnt="12" custScaleX="130804">
        <dgm:presLayoutVars>
          <dgm:chPref val="3"/>
        </dgm:presLayoutVars>
      </dgm:prSet>
      <dgm:spPr/>
      <dgm:t>
        <a:bodyPr/>
        <a:lstStyle/>
        <a:p>
          <a:pPr rtl="1"/>
          <a:endParaRPr lang="ar-SA"/>
        </a:p>
      </dgm:t>
    </dgm:pt>
    <dgm:pt modelId="{24DDE2DC-FD35-4099-9522-97FBAB65E247}" type="pres">
      <dgm:prSet presAssocID="{B0DCC6FB-9F16-4191-A004-68F3C5DC139A}" presName="rootConnector" presStyleLbl="node4" presStyleIdx="3" presStyleCnt="12"/>
      <dgm:spPr/>
      <dgm:t>
        <a:bodyPr/>
        <a:lstStyle/>
        <a:p>
          <a:pPr rtl="1"/>
          <a:endParaRPr lang="ar-SA"/>
        </a:p>
      </dgm:t>
    </dgm:pt>
    <dgm:pt modelId="{AF8F5AD5-92F7-4813-B2C5-283F50AA78F4}" type="pres">
      <dgm:prSet presAssocID="{B0DCC6FB-9F16-4191-A004-68F3C5DC139A}" presName="hierChild4" presStyleCnt="0"/>
      <dgm:spPr/>
      <dgm:t>
        <a:bodyPr/>
        <a:lstStyle/>
        <a:p>
          <a:pPr rtl="1"/>
          <a:endParaRPr lang="ar-SA"/>
        </a:p>
      </dgm:t>
    </dgm:pt>
    <dgm:pt modelId="{01639101-DA3E-4001-8C55-08475F6B638B}" type="pres">
      <dgm:prSet presAssocID="{B0DCC6FB-9F16-4191-A004-68F3C5DC139A}" presName="hierChild5" presStyleCnt="0"/>
      <dgm:spPr/>
      <dgm:t>
        <a:bodyPr/>
        <a:lstStyle/>
        <a:p>
          <a:pPr rtl="1"/>
          <a:endParaRPr lang="ar-SA"/>
        </a:p>
      </dgm:t>
    </dgm:pt>
    <dgm:pt modelId="{D3451EEA-5F1A-465B-96A9-616330C36ED0}" type="pres">
      <dgm:prSet presAssocID="{BC7B3AB9-3892-45D9-A49F-FCE7882A1FE8}" presName="hierChild5" presStyleCnt="0"/>
      <dgm:spPr/>
      <dgm:t>
        <a:bodyPr/>
        <a:lstStyle/>
        <a:p>
          <a:pPr rtl="1"/>
          <a:endParaRPr lang="ar-SA"/>
        </a:p>
      </dgm:t>
    </dgm:pt>
    <dgm:pt modelId="{A7AA55FA-5851-4557-BF10-96E19A2C19BB}" type="pres">
      <dgm:prSet presAssocID="{0E9D85FE-AF04-4A78-8194-C72A3D5038BC}" presName="hierChild5" presStyleCnt="0"/>
      <dgm:spPr/>
      <dgm:t>
        <a:bodyPr/>
        <a:lstStyle/>
        <a:p>
          <a:pPr rtl="1"/>
          <a:endParaRPr lang="ar-SA"/>
        </a:p>
      </dgm:t>
    </dgm:pt>
    <dgm:pt modelId="{FB0E0A0F-5BC6-481A-BD0E-E672CD2935BF}" type="pres">
      <dgm:prSet presAssocID="{412173EE-C686-40A5-8A2C-88627768FB64}" presName="Name66" presStyleLbl="parChTrans1D2" presStyleIdx="2" presStyleCnt="6"/>
      <dgm:spPr/>
      <dgm:t>
        <a:bodyPr/>
        <a:lstStyle/>
        <a:p>
          <a:endParaRPr lang="fr-FR"/>
        </a:p>
      </dgm:t>
    </dgm:pt>
    <dgm:pt modelId="{C32677E5-C21D-4D89-A36A-D38998930D38}" type="pres">
      <dgm:prSet presAssocID="{29B99B5F-9BA8-4094-8A8D-211EC2924CD7}" presName="hierRoot2" presStyleCnt="0">
        <dgm:presLayoutVars>
          <dgm:hierBranch val="init"/>
        </dgm:presLayoutVars>
      </dgm:prSet>
      <dgm:spPr/>
      <dgm:t>
        <a:bodyPr/>
        <a:lstStyle/>
        <a:p>
          <a:pPr rtl="1"/>
          <a:endParaRPr lang="ar-SA"/>
        </a:p>
      </dgm:t>
    </dgm:pt>
    <dgm:pt modelId="{FBD56B6D-595C-43EE-8BC5-A621D403058A}" type="pres">
      <dgm:prSet presAssocID="{29B99B5F-9BA8-4094-8A8D-211EC2924CD7}" presName="rootComposite" presStyleCnt="0"/>
      <dgm:spPr/>
      <dgm:t>
        <a:bodyPr/>
        <a:lstStyle/>
        <a:p>
          <a:pPr rtl="1"/>
          <a:endParaRPr lang="ar-SA"/>
        </a:p>
      </dgm:t>
    </dgm:pt>
    <dgm:pt modelId="{14D32508-AB30-4662-8165-DFABD9F13084}" type="pres">
      <dgm:prSet presAssocID="{29B99B5F-9BA8-4094-8A8D-211EC2924CD7}" presName="rootText" presStyleLbl="node2" presStyleIdx="2" presStyleCnt="6" custScaleX="100071" custScaleY="214433">
        <dgm:presLayoutVars>
          <dgm:chPref val="3"/>
        </dgm:presLayoutVars>
      </dgm:prSet>
      <dgm:spPr/>
      <dgm:t>
        <a:bodyPr/>
        <a:lstStyle/>
        <a:p>
          <a:endParaRPr lang="fr-FR"/>
        </a:p>
      </dgm:t>
    </dgm:pt>
    <dgm:pt modelId="{190095FA-CC20-4D87-8259-2E2953D031BC}" type="pres">
      <dgm:prSet presAssocID="{29B99B5F-9BA8-4094-8A8D-211EC2924CD7}" presName="rootConnector" presStyleLbl="node2" presStyleIdx="2" presStyleCnt="6"/>
      <dgm:spPr/>
      <dgm:t>
        <a:bodyPr/>
        <a:lstStyle/>
        <a:p>
          <a:endParaRPr lang="fr-FR"/>
        </a:p>
      </dgm:t>
    </dgm:pt>
    <dgm:pt modelId="{7F9E3B8C-B48D-45A4-9078-510E8593B2CF}" type="pres">
      <dgm:prSet presAssocID="{29B99B5F-9BA8-4094-8A8D-211EC2924CD7}" presName="hierChild4" presStyleCnt="0"/>
      <dgm:spPr/>
      <dgm:t>
        <a:bodyPr/>
        <a:lstStyle/>
        <a:p>
          <a:pPr rtl="1"/>
          <a:endParaRPr lang="ar-SA"/>
        </a:p>
      </dgm:t>
    </dgm:pt>
    <dgm:pt modelId="{BB35A6D5-5836-4B3F-89AB-FDD9067A528C}" type="pres">
      <dgm:prSet presAssocID="{52837854-77F6-4E92-B5CF-D565BD67FB60}" presName="Name66" presStyleLbl="parChTrans1D3" presStyleIdx="2" presStyleCnt="6"/>
      <dgm:spPr/>
      <dgm:t>
        <a:bodyPr/>
        <a:lstStyle/>
        <a:p>
          <a:pPr rtl="1"/>
          <a:endParaRPr lang="ar-SA"/>
        </a:p>
      </dgm:t>
    </dgm:pt>
    <dgm:pt modelId="{E6984482-9513-424A-80BD-8BCB4790F7A4}" type="pres">
      <dgm:prSet presAssocID="{C698C65B-A38E-42C5-85C8-1D3F6C25C323}" presName="hierRoot2" presStyleCnt="0">
        <dgm:presLayoutVars>
          <dgm:hierBranch val="init"/>
        </dgm:presLayoutVars>
      </dgm:prSet>
      <dgm:spPr/>
      <dgm:t>
        <a:bodyPr/>
        <a:lstStyle/>
        <a:p>
          <a:pPr rtl="1"/>
          <a:endParaRPr lang="ar-SA"/>
        </a:p>
      </dgm:t>
    </dgm:pt>
    <dgm:pt modelId="{01DE36EE-9780-4106-9EFF-8BB36AEC61B3}" type="pres">
      <dgm:prSet presAssocID="{C698C65B-A38E-42C5-85C8-1D3F6C25C323}" presName="rootComposite" presStyleCnt="0"/>
      <dgm:spPr/>
      <dgm:t>
        <a:bodyPr/>
        <a:lstStyle/>
        <a:p>
          <a:pPr rtl="1"/>
          <a:endParaRPr lang="ar-SA"/>
        </a:p>
      </dgm:t>
    </dgm:pt>
    <dgm:pt modelId="{9A27E9F5-749C-4CC6-BD11-6F57329DC900}" type="pres">
      <dgm:prSet presAssocID="{C698C65B-A38E-42C5-85C8-1D3F6C25C323}" presName="rootText" presStyleLbl="node3" presStyleIdx="2" presStyleCnt="6" custScaleX="120505" custScaleY="114364">
        <dgm:presLayoutVars>
          <dgm:chPref val="3"/>
        </dgm:presLayoutVars>
      </dgm:prSet>
      <dgm:spPr/>
      <dgm:t>
        <a:bodyPr/>
        <a:lstStyle/>
        <a:p>
          <a:pPr rtl="1"/>
          <a:endParaRPr lang="ar-SA"/>
        </a:p>
      </dgm:t>
    </dgm:pt>
    <dgm:pt modelId="{B28B7D1A-D9C8-402C-9AD8-EEAF19832040}" type="pres">
      <dgm:prSet presAssocID="{C698C65B-A38E-42C5-85C8-1D3F6C25C323}" presName="rootConnector" presStyleLbl="node3" presStyleIdx="2" presStyleCnt="6"/>
      <dgm:spPr/>
      <dgm:t>
        <a:bodyPr/>
        <a:lstStyle/>
        <a:p>
          <a:pPr rtl="1"/>
          <a:endParaRPr lang="ar-SA"/>
        </a:p>
      </dgm:t>
    </dgm:pt>
    <dgm:pt modelId="{AB93821E-FDA7-4513-9C89-D703560F7749}" type="pres">
      <dgm:prSet presAssocID="{C698C65B-A38E-42C5-85C8-1D3F6C25C323}" presName="hierChild4" presStyleCnt="0"/>
      <dgm:spPr/>
      <dgm:t>
        <a:bodyPr/>
        <a:lstStyle/>
        <a:p>
          <a:pPr rtl="1"/>
          <a:endParaRPr lang="ar-SA"/>
        </a:p>
      </dgm:t>
    </dgm:pt>
    <dgm:pt modelId="{96CE8CCA-7C2E-4C3A-92F9-39F228C1880A}" type="pres">
      <dgm:prSet presAssocID="{94B043E4-BF24-4BB3-8253-019E61DF2433}" presName="Name66" presStyleLbl="parChTrans1D4" presStyleIdx="4" presStyleCnt="12"/>
      <dgm:spPr/>
      <dgm:t>
        <a:bodyPr/>
        <a:lstStyle/>
        <a:p>
          <a:pPr rtl="1"/>
          <a:endParaRPr lang="ar-SA"/>
        </a:p>
      </dgm:t>
    </dgm:pt>
    <dgm:pt modelId="{3EB04FF9-78DB-41FF-ADD0-F56305202BA3}" type="pres">
      <dgm:prSet presAssocID="{0015939B-1671-4EE5-A5A6-C2AE22B2851F}" presName="hierRoot2" presStyleCnt="0">
        <dgm:presLayoutVars>
          <dgm:hierBranch val="init"/>
        </dgm:presLayoutVars>
      </dgm:prSet>
      <dgm:spPr/>
      <dgm:t>
        <a:bodyPr/>
        <a:lstStyle/>
        <a:p>
          <a:pPr rtl="1"/>
          <a:endParaRPr lang="ar-SA"/>
        </a:p>
      </dgm:t>
    </dgm:pt>
    <dgm:pt modelId="{262046F6-C9B7-4E9B-A3F8-CDF93A5121B8}" type="pres">
      <dgm:prSet presAssocID="{0015939B-1671-4EE5-A5A6-C2AE22B2851F}" presName="rootComposite" presStyleCnt="0"/>
      <dgm:spPr/>
      <dgm:t>
        <a:bodyPr/>
        <a:lstStyle/>
        <a:p>
          <a:pPr rtl="1"/>
          <a:endParaRPr lang="ar-SA"/>
        </a:p>
      </dgm:t>
    </dgm:pt>
    <dgm:pt modelId="{76F2160A-FD52-4869-BA82-E74946FB0540}" type="pres">
      <dgm:prSet presAssocID="{0015939B-1671-4EE5-A5A6-C2AE22B2851F}" presName="rootText" presStyleLbl="node4" presStyleIdx="4" presStyleCnt="12" custScaleX="130804" custScaleY="114364">
        <dgm:presLayoutVars>
          <dgm:chPref val="3"/>
        </dgm:presLayoutVars>
      </dgm:prSet>
      <dgm:spPr/>
      <dgm:t>
        <a:bodyPr/>
        <a:lstStyle/>
        <a:p>
          <a:pPr rtl="1"/>
          <a:endParaRPr lang="ar-SA"/>
        </a:p>
      </dgm:t>
    </dgm:pt>
    <dgm:pt modelId="{1A29BB98-FC4B-4D04-9A4F-F2CF2C37963C}" type="pres">
      <dgm:prSet presAssocID="{0015939B-1671-4EE5-A5A6-C2AE22B2851F}" presName="rootConnector" presStyleLbl="node4" presStyleIdx="4" presStyleCnt="12"/>
      <dgm:spPr/>
      <dgm:t>
        <a:bodyPr/>
        <a:lstStyle/>
        <a:p>
          <a:pPr rtl="1"/>
          <a:endParaRPr lang="ar-SA"/>
        </a:p>
      </dgm:t>
    </dgm:pt>
    <dgm:pt modelId="{AAB4C33E-D01C-4C00-88CF-6DBE4A49D4E4}" type="pres">
      <dgm:prSet presAssocID="{0015939B-1671-4EE5-A5A6-C2AE22B2851F}" presName="hierChild4" presStyleCnt="0"/>
      <dgm:spPr/>
      <dgm:t>
        <a:bodyPr/>
        <a:lstStyle/>
        <a:p>
          <a:pPr rtl="1"/>
          <a:endParaRPr lang="ar-SA"/>
        </a:p>
      </dgm:t>
    </dgm:pt>
    <dgm:pt modelId="{630DDFFB-3288-4060-A014-614DAE8BFE9A}" type="pres">
      <dgm:prSet presAssocID="{0015939B-1671-4EE5-A5A6-C2AE22B2851F}" presName="hierChild5" presStyleCnt="0"/>
      <dgm:spPr/>
      <dgm:t>
        <a:bodyPr/>
        <a:lstStyle/>
        <a:p>
          <a:pPr rtl="1"/>
          <a:endParaRPr lang="ar-SA"/>
        </a:p>
      </dgm:t>
    </dgm:pt>
    <dgm:pt modelId="{D7B2896E-D9B9-4BD7-80F9-6E41B9C100D1}" type="pres">
      <dgm:prSet presAssocID="{38246A69-FBCF-4443-964A-00311492C7D4}" presName="Name66" presStyleLbl="parChTrans1D4" presStyleIdx="5" presStyleCnt="12"/>
      <dgm:spPr/>
      <dgm:t>
        <a:bodyPr/>
        <a:lstStyle/>
        <a:p>
          <a:pPr rtl="1"/>
          <a:endParaRPr lang="ar-SA"/>
        </a:p>
      </dgm:t>
    </dgm:pt>
    <dgm:pt modelId="{91F3FCBA-05B9-4F33-B674-FF685A3D6D6B}" type="pres">
      <dgm:prSet presAssocID="{02687D74-3F88-4810-A903-969C0A76E1A0}" presName="hierRoot2" presStyleCnt="0">
        <dgm:presLayoutVars>
          <dgm:hierBranch val="init"/>
        </dgm:presLayoutVars>
      </dgm:prSet>
      <dgm:spPr/>
      <dgm:t>
        <a:bodyPr/>
        <a:lstStyle/>
        <a:p>
          <a:pPr rtl="1"/>
          <a:endParaRPr lang="ar-SA"/>
        </a:p>
      </dgm:t>
    </dgm:pt>
    <dgm:pt modelId="{5D48A0DB-1302-44C0-9B7D-1C7258547270}" type="pres">
      <dgm:prSet presAssocID="{02687D74-3F88-4810-A903-969C0A76E1A0}" presName="rootComposite" presStyleCnt="0"/>
      <dgm:spPr/>
      <dgm:t>
        <a:bodyPr/>
        <a:lstStyle/>
        <a:p>
          <a:pPr rtl="1"/>
          <a:endParaRPr lang="ar-SA"/>
        </a:p>
      </dgm:t>
    </dgm:pt>
    <dgm:pt modelId="{DF3EDBD0-E62F-45B1-AEEC-EC9D2A184574}" type="pres">
      <dgm:prSet presAssocID="{02687D74-3F88-4810-A903-969C0A76E1A0}" presName="rootText" presStyleLbl="node4" presStyleIdx="5" presStyleCnt="12" custScaleX="130804" custScaleY="115430">
        <dgm:presLayoutVars>
          <dgm:chPref val="3"/>
        </dgm:presLayoutVars>
      </dgm:prSet>
      <dgm:spPr/>
      <dgm:t>
        <a:bodyPr/>
        <a:lstStyle/>
        <a:p>
          <a:pPr rtl="1"/>
          <a:endParaRPr lang="ar-SA"/>
        </a:p>
      </dgm:t>
    </dgm:pt>
    <dgm:pt modelId="{11A90808-22C7-4858-B270-12E094D7ED63}" type="pres">
      <dgm:prSet presAssocID="{02687D74-3F88-4810-A903-969C0A76E1A0}" presName="rootConnector" presStyleLbl="node4" presStyleIdx="5" presStyleCnt="12"/>
      <dgm:spPr/>
      <dgm:t>
        <a:bodyPr/>
        <a:lstStyle/>
        <a:p>
          <a:pPr rtl="1"/>
          <a:endParaRPr lang="ar-SA"/>
        </a:p>
      </dgm:t>
    </dgm:pt>
    <dgm:pt modelId="{8C6530FC-93CD-4AC2-8722-8EDE0DE3E8C8}" type="pres">
      <dgm:prSet presAssocID="{02687D74-3F88-4810-A903-969C0A76E1A0}" presName="hierChild4" presStyleCnt="0"/>
      <dgm:spPr/>
      <dgm:t>
        <a:bodyPr/>
        <a:lstStyle/>
        <a:p>
          <a:pPr rtl="1"/>
          <a:endParaRPr lang="ar-SA"/>
        </a:p>
      </dgm:t>
    </dgm:pt>
    <dgm:pt modelId="{72937BF9-0ACD-4372-9FB5-8CBC41FC5704}" type="pres">
      <dgm:prSet presAssocID="{02687D74-3F88-4810-A903-969C0A76E1A0}" presName="hierChild5" presStyleCnt="0"/>
      <dgm:spPr/>
      <dgm:t>
        <a:bodyPr/>
        <a:lstStyle/>
        <a:p>
          <a:pPr rtl="1"/>
          <a:endParaRPr lang="ar-SA"/>
        </a:p>
      </dgm:t>
    </dgm:pt>
    <dgm:pt modelId="{DC081161-661A-40D1-9816-10E6C9C1C474}" type="pres">
      <dgm:prSet presAssocID="{C698C65B-A38E-42C5-85C8-1D3F6C25C323}" presName="hierChild5" presStyleCnt="0"/>
      <dgm:spPr/>
      <dgm:t>
        <a:bodyPr/>
        <a:lstStyle/>
        <a:p>
          <a:pPr rtl="1"/>
          <a:endParaRPr lang="ar-SA"/>
        </a:p>
      </dgm:t>
    </dgm:pt>
    <dgm:pt modelId="{C6A52EC8-120F-4FEA-9238-602FC482EAFD}" type="pres">
      <dgm:prSet presAssocID="{29B99B5F-9BA8-4094-8A8D-211EC2924CD7}" presName="hierChild5" presStyleCnt="0"/>
      <dgm:spPr/>
      <dgm:t>
        <a:bodyPr/>
        <a:lstStyle/>
        <a:p>
          <a:pPr rtl="1"/>
          <a:endParaRPr lang="ar-SA"/>
        </a:p>
      </dgm:t>
    </dgm:pt>
    <dgm:pt modelId="{9AB8CFE3-E5AB-4438-9C5B-FC62BF4CE47A}" type="pres">
      <dgm:prSet presAssocID="{63FE0AB4-0AC3-4EB4-AF4D-ECBB02B5B700}" presName="Name66" presStyleLbl="parChTrans1D2" presStyleIdx="3" presStyleCnt="6"/>
      <dgm:spPr/>
      <dgm:t>
        <a:bodyPr/>
        <a:lstStyle/>
        <a:p>
          <a:endParaRPr lang="fr-FR"/>
        </a:p>
      </dgm:t>
    </dgm:pt>
    <dgm:pt modelId="{DF5F2486-78CB-40A5-8D1E-9866A5144ABD}" type="pres">
      <dgm:prSet presAssocID="{B84DC87E-6C9A-4231-9822-545D80D5293D}" presName="hierRoot2" presStyleCnt="0">
        <dgm:presLayoutVars>
          <dgm:hierBranch val="init"/>
        </dgm:presLayoutVars>
      </dgm:prSet>
      <dgm:spPr/>
      <dgm:t>
        <a:bodyPr/>
        <a:lstStyle/>
        <a:p>
          <a:pPr rtl="1"/>
          <a:endParaRPr lang="ar-SA"/>
        </a:p>
      </dgm:t>
    </dgm:pt>
    <dgm:pt modelId="{D93DF51F-2211-464D-9F12-3F0F9F226B82}" type="pres">
      <dgm:prSet presAssocID="{B84DC87E-6C9A-4231-9822-545D80D5293D}" presName="rootComposite" presStyleCnt="0"/>
      <dgm:spPr/>
      <dgm:t>
        <a:bodyPr/>
        <a:lstStyle/>
        <a:p>
          <a:pPr rtl="1"/>
          <a:endParaRPr lang="ar-SA"/>
        </a:p>
      </dgm:t>
    </dgm:pt>
    <dgm:pt modelId="{8F5FD27B-0FB7-4157-A279-B7C4A5AE5CFF}" type="pres">
      <dgm:prSet presAssocID="{B84DC87E-6C9A-4231-9822-545D80D5293D}" presName="rootText" presStyleLbl="node2" presStyleIdx="3" presStyleCnt="6" custScaleX="100071" custScaleY="214433">
        <dgm:presLayoutVars>
          <dgm:chPref val="3"/>
        </dgm:presLayoutVars>
      </dgm:prSet>
      <dgm:spPr/>
      <dgm:t>
        <a:bodyPr/>
        <a:lstStyle/>
        <a:p>
          <a:endParaRPr lang="fr-FR"/>
        </a:p>
      </dgm:t>
    </dgm:pt>
    <dgm:pt modelId="{0ABEA650-3A2B-466B-AF1D-DB1512EF12E9}" type="pres">
      <dgm:prSet presAssocID="{B84DC87E-6C9A-4231-9822-545D80D5293D}" presName="rootConnector" presStyleLbl="node2" presStyleIdx="3" presStyleCnt="6"/>
      <dgm:spPr/>
      <dgm:t>
        <a:bodyPr/>
        <a:lstStyle/>
        <a:p>
          <a:endParaRPr lang="fr-FR"/>
        </a:p>
      </dgm:t>
    </dgm:pt>
    <dgm:pt modelId="{B7C037C7-D35A-4B1C-AE09-FD70C674FE0D}" type="pres">
      <dgm:prSet presAssocID="{B84DC87E-6C9A-4231-9822-545D80D5293D}" presName="hierChild4" presStyleCnt="0"/>
      <dgm:spPr/>
      <dgm:t>
        <a:bodyPr/>
        <a:lstStyle/>
        <a:p>
          <a:pPr rtl="1"/>
          <a:endParaRPr lang="ar-SA"/>
        </a:p>
      </dgm:t>
    </dgm:pt>
    <dgm:pt modelId="{123BB3E7-9FED-476B-A78B-72BF6ABE147B}" type="pres">
      <dgm:prSet presAssocID="{9A38C825-CF35-40F7-8EBD-EC5E44B480B3}" presName="Name66" presStyleLbl="parChTrans1D3" presStyleIdx="3" presStyleCnt="6"/>
      <dgm:spPr/>
      <dgm:t>
        <a:bodyPr/>
        <a:lstStyle/>
        <a:p>
          <a:pPr rtl="1"/>
          <a:endParaRPr lang="ar-SA"/>
        </a:p>
      </dgm:t>
    </dgm:pt>
    <dgm:pt modelId="{BEC3041C-F93F-42B6-A5B7-BDF254B34DE9}" type="pres">
      <dgm:prSet presAssocID="{9F69C279-EB7E-444C-A1D0-C275BC6AED87}" presName="hierRoot2" presStyleCnt="0">
        <dgm:presLayoutVars>
          <dgm:hierBranch val="init"/>
        </dgm:presLayoutVars>
      </dgm:prSet>
      <dgm:spPr/>
      <dgm:t>
        <a:bodyPr/>
        <a:lstStyle/>
        <a:p>
          <a:pPr rtl="1"/>
          <a:endParaRPr lang="ar-SA"/>
        </a:p>
      </dgm:t>
    </dgm:pt>
    <dgm:pt modelId="{635349C3-79B0-4844-96AB-C2EB6EFC2062}" type="pres">
      <dgm:prSet presAssocID="{9F69C279-EB7E-444C-A1D0-C275BC6AED87}" presName="rootComposite" presStyleCnt="0"/>
      <dgm:spPr/>
      <dgm:t>
        <a:bodyPr/>
        <a:lstStyle/>
        <a:p>
          <a:pPr rtl="1"/>
          <a:endParaRPr lang="ar-SA"/>
        </a:p>
      </dgm:t>
    </dgm:pt>
    <dgm:pt modelId="{69D129C1-D796-49CC-99B6-5DD1264A14C9}" type="pres">
      <dgm:prSet presAssocID="{9F69C279-EB7E-444C-A1D0-C275BC6AED87}" presName="rootText" presStyleLbl="node3" presStyleIdx="3" presStyleCnt="6" custScaleX="120505" custScaleY="114364">
        <dgm:presLayoutVars>
          <dgm:chPref val="3"/>
        </dgm:presLayoutVars>
      </dgm:prSet>
      <dgm:spPr/>
      <dgm:t>
        <a:bodyPr/>
        <a:lstStyle/>
        <a:p>
          <a:pPr rtl="1"/>
          <a:endParaRPr lang="ar-SA"/>
        </a:p>
      </dgm:t>
    </dgm:pt>
    <dgm:pt modelId="{672C7B32-152B-4308-B767-70F32D0A2BCC}" type="pres">
      <dgm:prSet presAssocID="{9F69C279-EB7E-444C-A1D0-C275BC6AED87}" presName="rootConnector" presStyleLbl="node3" presStyleIdx="3" presStyleCnt="6"/>
      <dgm:spPr/>
      <dgm:t>
        <a:bodyPr/>
        <a:lstStyle/>
        <a:p>
          <a:pPr rtl="1"/>
          <a:endParaRPr lang="ar-SA"/>
        </a:p>
      </dgm:t>
    </dgm:pt>
    <dgm:pt modelId="{52064F15-F28F-4829-A4A9-C2C83BFE685E}" type="pres">
      <dgm:prSet presAssocID="{9F69C279-EB7E-444C-A1D0-C275BC6AED87}" presName="hierChild4" presStyleCnt="0"/>
      <dgm:spPr/>
      <dgm:t>
        <a:bodyPr/>
        <a:lstStyle/>
        <a:p>
          <a:pPr rtl="1"/>
          <a:endParaRPr lang="ar-SA"/>
        </a:p>
      </dgm:t>
    </dgm:pt>
    <dgm:pt modelId="{93954D30-0007-4822-BAE6-7ECEB6494E08}" type="pres">
      <dgm:prSet presAssocID="{88BF3DB1-BF90-4B66-8329-2B97623A4034}" presName="Name66" presStyleLbl="parChTrans1D4" presStyleIdx="6" presStyleCnt="12"/>
      <dgm:spPr/>
      <dgm:t>
        <a:bodyPr/>
        <a:lstStyle/>
        <a:p>
          <a:pPr rtl="1"/>
          <a:endParaRPr lang="ar-SA"/>
        </a:p>
      </dgm:t>
    </dgm:pt>
    <dgm:pt modelId="{E6ECE9E3-BB72-44C7-A6E4-152CD019C426}" type="pres">
      <dgm:prSet presAssocID="{9AF85628-8D49-4F2C-B3F9-3A6A8BC595B5}" presName="hierRoot2" presStyleCnt="0">
        <dgm:presLayoutVars>
          <dgm:hierBranch val="init"/>
        </dgm:presLayoutVars>
      </dgm:prSet>
      <dgm:spPr/>
      <dgm:t>
        <a:bodyPr/>
        <a:lstStyle/>
        <a:p>
          <a:pPr rtl="1"/>
          <a:endParaRPr lang="ar-SA"/>
        </a:p>
      </dgm:t>
    </dgm:pt>
    <dgm:pt modelId="{8246E112-699B-41CC-A318-18D97E6F081F}" type="pres">
      <dgm:prSet presAssocID="{9AF85628-8D49-4F2C-B3F9-3A6A8BC595B5}" presName="rootComposite" presStyleCnt="0"/>
      <dgm:spPr/>
      <dgm:t>
        <a:bodyPr/>
        <a:lstStyle/>
        <a:p>
          <a:pPr rtl="1"/>
          <a:endParaRPr lang="ar-SA"/>
        </a:p>
      </dgm:t>
    </dgm:pt>
    <dgm:pt modelId="{F442E561-ECFC-4609-B787-3987F756B4FE}" type="pres">
      <dgm:prSet presAssocID="{9AF85628-8D49-4F2C-B3F9-3A6A8BC595B5}" presName="rootText" presStyleLbl="node4" presStyleIdx="6" presStyleCnt="12" custScaleX="130804">
        <dgm:presLayoutVars>
          <dgm:chPref val="3"/>
        </dgm:presLayoutVars>
      </dgm:prSet>
      <dgm:spPr/>
      <dgm:t>
        <a:bodyPr/>
        <a:lstStyle/>
        <a:p>
          <a:pPr rtl="1"/>
          <a:endParaRPr lang="ar-SA"/>
        </a:p>
      </dgm:t>
    </dgm:pt>
    <dgm:pt modelId="{1033F926-0B9F-418F-88AF-5811ECF021E7}" type="pres">
      <dgm:prSet presAssocID="{9AF85628-8D49-4F2C-B3F9-3A6A8BC595B5}" presName="rootConnector" presStyleLbl="node4" presStyleIdx="6" presStyleCnt="12"/>
      <dgm:spPr/>
      <dgm:t>
        <a:bodyPr/>
        <a:lstStyle/>
        <a:p>
          <a:pPr rtl="1"/>
          <a:endParaRPr lang="ar-SA"/>
        </a:p>
      </dgm:t>
    </dgm:pt>
    <dgm:pt modelId="{C4F1989E-4B34-4897-A541-10C5A7CFF850}" type="pres">
      <dgm:prSet presAssocID="{9AF85628-8D49-4F2C-B3F9-3A6A8BC595B5}" presName="hierChild4" presStyleCnt="0"/>
      <dgm:spPr/>
      <dgm:t>
        <a:bodyPr/>
        <a:lstStyle/>
        <a:p>
          <a:pPr rtl="1"/>
          <a:endParaRPr lang="ar-SA"/>
        </a:p>
      </dgm:t>
    </dgm:pt>
    <dgm:pt modelId="{3BA1DFD4-86A8-42D2-93EF-AC262E5B1BCB}" type="pres">
      <dgm:prSet presAssocID="{9AF85628-8D49-4F2C-B3F9-3A6A8BC595B5}" presName="hierChild5" presStyleCnt="0"/>
      <dgm:spPr/>
      <dgm:t>
        <a:bodyPr/>
        <a:lstStyle/>
        <a:p>
          <a:pPr rtl="1"/>
          <a:endParaRPr lang="ar-SA"/>
        </a:p>
      </dgm:t>
    </dgm:pt>
    <dgm:pt modelId="{47F26726-099B-4ED5-8F01-94028B67CA42}" type="pres">
      <dgm:prSet presAssocID="{12E60C0C-9703-4181-8A40-FC3B1AF4E386}" presName="Name66" presStyleLbl="parChTrans1D4" presStyleIdx="7" presStyleCnt="12"/>
      <dgm:spPr/>
      <dgm:t>
        <a:bodyPr/>
        <a:lstStyle/>
        <a:p>
          <a:pPr rtl="1"/>
          <a:endParaRPr lang="ar-SA"/>
        </a:p>
      </dgm:t>
    </dgm:pt>
    <dgm:pt modelId="{226FE5CB-7109-4C36-8D26-2EEF9CC254F1}" type="pres">
      <dgm:prSet presAssocID="{BEF15DAC-7136-4705-9FEB-B7828D3F3E7A}" presName="hierRoot2" presStyleCnt="0">
        <dgm:presLayoutVars>
          <dgm:hierBranch val="init"/>
        </dgm:presLayoutVars>
      </dgm:prSet>
      <dgm:spPr/>
      <dgm:t>
        <a:bodyPr/>
        <a:lstStyle/>
        <a:p>
          <a:pPr rtl="1"/>
          <a:endParaRPr lang="ar-SA"/>
        </a:p>
      </dgm:t>
    </dgm:pt>
    <dgm:pt modelId="{5589A36A-073A-4491-B201-FBBC6CDC4311}" type="pres">
      <dgm:prSet presAssocID="{BEF15DAC-7136-4705-9FEB-B7828D3F3E7A}" presName="rootComposite" presStyleCnt="0"/>
      <dgm:spPr/>
      <dgm:t>
        <a:bodyPr/>
        <a:lstStyle/>
        <a:p>
          <a:pPr rtl="1"/>
          <a:endParaRPr lang="ar-SA"/>
        </a:p>
      </dgm:t>
    </dgm:pt>
    <dgm:pt modelId="{B78E2F0A-2EB2-409F-AD33-D6FC10D2F85B}" type="pres">
      <dgm:prSet presAssocID="{BEF15DAC-7136-4705-9FEB-B7828D3F3E7A}" presName="rootText" presStyleLbl="node4" presStyleIdx="7" presStyleCnt="12" custScaleX="130804">
        <dgm:presLayoutVars>
          <dgm:chPref val="3"/>
        </dgm:presLayoutVars>
      </dgm:prSet>
      <dgm:spPr/>
      <dgm:t>
        <a:bodyPr/>
        <a:lstStyle/>
        <a:p>
          <a:pPr rtl="1"/>
          <a:endParaRPr lang="ar-SA"/>
        </a:p>
      </dgm:t>
    </dgm:pt>
    <dgm:pt modelId="{96F8AF21-3597-463C-B860-17576B164EE3}" type="pres">
      <dgm:prSet presAssocID="{BEF15DAC-7136-4705-9FEB-B7828D3F3E7A}" presName="rootConnector" presStyleLbl="node4" presStyleIdx="7" presStyleCnt="12"/>
      <dgm:spPr/>
      <dgm:t>
        <a:bodyPr/>
        <a:lstStyle/>
        <a:p>
          <a:pPr rtl="1"/>
          <a:endParaRPr lang="ar-SA"/>
        </a:p>
      </dgm:t>
    </dgm:pt>
    <dgm:pt modelId="{CB1173A0-7F1B-4385-AA36-0CD4F2AEDB88}" type="pres">
      <dgm:prSet presAssocID="{BEF15DAC-7136-4705-9FEB-B7828D3F3E7A}" presName="hierChild4" presStyleCnt="0"/>
      <dgm:spPr/>
      <dgm:t>
        <a:bodyPr/>
        <a:lstStyle/>
        <a:p>
          <a:pPr rtl="1"/>
          <a:endParaRPr lang="ar-SA"/>
        </a:p>
      </dgm:t>
    </dgm:pt>
    <dgm:pt modelId="{45F4063E-C9B7-40A5-BBAA-6A436196A461}" type="pres">
      <dgm:prSet presAssocID="{BEF15DAC-7136-4705-9FEB-B7828D3F3E7A}" presName="hierChild5" presStyleCnt="0"/>
      <dgm:spPr/>
      <dgm:t>
        <a:bodyPr/>
        <a:lstStyle/>
        <a:p>
          <a:pPr rtl="1"/>
          <a:endParaRPr lang="ar-SA"/>
        </a:p>
      </dgm:t>
    </dgm:pt>
    <dgm:pt modelId="{571B221A-A2D6-4706-A506-5FC466CFC2C7}" type="pres">
      <dgm:prSet presAssocID="{9F69C279-EB7E-444C-A1D0-C275BC6AED87}" presName="hierChild5" presStyleCnt="0"/>
      <dgm:spPr/>
      <dgm:t>
        <a:bodyPr/>
        <a:lstStyle/>
        <a:p>
          <a:pPr rtl="1"/>
          <a:endParaRPr lang="ar-SA"/>
        </a:p>
      </dgm:t>
    </dgm:pt>
    <dgm:pt modelId="{BE90C49C-6BE9-4955-82D1-A84786386F3E}" type="pres">
      <dgm:prSet presAssocID="{B84DC87E-6C9A-4231-9822-545D80D5293D}" presName="hierChild5" presStyleCnt="0"/>
      <dgm:spPr/>
      <dgm:t>
        <a:bodyPr/>
        <a:lstStyle/>
        <a:p>
          <a:pPr rtl="1"/>
          <a:endParaRPr lang="ar-SA"/>
        </a:p>
      </dgm:t>
    </dgm:pt>
    <dgm:pt modelId="{24BF9681-1511-4EB4-A23D-AA751F3FC020}" type="pres">
      <dgm:prSet presAssocID="{C0F6674A-366A-421F-B6E5-0FC72307FAF9}" presName="Name66" presStyleLbl="parChTrans1D2" presStyleIdx="4" presStyleCnt="6"/>
      <dgm:spPr/>
      <dgm:t>
        <a:bodyPr/>
        <a:lstStyle/>
        <a:p>
          <a:endParaRPr lang="fr-FR"/>
        </a:p>
      </dgm:t>
    </dgm:pt>
    <dgm:pt modelId="{F6E96D07-A5D1-48A9-BF92-56CBF776CFE3}" type="pres">
      <dgm:prSet presAssocID="{1CD0E384-BDB1-42B0-8F11-6E9A0F5BD851}" presName="hierRoot2" presStyleCnt="0">
        <dgm:presLayoutVars>
          <dgm:hierBranch val="init"/>
        </dgm:presLayoutVars>
      </dgm:prSet>
      <dgm:spPr/>
      <dgm:t>
        <a:bodyPr/>
        <a:lstStyle/>
        <a:p>
          <a:pPr rtl="1"/>
          <a:endParaRPr lang="ar-SA"/>
        </a:p>
      </dgm:t>
    </dgm:pt>
    <dgm:pt modelId="{A6995FEF-C922-4415-A7F4-E9F9CCB9BEDC}" type="pres">
      <dgm:prSet presAssocID="{1CD0E384-BDB1-42B0-8F11-6E9A0F5BD851}" presName="rootComposite" presStyleCnt="0"/>
      <dgm:spPr/>
      <dgm:t>
        <a:bodyPr/>
        <a:lstStyle/>
        <a:p>
          <a:pPr rtl="1"/>
          <a:endParaRPr lang="ar-SA"/>
        </a:p>
      </dgm:t>
    </dgm:pt>
    <dgm:pt modelId="{907D4859-1D07-4718-926C-669D352D3060}" type="pres">
      <dgm:prSet presAssocID="{1CD0E384-BDB1-42B0-8F11-6E9A0F5BD851}" presName="rootText" presStyleLbl="node2" presStyleIdx="4" presStyleCnt="6" custScaleX="100071" custScaleY="214433">
        <dgm:presLayoutVars>
          <dgm:chPref val="3"/>
        </dgm:presLayoutVars>
      </dgm:prSet>
      <dgm:spPr/>
      <dgm:t>
        <a:bodyPr/>
        <a:lstStyle/>
        <a:p>
          <a:endParaRPr lang="fr-FR"/>
        </a:p>
      </dgm:t>
    </dgm:pt>
    <dgm:pt modelId="{3CA1D570-554F-40C5-B065-6777D2C66C85}" type="pres">
      <dgm:prSet presAssocID="{1CD0E384-BDB1-42B0-8F11-6E9A0F5BD851}" presName="rootConnector" presStyleLbl="node2" presStyleIdx="4" presStyleCnt="6"/>
      <dgm:spPr/>
      <dgm:t>
        <a:bodyPr/>
        <a:lstStyle/>
        <a:p>
          <a:endParaRPr lang="fr-FR"/>
        </a:p>
      </dgm:t>
    </dgm:pt>
    <dgm:pt modelId="{599F62AD-02AC-41BB-A47E-3B6714E6F3DA}" type="pres">
      <dgm:prSet presAssocID="{1CD0E384-BDB1-42B0-8F11-6E9A0F5BD851}" presName="hierChild4" presStyleCnt="0"/>
      <dgm:spPr/>
      <dgm:t>
        <a:bodyPr/>
        <a:lstStyle/>
        <a:p>
          <a:pPr rtl="1"/>
          <a:endParaRPr lang="ar-SA"/>
        </a:p>
      </dgm:t>
    </dgm:pt>
    <dgm:pt modelId="{D17A91D1-F4BC-4734-943E-B90E0C84DFE9}" type="pres">
      <dgm:prSet presAssocID="{FDF042BB-748F-4478-8298-6E415E4A4F42}" presName="Name66" presStyleLbl="parChTrans1D3" presStyleIdx="4" presStyleCnt="6"/>
      <dgm:spPr/>
      <dgm:t>
        <a:bodyPr/>
        <a:lstStyle/>
        <a:p>
          <a:pPr rtl="1"/>
          <a:endParaRPr lang="ar-SA"/>
        </a:p>
      </dgm:t>
    </dgm:pt>
    <dgm:pt modelId="{8D305AAF-B80C-46FB-8687-3AC97F7EC7C6}" type="pres">
      <dgm:prSet presAssocID="{61FB6861-2A57-4065-95A9-E2107D3712E7}" presName="hierRoot2" presStyleCnt="0">
        <dgm:presLayoutVars>
          <dgm:hierBranch val="init"/>
        </dgm:presLayoutVars>
      </dgm:prSet>
      <dgm:spPr/>
      <dgm:t>
        <a:bodyPr/>
        <a:lstStyle/>
        <a:p>
          <a:pPr rtl="1"/>
          <a:endParaRPr lang="ar-SA"/>
        </a:p>
      </dgm:t>
    </dgm:pt>
    <dgm:pt modelId="{3C348842-A9DA-40AB-8930-B2061A6C76D7}" type="pres">
      <dgm:prSet presAssocID="{61FB6861-2A57-4065-95A9-E2107D3712E7}" presName="rootComposite" presStyleCnt="0"/>
      <dgm:spPr/>
      <dgm:t>
        <a:bodyPr/>
        <a:lstStyle/>
        <a:p>
          <a:pPr rtl="1"/>
          <a:endParaRPr lang="ar-SA"/>
        </a:p>
      </dgm:t>
    </dgm:pt>
    <dgm:pt modelId="{E93E4D38-6A5D-47D1-B1F6-8C4A096AFCF7}" type="pres">
      <dgm:prSet presAssocID="{61FB6861-2A57-4065-95A9-E2107D3712E7}" presName="rootText" presStyleLbl="node3" presStyleIdx="4" presStyleCnt="6" custScaleX="120505" custScaleY="114364">
        <dgm:presLayoutVars>
          <dgm:chPref val="3"/>
        </dgm:presLayoutVars>
      </dgm:prSet>
      <dgm:spPr/>
      <dgm:t>
        <a:bodyPr/>
        <a:lstStyle/>
        <a:p>
          <a:pPr rtl="1"/>
          <a:endParaRPr lang="ar-SA"/>
        </a:p>
      </dgm:t>
    </dgm:pt>
    <dgm:pt modelId="{05CCEF79-82A6-45E1-8139-785F817A2F99}" type="pres">
      <dgm:prSet presAssocID="{61FB6861-2A57-4065-95A9-E2107D3712E7}" presName="rootConnector" presStyleLbl="node3" presStyleIdx="4" presStyleCnt="6"/>
      <dgm:spPr/>
      <dgm:t>
        <a:bodyPr/>
        <a:lstStyle/>
        <a:p>
          <a:pPr rtl="1"/>
          <a:endParaRPr lang="ar-SA"/>
        </a:p>
      </dgm:t>
    </dgm:pt>
    <dgm:pt modelId="{4998A86D-1E2C-4BB7-9ACB-A214D9438E54}" type="pres">
      <dgm:prSet presAssocID="{61FB6861-2A57-4065-95A9-E2107D3712E7}" presName="hierChild4" presStyleCnt="0"/>
      <dgm:spPr/>
      <dgm:t>
        <a:bodyPr/>
        <a:lstStyle/>
        <a:p>
          <a:pPr rtl="1"/>
          <a:endParaRPr lang="ar-SA"/>
        </a:p>
      </dgm:t>
    </dgm:pt>
    <dgm:pt modelId="{C269B213-9AE0-4F40-BBE6-6EAD7D05BB07}" type="pres">
      <dgm:prSet presAssocID="{997B0C42-DDB5-47E0-9DD9-4713098587E8}" presName="Name66" presStyleLbl="parChTrans1D4" presStyleIdx="8" presStyleCnt="12"/>
      <dgm:spPr/>
      <dgm:t>
        <a:bodyPr/>
        <a:lstStyle/>
        <a:p>
          <a:pPr rtl="1"/>
          <a:endParaRPr lang="ar-SA"/>
        </a:p>
      </dgm:t>
    </dgm:pt>
    <dgm:pt modelId="{EC60C8A9-894D-4333-B235-16A7E41543B8}" type="pres">
      <dgm:prSet presAssocID="{75FC0901-636C-4EA1-94D9-19D2646B2EE0}" presName="hierRoot2" presStyleCnt="0">
        <dgm:presLayoutVars>
          <dgm:hierBranch val="init"/>
        </dgm:presLayoutVars>
      </dgm:prSet>
      <dgm:spPr/>
      <dgm:t>
        <a:bodyPr/>
        <a:lstStyle/>
        <a:p>
          <a:pPr rtl="1"/>
          <a:endParaRPr lang="ar-SA"/>
        </a:p>
      </dgm:t>
    </dgm:pt>
    <dgm:pt modelId="{CA091581-F78D-4072-AF34-92996DAB5195}" type="pres">
      <dgm:prSet presAssocID="{75FC0901-636C-4EA1-94D9-19D2646B2EE0}" presName="rootComposite" presStyleCnt="0"/>
      <dgm:spPr/>
      <dgm:t>
        <a:bodyPr/>
        <a:lstStyle/>
        <a:p>
          <a:pPr rtl="1"/>
          <a:endParaRPr lang="ar-SA"/>
        </a:p>
      </dgm:t>
    </dgm:pt>
    <dgm:pt modelId="{69727391-17EB-42D9-968B-82F943F555AF}" type="pres">
      <dgm:prSet presAssocID="{75FC0901-636C-4EA1-94D9-19D2646B2EE0}" presName="rootText" presStyleLbl="node4" presStyleIdx="8" presStyleCnt="12" custScaleX="130804">
        <dgm:presLayoutVars>
          <dgm:chPref val="3"/>
        </dgm:presLayoutVars>
      </dgm:prSet>
      <dgm:spPr/>
      <dgm:t>
        <a:bodyPr/>
        <a:lstStyle/>
        <a:p>
          <a:pPr rtl="1"/>
          <a:endParaRPr lang="ar-SA"/>
        </a:p>
      </dgm:t>
    </dgm:pt>
    <dgm:pt modelId="{B779FA90-8AA1-4BF2-BA54-C3B1A3F4A18A}" type="pres">
      <dgm:prSet presAssocID="{75FC0901-636C-4EA1-94D9-19D2646B2EE0}" presName="rootConnector" presStyleLbl="node4" presStyleIdx="8" presStyleCnt="12"/>
      <dgm:spPr/>
      <dgm:t>
        <a:bodyPr/>
        <a:lstStyle/>
        <a:p>
          <a:pPr rtl="1"/>
          <a:endParaRPr lang="ar-SA"/>
        </a:p>
      </dgm:t>
    </dgm:pt>
    <dgm:pt modelId="{735AAE10-C01D-40FC-ABEF-D44F43E9DEFE}" type="pres">
      <dgm:prSet presAssocID="{75FC0901-636C-4EA1-94D9-19D2646B2EE0}" presName="hierChild4" presStyleCnt="0"/>
      <dgm:spPr/>
      <dgm:t>
        <a:bodyPr/>
        <a:lstStyle/>
        <a:p>
          <a:pPr rtl="1"/>
          <a:endParaRPr lang="ar-SA"/>
        </a:p>
      </dgm:t>
    </dgm:pt>
    <dgm:pt modelId="{5858ED41-5FB5-41B5-8208-344E68E5ABB5}" type="pres">
      <dgm:prSet presAssocID="{75FC0901-636C-4EA1-94D9-19D2646B2EE0}" presName="hierChild5" presStyleCnt="0"/>
      <dgm:spPr/>
      <dgm:t>
        <a:bodyPr/>
        <a:lstStyle/>
        <a:p>
          <a:pPr rtl="1"/>
          <a:endParaRPr lang="ar-SA"/>
        </a:p>
      </dgm:t>
    </dgm:pt>
    <dgm:pt modelId="{227039A3-84FE-468F-8392-B4481FB6AF49}" type="pres">
      <dgm:prSet presAssocID="{BB20AEF8-F921-4246-AFBC-2C4473C7A83F}" presName="Name66" presStyleLbl="parChTrans1D4" presStyleIdx="9" presStyleCnt="12"/>
      <dgm:spPr/>
      <dgm:t>
        <a:bodyPr/>
        <a:lstStyle/>
        <a:p>
          <a:pPr rtl="1"/>
          <a:endParaRPr lang="ar-SA"/>
        </a:p>
      </dgm:t>
    </dgm:pt>
    <dgm:pt modelId="{7B5D5F4C-1094-402A-9E4A-777069957BB7}" type="pres">
      <dgm:prSet presAssocID="{20AF9405-966B-44B9-AF08-4F0BA1A8FE67}" presName="hierRoot2" presStyleCnt="0">
        <dgm:presLayoutVars>
          <dgm:hierBranch val="init"/>
        </dgm:presLayoutVars>
      </dgm:prSet>
      <dgm:spPr/>
      <dgm:t>
        <a:bodyPr/>
        <a:lstStyle/>
        <a:p>
          <a:pPr rtl="1"/>
          <a:endParaRPr lang="ar-SA"/>
        </a:p>
      </dgm:t>
    </dgm:pt>
    <dgm:pt modelId="{3B611068-968C-4151-B4CA-B742DAB6D5D8}" type="pres">
      <dgm:prSet presAssocID="{20AF9405-966B-44B9-AF08-4F0BA1A8FE67}" presName="rootComposite" presStyleCnt="0"/>
      <dgm:spPr/>
      <dgm:t>
        <a:bodyPr/>
        <a:lstStyle/>
        <a:p>
          <a:pPr rtl="1"/>
          <a:endParaRPr lang="ar-SA"/>
        </a:p>
      </dgm:t>
    </dgm:pt>
    <dgm:pt modelId="{D10385FD-5604-4E90-BF3A-E594A121B23A}" type="pres">
      <dgm:prSet presAssocID="{20AF9405-966B-44B9-AF08-4F0BA1A8FE67}" presName="rootText" presStyleLbl="node4" presStyleIdx="9" presStyleCnt="12" custScaleX="130804">
        <dgm:presLayoutVars>
          <dgm:chPref val="3"/>
        </dgm:presLayoutVars>
      </dgm:prSet>
      <dgm:spPr/>
      <dgm:t>
        <a:bodyPr/>
        <a:lstStyle/>
        <a:p>
          <a:pPr rtl="1"/>
          <a:endParaRPr lang="ar-SA"/>
        </a:p>
      </dgm:t>
    </dgm:pt>
    <dgm:pt modelId="{6387E8CE-A799-47C7-A111-79EDDDCEC5E5}" type="pres">
      <dgm:prSet presAssocID="{20AF9405-966B-44B9-AF08-4F0BA1A8FE67}" presName="rootConnector" presStyleLbl="node4" presStyleIdx="9" presStyleCnt="12"/>
      <dgm:spPr/>
      <dgm:t>
        <a:bodyPr/>
        <a:lstStyle/>
        <a:p>
          <a:pPr rtl="1"/>
          <a:endParaRPr lang="ar-SA"/>
        </a:p>
      </dgm:t>
    </dgm:pt>
    <dgm:pt modelId="{E27EA977-C43C-4990-9302-76AD898C10F3}" type="pres">
      <dgm:prSet presAssocID="{20AF9405-966B-44B9-AF08-4F0BA1A8FE67}" presName="hierChild4" presStyleCnt="0"/>
      <dgm:spPr/>
      <dgm:t>
        <a:bodyPr/>
        <a:lstStyle/>
        <a:p>
          <a:pPr rtl="1"/>
          <a:endParaRPr lang="ar-SA"/>
        </a:p>
      </dgm:t>
    </dgm:pt>
    <dgm:pt modelId="{93F64B6E-0040-45CA-B39D-9448FC34E702}" type="pres">
      <dgm:prSet presAssocID="{20AF9405-966B-44B9-AF08-4F0BA1A8FE67}" presName="hierChild5" presStyleCnt="0"/>
      <dgm:spPr/>
      <dgm:t>
        <a:bodyPr/>
        <a:lstStyle/>
        <a:p>
          <a:pPr rtl="1"/>
          <a:endParaRPr lang="ar-SA"/>
        </a:p>
      </dgm:t>
    </dgm:pt>
    <dgm:pt modelId="{A10EF9C4-E272-4E0A-B7DC-A4423A626B26}" type="pres">
      <dgm:prSet presAssocID="{61FB6861-2A57-4065-95A9-E2107D3712E7}" presName="hierChild5" presStyleCnt="0"/>
      <dgm:spPr/>
      <dgm:t>
        <a:bodyPr/>
        <a:lstStyle/>
        <a:p>
          <a:pPr rtl="1"/>
          <a:endParaRPr lang="ar-SA"/>
        </a:p>
      </dgm:t>
    </dgm:pt>
    <dgm:pt modelId="{71838032-2979-4CC1-800E-4429D0F7CB55}" type="pres">
      <dgm:prSet presAssocID="{1CD0E384-BDB1-42B0-8F11-6E9A0F5BD851}" presName="hierChild5" presStyleCnt="0"/>
      <dgm:spPr/>
      <dgm:t>
        <a:bodyPr/>
        <a:lstStyle/>
        <a:p>
          <a:pPr rtl="1"/>
          <a:endParaRPr lang="ar-SA"/>
        </a:p>
      </dgm:t>
    </dgm:pt>
    <dgm:pt modelId="{6CF94D79-C729-488C-8F5A-BD86FF603BDC}" type="pres">
      <dgm:prSet presAssocID="{E95313CD-B9FA-428F-8203-CF4A4312B955}" presName="Name66" presStyleLbl="parChTrans1D2" presStyleIdx="5" presStyleCnt="6"/>
      <dgm:spPr/>
      <dgm:t>
        <a:bodyPr/>
        <a:lstStyle/>
        <a:p>
          <a:endParaRPr lang="fr-FR"/>
        </a:p>
      </dgm:t>
    </dgm:pt>
    <dgm:pt modelId="{F38AA37B-2ED2-4EA0-8412-80F4BEE5383D}" type="pres">
      <dgm:prSet presAssocID="{111E48D9-55FE-4DA9-A130-6999E51124BE}" presName="hierRoot2" presStyleCnt="0">
        <dgm:presLayoutVars>
          <dgm:hierBranch val="init"/>
        </dgm:presLayoutVars>
      </dgm:prSet>
      <dgm:spPr/>
      <dgm:t>
        <a:bodyPr/>
        <a:lstStyle/>
        <a:p>
          <a:pPr rtl="1"/>
          <a:endParaRPr lang="ar-SA"/>
        </a:p>
      </dgm:t>
    </dgm:pt>
    <dgm:pt modelId="{FE52533A-CB33-47CA-8423-3D11715A24C4}" type="pres">
      <dgm:prSet presAssocID="{111E48D9-55FE-4DA9-A130-6999E51124BE}" presName="rootComposite" presStyleCnt="0"/>
      <dgm:spPr/>
      <dgm:t>
        <a:bodyPr/>
        <a:lstStyle/>
        <a:p>
          <a:pPr rtl="1"/>
          <a:endParaRPr lang="ar-SA"/>
        </a:p>
      </dgm:t>
    </dgm:pt>
    <dgm:pt modelId="{209C3E4F-D48E-468D-B651-5AD5D5925A4E}" type="pres">
      <dgm:prSet presAssocID="{111E48D9-55FE-4DA9-A130-6999E51124BE}" presName="rootText" presStyleLbl="node2" presStyleIdx="5" presStyleCnt="6" custScaleX="100071" custScaleY="214433">
        <dgm:presLayoutVars>
          <dgm:chPref val="3"/>
        </dgm:presLayoutVars>
      </dgm:prSet>
      <dgm:spPr/>
      <dgm:t>
        <a:bodyPr/>
        <a:lstStyle/>
        <a:p>
          <a:endParaRPr lang="fr-FR"/>
        </a:p>
      </dgm:t>
    </dgm:pt>
    <dgm:pt modelId="{FCD9F5BC-4AF9-46D9-A956-8427BABB8D8C}" type="pres">
      <dgm:prSet presAssocID="{111E48D9-55FE-4DA9-A130-6999E51124BE}" presName="rootConnector" presStyleLbl="node2" presStyleIdx="5" presStyleCnt="6"/>
      <dgm:spPr/>
      <dgm:t>
        <a:bodyPr/>
        <a:lstStyle/>
        <a:p>
          <a:endParaRPr lang="fr-FR"/>
        </a:p>
      </dgm:t>
    </dgm:pt>
    <dgm:pt modelId="{C3C072E9-048D-4EAA-AC3D-C85A3FCC635D}" type="pres">
      <dgm:prSet presAssocID="{111E48D9-55FE-4DA9-A130-6999E51124BE}" presName="hierChild4" presStyleCnt="0"/>
      <dgm:spPr/>
      <dgm:t>
        <a:bodyPr/>
        <a:lstStyle/>
        <a:p>
          <a:pPr rtl="1"/>
          <a:endParaRPr lang="ar-SA"/>
        </a:p>
      </dgm:t>
    </dgm:pt>
    <dgm:pt modelId="{B5752D14-C192-467E-8E6A-2DFED8D9E1A1}" type="pres">
      <dgm:prSet presAssocID="{D26B62C9-B217-4A54-ABB3-E4F78F1308EA}" presName="Name66" presStyleLbl="parChTrans1D3" presStyleIdx="5" presStyleCnt="6"/>
      <dgm:spPr/>
      <dgm:t>
        <a:bodyPr/>
        <a:lstStyle/>
        <a:p>
          <a:pPr rtl="1"/>
          <a:endParaRPr lang="ar-SA"/>
        </a:p>
      </dgm:t>
    </dgm:pt>
    <dgm:pt modelId="{FFB5DEC7-7A12-40DB-BF0B-0CDDCDF48544}" type="pres">
      <dgm:prSet presAssocID="{1EC09000-BEAC-4957-A3CD-25809926369B}" presName="hierRoot2" presStyleCnt="0">
        <dgm:presLayoutVars>
          <dgm:hierBranch val="init"/>
        </dgm:presLayoutVars>
      </dgm:prSet>
      <dgm:spPr/>
      <dgm:t>
        <a:bodyPr/>
        <a:lstStyle/>
        <a:p>
          <a:pPr rtl="1"/>
          <a:endParaRPr lang="ar-SA"/>
        </a:p>
      </dgm:t>
    </dgm:pt>
    <dgm:pt modelId="{28C93605-51C8-47D5-8933-395A36F8492A}" type="pres">
      <dgm:prSet presAssocID="{1EC09000-BEAC-4957-A3CD-25809926369B}" presName="rootComposite" presStyleCnt="0"/>
      <dgm:spPr/>
      <dgm:t>
        <a:bodyPr/>
        <a:lstStyle/>
        <a:p>
          <a:pPr rtl="1"/>
          <a:endParaRPr lang="ar-SA"/>
        </a:p>
      </dgm:t>
    </dgm:pt>
    <dgm:pt modelId="{D2773A2C-0A7A-4B54-BC4C-CA483A3F368A}" type="pres">
      <dgm:prSet presAssocID="{1EC09000-BEAC-4957-A3CD-25809926369B}" presName="rootText" presStyleLbl="node3" presStyleIdx="5" presStyleCnt="6" custScaleX="120505" custScaleY="114364">
        <dgm:presLayoutVars>
          <dgm:chPref val="3"/>
        </dgm:presLayoutVars>
      </dgm:prSet>
      <dgm:spPr/>
      <dgm:t>
        <a:bodyPr/>
        <a:lstStyle/>
        <a:p>
          <a:pPr rtl="1"/>
          <a:endParaRPr lang="ar-SA"/>
        </a:p>
      </dgm:t>
    </dgm:pt>
    <dgm:pt modelId="{263AF783-36EB-449A-8126-E70B447C2E0D}" type="pres">
      <dgm:prSet presAssocID="{1EC09000-BEAC-4957-A3CD-25809926369B}" presName="rootConnector" presStyleLbl="node3" presStyleIdx="5" presStyleCnt="6"/>
      <dgm:spPr/>
      <dgm:t>
        <a:bodyPr/>
        <a:lstStyle/>
        <a:p>
          <a:pPr rtl="1"/>
          <a:endParaRPr lang="ar-SA"/>
        </a:p>
      </dgm:t>
    </dgm:pt>
    <dgm:pt modelId="{3A2F9095-FE8A-4647-87FD-DA6E819A02EB}" type="pres">
      <dgm:prSet presAssocID="{1EC09000-BEAC-4957-A3CD-25809926369B}" presName="hierChild4" presStyleCnt="0"/>
      <dgm:spPr/>
      <dgm:t>
        <a:bodyPr/>
        <a:lstStyle/>
        <a:p>
          <a:pPr rtl="1"/>
          <a:endParaRPr lang="ar-SA"/>
        </a:p>
      </dgm:t>
    </dgm:pt>
    <dgm:pt modelId="{D653DEF4-89B1-409E-BD5C-AEB6E88EA067}" type="pres">
      <dgm:prSet presAssocID="{B7EDE31E-DB79-484A-A756-EA1320F33102}" presName="Name66" presStyleLbl="parChTrans1D4" presStyleIdx="10" presStyleCnt="12"/>
      <dgm:spPr/>
      <dgm:t>
        <a:bodyPr/>
        <a:lstStyle/>
        <a:p>
          <a:pPr rtl="1"/>
          <a:endParaRPr lang="ar-SA"/>
        </a:p>
      </dgm:t>
    </dgm:pt>
    <dgm:pt modelId="{03DAE3E8-B2E9-4538-AD7C-607CD265997E}" type="pres">
      <dgm:prSet presAssocID="{DAEBE251-71FD-4373-98EA-E3FA9960C871}" presName="hierRoot2" presStyleCnt="0">
        <dgm:presLayoutVars>
          <dgm:hierBranch val="init"/>
        </dgm:presLayoutVars>
      </dgm:prSet>
      <dgm:spPr/>
      <dgm:t>
        <a:bodyPr/>
        <a:lstStyle/>
        <a:p>
          <a:pPr rtl="1"/>
          <a:endParaRPr lang="ar-SA"/>
        </a:p>
      </dgm:t>
    </dgm:pt>
    <dgm:pt modelId="{39322368-A6A6-40C0-B828-1F28FFFC190E}" type="pres">
      <dgm:prSet presAssocID="{DAEBE251-71FD-4373-98EA-E3FA9960C871}" presName="rootComposite" presStyleCnt="0"/>
      <dgm:spPr/>
      <dgm:t>
        <a:bodyPr/>
        <a:lstStyle/>
        <a:p>
          <a:pPr rtl="1"/>
          <a:endParaRPr lang="ar-SA"/>
        </a:p>
      </dgm:t>
    </dgm:pt>
    <dgm:pt modelId="{0BEA8B6F-B46D-4B05-87C4-E8E448D04CE3}" type="pres">
      <dgm:prSet presAssocID="{DAEBE251-71FD-4373-98EA-E3FA9960C871}" presName="rootText" presStyleLbl="node4" presStyleIdx="10" presStyleCnt="12" custScaleX="130804">
        <dgm:presLayoutVars>
          <dgm:chPref val="3"/>
        </dgm:presLayoutVars>
      </dgm:prSet>
      <dgm:spPr/>
      <dgm:t>
        <a:bodyPr/>
        <a:lstStyle/>
        <a:p>
          <a:pPr rtl="1"/>
          <a:endParaRPr lang="ar-SA"/>
        </a:p>
      </dgm:t>
    </dgm:pt>
    <dgm:pt modelId="{0004FFA2-6BB8-4375-BFA1-962855C6300D}" type="pres">
      <dgm:prSet presAssocID="{DAEBE251-71FD-4373-98EA-E3FA9960C871}" presName="rootConnector" presStyleLbl="node4" presStyleIdx="10" presStyleCnt="12"/>
      <dgm:spPr/>
      <dgm:t>
        <a:bodyPr/>
        <a:lstStyle/>
        <a:p>
          <a:pPr rtl="1"/>
          <a:endParaRPr lang="ar-SA"/>
        </a:p>
      </dgm:t>
    </dgm:pt>
    <dgm:pt modelId="{330DD67A-3726-4836-A1A2-A63ECEB409B2}" type="pres">
      <dgm:prSet presAssocID="{DAEBE251-71FD-4373-98EA-E3FA9960C871}" presName="hierChild4" presStyleCnt="0"/>
      <dgm:spPr/>
      <dgm:t>
        <a:bodyPr/>
        <a:lstStyle/>
        <a:p>
          <a:pPr rtl="1"/>
          <a:endParaRPr lang="ar-SA"/>
        </a:p>
      </dgm:t>
    </dgm:pt>
    <dgm:pt modelId="{BD4F7FF4-AA5D-401F-B10E-1BAFBFED77AE}" type="pres">
      <dgm:prSet presAssocID="{DAEBE251-71FD-4373-98EA-E3FA9960C871}" presName="hierChild5" presStyleCnt="0"/>
      <dgm:spPr/>
      <dgm:t>
        <a:bodyPr/>
        <a:lstStyle/>
        <a:p>
          <a:pPr rtl="1"/>
          <a:endParaRPr lang="ar-SA"/>
        </a:p>
      </dgm:t>
    </dgm:pt>
    <dgm:pt modelId="{7E2F4EAF-577F-45B7-AED1-B759C7B3B50D}" type="pres">
      <dgm:prSet presAssocID="{79F93223-75CA-431F-B7EB-7AA9B8DD29F8}" presName="Name66" presStyleLbl="parChTrans1D4" presStyleIdx="11" presStyleCnt="12"/>
      <dgm:spPr/>
      <dgm:t>
        <a:bodyPr/>
        <a:lstStyle/>
        <a:p>
          <a:pPr rtl="1"/>
          <a:endParaRPr lang="ar-SA"/>
        </a:p>
      </dgm:t>
    </dgm:pt>
    <dgm:pt modelId="{C627BFCE-ABF0-440F-94B1-C15F022D2D95}" type="pres">
      <dgm:prSet presAssocID="{73DD9FC7-C01D-4946-BE72-7498CC83D316}" presName="hierRoot2" presStyleCnt="0">
        <dgm:presLayoutVars>
          <dgm:hierBranch val="init"/>
        </dgm:presLayoutVars>
      </dgm:prSet>
      <dgm:spPr/>
      <dgm:t>
        <a:bodyPr/>
        <a:lstStyle/>
        <a:p>
          <a:pPr rtl="1"/>
          <a:endParaRPr lang="ar-SA"/>
        </a:p>
      </dgm:t>
    </dgm:pt>
    <dgm:pt modelId="{E169196B-5680-4BC8-8E69-ECAC83F80129}" type="pres">
      <dgm:prSet presAssocID="{73DD9FC7-C01D-4946-BE72-7498CC83D316}" presName="rootComposite" presStyleCnt="0"/>
      <dgm:spPr/>
      <dgm:t>
        <a:bodyPr/>
        <a:lstStyle/>
        <a:p>
          <a:pPr rtl="1"/>
          <a:endParaRPr lang="ar-SA"/>
        </a:p>
      </dgm:t>
    </dgm:pt>
    <dgm:pt modelId="{D09D5E1C-5B23-4661-90BE-899739042809}" type="pres">
      <dgm:prSet presAssocID="{73DD9FC7-C01D-4946-BE72-7498CC83D316}" presName="rootText" presStyleLbl="node4" presStyleIdx="11" presStyleCnt="12" custScaleX="130804">
        <dgm:presLayoutVars>
          <dgm:chPref val="3"/>
        </dgm:presLayoutVars>
      </dgm:prSet>
      <dgm:spPr/>
      <dgm:t>
        <a:bodyPr/>
        <a:lstStyle/>
        <a:p>
          <a:pPr rtl="1"/>
          <a:endParaRPr lang="ar-SA"/>
        </a:p>
      </dgm:t>
    </dgm:pt>
    <dgm:pt modelId="{CBD4D6E7-CEAF-492E-8816-90E10F7FA85C}" type="pres">
      <dgm:prSet presAssocID="{73DD9FC7-C01D-4946-BE72-7498CC83D316}" presName="rootConnector" presStyleLbl="node4" presStyleIdx="11" presStyleCnt="12"/>
      <dgm:spPr/>
      <dgm:t>
        <a:bodyPr/>
        <a:lstStyle/>
        <a:p>
          <a:pPr rtl="1"/>
          <a:endParaRPr lang="ar-SA"/>
        </a:p>
      </dgm:t>
    </dgm:pt>
    <dgm:pt modelId="{07302DEF-342E-4296-902B-1D80589836D6}" type="pres">
      <dgm:prSet presAssocID="{73DD9FC7-C01D-4946-BE72-7498CC83D316}" presName="hierChild4" presStyleCnt="0"/>
      <dgm:spPr/>
      <dgm:t>
        <a:bodyPr/>
        <a:lstStyle/>
        <a:p>
          <a:pPr rtl="1"/>
          <a:endParaRPr lang="ar-SA"/>
        </a:p>
      </dgm:t>
    </dgm:pt>
    <dgm:pt modelId="{477B8D72-44C9-483D-A4F5-1C8EE3088B30}" type="pres">
      <dgm:prSet presAssocID="{73DD9FC7-C01D-4946-BE72-7498CC83D316}" presName="hierChild5" presStyleCnt="0"/>
      <dgm:spPr/>
      <dgm:t>
        <a:bodyPr/>
        <a:lstStyle/>
        <a:p>
          <a:pPr rtl="1"/>
          <a:endParaRPr lang="ar-SA"/>
        </a:p>
      </dgm:t>
    </dgm:pt>
    <dgm:pt modelId="{23C42181-188A-4267-BD09-D559E433D23B}" type="pres">
      <dgm:prSet presAssocID="{1EC09000-BEAC-4957-A3CD-25809926369B}" presName="hierChild5" presStyleCnt="0"/>
      <dgm:spPr/>
      <dgm:t>
        <a:bodyPr/>
        <a:lstStyle/>
        <a:p>
          <a:pPr rtl="1"/>
          <a:endParaRPr lang="ar-SA"/>
        </a:p>
      </dgm:t>
    </dgm:pt>
    <dgm:pt modelId="{CC965FCA-759A-4348-9A52-D28ABCD2C390}" type="pres">
      <dgm:prSet presAssocID="{111E48D9-55FE-4DA9-A130-6999E51124BE}" presName="hierChild5" presStyleCnt="0"/>
      <dgm:spPr/>
      <dgm:t>
        <a:bodyPr/>
        <a:lstStyle/>
        <a:p>
          <a:pPr rtl="1"/>
          <a:endParaRPr lang="ar-SA"/>
        </a:p>
      </dgm:t>
    </dgm:pt>
    <dgm:pt modelId="{C10E98AF-E341-4CAC-81F2-152266532E72}" type="pres">
      <dgm:prSet presAssocID="{A29E30E4-C37D-45F6-98E7-6612405CA7BA}" presName="hierChild3" presStyleCnt="0"/>
      <dgm:spPr/>
      <dgm:t>
        <a:bodyPr/>
        <a:lstStyle/>
        <a:p>
          <a:pPr rtl="1"/>
          <a:endParaRPr lang="ar-SA"/>
        </a:p>
      </dgm:t>
    </dgm:pt>
  </dgm:ptLst>
  <dgm:cxnLst>
    <dgm:cxn modelId="{DF0970D5-1830-422D-9F46-C54F97F13BE4}" type="presOf" srcId="{FDF042BB-748F-4478-8298-6E415E4A4F42}" destId="{D17A91D1-F4BC-4734-943E-B90E0C84DFE9}" srcOrd="0" destOrd="0" presId="urn:microsoft.com/office/officeart/2009/3/layout/HorizontalOrganizationChart"/>
    <dgm:cxn modelId="{9E87DD54-F1F9-48F4-9AC2-40FB8F4B464E}" type="presOf" srcId="{1CD0E384-BDB1-42B0-8F11-6E9A0F5BD851}" destId="{3CA1D570-554F-40C5-B065-6777D2C66C85}" srcOrd="1" destOrd="0" presId="urn:microsoft.com/office/officeart/2009/3/layout/HorizontalOrganizationChart"/>
    <dgm:cxn modelId="{2340B0B4-0454-48DA-A520-B0E42423C061}" type="presOf" srcId="{A29E30E4-C37D-45F6-98E7-6612405CA7BA}" destId="{742AEFAB-08CD-421A-BC6F-A63A0C59A1E2}" srcOrd="0" destOrd="0" presId="urn:microsoft.com/office/officeart/2009/3/layout/HorizontalOrganizationChart"/>
    <dgm:cxn modelId="{AB5C9FC5-5E00-4F11-BFB2-160E59644F60}" type="presOf" srcId="{9AF85628-8D49-4F2C-B3F9-3A6A8BC595B5}" destId="{F442E561-ECFC-4609-B787-3987F756B4FE}" srcOrd="0" destOrd="0" presId="urn:microsoft.com/office/officeart/2009/3/layout/HorizontalOrganizationChart"/>
    <dgm:cxn modelId="{80C56027-AF69-46EA-9EB6-CB5A4A4F70AE}" srcId="{61FB6861-2A57-4065-95A9-E2107D3712E7}" destId="{75FC0901-636C-4EA1-94D9-19D2646B2EE0}" srcOrd="0" destOrd="0" parTransId="{997B0C42-DDB5-47E0-9DD9-4713098587E8}" sibTransId="{71A947E5-BC76-47F0-A0CF-83D38BE44FE3}"/>
    <dgm:cxn modelId="{5061458E-74D6-4C2A-B100-D981DD7F9134}" srcId="{D45826F6-CC74-410F-AC1E-D0E1421F531E}" destId="{582B0BF0-25F4-42D1-A552-F11D1341B5B6}" srcOrd="1" destOrd="0" parTransId="{19BA4DC7-4F72-4B34-AB1C-40421757A00C}" sibTransId="{C60D45BC-C9F7-4261-89B8-26E9BC2B10C9}"/>
    <dgm:cxn modelId="{8E61D88F-C4E3-44EE-B1CF-7899AD5AB1FD}" type="presOf" srcId="{52837854-77F6-4E92-B5CF-D565BD67FB60}" destId="{BB35A6D5-5836-4B3F-89AB-FDD9067A528C}" srcOrd="0" destOrd="0" presId="urn:microsoft.com/office/officeart/2009/3/layout/HorizontalOrganizationChart"/>
    <dgm:cxn modelId="{BBF5B28C-B9FD-40CC-A0D1-CD6D8C845023}" type="presOf" srcId="{795E325E-41BC-4885-A51E-5454D6848B80}" destId="{8DFE34A6-E5E5-4EBF-8B78-6FDD7F5BDAD6}" srcOrd="0" destOrd="0" presId="urn:microsoft.com/office/officeart/2009/3/layout/HorizontalOrganizationChart"/>
    <dgm:cxn modelId="{30491209-684C-40B1-8924-62B6F47020AC}" srcId="{61FB6861-2A57-4065-95A9-E2107D3712E7}" destId="{20AF9405-966B-44B9-AF08-4F0BA1A8FE67}" srcOrd="1" destOrd="0" parTransId="{BB20AEF8-F921-4246-AFBC-2C4473C7A83F}" sibTransId="{44B5F3BA-C33B-4366-A7A9-1711DA5D499E}"/>
    <dgm:cxn modelId="{127C4E73-40C7-4FA7-B43E-BBD8657E4E42}" type="presOf" srcId="{12E60C0C-9703-4181-8A40-FC3B1AF4E386}" destId="{47F26726-099B-4ED5-8F01-94028B67CA42}" srcOrd="0" destOrd="0" presId="urn:microsoft.com/office/officeart/2009/3/layout/HorizontalOrganizationChart"/>
    <dgm:cxn modelId="{380560C4-AC22-466F-82D4-4C54A992B8CB}" type="presOf" srcId="{88BF3DB1-BF90-4B66-8329-2B97623A4034}" destId="{93954D30-0007-4822-BAE6-7ECEB6494E08}" srcOrd="0" destOrd="0" presId="urn:microsoft.com/office/officeart/2009/3/layout/HorizontalOrganizationChart"/>
    <dgm:cxn modelId="{0133776E-3069-49A4-BA84-09ABF712BF50}" type="presOf" srcId="{19BA4DC7-4F72-4B34-AB1C-40421757A00C}" destId="{17C22C49-3D5B-4AAC-96AB-18AF8DF2FB8D}" srcOrd="0" destOrd="0" presId="urn:microsoft.com/office/officeart/2009/3/layout/HorizontalOrganizationChart"/>
    <dgm:cxn modelId="{C24A06E7-E1EF-401D-9984-551226A07296}" type="presOf" srcId="{C0F6674A-366A-421F-B6E5-0FC72307FAF9}" destId="{24BF9681-1511-4EB4-A23D-AA751F3FC020}" srcOrd="0" destOrd="0" presId="urn:microsoft.com/office/officeart/2009/3/layout/HorizontalOrganizationChart"/>
    <dgm:cxn modelId="{EA8F5BD3-299C-470C-AB44-DB657E14EFE0}" type="presOf" srcId="{20AF9405-966B-44B9-AF08-4F0BA1A8FE67}" destId="{6387E8CE-A799-47C7-A111-79EDDDCEC5E5}" srcOrd="1" destOrd="0" presId="urn:microsoft.com/office/officeart/2009/3/layout/HorizontalOrganizationChart"/>
    <dgm:cxn modelId="{A36769D0-E59D-41A6-A599-5E8265D535A7}" type="presOf" srcId="{B84DC87E-6C9A-4231-9822-545D80D5293D}" destId="{0ABEA650-3A2B-466B-AF1D-DB1512EF12E9}" srcOrd="1" destOrd="0" presId="urn:microsoft.com/office/officeart/2009/3/layout/HorizontalOrganizationChart"/>
    <dgm:cxn modelId="{6B12F579-3D53-40D1-A4C5-212A711E8646}" srcId="{BC7B3AB9-3892-45D9-A49F-FCE7882A1FE8}" destId="{B0DCC6FB-9F16-4191-A004-68F3C5DC139A}" srcOrd="1" destOrd="0" parTransId="{CA30DE24-88A2-4DDE-9F98-2A7372823C04}" sibTransId="{4B4D9BB4-1F5A-430C-B9C1-8B11659CC319}"/>
    <dgm:cxn modelId="{F251D87B-BDCF-49C1-8786-30C4B930C087}" srcId="{0E9D85FE-AF04-4A78-8194-C72A3D5038BC}" destId="{BC7B3AB9-3892-45D9-A49F-FCE7882A1FE8}" srcOrd="0" destOrd="0" parTransId="{66D663B0-02CF-4BEF-9D81-E942FFA19043}" sibTransId="{E4A31556-B404-43ED-A987-D2CC0B69E030}"/>
    <dgm:cxn modelId="{971DCBE5-1DD1-4361-859E-5661A3FE456C}" type="presOf" srcId="{9F69C279-EB7E-444C-A1D0-C275BC6AED87}" destId="{672C7B32-152B-4308-B767-70F32D0A2BCC}" srcOrd="1" destOrd="0" presId="urn:microsoft.com/office/officeart/2009/3/layout/HorizontalOrganizationChart"/>
    <dgm:cxn modelId="{41D32AAC-A4AE-4C85-91CA-6D73FE898AC7}" srcId="{A29E30E4-C37D-45F6-98E7-6612405CA7BA}" destId="{77E92FA0-683B-4F1D-B02B-BB7886CB19F4}" srcOrd="0" destOrd="0" parTransId="{795E325E-41BC-4885-A51E-5454D6848B80}" sibTransId="{24199D71-B86D-4087-8492-F361BD63BB24}"/>
    <dgm:cxn modelId="{9A541805-BB71-4AC8-B01B-954E09A34DD4}" type="presOf" srcId="{111E48D9-55FE-4DA9-A130-6999E51124BE}" destId="{FCD9F5BC-4AF9-46D9-A956-8427BABB8D8C}" srcOrd="1" destOrd="0" presId="urn:microsoft.com/office/officeart/2009/3/layout/HorizontalOrganizationChart"/>
    <dgm:cxn modelId="{EB7FF686-E484-481F-BAE2-4102963A24CE}" type="presOf" srcId="{9F69C279-EB7E-444C-A1D0-C275BC6AED87}" destId="{69D129C1-D796-49CC-99B6-5DD1264A14C9}" srcOrd="0" destOrd="0" presId="urn:microsoft.com/office/officeart/2009/3/layout/HorizontalOrganizationChart"/>
    <dgm:cxn modelId="{C83771F1-8D5F-4440-B57E-97BF1141E453}" type="presOf" srcId="{75FC0901-636C-4EA1-94D9-19D2646B2EE0}" destId="{69727391-17EB-42D9-968B-82F943F555AF}" srcOrd="0" destOrd="0" presId="urn:microsoft.com/office/officeart/2009/3/layout/HorizontalOrganizationChart"/>
    <dgm:cxn modelId="{1353730B-4654-42BE-ABC7-F6CCA4D80FCD}" srcId="{9F69C279-EB7E-444C-A1D0-C275BC6AED87}" destId="{BEF15DAC-7136-4705-9FEB-B7828D3F3E7A}" srcOrd="1" destOrd="0" parTransId="{12E60C0C-9703-4181-8A40-FC3B1AF4E386}" sibTransId="{819D4C43-17F8-43F8-A6BC-3033A02167AB}"/>
    <dgm:cxn modelId="{8881D82A-5BA2-4962-849D-873C98F06AF1}" type="presOf" srcId="{73DD9FC7-C01D-4946-BE72-7498CC83D316}" destId="{CBD4D6E7-CEAF-492E-8816-90E10F7FA85C}" srcOrd="1" destOrd="0" presId="urn:microsoft.com/office/officeart/2009/3/layout/HorizontalOrganizationChart"/>
    <dgm:cxn modelId="{998BDF24-E5C1-480A-B3FB-FBC2AB143E75}" type="presOf" srcId="{582B0BF0-25F4-42D1-A552-F11D1341B5B6}" destId="{54B3A807-1714-478D-9B49-D061B17B4FFD}" srcOrd="0" destOrd="0" presId="urn:microsoft.com/office/officeart/2009/3/layout/HorizontalOrganizationChart"/>
    <dgm:cxn modelId="{4BA469A6-4267-43CD-BF8C-C150129860D2}" srcId="{A29E30E4-C37D-45F6-98E7-6612405CA7BA}" destId="{111E48D9-55FE-4DA9-A130-6999E51124BE}" srcOrd="5" destOrd="0" parTransId="{E95313CD-B9FA-428F-8203-CF4A4312B955}" sibTransId="{72AAC90A-B082-4BD2-8978-A41463CA0D1F}"/>
    <dgm:cxn modelId="{D7C8BA1A-3287-4F98-9698-7BA7F7E14289}" type="presOf" srcId="{29B99B5F-9BA8-4094-8A8D-211EC2924CD7}" destId="{14D32508-AB30-4662-8165-DFABD9F13084}" srcOrd="0" destOrd="0" presId="urn:microsoft.com/office/officeart/2009/3/layout/HorizontalOrganizationChart"/>
    <dgm:cxn modelId="{31121E20-8D7E-43F4-9792-C1E2D53DB23B}" type="presOf" srcId="{94B043E4-BF24-4BB3-8253-019E61DF2433}" destId="{96CE8CCA-7C2E-4C3A-92F9-39F228C1880A}" srcOrd="0" destOrd="0" presId="urn:microsoft.com/office/officeart/2009/3/layout/HorizontalOrganizationChart"/>
    <dgm:cxn modelId="{96877427-EDF7-4054-B70D-22C43D5ABDC9}" type="presOf" srcId="{20AF9405-966B-44B9-AF08-4F0BA1A8FE67}" destId="{D10385FD-5604-4E90-BF3A-E594A121B23A}" srcOrd="0" destOrd="0" presId="urn:microsoft.com/office/officeart/2009/3/layout/HorizontalOrganizationChart"/>
    <dgm:cxn modelId="{325DC708-C8B0-4A94-87FB-889E5272B5AB}" type="presOf" srcId="{29B99B5F-9BA8-4094-8A8D-211EC2924CD7}" destId="{190095FA-CC20-4D87-8259-2E2953D031BC}" srcOrd="1" destOrd="0" presId="urn:microsoft.com/office/officeart/2009/3/layout/HorizontalOrganizationChart"/>
    <dgm:cxn modelId="{EA033A5D-1D70-4007-BBAE-C53FF71020C4}" type="presOf" srcId="{997B0C42-DDB5-47E0-9DD9-4713098587E8}" destId="{C269B213-9AE0-4F40-BBE6-6EAD7D05BB07}" srcOrd="0" destOrd="0" presId="urn:microsoft.com/office/officeart/2009/3/layout/HorizontalOrganizationChart"/>
    <dgm:cxn modelId="{542437A4-5FF4-42A6-8060-2A1DE209BC5D}" type="presOf" srcId="{B0DCC6FB-9F16-4191-A004-68F3C5DC139A}" destId="{24DDE2DC-FD35-4099-9522-97FBAB65E247}" srcOrd="1" destOrd="0" presId="urn:microsoft.com/office/officeart/2009/3/layout/HorizontalOrganizationChart"/>
    <dgm:cxn modelId="{FDE01940-F123-472C-B847-6DA95C690216}" type="presOf" srcId="{E95313CD-B9FA-428F-8203-CF4A4312B955}" destId="{6CF94D79-C729-488C-8F5A-BD86FF603BDC}" srcOrd="0" destOrd="0" presId="urn:microsoft.com/office/officeart/2009/3/layout/HorizontalOrganizationChart"/>
    <dgm:cxn modelId="{39156439-7FC9-46E7-A8F7-1F80C04D3F79}" type="presOf" srcId="{C698C65B-A38E-42C5-85C8-1D3F6C25C323}" destId="{9A27E9F5-749C-4CC6-BD11-6F57329DC900}" srcOrd="0" destOrd="0" presId="urn:microsoft.com/office/officeart/2009/3/layout/HorizontalOrganizationChart"/>
    <dgm:cxn modelId="{4051AC33-CD56-4BCA-99EB-C711E5316FD5}" type="presOf" srcId="{61FB6861-2A57-4065-95A9-E2107D3712E7}" destId="{05CCEF79-82A6-45E1-8139-785F817A2F99}" srcOrd="1" destOrd="0" presId="urn:microsoft.com/office/officeart/2009/3/layout/HorizontalOrganizationChart"/>
    <dgm:cxn modelId="{ABDFE4C5-08EB-46AA-B034-98BE7B4C7292}" type="presOf" srcId="{65A53720-73CF-4D45-BD70-8581E9CAD592}" destId="{35EC7849-7B4F-4B29-9176-D9C301FBCB29}" srcOrd="0" destOrd="0" presId="urn:microsoft.com/office/officeart/2009/3/layout/HorizontalOrganizationChart"/>
    <dgm:cxn modelId="{76CC78E6-50AB-41D1-A9C0-52045D27A0CA}" srcId="{1CD0E384-BDB1-42B0-8F11-6E9A0F5BD851}" destId="{61FB6861-2A57-4065-95A9-E2107D3712E7}" srcOrd="0" destOrd="0" parTransId="{FDF042BB-748F-4478-8298-6E415E4A4F42}" sibTransId="{97808EF6-FCA3-45D6-8C9B-B753E30A4A24}"/>
    <dgm:cxn modelId="{4FCAA6AC-3AC5-4DF9-B172-5036CAD18202}" type="presOf" srcId="{BEF15DAC-7136-4705-9FEB-B7828D3F3E7A}" destId="{96F8AF21-3597-463C-B860-17576B164EE3}" srcOrd="1" destOrd="0" presId="urn:microsoft.com/office/officeart/2009/3/layout/HorizontalOrganizationChart"/>
    <dgm:cxn modelId="{929D1669-7FF0-4A3C-8856-AE6EC63E83E6}" type="presOf" srcId="{BEF15DAC-7136-4705-9FEB-B7828D3F3E7A}" destId="{B78E2F0A-2EB2-409F-AD33-D6FC10D2F85B}" srcOrd="0" destOrd="0" presId="urn:microsoft.com/office/officeart/2009/3/layout/HorizontalOrganizationChart"/>
    <dgm:cxn modelId="{3A838628-ABC5-43FF-99C6-66292CB93C13}" srcId="{1EC09000-BEAC-4957-A3CD-25809926369B}" destId="{73DD9FC7-C01D-4946-BE72-7498CC83D316}" srcOrd="1" destOrd="0" parTransId="{79F93223-75CA-431F-B7EB-7AA9B8DD29F8}" sibTransId="{4BE2DDE7-F7EA-47CB-B5FC-79C2E9E856FB}"/>
    <dgm:cxn modelId="{9BABE399-9882-42AB-99B6-7B2ACA03A5F2}" srcId="{C698C65B-A38E-42C5-85C8-1D3F6C25C323}" destId="{0015939B-1671-4EE5-A5A6-C2AE22B2851F}" srcOrd="0" destOrd="0" parTransId="{94B043E4-BF24-4BB3-8253-019E61DF2433}" sibTransId="{71DBEDD5-8657-4821-AC8C-3F63087612BE}"/>
    <dgm:cxn modelId="{335E5BD8-D683-41CE-9862-D5B74F05BF8C}" type="presOf" srcId="{BC7B3AB9-3892-45D9-A49F-FCE7882A1FE8}" destId="{98C43C10-04DD-4956-B5E4-E111212623B5}" srcOrd="0" destOrd="0" presId="urn:microsoft.com/office/officeart/2009/3/layout/HorizontalOrganizationChart"/>
    <dgm:cxn modelId="{66D8EFF2-18F4-4EAB-9662-EB019D245A01}" type="presOf" srcId="{BB20AEF8-F921-4246-AFBC-2C4473C7A83F}" destId="{227039A3-84FE-468F-8392-B4481FB6AF49}" srcOrd="0" destOrd="0" presId="urn:microsoft.com/office/officeart/2009/3/layout/HorizontalOrganizationChart"/>
    <dgm:cxn modelId="{D70658C9-3742-4988-8AC4-39C4A93AD39F}" type="presOf" srcId="{111E48D9-55FE-4DA9-A130-6999E51124BE}" destId="{209C3E4F-D48E-468D-B651-5AD5D5925A4E}" srcOrd="0" destOrd="0" presId="urn:microsoft.com/office/officeart/2009/3/layout/HorizontalOrganizationChart"/>
    <dgm:cxn modelId="{7DBFEEA0-C63A-4FB3-95C1-2BCC08A17B3C}" type="presOf" srcId="{1CD0E384-BDB1-42B0-8F11-6E9A0F5BD851}" destId="{907D4859-1D07-4718-926C-669D352D3060}" srcOrd="0" destOrd="0" presId="urn:microsoft.com/office/officeart/2009/3/layout/HorizontalOrganizationChart"/>
    <dgm:cxn modelId="{A307102A-BD16-4DDB-A779-F000397E8C93}" type="presOf" srcId="{75FC0901-636C-4EA1-94D9-19D2646B2EE0}" destId="{B779FA90-8AA1-4BF2-BA54-C3B1A3F4A18A}" srcOrd="1" destOrd="0" presId="urn:microsoft.com/office/officeart/2009/3/layout/HorizontalOrganizationChart"/>
    <dgm:cxn modelId="{6685EF0B-234C-4205-AAAF-28B40391C1DD}" type="presOf" srcId="{0015939B-1671-4EE5-A5A6-C2AE22B2851F}" destId="{1A29BB98-FC4B-4D04-9A4F-F2CF2C37963C}" srcOrd="1" destOrd="0" presId="urn:microsoft.com/office/officeart/2009/3/layout/HorizontalOrganizationChart"/>
    <dgm:cxn modelId="{EF7CF985-A4F0-4B31-A7FA-3D8A787C9870}" type="presOf" srcId="{0E9D85FE-AF04-4A78-8194-C72A3D5038BC}" destId="{9B7DCD36-5683-4A0E-85C2-771EB53F1FFC}" srcOrd="1" destOrd="0" presId="urn:microsoft.com/office/officeart/2009/3/layout/HorizontalOrganizationChart"/>
    <dgm:cxn modelId="{768CCA07-3BC6-48B4-B747-CC0E10F14CC2}" type="presOf" srcId="{21B60CEC-E03C-4ADD-B599-DBA8475A5BF6}" destId="{16ECBD24-CA64-4F49-BB54-181463F687BC}" srcOrd="0" destOrd="0" presId="urn:microsoft.com/office/officeart/2009/3/layout/HorizontalOrganizationChart"/>
    <dgm:cxn modelId="{D0D957CC-EEF2-476F-9638-2FEB517A5AA2}" type="presOf" srcId="{02687D74-3F88-4810-A903-969C0A76E1A0}" destId="{11A90808-22C7-4858-B270-12E094D7ED63}" srcOrd="1" destOrd="0" presId="urn:microsoft.com/office/officeart/2009/3/layout/HorizontalOrganizationChart"/>
    <dgm:cxn modelId="{7E05C0C8-C048-4BEB-8D06-FB4C391F1BFE}" srcId="{9F69C279-EB7E-444C-A1D0-C275BC6AED87}" destId="{9AF85628-8D49-4F2C-B3F9-3A6A8BC595B5}" srcOrd="0" destOrd="0" parTransId="{88BF3DB1-BF90-4B66-8329-2B97623A4034}" sibTransId="{6D781F49-768C-44DB-AED2-C306A3BE64A1}"/>
    <dgm:cxn modelId="{5E2ABDCA-66A5-462C-B251-DBA60F92E92E}" type="presOf" srcId="{77E92FA0-683B-4F1D-B02B-BB7886CB19F4}" destId="{F69F7686-58C4-49F8-B9D0-83C49BA80458}" srcOrd="0" destOrd="0" presId="urn:microsoft.com/office/officeart/2009/3/layout/HorizontalOrganizationChart"/>
    <dgm:cxn modelId="{4F34A8C8-9324-4CAB-81E1-6B9110CADB35}" srcId="{D45826F6-CC74-410F-AC1E-D0E1421F531E}" destId="{02412FBD-411E-45FA-84A5-60E3280DFF6D}" srcOrd="0" destOrd="0" parTransId="{DC0B4333-A44C-4CE5-A133-DE19FE886DB3}" sibTransId="{C17E9C6A-74EF-4EAF-805E-0F4E257E3358}"/>
    <dgm:cxn modelId="{8BA857FB-EF08-48E9-A316-237EB4E3C03C}" type="presOf" srcId="{8BB78DD0-0679-4B4D-9539-17BCA339E8C8}" destId="{B0C656CF-FF49-4798-9A07-42D23105DCAE}" srcOrd="0" destOrd="0" presId="urn:microsoft.com/office/officeart/2009/3/layout/HorizontalOrganizationChart"/>
    <dgm:cxn modelId="{61402475-0539-4E10-B7C3-D5FEED5042B9}" srcId="{111E48D9-55FE-4DA9-A130-6999E51124BE}" destId="{1EC09000-BEAC-4957-A3CD-25809926369B}" srcOrd="0" destOrd="0" parTransId="{D26B62C9-B217-4A54-ABB3-E4F78F1308EA}" sibTransId="{065ADDBC-2209-4E8C-B76A-1C1A3C3F188D}"/>
    <dgm:cxn modelId="{BAF3E4A2-002E-4E5A-8592-957A3CFEAE56}" type="presOf" srcId="{1D942091-9D48-443A-BB89-FCEEEBFD801A}" destId="{1D93DB6E-A564-447C-BA7F-0C6E5222D76B}" srcOrd="0" destOrd="0" presId="urn:microsoft.com/office/officeart/2009/3/layout/HorizontalOrganizationChart"/>
    <dgm:cxn modelId="{9F56E2C8-55BD-43AA-B3CE-C6FE2F720F29}" type="presOf" srcId="{02412FBD-411E-45FA-84A5-60E3280DFF6D}" destId="{EF697AD7-4943-46DC-A432-255376886961}" srcOrd="0" destOrd="0" presId="urn:microsoft.com/office/officeart/2009/3/layout/HorizontalOrganizationChart"/>
    <dgm:cxn modelId="{D9EAC3F3-64DA-4FE2-BA3B-060791EDDEBF}" srcId="{BC7B3AB9-3892-45D9-A49F-FCE7882A1FE8}" destId="{21B60CEC-E03C-4ADD-B599-DBA8475A5BF6}" srcOrd="0" destOrd="0" parTransId="{8BB78DD0-0679-4B4D-9539-17BCA339E8C8}" sibTransId="{25325019-56C7-4439-9781-2AB741016B65}"/>
    <dgm:cxn modelId="{8B51FF40-5B25-42B5-8695-41221050A7A6}" type="presOf" srcId="{73DD9FC7-C01D-4946-BE72-7498CC83D316}" destId="{D09D5E1C-5B23-4661-90BE-899739042809}" srcOrd="0" destOrd="0" presId="urn:microsoft.com/office/officeart/2009/3/layout/HorizontalOrganizationChart"/>
    <dgm:cxn modelId="{A1DFAA46-9D6F-4F17-8112-54F1D3F73D07}" type="presOf" srcId="{CA30DE24-88A2-4DDE-9F98-2A7372823C04}" destId="{430637B5-C4FF-46E0-99D3-BEB27B9F318E}" srcOrd="0" destOrd="0" presId="urn:microsoft.com/office/officeart/2009/3/layout/HorizontalOrganizationChart"/>
    <dgm:cxn modelId="{7C702FAB-558C-4467-B517-E90BFC1C35AE}" type="presOf" srcId="{B7EDE31E-DB79-484A-A756-EA1320F33102}" destId="{D653DEF4-89B1-409E-BD5C-AEB6E88EA067}" srcOrd="0" destOrd="0" presId="urn:microsoft.com/office/officeart/2009/3/layout/HorizontalOrganizationChart"/>
    <dgm:cxn modelId="{687FD4A3-CDEF-4A91-A922-189658433110}" type="presOf" srcId="{1EC09000-BEAC-4957-A3CD-25809926369B}" destId="{D2773A2C-0A7A-4B54-BC4C-CA483A3F368A}" srcOrd="0" destOrd="0" presId="urn:microsoft.com/office/officeart/2009/3/layout/HorizontalOrganizationChart"/>
    <dgm:cxn modelId="{F40F405C-71DE-4ACB-8E5B-D7ACD3462442}" type="presOf" srcId="{02687D74-3F88-4810-A903-969C0A76E1A0}" destId="{DF3EDBD0-E62F-45B1-AEEC-EC9D2A184574}" srcOrd="0" destOrd="0" presId="urn:microsoft.com/office/officeart/2009/3/layout/HorizontalOrganizationChart"/>
    <dgm:cxn modelId="{461B8ED6-BE39-46B7-A30A-6A63BD5FFC2F}" type="presOf" srcId="{1EC09000-BEAC-4957-A3CD-25809926369B}" destId="{263AF783-36EB-449A-8126-E70B447C2E0D}" srcOrd="1" destOrd="0" presId="urn:microsoft.com/office/officeart/2009/3/layout/HorizontalOrganizationChart"/>
    <dgm:cxn modelId="{9B7176EF-DB37-4948-BC96-972E0E549083}" srcId="{A29E30E4-C37D-45F6-98E7-6612405CA7BA}" destId="{29B99B5F-9BA8-4094-8A8D-211EC2924CD7}" srcOrd="2" destOrd="0" parTransId="{412173EE-C686-40A5-8A2C-88627768FB64}" sibTransId="{2FD2F75D-9B2A-4EE5-850C-602111A6C398}"/>
    <dgm:cxn modelId="{C93C4242-3DE3-4E68-ACB7-D6206C42F6A5}" type="presOf" srcId="{412173EE-C686-40A5-8A2C-88627768FB64}" destId="{FB0E0A0F-5BC6-481A-BD0E-E672CD2935BF}" srcOrd="0" destOrd="0" presId="urn:microsoft.com/office/officeart/2009/3/layout/HorizontalOrganizationChart"/>
    <dgm:cxn modelId="{3D924824-6B03-409D-81CD-ACEBC0640188}" srcId="{C698C65B-A38E-42C5-85C8-1D3F6C25C323}" destId="{02687D74-3F88-4810-A903-969C0A76E1A0}" srcOrd="1" destOrd="0" parTransId="{38246A69-FBCF-4443-964A-00311492C7D4}" sibTransId="{CEB6CD85-5ED6-4F88-978D-962F2E630F84}"/>
    <dgm:cxn modelId="{D3CC4B01-C739-41B8-8C47-25562341C5A9}" srcId="{1EC09000-BEAC-4957-A3CD-25809926369B}" destId="{DAEBE251-71FD-4373-98EA-E3FA9960C871}" srcOrd="0" destOrd="0" parTransId="{B7EDE31E-DB79-484A-A756-EA1320F33102}" sibTransId="{D3BD18B3-03D5-4782-873B-0BD882078CEA}"/>
    <dgm:cxn modelId="{85C02353-666F-4A0E-9CCE-202B4C9754DD}" srcId="{A29E30E4-C37D-45F6-98E7-6612405CA7BA}" destId="{0E9D85FE-AF04-4A78-8194-C72A3D5038BC}" srcOrd="1" destOrd="0" parTransId="{65A53720-73CF-4D45-BD70-8581E9CAD592}" sibTransId="{43F92E40-7B62-4EE8-8E7A-BB4DDFEC4217}"/>
    <dgm:cxn modelId="{FDA4C52F-676E-4DA3-9C90-30E6548F51EC}" type="presOf" srcId="{582B0BF0-25F4-42D1-A552-F11D1341B5B6}" destId="{B6215D13-9054-4EB2-B5EC-7DF3E08493B2}" srcOrd="1" destOrd="0" presId="urn:microsoft.com/office/officeart/2009/3/layout/HorizontalOrganizationChart"/>
    <dgm:cxn modelId="{CB1A98E7-8752-4093-9D3B-99220E46AE3A}" type="presOf" srcId="{DAEBE251-71FD-4373-98EA-E3FA9960C871}" destId="{0004FFA2-6BB8-4375-BFA1-962855C6300D}" srcOrd="1" destOrd="0" presId="urn:microsoft.com/office/officeart/2009/3/layout/HorizontalOrganizationChart"/>
    <dgm:cxn modelId="{51F703EB-89CC-4173-A406-249FF2B03B40}" type="presOf" srcId="{0E9D85FE-AF04-4A78-8194-C72A3D5038BC}" destId="{3E32B228-9E43-4DF7-864C-802A6A425DBD}" srcOrd="0" destOrd="0" presId="urn:microsoft.com/office/officeart/2009/3/layout/HorizontalOrganizationChart"/>
    <dgm:cxn modelId="{EB212C69-E565-4EC4-AFA8-E5325622C841}" type="presOf" srcId="{D26B62C9-B217-4A54-ABB3-E4F78F1308EA}" destId="{B5752D14-C192-467E-8E6A-2DFED8D9E1A1}" srcOrd="0" destOrd="0" presId="urn:microsoft.com/office/officeart/2009/3/layout/HorizontalOrganizationChart"/>
    <dgm:cxn modelId="{638F4BC0-7CB7-4A55-904E-C015099713DA}" type="presOf" srcId="{38246A69-FBCF-4443-964A-00311492C7D4}" destId="{D7B2896E-D9B9-4BD7-80F9-6E41B9C100D1}" srcOrd="0" destOrd="0" presId="urn:microsoft.com/office/officeart/2009/3/layout/HorizontalOrganizationChart"/>
    <dgm:cxn modelId="{49CF6D2A-0463-4C3E-8C7C-832DDA0C1E66}" type="presOf" srcId="{A29E30E4-C37D-45F6-98E7-6612405CA7BA}" destId="{34E457EE-23B1-4623-8C7F-D23F9014E6F5}" srcOrd="1" destOrd="0" presId="urn:microsoft.com/office/officeart/2009/3/layout/HorizontalOrganizationChart"/>
    <dgm:cxn modelId="{FFFB9DA2-0607-4688-89D2-0637E3920CC3}" type="presOf" srcId="{B0DCC6FB-9F16-4191-A004-68F3C5DC139A}" destId="{98C2C84E-2454-4BC3-AABA-235481AB3E3E}" srcOrd="0" destOrd="0" presId="urn:microsoft.com/office/officeart/2009/3/layout/HorizontalOrganizationChart"/>
    <dgm:cxn modelId="{69EB72E3-49D3-4230-9C27-E4C8D56BEBC4}" type="presOf" srcId="{77E92FA0-683B-4F1D-B02B-BB7886CB19F4}" destId="{A6C30358-BD19-4F12-B090-17F1518C12B0}" srcOrd="1" destOrd="0" presId="urn:microsoft.com/office/officeart/2009/3/layout/HorizontalOrganizationChart"/>
    <dgm:cxn modelId="{344E6A3A-365A-4B5F-8276-76299898977B}" type="presOf" srcId="{63FE0AB4-0AC3-4EB4-AF4D-ECBB02B5B700}" destId="{9AB8CFE3-E5AB-4438-9C5B-FC62BF4CE47A}" srcOrd="0" destOrd="0" presId="urn:microsoft.com/office/officeart/2009/3/layout/HorizontalOrganizationChart"/>
    <dgm:cxn modelId="{0C676F81-C6BE-43E6-80C1-9AA4B19998E8}" type="presOf" srcId="{79F93223-75CA-431F-B7EB-7AA9B8DD29F8}" destId="{7E2F4EAF-577F-45B7-AED1-B759C7B3B50D}" srcOrd="0" destOrd="0" presId="urn:microsoft.com/office/officeart/2009/3/layout/HorizontalOrganizationChart"/>
    <dgm:cxn modelId="{08A3A32D-DAD3-4913-AB9D-333E9E3397D7}" type="presOf" srcId="{0015939B-1671-4EE5-A5A6-C2AE22B2851F}" destId="{76F2160A-FD52-4869-BA82-E74946FB0540}" srcOrd="0" destOrd="0" presId="urn:microsoft.com/office/officeart/2009/3/layout/HorizontalOrganizationChart"/>
    <dgm:cxn modelId="{FFABE690-1BDC-4A90-B1B0-216DD09E6269}" type="presOf" srcId="{61FB6861-2A57-4065-95A9-E2107D3712E7}" destId="{E93E4D38-6A5D-47D1-B1F6-8C4A096AFCF7}" srcOrd="0" destOrd="0" presId="urn:microsoft.com/office/officeart/2009/3/layout/HorizontalOrganizationChart"/>
    <dgm:cxn modelId="{5F9CE0B4-79AF-401A-A4C9-9AF8F55D4324}" srcId="{B84DC87E-6C9A-4231-9822-545D80D5293D}" destId="{9F69C279-EB7E-444C-A1D0-C275BC6AED87}" srcOrd="0" destOrd="0" parTransId="{9A38C825-CF35-40F7-8EBD-EC5E44B480B3}" sibTransId="{E2EF3669-C2D5-4BBA-B154-869314E310E3}"/>
    <dgm:cxn modelId="{68674531-CF68-4C78-9560-778DA04C3AF8}" type="presOf" srcId="{9A38C825-CF35-40F7-8EBD-EC5E44B480B3}" destId="{123BB3E7-9FED-476B-A78B-72BF6ABE147B}" srcOrd="0" destOrd="0" presId="urn:microsoft.com/office/officeart/2009/3/layout/HorizontalOrganizationChart"/>
    <dgm:cxn modelId="{FF18842B-7146-4209-914F-2E0C871372D9}" type="presOf" srcId="{B84DC87E-6C9A-4231-9822-545D80D5293D}" destId="{8F5FD27B-0FB7-4157-A279-B7C4A5AE5CFF}" srcOrd="0" destOrd="0" presId="urn:microsoft.com/office/officeart/2009/3/layout/HorizontalOrganizationChart"/>
    <dgm:cxn modelId="{762BC133-96B4-465E-91D4-1224296639F5}" srcId="{A29E30E4-C37D-45F6-98E7-6612405CA7BA}" destId="{B84DC87E-6C9A-4231-9822-545D80D5293D}" srcOrd="3" destOrd="0" parTransId="{63FE0AB4-0AC3-4EB4-AF4D-ECBB02B5B700}" sibTransId="{C7040590-9330-44BF-BC58-167DF429C639}"/>
    <dgm:cxn modelId="{31A627DD-1DBE-4390-AC27-9FF01AE66ACA}" type="presOf" srcId="{DAEBE251-71FD-4373-98EA-E3FA9960C871}" destId="{0BEA8B6F-B46D-4B05-87C4-E8E448D04CE3}" srcOrd="0" destOrd="0" presId="urn:microsoft.com/office/officeart/2009/3/layout/HorizontalOrganizationChart"/>
    <dgm:cxn modelId="{67C608F9-C23B-4D59-83CD-74B247F1B619}" srcId="{29B99B5F-9BA8-4094-8A8D-211EC2924CD7}" destId="{C698C65B-A38E-42C5-85C8-1D3F6C25C323}" srcOrd="0" destOrd="0" parTransId="{52837854-77F6-4E92-B5CF-D565BD67FB60}" sibTransId="{7D2122E0-C0FA-4D55-815F-B527B2F5197A}"/>
    <dgm:cxn modelId="{B8040A0C-B448-45CD-AF6A-6B854F59DBC7}" srcId="{77E92FA0-683B-4F1D-B02B-BB7886CB19F4}" destId="{D45826F6-CC74-410F-AC1E-D0E1421F531E}" srcOrd="0" destOrd="0" parTransId="{1D942091-9D48-443A-BB89-FCEEEBFD801A}" sibTransId="{0F765BD5-4796-456D-A8C4-C35C74ECF3CC}"/>
    <dgm:cxn modelId="{2D2E5A07-59EF-4BE0-999F-148198FAC821}" type="presOf" srcId="{CDA54BD9-2C19-4BA7-985D-03FB21296DB9}" destId="{74672890-75C8-4F2E-9FB7-144C1D17EFD6}" srcOrd="0" destOrd="0" presId="urn:microsoft.com/office/officeart/2009/3/layout/HorizontalOrganizationChart"/>
    <dgm:cxn modelId="{0EFE27A4-E1B4-4370-9A96-F10B141B577D}" type="presOf" srcId="{9AF85628-8D49-4F2C-B3F9-3A6A8BC595B5}" destId="{1033F926-0B9F-418F-88AF-5811ECF021E7}" srcOrd="1" destOrd="0" presId="urn:microsoft.com/office/officeart/2009/3/layout/HorizontalOrganizationChart"/>
    <dgm:cxn modelId="{D63EF253-67BC-4333-8C01-C3C8AA549BB0}" type="presOf" srcId="{C698C65B-A38E-42C5-85C8-1D3F6C25C323}" destId="{B28B7D1A-D9C8-402C-9AD8-EEAF19832040}" srcOrd="1" destOrd="0" presId="urn:microsoft.com/office/officeart/2009/3/layout/HorizontalOrganizationChart"/>
    <dgm:cxn modelId="{77104AB3-DC14-46B8-A1D1-125F8539E317}" type="presOf" srcId="{66D663B0-02CF-4BEF-9D81-E942FFA19043}" destId="{87103F5C-E7D9-43EB-80E7-F96BDD500891}" srcOrd="0" destOrd="0" presId="urn:microsoft.com/office/officeart/2009/3/layout/HorizontalOrganizationChart"/>
    <dgm:cxn modelId="{6BCB7B7F-BF02-46B5-8400-233410787776}" type="presOf" srcId="{DC0B4333-A44C-4CE5-A133-DE19FE886DB3}" destId="{C29EB595-C008-4A65-A598-896F58C09E78}" srcOrd="0" destOrd="0" presId="urn:microsoft.com/office/officeart/2009/3/layout/HorizontalOrganizationChart"/>
    <dgm:cxn modelId="{974C0A2A-D665-478B-889F-472C3B53361C}" type="presOf" srcId="{D45826F6-CC74-410F-AC1E-D0E1421F531E}" destId="{7AF32951-145B-499D-B3CF-A357C8F57B50}" srcOrd="1" destOrd="0" presId="urn:microsoft.com/office/officeart/2009/3/layout/HorizontalOrganizationChart"/>
    <dgm:cxn modelId="{90C7A50E-150B-4814-9DA2-4F355D49657B}" srcId="{CDA54BD9-2C19-4BA7-985D-03FB21296DB9}" destId="{A29E30E4-C37D-45F6-98E7-6612405CA7BA}" srcOrd="0" destOrd="0" parTransId="{3DA036D0-98A9-40C7-A912-C10ED5758245}" sibTransId="{E2524950-5BB6-4EAE-9D37-88F4CDCB60E3}"/>
    <dgm:cxn modelId="{EB5756DD-6692-4B1B-B38E-24F4735331B4}" srcId="{A29E30E4-C37D-45F6-98E7-6612405CA7BA}" destId="{1CD0E384-BDB1-42B0-8F11-6E9A0F5BD851}" srcOrd="4" destOrd="0" parTransId="{C0F6674A-366A-421F-B6E5-0FC72307FAF9}" sibTransId="{1457218A-063F-4F60-9F9D-76488A24B4AB}"/>
    <dgm:cxn modelId="{94D5792E-9AFB-4ECD-B473-89433E9D7EFF}" type="presOf" srcId="{D45826F6-CC74-410F-AC1E-D0E1421F531E}" destId="{55F18F24-349E-4BB4-83E9-9CE0A560B69C}" srcOrd="0" destOrd="0" presId="urn:microsoft.com/office/officeart/2009/3/layout/HorizontalOrganizationChart"/>
    <dgm:cxn modelId="{1AE9285D-F310-40FB-91FB-96FF81628656}" type="presOf" srcId="{02412FBD-411E-45FA-84A5-60E3280DFF6D}" destId="{84EEC86C-6739-4F46-8676-F414C944D5AB}" srcOrd="1" destOrd="0" presId="urn:microsoft.com/office/officeart/2009/3/layout/HorizontalOrganizationChart"/>
    <dgm:cxn modelId="{A1F60C00-653E-4061-A332-83BD74DECBFA}" type="presOf" srcId="{21B60CEC-E03C-4ADD-B599-DBA8475A5BF6}" destId="{8D71CE3A-524D-49DF-B96B-5B8348FA673A}" srcOrd="1" destOrd="0" presId="urn:microsoft.com/office/officeart/2009/3/layout/HorizontalOrganizationChart"/>
    <dgm:cxn modelId="{731B4964-1B21-4355-A90C-E7173620D994}" type="presOf" srcId="{BC7B3AB9-3892-45D9-A49F-FCE7882A1FE8}" destId="{5A971F52-027E-4579-9741-B1298672A53C}" srcOrd="1" destOrd="0" presId="urn:microsoft.com/office/officeart/2009/3/layout/HorizontalOrganizationChart"/>
    <dgm:cxn modelId="{6472ADBE-12F7-4A23-A2E8-8493AF405188}" type="presParOf" srcId="{74672890-75C8-4F2E-9FB7-144C1D17EFD6}" destId="{AA364A1B-B612-4908-A5C6-947F4341C717}" srcOrd="0" destOrd="0" presId="urn:microsoft.com/office/officeart/2009/3/layout/HorizontalOrganizationChart"/>
    <dgm:cxn modelId="{28360FDF-82F1-4F8C-87ED-82A2D688E352}" type="presParOf" srcId="{AA364A1B-B612-4908-A5C6-947F4341C717}" destId="{2088F141-86AA-4787-9F29-CA6DBC1DE10A}" srcOrd="0" destOrd="0" presId="urn:microsoft.com/office/officeart/2009/3/layout/HorizontalOrganizationChart"/>
    <dgm:cxn modelId="{34FD4FB6-2398-4654-B57B-CD66B912053D}" type="presParOf" srcId="{2088F141-86AA-4787-9F29-CA6DBC1DE10A}" destId="{742AEFAB-08CD-421A-BC6F-A63A0C59A1E2}" srcOrd="0" destOrd="0" presId="urn:microsoft.com/office/officeart/2009/3/layout/HorizontalOrganizationChart"/>
    <dgm:cxn modelId="{64C4F157-1AF8-46FE-9ED8-BD5F8E25865F}" type="presParOf" srcId="{2088F141-86AA-4787-9F29-CA6DBC1DE10A}" destId="{34E457EE-23B1-4623-8C7F-D23F9014E6F5}" srcOrd="1" destOrd="0" presId="urn:microsoft.com/office/officeart/2009/3/layout/HorizontalOrganizationChart"/>
    <dgm:cxn modelId="{7A3E5DC0-7C08-4BA8-93ED-4B5188BA07F9}" type="presParOf" srcId="{AA364A1B-B612-4908-A5C6-947F4341C717}" destId="{81D655F6-6EDA-4425-B76B-32A9535BDAB8}" srcOrd="1" destOrd="0" presId="urn:microsoft.com/office/officeart/2009/3/layout/HorizontalOrganizationChart"/>
    <dgm:cxn modelId="{C7F1956A-9198-4803-81BC-8871022C7224}" type="presParOf" srcId="{81D655F6-6EDA-4425-B76B-32A9535BDAB8}" destId="{8DFE34A6-E5E5-4EBF-8B78-6FDD7F5BDAD6}" srcOrd="0" destOrd="0" presId="urn:microsoft.com/office/officeart/2009/3/layout/HorizontalOrganizationChart"/>
    <dgm:cxn modelId="{FA1DB44B-AD4F-4FF7-8F64-1C44292A5BBA}" type="presParOf" srcId="{81D655F6-6EDA-4425-B76B-32A9535BDAB8}" destId="{B319D48B-0BA3-455C-87ED-EB253C23BD70}" srcOrd="1" destOrd="0" presId="urn:microsoft.com/office/officeart/2009/3/layout/HorizontalOrganizationChart"/>
    <dgm:cxn modelId="{BD30F758-6F4B-43D0-A06A-63530275C42F}" type="presParOf" srcId="{B319D48B-0BA3-455C-87ED-EB253C23BD70}" destId="{63B556C6-D6ED-49B5-AA67-27BD81A3401D}" srcOrd="0" destOrd="0" presId="urn:microsoft.com/office/officeart/2009/3/layout/HorizontalOrganizationChart"/>
    <dgm:cxn modelId="{791E0546-6A72-417F-8BAF-A33EFA446F5B}" type="presParOf" srcId="{63B556C6-D6ED-49B5-AA67-27BD81A3401D}" destId="{F69F7686-58C4-49F8-B9D0-83C49BA80458}" srcOrd="0" destOrd="0" presId="urn:microsoft.com/office/officeart/2009/3/layout/HorizontalOrganizationChart"/>
    <dgm:cxn modelId="{C7784A1A-10B2-4BA0-ACC2-3F061AEF2728}" type="presParOf" srcId="{63B556C6-D6ED-49B5-AA67-27BD81A3401D}" destId="{A6C30358-BD19-4F12-B090-17F1518C12B0}" srcOrd="1" destOrd="0" presId="urn:microsoft.com/office/officeart/2009/3/layout/HorizontalOrganizationChart"/>
    <dgm:cxn modelId="{7ED40FED-D568-453B-AF47-6423341975C3}" type="presParOf" srcId="{B319D48B-0BA3-455C-87ED-EB253C23BD70}" destId="{929E1500-A1F6-4A51-B5BC-F7702372429D}" srcOrd="1" destOrd="0" presId="urn:microsoft.com/office/officeart/2009/3/layout/HorizontalOrganizationChart"/>
    <dgm:cxn modelId="{EC30B527-9E0C-497C-B36A-E3CBF56310E2}" type="presParOf" srcId="{929E1500-A1F6-4A51-B5BC-F7702372429D}" destId="{1D93DB6E-A564-447C-BA7F-0C6E5222D76B}" srcOrd="0" destOrd="0" presId="urn:microsoft.com/office/officeart/2009/3/layout/HorizontalOrganizationChart"/>
    <dgm:cxn modelId="{FCA6B616-D920-455A-AFBB-7D70C0F1A8F1}" type="presParOf" srcId="{929E1500-A1F6-4A51-B5BC-F7702372429D}" destId="{97DDE1A1-66FF-40F3-9559-17C054F93F52}" srcOrd="1" destOrd="0" presId="urn:microsoft.com/office/officeart/2009/3/layout/HorizontalOrganizationChart"/>
    <dgm:cxn modelId="{443AD1BD-DD79-44B7-9936-9C892371910E}" type="presParOf" srcId="{97DDE1A1-66FF-40F3-9559-17C054F93F52}" destId="{BECCFC0B-4D15-4BFC-B6D9-81B4DB418471}" srcOrd="0" destOrd="0" presId="urn:microsoft.com/office/officeart/2009/3/layout/HorizontalOrganizationChart"/>
    <dgm:cxn modelId="{B02C2215-C2D1-40F0-9489-1F31C4207B59}" type="presParOf" srcId="{BECCFC0B-4D15-4BFC-B6D9-81B4DB418471}" destId="{55F18F24-349E-4BB4-83E9-9CE0A560B69C}" srcOrd="0" destOrd="0" presId="urn:microsoft.com/office/officeart/2009/3/layout/HorizontalOrganizationChart"/>
    <dgm:cxn modelId="{A83A9208-3D51-41E3-A392-B84A2B09D1AA}" type="presParOf" srcId="{BECCFC0B-4D15-4BFC-B6D9-81B4DB418471}" destId="{7AF32951-145B-499D-B3CF-A357C8F57B50}" srcOrd="1" destOrd="0" presId="urn:microsoft.com/office/officeart/2009/3/layout/HorizontalOrganizationChart"/>
    <dgm:cxn modelId="{69410DCC-3A2F-4423-A90A-197D004110DE}" type="presParOf" srcId="{97DDE1A1-66FF-40F3-9559-17C054F93F52}" destId="{D7626AFD-73EB-4C13-9B0F-EED857C630A8}" srcOrd="1" destOrd="0" presId="urn:microsoft.com/office/officeart/2009/3/layout/HorizontalOrganizationChart"/>
    <dgm:cxn modelId="{00C6DE08-F91B-449A-B0D5-385AA050DBD3}" type="presParOf" srcId="{D7626AFD-73EB-4C13-9B0F-EED857C630A8}" destId="{C29EB595-C008-4A65-A598-896F58C09E78}" srcOrd="0" destOrd="0" presId="urn:microsoft.com/office/officeart/2009/3/layout/HorizontalOrganizationChart"/>
    <dgm:cxn modelId="{C1483E92-7CCD-485D-AD1B-EC03C31EDEB4}" type="presParOf" srcId="{D7626AFD-73EB-4C13-9B0F-EED857C630A8}" destId="{544E4C47-6357-40CD-A9C1-16932A8F24F3}" srcOrd="1" destOrd="0" presId="urn:microsoft.com/office/officeart/2009/3/layout/HorizontalOrganizationChart"/>
    <dgm:cxn modelId="{765E343C-BDAB-4651-97C7-28AD3B431904}" type="presParOf" srcId="{544E4C47-6357-40CD-A9C1-16932A8F24F3}" destId="{CE339F52-62D3-4420-86C4-E4713962F3B9}" srcOrd="0" destOrd="0" presId="urn:microsoft.com/office/officeart/2009/3/layout/HorizontalOrganizationChart"/>
    <dgm:cxn modelId="{89C4F229-C997-4343-808B-346B786DCC47}" type="presParOf" srcId="{CE339F52-62D3-4420-86C4-E4713962F3B9}" destId="{EF697AD7-4943-46DC-A432-255376886961}" srcOrd="0" destOrd="0" presId="urn:microsoft.com/office/officeart/2009/3/layout/HorizontalOrganizationChart"/>
    <dgm:cxn modelId="{F04092E9-D80E-4F4A-87ED-5B59BAFDD99B}" type="presParOf" srcId="{CE339F52-62D3-4420-86C4-E4713962F3B9}" destId="{84EEC86C-6739-4F46-8676-F414C944D5AB}" srcOrd="1" destOrd="0" presId="urn:microsoft.com/office/officeart/2009/3/layout/HorizontalOrganizationChart"/>
    <dgm:cxn modelId="{2F6A04E7-3BFB-444C-82FF-61E185D49B9D}" type="presParOf" srcId="{544E4C47-6357-40CD-A9C1-16932A8F24F3}" destId="{9956EBA5-2025-4E2A-ACE8-585BBEE61763}" srcOrd="1" destOrd="0" presId="urn:microsoft.com/office/officeart/2009/3/layout/HorizontalOrganizationChart"/>
    <dgm:cxn modelId="{EF96070E-23F4-4702-8000-24AF5DEB07C7}" type="presParOf" srcId="{544E4C47-6357-40CD-A9C1-16932A8F24F3}" destId="{E07A7F97-BC64-42A4-A1F1-103AD3EC334A}" srcOrd="2" destOrd="0" presId="urn:microsoft.com/office/officeart/2009/3/layout/HorizontalOrganizationChart"/>
    <dgm:cxn modelId="{5E3AE58A-E464-459C-91A9-766BDE858BCC}" type="presParOf" srcId="{D7626AFD-73EB-4C13-9B0F-EED857C630A8}" destId="{17C22C49-3D5B-4AAC-96AB-18AF8DF2FB8D}" srcOrd="2" destOrd="0" presId="urn:microsoft.com/office/officeart/2009/3/layout/HorizontalOrganizationChart"/>
    <dgm:cxn modelId="{8514AB93-3A60-44C6-B31D-5753BA3DD72F}" type="presParOf" srcId="{D7626AFD-73EB-4C13-9B0F-EED857C630A8}" destId="{AFEB6513-1255-4FD5-94CA-04AD4AC35154}" srcOrd="3" destOrd="0" presId="urn:microsoft.com/office/officeart/2009/3/layout/HorizontalOrganizationChart"/>
    <dgm:cxn modelId="{BFA04721-9261-4DBA-A0BA-365CD66B5756}" type="presParOf" srcId="{AFEB6513-1255-4FD5-94CA-04AD4AC35154}" destId="{F9BEE74E-33C1-481F-9BA6-6B1B03346A5F}" srcOrd="0" destOrd="0" presId="urn:microsoft.com/office/officeart/2009/3/layout/HorizontalOrganizationChart"/>
    <dgm:cxn modelId="{927EA9AC-4524-44FF-BD3E-C7DD86940268}" type="presParOf" srcId="{F9BEE74E-33C1-481F-9BA6-6B1B03346A5F}" destId="{54B3A807-1714-478D-9B49-D061B17B4FFD}" srcOrd="0" destOrd="0" presId="urn:microsoft.com/office/officeart/2009/3/layout/HorizontalOrganizationChart"/>
    <dgm:cxn modelId="{F84309B7-F527-4828-9C97-05E98D960C96}" type="presParOf" srcId="{F9BEE74E-33C1-481F-9BA6-6B1B03346A5F}" destId="{B6215D13-9054-4EB2-B5EC-7DF3E08493B2}" srcOrd="1" destOrd="0" presId="urn:microsoft.com/office/officeart/2009/3/layout/HorizontalOrganizationChart"/>
    <dgm:cxn modelId="{AD4EEFC2-09B2-4F61-9AC9-761CAE2E13CB}" type="presParOf" srcId="{AFEB6513-1255-4FD5-94CA-04AD4AC35154}" destId="{4277EAD5-4EE0-46DD-826C-7E1FC85F774D}" srcOrd="1" destOrd="0" presId="urn:microsoft.com/office/officeart/2009/3/layout/HorizontalOrganizationChart"/>
    <dgm:cxn modelId="{9532D79C-829C-4878-AC19-59F1CF4FE8D8}" type="presParOf" srcId="{AFEB6513-1255-4FD5-94CA-04AD4AC35154}" destId="{EE921DA8-7DF6-467F-9CB5-9668B28B539C}" srcOrd="2" destOrd="0" presId="urn:microsoft.com/office/officeart/2009/3/layout/HorizontalOrganizationChart"/>
    <dgm:cxn modelId="{6197BA5D-1431-4B13-ADE8-A44373BA92BF}" type="presParOf" srcId="{97DDE1A1-66FF-40F3-9559-17C054F93F52}" destId="{C0F11B15-1D79-41C4-9F77-BB934B090E48}" srcOrd="2" destOrd="0" presId="urn:microsoft.com/office/officeart/2009/3/layout/HorizontalOrganizationChart"/>
    <dgm:cxn modelId="{70AC4F1F-F575-4AC0-BBF3-53679E20047E}" type="presParOf" srcId="{B319D48B-0BA3-455C-87ED-EB253C23BD70}" destId="{7E9DF5AD-814A-46D8-9D01-E6215FEE1AED}" srcOrd="2" destOrd="0" presId="urn:microsoft.com/office/officeart/2009/3/layout/HorizontalOrganizationChart"/>
    <dgm:cxn modelId="{F2638170-CC49-4562-B429-A1396E2F161C}" type="presParOf" srcId="{81D655F6-6EDA-4425-B76B-32A9535BDAB8}" destId="{35EC7849-7B4F-4B29-9176-D9C301FBCB29}" srcOrd="2" destOrd="0" presId="urn:microsoft.com/office/officeart/2009/3/layout/HorizontalOrganizationChart"/>
    <dgm:cxn modelId="{51084E10-D51F-4A72-9E87-47C5F2DEA794}" type="presParOf" srcId="{81D655F6-6EDA-4425-B76B-32A9535BDAB8}" destId="{C82ED94D-9F4E-4FC1-B6E7-7EBFC22F3060}" srcOrd="3" destOrd="0" presId="urn:microsoft.com/office/officeart/2009/3/layout/HorizontalOrganizationChart"/>
    <dgm:cxn modelId="{272C7098-F014-45B9-AC73-1BD1FA3C4261}" type="presParOf" srcId="{C82ED94D-9F4E-4FC1-B6E7-7EBFC22F3060}" destId="{C15F2574-8580-4D64-89ED-2558F3763081}" srcOrd="0" destOrd="0" presId="urn:microsoft.com/office/officeart/2009/3/layout/HorizontalOrganizationChart"/>
    <dgm:cxn modelId="{32204CD3-6460-4BB1-BFE7-0EE5950C6725}" type="presParOf" srcId="{C15F2574-8580-4D64-89ED-2558F3763081}" destId="{3E32B228-9E43-4DF7-864C-802A6A425DBD}" srcOrd="0" destOrd="0" presId="urn:microsoft.com/office/officeart/2009/3/layout/HorizontalOrganizationChart"/>
    <dgm:cxn modelId="{EADB20BF-65BE-4A33-915E-369310984B4C}" type="presParOf" srcId="{C15F2574-8580-4D64-89ED-2558F3763081}" destId="{9B7DCD36-5683-4A0E-85C2-771EB53F1FFC}" srcOrd="1" destOrd="0" presId="urn:microsoft.com/office/officeart/2009/3/layout/HorizontalOrganizationChart"/>
    <dgm:cxn modelId="{5AB8275F-BF44-4DBC-90A3-9EE9A14C28C3}" type="presParOf" srcId="{C82ED94D-9F4E-4FC1-B6E7-7EBFC22F3060}" destId="{ACA806A2-A75C-4DA1-A161-F3E71CFCB238}" srcOrd="1" destOrd="0" presId="urn:microsoft.com/office/officeart/2009/3/layout/HorizontalOrganizationChart"/>
    <dgm:cxn modelId="{AEFB73CF-8CC1-465C-8D2F-4443453C1D0A}" type="presParOf" srcId="{ACA806A2-A75C-4DA1-A161-F3E71CFCB238}" destId="{87103F5C-E7D9-43EB-80E7-F96BDD500891}" srcOrd="0" destOrd="0" presId="urn:microsoft.com/office/officeart/2009/3/layout/HorizontalOrganizationChart"/>
    <dgm:cxn modelId="{56981D2E-BB58-4DF9-BB98-764CFA808769}" type="presParOf" srcId="{ACA806A2-A75C-4DA1-A161-F3E71CFCB238}" destId="{C9940AC7-AB31-4164-BB12-BF922D56025A}" srcOrd="1" destOrd="0" presId="urn:microsoft.com/office/officeart/2009/3/layout/HorizontalOrganizationChart"/>
    <dgm:cxn modelId="{CBF814FA-B475-485F-AC98-C39415C02AF2}" type="presParOf" srcId="{C9940AC7-AB31-4164-BB12-BF922D56025A}" destId="{9C1C1D48-92AC-47B3-A364-63684BE2A56F}" srcOrd="0" destOrd="0" presId="urn:microsoft.com/office/officeart/2009/3/layout/HorizontalOrganizationChart"/>
    <dgm:cxn modelId="{4430E847-7AED-430F-AD23-C45B2DD71DA0}" type="presParOf" srcId="{9C1C1D48-92AC-47B3-A364-63684BE2A56F}" destId="{98C43C10-04DD-4956-B5E4-E111212623B5}" srcOrd="0" destOrd="0" presId="urn:microsoft.com/office/officeart/2009/3/layout/HorizontalOrganizationChart"/>
    <dgm:cxn modelId="{7393EC0A-1E5C-4799-B6D9-681FDDAD6328}" type="presParOf" srcId="{9C1C1D48-92AC-47B3-A364-63684BE2A56F}" destId="{5A971F52-027E-4579-9741-B1298672A53C}" srcOrd="1" destOrd="0" presId="urn:microsoft.com/office/officeart/2009/3/layout/HorizontalOrganizationChart"/>
    <dgm:cxn modelId="{7E0A66D8-7D26-48B7-B226-BF5F9175880B}" type="presParOf" srcId="{C9940AC7-AB31-4164-BB12-BF922D56025A}" destId="{4E1DC0D5-6C6D-4729-92BF-B26EFDABEDC2}" srcOrd="1" destOrd="0" presId="urn:microsoft.com/office/officeart/2009/3/layout/HorizontalOrganizationChart"/>
    <dgm:cxn modelId="{7EA260A6-C210-4913-B3BA-A576D436C59F}" type="presParOf" srcId="{4E1DC0D5-6C6D-4729-92BF-B26EFDABEDC2}" destId="{B0C656CF-FF49-4798-9A07-42D23105DCAE}" srcOrd="0" destOrd="0" presId="urn:microsoft.com/office/officeart/2009/3/layout/HorizontalOrganizationChart"/>
    <dgm:cxn modelId="{60B59913-ECED-439D-AC50-3E0E66F9B59A}" type="presParOf" srcId="{4E1DC0D5-6C6D-4729-92BF-B26EFDABEDC2}" destId="{8689E1A5-71A2-4C36-BC8A-E57FBF4189D5}" srcOrd="1" destOrd="0" presId="urn:microsoft.com/office/officeart/2009/3/layout/HorizontalOrganizationChart"/>
    <dgm:cxn modelId="{99600878-836C-49E7-B094-4BE8924AE0D2}" type="presParOf" srcId="{8689E1A5-71A2-4C36-BC8A-E57FBF4189D5}" destId="{D8EE0DD8-5026-4517-810C-9BBE65081757}" srcOrd="0" destOrd="0" presId="urn:microsoft.com/office/officeart/2009/3/layout/HorizontalOrganizationChart"/>
    <dgm:cxn modelId="{7414D88E-69BD-4051-B489-60E77870B7C9}" type="presParOf" srcId="{D8EE0DD8-5026-4517-810C-9BBE65081757}" destId="{16ECBD24-CA64-4F49-BB54-181463F687BC}" srcOrd="0" destOrd="0" presId="urn:microsoft.com/office/officeart/2009/3/layout/HorizontalOrganizationChart"/>
    <dgm:cxn modelId="{003E37EE-A919-4516-BC9C-03ACD471B9A1}" type="presParOf" srcId="{D8EE0DD8-5026-4517-810C-9BBE65081757}" destId="{8D71CE3A-524D-49DF-B96B-5B8348FA673A}" srcOrd="1" destOrd="0" presId="urn:microsoft.com/office/officeart/2009/3/layout/HorizontalOrganizationChart"/>
    <dgm:cxn modelId="{F2C5DA2C-16CA-4500-BCE4-C72216251285}" type="presParOf" srcId="{8689E1A5-71A2-4C36-BC8A-E57FBF4189D5}" destId="{6D21E602-FD95-408C-9BE9-4005AC028083}" srcOrd="1" destOrd="0" presId="urn:microsoft.com/office/officeart/2009/3/layout/HorizontalOrganizationChart"/>
    <dgm:cxn modelId="{31E16445-6298-405C-9C85-9CA8C42CC4D3}" type="presParOf" srcId="{8689E1A5-71A2-4C36-BC8A-E57FBF4189D5}" destId="{EF8E8EB8-64E7-43D6-8582-D49599F4657F}" srcOrd="2" destOrd="0" presId="urn:microsoft.com/office/officeart/2009/3/layout/HorizontalOrganizationChart"/>
    <dgm:cxn modelId="{DCEAA385-45F1-4B1B-A77C-E7872CEAD025}" type="presParOf" srcId="{4E1DC0D5-6C6D-4729-92BF-B26EFDABEDC2}" destId="{430637B5-C4FF-46E0-99D3-BEB27B9F318E}" srcOrd="2" destOrd="0" presId="urn:microsoft.com/office/officeart/2009/3/layout/HorizontalOrganizationChart"/>
    <dgm:cxn modelId="{F7E2366B-B263-4393-A661-5A60668AE541}" type="presParOf" srcId="{4E1DC0D5-6C6D-4729-92BF-B26EFDABEDC2}" destId="{24C8D987-8012-4955-8AE7-46E19535AD5F}" srcOrd="3" destOrd="0" presId="urn:microsoft.com/office/officeart/2009/3/layout/HorizontalOrganizationChart"/>
    <dgm:cxn modelId="{2AF9A06A-75E5-4A59-948C-9A7C6435214D}" type="presParOf" srcId="{24C8D987-8012-4955-8AE7-46E19535AD5F}" destId="{2D32115F-4FCD-4FCF-8842-DCC8B9F3E303}" srcOrd="0" destOrd="0" presId="urn:microsoft.com/office/officeart/2009/3/layout/HorizontalOrganizationChart"/>
    <dgm:cxn modelId="{61059C6C-FA22-440E-A920-7206BAB0608D}" type="presParOf" srcId="{2D32115F-4FCD-4FCF-8842-DCC8B9F3E303}" destId="{98C2C84E-2454-4BC3-AABA-235481AB3E3E}" srcOrd="0" destOrd="0" presId="urn:microsoft.com/office/officeart/2009/3/layout/HorizontalOrganizationChart"/>
    <dgm:cxn modelId="{B3CB25C1-6D2E-45A0-9ECD-5773C3B442AD}" type="presParOf" srcId="{2D32115F-4FCD-4FCF-8842-DCC8B9F3E303}" destId="{24DDE2DC-FD35-4099-9522-97FBAB65E247}" srcOrd="1" destOrd="0" presId="urn:microsoft.com/office/officeart/2009/3/layout/HorizontalOrganizationChart"/>
    <dgm:cxn modelId="{BD22F31A-FCEB-4153-8A6C-BD96115168CE}" type="presParOf" srcId="{24C8D987-8012-4955-8AE7-46E19535AD5F}" destId="{AF8F5AD5-92F7-4813-B2C5-283F50AA78F4}" srcOrd="1" destOrd="0" presId="urn:microsoft.com/office/officeart/2009/3/layout/HorizontalOrganizationChart"/>
    <dgm:cxn modelId="{493045D3-EACD-4327-9CD6-11941206434F}" type="presParOf" srcId="{24C8D987-8012-4955-8AE7-46E19535AD5F}" destId="{01639101-DA3E-4001-8C55-08475F6B638B}" srcOrd="2" destOrd="0" presId="urn:microsoft.com/office/officeart/2009/3/layout/HorizontalOrganizationChart"/>
    <dgm:cxn modelId="{789A4BFC-25C0-40FB-BF2B-6CB2D56434F6}" type="presParOf" srcId="{C9940AC7-AB31-4164-BB12-BF922D56025A}" destId="{D3451EEA-5F1A-465B-96A9-616330C36ED0}" srcOrd="2" destOrd="0" presId="urn:microsoft.com/office/officeart/2009/3/layout/HorizontalOrganizationChart"/>
    <dgm:cxn modelId="{A082A432-6627-4860-B073-7858BEBC9BCC}" type="presParOf" srcId="{C82ED94D-9F4E-4FC1-B6E7-7EBFC22F3060}" destId="{A7AA55FA-5851-4557-BF10-96E19A2C19BB}" srcOrd="2" destOrd="0" presId="urn:microsoft.com/office/officeart/2009/3/layout/HorizontalOrganizationChart"/>
    <dgm:cxn modelId="{07651DFF-12C6-4BCB-BBA6-DBFC61D29ECA}" type="presParOf" srcId="{81D655F6-6EDA-4425-B76B-32A9535BDAB8}" destId="{FB0E0A0F-5BC6-481A-BD0E-E672CD2935BF}" srcOrd="4" destOrd="0" presId="urn:microsoft.com/office/officeart/2009/3/layout/HorizontalOrganizationChart"/>
    <dgm:cxn modelId="{0009DAC5-2311-4F1D-83D6-B38FF2EEE650}" type="presParOf" srcId="{81D655F6-6EDA-4425-B76B-32A9535BDAB8}" destId="{C32677E5-C21D-4D89-A36A-D38998930D38}" srcOrd="5" destOrd="0" presId="urn:microsoft.com/office/officeart/2009/3/layout/HorizontalOrganizationChart"/>
    <dgm:cxn modelId="{FA1DCDA8-DA76-4348-82B2-04A550400DD5}" type="presParOf" srcId="{C32677E5-C21D-4D89-A36A-D38998930D38}" destId="{FBD56B6D-595C-43EE-8BC5-A621D403058A}" srcOrd="0" destOrd="0" presId="urn:microsoft.com/office/officeart/2009/3/layout/HorizontalOrganizationChart"/>
    <dgm:cxn modelId="{2ECA9A06-19B4-4FAF-9238-8BCEB227538A}" type="presParOf" srcId="{FBD56B6D-595C-43EE-8BC5-A621D403058A}" destId="{14D32508-AB30-4662-8165-DFABD9F13084}" srcOrd="0" destOrd="0" presId="urn:microsoft.com/office/officeart/2009/3/layout/HorizontalOrganizationChart"/>
    <dgm:cxn modelId="{21A972B3-C5EB-4E83-9627-78F21BA08FE4}" type="presParOf" srcId="{FBD56B6D-595C-43EE-8BC5-A621D403058A}" destId="{190095FA-CC20-4D87-8259-2E2953D031BC}" srcOrd="1" destOrd="0" presId="urn:microsoft.com/office/officeart/2009/3/layout/HorizontalOrganizationChart"/>
    <dgm:cxn modelId="{1BE0352E-2DD7-4C74-94D9-40BED13372E5}" type="presParOf" srcId="{C32677E5-C21D-4D89-A36A-D38998930D38}" destId="{7F9E3B8C-B48D-45A4-9078-510E8593B2CF}" srcOrd="1" destOrd="0" presId="urn:microsoft.com/office/officeart/2009/3/layout/HorizontalOrganizationChart"/>
    <dgm:cxn modelId="{AABDF098-7650-424A-8D35-CE6C32431F87}" type="presParOf" srcId="{7F9E3B8C-B48D-45A4-9078-510E8593B2CF}" destId="{BB35A6D5-5836-4B3F-89AB-FDD9067A528C}" srcOrd="0" destOrd="0" presId="urn:microsoft.com/office/officeart/2009/3/layout/HorizontalOrganizationChart"/>
    <dgm:cxn modelId="{242811BA-FCE2-4F13-909F-040231224971}" type="presParOf" srcId="{7F9E3B8C-B48D-45A4-9078-510E8593B2CF}" destId="{E6984482-9513-424A-80BD-8BCB4790F7A4}" srcOrd="1" destOrd="0" presId="urn:microsoft.com/office/officeart/2009/3/layout/HorizontalOrganizationChart"/>
    <dgm:cxn modelId="{16103ED6-3AD8-430C-BD61-396C7B5DAF2F}" type="presParOf" srcId="{E6984482-9513-424A-80BD-8BCB4790F7A4}" destId="{01DE36EE-9780-4106-9EFF-8BB36AEC61B3}" srcOrd="0" destOrd="0" presId="urn:microsoft.com/office/officeart/2009/3/layout/HorizontalOrganizationChart"/>
    <dgm:cxn modelId="{9755E46C-50D6-4548-B143-620FF4878A7E}" type="presParOf" srcId="{01DE36EE-9780-4106-9EFF-8BB36AEC61B3}" destId="{9A27E9F5-749C-4CC6-BD11-6F57329DC900}" srcOrd="0" destOrd="0" presId="urn:microsoft.com/office/officeart/2009/3/layout/HorizontalOrganizationChart"/>
    <dgm:cxn modelId="{6EDB88A4-70EA-4C29-B2AB-1A22A48B8FDA}" type="presParOf" srcId="{01DE36EE-9780-4106-9EFF-8BB36AEC61B3}" destId="{B28B7D1A-D9C8-402C-9AD8-EEAF19832040}" srcOrd="1" destOrd="0" presId="urn:microsoft.com/office/officeart/2009/3/layout/HorizontalOrganizationChart"/>
    <dgm:cxn modelId="{0F9B9F5D-0472-45F6-9620-7E1C21A9EE4C}" type="presParOf" srcId="{E6984482-9513-424A-80BD-8BCB4790F7A4}" destId="{AB93821E-FDA7-4513-9C89-D703560F7749}" srcOrd="1" destOrd="0" presId="urn:microsoft.com/office/officeart/2009/3/layout/HorizontalOrganizationChart"/>
    <dgm:cxn modelId="{7A6FFF18-2052-4621-88AB-2E56DD7A0541}" type="presParOf" srcId="{AB93821E-FDA7-4513-9C89-D703560F7749}" destId="{96CE8CCA-7C2E-4C3A-92F9-39F228C1880A}" srcOrd="0" destOrd="0" presId="urn:microsoft.com/office/officeart/2009/3/layout/HorizontalOrganizationChart"/>
    <dgm:cxn modelId="{FFC44C94-7624-435F-970D-4D8A31C02CE7}" type="presParOf" srcId="{AB93821E-FDA7-4513-9C89-D703560F7749}" destId="{3EB04FF9-78DB-41FF-ADD0-F56305202BA3}" srcOrd="1" destOrd="0" presId="urn:microsoft.com/office/officeart/2009/3/layout/HorizontalOrganizationChart"/>
    <dgm:cxn modelId="{6E2B38FE-3893-4C72-A1C6-3A823F8967A4}" type="presParOf" srcId="{3EB04FF9-78DB-41FF-ADD0-F56305202BA3}" destId="{262046F6-C9B7-4E9B-A3F8-CDF93A5121B8}" srcOrd="0" destOrd="0" presId="urn:microsoft.com/office/officeart/2009/3/layout/HorizontalOrganizationChart"/>
    <dgm:cxn modelId="{26CF669B-FA06-44D7-9367-E0FA7102BA68}" type="presParOf" srcId="{262046F6-C9B7-4E9B-A3F8-CDF93A5121B8}" destId="{76F2160A-FD52-4869-BA82-E74946FB0540}" srcOrd="0" destOrd="0" presId="urn:microsoft.com/office/officeart/2009/3/layout/HorizontalOrganizationChart"/>
    <dgm:cxn modelId="{8A3A882F-FA44-4A2F-9F34-E17CD5000F0C}" type="presParOf" srcId="{262046F6-C9B7-4E9B-A3F8-CDF93A5121B8}" destId="{1A29BB98-FC4B-4D04-9A4F-F2CF2C37963C}" srcOrd="1" destOrd="0" presId="urn:microsoft.com/office/officeart/2009/3/layout/HorizontalOrganizationChart"/>
    <dgm:cxn modelId="{590B2615-9132-4CCC-9678-B67B68B3EFD9}" type="presParOf" srcId="{3EB04FF9-78DB-41FF-ADD0-F56305202BA3}" destId="{AAB4C33E-D01C-4C00-88CF-6DBE4A49D4E4}" srcOrd="1" destOrd="0" presId="urn:microsoft.com/office/officeart/2009/3/layout/HorizontalOrganizationChart"/>
    <dgm:cxn modelId="{F4982159-185F-48F0-9F1F-4EFC317D915F}" type="presParOf" srcId="{3EB04FF9-78DB-41FF-ADD0-F56305202BA3}" destId="{630DDFFB-3288-4060-A014-614DAE8BFE9A}" srcOrd="2" destOrd="0" presId="urn:microsoft.com/office/officeart/2009/3/layout/HorizontalOrganizationChart"/>
    <dgm:cxn modelId="{632545FC-787E-4F0F-B093-BD1843C78462}" type="presParOf" srcId="{AB93821E-FDA7-4513-9C89-D703560F7749}" destId="{D7B2896E-D9B9-4BD7-80F9-6E41B9C100D1}" srcOrd="2" destOrd="0" presId="urn:microsoft.com/office/officeart/2009/3/layout/HorizontalOrganizationChart"/>
    <dgm:cxn modelId="{395D98EF-0EC3-46D8-ACEC-E248CBC42A76}" type="presParOf" srcId="{AB93821E-FDA7-4513-9C89-D703560F7749}" destId="{91F3FCBA-05B9-4F33-B674-FF685A3D6D6B}" srcOrd="3" destOrd="0" presId="urn:microsoft.com/office/officeart/2009/3/layout/HorizontalOrganizationChart"/>
    <dgm:cxn modelId="{709475ED-9732-41C2-AD8D-45DAE54F2300}" type="presParOf" srcId="{91F3FCBA-05B9-4F33-B674-FF685A3D6D6B}" destId="{5D48A0DB-1302-44C0-9B7D-1C7258547270}" srcOrd="0" destOrd="0" presId="urn:microsoft.com/office/officeart/2009/3/layout/HorizontalOrganizationChart"/>
    <dgm:cxn modelId="{8F5BBF6C-1B9E-4BF3-854A-6F2558CC4927}" type="presParOf" srcId="{5D48A0DB-1302-44C0-9B7D-1C7258547270}" destId="{DF3EDBD0-E62F-45B1-AEEC-EC9D2A184574}" srcOrd="0" destOrd="0" presId="urn:microsoft.com/office/officeart/2009/3/layout/HorizontalOrganizationChart"/>
    <dgm:cxn modelId="{2DDD2A6A-38F4-49EA-831B-D7CE6D9C841D}" type="presParOf" srcId="{5D48A0DB-1302-44C0-9B7D-1C7258547270}" destId="{11A90808-22C7-4858-B270-12E094D7ED63}" srcOrd="1" destOrd="0" presId="urn:microsoft.com/office/officeart/2009/3/layout/HorizontalOrganizationChart"/>
    <dgm:cxn modelId="{FA93B319-6B45-49A7-A195-A9EEF37B8A03}" type="presParOf" srcId="{91F3FCBA-05B9-4F33-B674-FF685A3D6D6B}" destId="{8C6530FC-93CD-4AC2-8722-8EDE0DE3E8C8}" srcOrd="1" destOrd="0" presId="urn:microsoft.com/office/officeart/2009/3/layout/HorizontalOrganizationChart"/>
    <dgm:cxn modelId="{7C1DEDAB-6A75-4936-ACBC-E18A41E34118}" type="presParOf" srcId="{91F3FCBA-05B9-4F33-B674-FF685A3D6D6B}" destId="{72937BF9-0ACD-4372-9FB5-8CBC41FC5704}" srcOrd="2" destOrd="0" presId="urn:microsoft.com/office/officeart/2009/3/layout/HorizontalOrganizationChart"/>
    <dgm:cxn modelId="{6F20560E-C479-4CBF-ADCA-640ACBBF1A7B}" type="presParOf" srcId="{E6984482-9513-424A-80BD-8BCB4790F7A4}" destId="{DC081161-661A-40D1-9816-10E6C9C1C474}" srcOrd="2" destOrd="0" presId="urn:microsoft.com/office/officeart/2009/3/layout/HorizontalOrganizationChart"/>
    <dgm:cxn modelId="{6B47AAA4-FB33-4896-AB5A-04D5952E0F1C}" type="presParOf" srcId="{C32677E5-C21D-4D89-A36A-D38998930D38}" destId="{C6A52EC8-120F-4FEA-9238-602FC482EAFD}" srcOrd="2" destOrd="0" presId="urn:microsoft.com/office/officeart/2009/3/layout/HorizontalOrganizationChart"/>
    <dgm:cxn modelId="{BC8E4CFB-FCB0-49E7-90F6-8D83E912CD98}" type="presParOf" srcId="{81D655F6-6EDA-4425-B76B-32A9535BDAB8}" destId="{9AB8CFE3-E5AB-4438-9C5B-FC62BF4CE47A}" srcOrd="6" destOrd="0" presId="urn:microsoft.com/office/officeart/2009/3/layout/HorizontalOrganizationChart"/>
    <dgm:cxn modelId="{1452FEAA-8860-4858-8D1D-BAA0E09F43F2}" type="presParOf" srcId="{81D655F6-6EDA-4425-B76B-32A9535BDAB8}" destId="{DF5F2486-78CB-40A5-8D1E-9866A5144ABD}" srcOrd="7" destOrd="0" presId="urn:microsoft.com/office/officeart/2009/3/layout/HorizontalOrganizationChart"/>
    <dgm:cxn modelId="{AC68AE5C-D584-4AAF-92CA-7115B094569A}" type="presParOf" srcId="{DF5F2486-78CB-40A5-8D1E-9866A5144ABD}" destId="{D93DF51F-2211-464D-9F12-3F0F9F226B82}" srcOrd="0" destOrd="0" presId="urn:microsoft.com/office/officeart/2009/3/layout/HorizontalOrganizationChart"/>
    <dgm:cxn modelId="{7855DBEE-8A51-49AA-86C2-1BCE88ED0A18}" type="presParOf" srcId="{D93DF51F-2211-464D-9F12-3F0F9F226B82}" destId="{8F5FD27B-0FB7-4157-A279-B7C4A5AE5CFF}" srcOrd="0" destOrd="0" presId="urn:microsoft.com/office/officeart/2009/3/layout/HorizontalOrganizationChart"/>
    <dgm:cxn modelId="{92D74253-5F29-4C6C-AE80-D43880F708B6}" type="presParOf" srcId="{D93DF51F-2211-464D-9F12-3F0F9F226B82}" destId="{0ABEA650-3A2B-466B-AF1D-DB1512EF12E9}" srcOrd="1" destOrd="0" presId="urn:microsoft.com/office/officeart/2009/3/layout/HorizontalOrganizationChart"/>
    <dgm:cxn modelId="{A13C6F05-4C66-42FD-AA6A-A09FE110541F}" type="presParOf" srcId="{DF5F2486-78CB-40A5-8D1E-9866A5144ABD}" destId="{B7C037C7-D35A-4B1C-AE09-FD70C674FE0D}" srcOrd="1" destOrd="0" presId="urn:microsoft.com/office/officeart/2009/3/layout/HorizontalOrganizationChart"/>
    <dgm:cxn modelId="{E714AC89-F2FD-4497-9CCC-400667CA99A1}" type="presParOf" srcId="{B7C037C7-D35A-4B1C-AE09-FD70C674FE0D}" destId="{123BB3E7-9FED-476B-A78B-72BF6ABE147B}" srcOrd="0" destOrd="0" presId="urn:microsoft.com/office/officeart/2009/3/layout/HorizontalOrganizationChart"/>
    <dgm:cxn modelId="{86161591-D88E-404E-AF2B-8FEF2D46287A}" type="presParOf" srcId="{B7C037C7-D35A-4B1C-AE09-FD70C674FE0D}" destId="{BEC3041C-F93F-42B6-A5B7-BDF254B34DE9}" srcOrd="1" destOrd="0" presId="urn:microsoft.com/office/officeart/2009/3/layout/HorizontalOrganizationChart"/>
    <dgm:cxn modelId="{9DCD2769-D2FF-4EE8-9311-FD53788FCDA5}" type="presParOf" srcId="{BEC3041C-F93F-42B6-A5B7-BDF254B34DE9}" destId="{635349C3-79B0-4844-96AB-C2EB6EFC2062}" srcOrd="0" destOrd="0" presId="urn:microsoft.com/office/officeart/2009/3/layout/HorizontalOrganizationChart"/>
    <dgm:cxn modelId="{3E9A5973-B25B-4835-9CFD-E485DEB064BD}" type="presParOf" srcId="{635349C3-79B0-4844-96AB-C2EB6EFC2062}" destId="{69D129C1-D796-49CC-99B6-5DD1264A14C9}" srcOrd="0" destOrd="0" presId="urn:microsoft.com/office/officeart/2009/3/layout/HorizontalOrganizationChart"/>
    <dgm:cxn modelId="{DD0C6771-B982-473E-B62E-8DEA26A60F41}" type="presParOf" srcId="{635349C3-79B0-4844-96AB-C2EB6EFC2062}" destId="{672C7B32-152B-4308-B767-70F32D0A2BCC}" srcOrd="1" destOrd="0" presId="urn:microsoft.com/office/officeart/2009/3/layout/HorizontalOrganizationChart"/>
    <dgm:cxn modelId="{78A3146D-F780-4E18-B6BB-C77E2FEF26CF}" type="presParOf" srcId="{BEC3041C-F93F-42B6-A5B7-BDF254B34DE9}" destId="{52064F15-F28F-4829-A4A9-C2C83BFE685E}" srcOrd="1" destOrd="0" presId="urn:microsoft.com/office/officeart/2009/3/layout/HorizontalOrganizationChart"/>
    <dgm:cxn modelId="{A9E33C91-AED4-4DCE-A424-070D2AFB3219}" type="presParOf" srcId="{52064F15-F28F-4829-A4A9-C2C83BFE685E}" destId="{93954D30-0007-4822-BAE6-7ECEB6494E08}" srcOrd="0" destOrd="0" presId="urn:microsoft.com/office/officeart/2009/3/layout/HorizontalOrganizationChart"/>
    <dgm:cxn modelId="{1D1F0D05-5596-4311-8060-C234C831990B}" type="presParOf" srcId="{52064F15-F28F-4829-A4A9-C2C83BFE685E}" destId="{E6ECE9E3-BB72-44C7-A6E4-152CD019C426}" srcOrd="1" destOrd="0" presId="urn:microsoft.com/office/officeart/2009/3/layout/HorizontalOrganizationChart"/>
    <dgm:cxn modelId="{9E2494A0-5B0F-4A37-B88F-6CED628482CA}" type="presParOf" srcId="{E6ECE9E3-BB72-44C7-A6E4-152CD019C426}" destId="{8246E112-699B-41CC-A318-18D97E6F081F}" srcOrd="0" destOrd="0" presId="urn:microsoft.com/office/officeart/2009/3/layout/HorizontalOrganizationChart"/>
    <dgm:cxn modelId="{A1596390-936F-41B8-A179-99BF1CA470B3}" type="presParOf" srcId="{8246E112-699B-41CC-A318-18D97E6F081F}" destId="{F442E561-ECFC-4609-B787-3987F756B4FE}" srcOrd="0" destOrd="0" presId="urn:microsoft.com/office/officeart/2009/3/layout/HorizontalOrganizationChart"/>
    <dgm:cxn modelId="{2ACCB908-0B63-4BC5-B20C-9B0F3B37C8DE}" type="presParOf" srcId="{8246E112-699B-41CC-A318-18D97E6F081F}" destId="{1033F926-0B9F-418F-88AF-5811ECF021E7}" srcOrd="1" destOrd="0" presId="urn:microsoft.com/office/officeart/2009/3/layout/HorizontalOrganizationChart"/>
    <dgm:cxn modelId="{01BE5C69-C75D-4D17-AAEE-1DD18DDAA9E2}" type="presParOf" srcId="{E6ECE9E3-BB72-44C7-A6E4-152CD019C426}" destId="{C4F1989E-4B34-4897-A541-10C5A7CFF850}" srcOrd="1" destOrd="0" presId="urn:microsoft.com/office/officeart/2009/3/layout/HorizontalOrganizationChart"/>
    <dgm:cxn modelId="{A2490EF2-EE12-40FF-B059-02170B876001}" type="presParOf" srcId="{E6ECE9E3-BB72-44C7-A6E4-152CD019C426}" destId="{3BA1DFD4-86A8-42D2-93EF-AC262E5B1BCB}" srcOrd="2" destOrd="0" presId="urn:microsoft.com/office/officeart/2009/3/layout/HorizontalOrganizationChart"/>
    <dgm:cxn modelId="{D2B2F49F-94F6-4559-83DA-D2CB409E0C2B}" type="presParOf" srcId="{52064F15-F28F-4829-A4A9-C2C83BFE685E}" destId="{47F26726-099B-4ED5-8F01-94028B67CA42}" srcOrd="2" destOrd="0" presId="urn:microsoft.com/office/officeart/2009/3/layout/HorizontalOrganizationChart"/>
    <dgm:cxn modelId="{BF76E968-C38A-44B9-8553-75FE819828A6}" type="presParOf" srcId="{52064F15-F28F-4829-A4A9-C2C83BFE685E}" destId="{226FE5CB-7109-4C36-8D26-2EEF9CC254F1}" srcOrd="3" destOrd="0" presId="urn:microsoft.com/office/officeart/2009/3/layout/HorizontalOrganizationChart"/>
    <dgm:cxn modelId="{971BA38F-E7E1-4D01-8485-9499681F2A7B}" type="presParOf" srcId="{226FE5CB-7109-4C36-8D26-2EEF9CC254F1}" destId="{5589A36A-073A-4491-B201-FBBC6CDC4311}" srcOrd="0" destOrd="0" presId="urn:microsoft.com/office/officeart/2009/3/layout/HorizontalOrganizationChart"/>
    <dgm:cxn modelId="{781EC710-9AA5-459C-A4E9-712F4592A39E}" type="presParOf" srcId="{5589A36A-073A-4491-B201-FBBC6CDC4311}" destId="{B78E2F0A-2EB2-409F-AD33-D6FC10D2F85B}" srcOrd="0" destOrd="0" presId="urn:microsoft.com/office/officeart/2009/3/layout/HorizontalOrganizationChart"/>
    <dgm:cxn modelId="{96CFE8E9-D575-49FC-9EEA-ACDC12710352}" type="presParOf" srcId="{5589A36A-073A-4491-B201-FBBC6CDC4311}" destId="{96F8AF21-3597-463C-B860-17576B164EE3}" srcOrd="1" destOrd="0" presId="urn:microsoft.com/office/officeart/2009/3/layout/HorizontalOrganizationChart"/>
    <dgm:cxn modelId="{3654DA67-9544-4F7E-B273-06C5B1AD1A15}" type="presParOf" srcId="{226FE5CB-7109-4C36-8D26-2EEF9CC254F1}" destId="{CB1173A0-7F1B-4385-AA36-0CD4F2AEDB88}" srcOrd="1" destOrd="0" presId="urn:microsoft.com/office/officeart/2009/3/layout/HorizontalOrganizationChart"/>
    <dgm:cxn modelId="{F9179844-81D6-4497-BF99-08EB42EE3DAB}" type="presParOf" srcId="{226FE5CB-7109-4C36-8D26-2EEF9CC254F1}" destId="{45F4063E-C9B7-40A5-BBAA-6A436196A461}" srcOrd="2" destOrd="0" presId="urn:microsoft.com/office/officeart/2009/3/layout/HorizontalOrganizationChart"/>
    <dgm:cxn modelId="{E9BEE94B-9D46-4751-A279-132EE2FD78A2}" type="presParOf" srcId="{BEC3041C-F93F-42B6-A5B7-BDF254B34DE9}" destId="{571B221A-A2D6-4706-A506-5FC466CFC2C7}" srcOrd="2" destOrd="0" presId="urn:microsoft.com/office/officeart/2009/3/layout/HorizontalOrganizationChart"/>
    <dgm:cxn modelId="{472E3985-63C9-40AB-B60D-6B9DFA33E582}" type="presParOf" srcId="{DF5F2486-78CB-40A5-8D1E-9866A5144ABD}" destId="{BE90C49C-6BE9-4955-82D1-A84786386F3E}" srcOrd="2" destOrd="0" presId="urn:microsoft.com/office/officeart/2009/3/layout/HorizontalOrganizationChart"/>
    <dgm:cxn modelId="{F145C0AE-EB96-409A-B159-52D4322235EC}" type="presParOf" srcId="{81D655F6-6EDA-4425-B76B-32A9535BDAB8}" destId="{24BF9681-1511-4EB4-A23D-AA751F3FC020}" srcOrd="8" destOrd="0" presId="urn:microsoft.com/office/officeart/2009/3/layout/HorizontalOrganizationChart"/>
    <dgm:cxn modelId="{7ABF9C61-F0C8-453A-88B0-5AEB3A2B8731}" type="presParOf" srcId="{81D655F6-6EDA-4425-B76B-32A9535BDAB8}" destId="{F6E96D07-A5D1-48A9-BF92-56CBF776CFE3}" srcOrd="9" destOrd="0" presId="urn:microsoft.com/office/officeart/2009/3/layout/HorizontalOrganizationChart"/>
    <dgm:cxn modelId="{803DEFC4-2AB0-4CF7-96E6-51904ADC7ED3}" type="presParOf" srcId="{F6E96D07-A5D1-48A9-BF92-56CBF776CFE3}" destId="{A6995FEF-C922-4415-A7F4-E9F9CCB9BEDC}" srcOrd="0" destOrd="0" presId="urn:microsoft.com/office/officeart/2009/3/layout/HorizontalOrganizationChart"/>
    <dgm:cxn modelId="{BBC10F29-7BA5-4CF4-9D84-E383274632B3}" type="presParOf" srcId="{A6995FEF-C922-4415-A7F4-E9F9CCB9BEDC}" destId="{907D4859-1D07-4718-926C-669D352D3060}" srcOrd="0" destOrd="0" presId="urn:microsoft.com/office/officeart/2009/3/layout/HorizontalOrganizationChart"/>
    <dgm:cxn modelId="{FB794254-AE91-4D29-A33B-EF698BBF46E1}" type="presParOf" srcId="{A6995FEF-C922-4415-A7F4-E9F9CCB9BEDC}" destId="{3CA1D570-554F-40C5-B065-6777D2C66C85}" srcOrd="1" destOrd="0" presId="urn:microsoft.com/office/officeart/2009/3/layout/HorizontalOrganizationChart"/>
    <dgm:cxn modelId="{AE37857C-FD08-4FA4-8E4F-AD12B1E01A93}" type="presParOf" srcId="{F6E96D07-A5D1-48A9-BF92-56CBF776CFE3}" destId="{599F62AD-02AC-41BB-A47E-3B6714E6F3DA}" srcOrd="1" destOrd="0" presId="urn:microsoft.com/office/officeart/2009/3/layout/HorizontalOrganizationChart"/>
    <dgm:cxn modelId="{0F64C385-88B2-4991-8CAD-79691805534C}" type="presParOf" srcId="{599F62AD-02AC-41BB-A47E-3B6714E6F3DA}" destId="{D17A91D1-F4BC-4734-943E-B90E0C84DFE9}" srcOrd="0" destOrd="0" presId="urn:microsoft.com/office/officeart/2009/3/layout/HorizontalOrganizationChart"/>
    <dgm:cxn modelId="{88FCD622-FB37-4E04-864B-41F1F1696578}" type="presParOf" srcId="{599F62AD-02AC-41BB-A47E-3B6714E6F3DA}" destId="{8D305AAF-B80C-46FB-8687-3AC97F7EC7C6}" srcOrd="1" destOrd="0" presId="urn:microsoft.com/office/officeart/2009/3/layout/HorizontalOrganizationChart"/>
    <dgm:cxn modelId="{54B343FE-8102-46A1-9FF9-1BBFE5BDBB6A}" type="presParOf" srcId="{8D305AAF-B80C-46FB-8687-3AC97F7EC7C6}" destId="{3C348842-A9DA-40AB-8930-B2061A6C76D7}" srcOrd="0" destOrd="0" presId="urn:microsoft.com/office/officeart/2009/3/layout/HorizontalOrganizationChart"/>
    <dgm:cxn modelId="{5DB2F886-E381-4D88-9DB5-E5771CA37ACA}" type="presParOf" srcId="{3C348842-A9DA-40AB-8930-B2061A6C76D7}" destId="{E93E4D38-6A5D-47D1-B1F6-8C4A096AFCF7}" srcOrd="0" destOrd="0" presId="urn:microsoft.com/office/officeart/2009/3/layout/HorizontalOrganizationChart"/>
    <dgm:cxn modelId="{84D5F94F-CB14-4F23-BC51-240FF4F23845}" type="presParOf" srcId="{3C348842-A9DA-40AB-8930-B2061A6C76D7}" destId="{05CCEF79-82A6-45E1-8139-785F817A2F99}" srcOrd="1" destOrd="0" presId="urn:microsoft.com/office/officeart/2009/3/layout/HorizontalOrganizationChart"/>
    <dgm:cxn modelId="{C49735FA-CB22-42A2-BDB4-0A88302E9554}" type="presParOf" srcId="{8D305AAF-B80C-46FB-8687-3AC97F7EC7C6}" destId="{4998A86D-1E2C-4BB7-9ACB-A214D9438E54}" srcOrd="1" destOrd="0" presId="urn:microsoft.com/office/officeart/2009/3/layout/HorizontalOrganizationChart"/>
    <dgm:cxn modelId="{88EFC4AB-C9BC-4DE9-ADEF-BECC5A501A2E}" type="presParOf" srcId="{4998A86D-1E2C-4BB7-9ACB-A214D9438E54}" destId="{C269B213-9AE0-4F40-BBE6-6EAD7D05BB07}" srcOrd="0" destOrd="0" presId="urn:microsoft.com/office/officeart/2009/3/layout/HorizontalOrganizationChart"/>
    <dgm:cxn modelId="{CC2A7F0B-A5B6-4C78-9D57-E40036ADC8F7}" type="presParOf" srcId="{4998A86D-1E2C-4BB7-9ACB-A214D9438E54}" destId="{EC60C8A9-894D-4333-B235-16A7E41543B8}" srcOrd="1" destOrd="0" presId="urn:microsoft.com/office/officeart/2009/3/layout/HorizontalOrganizationChart"/>
    <dgm:cxn modelId="{8115B424-3702-48C3-9CE1-B365A593D988}" type="presParOf" srcId="{EC60C8A9-894D-4333-B235-16A7E41543B8}" destId="{CA091581-F78D-4072-AF34-92996DAB5195}" srcOrd="0" destOrd="0" presId="urn:microsoft.com/office/officeart/2009/3/layout/HorizontalOrganizationChart"/>
    <dgm:cxn modelId="{BDC22CC4-BC85-499C-95CF-8E9A6AAD8490}" type="presParOf" srcId="{CA091581-F78D-4072-AF34-92996DAB5195}" destId="{69727391-17EB-42D9-968B-82F943F555AF}" srcOrd="0" destOrd="0" presId="urn:microsoft.com/office/officeart/2009/3/layout/HorizontalOrganizationChart"/>
    <dgm:cxn modelId="{FE73C93A-4AB5-442D-8EEC-78C79A7E6445}" type="presParOf" srcId="{CA091581-F78D-4072-AF34-92996DAB5195}" destId="{B779FA90-8AA1-4BF2-BA54-C3B1A3F4A18A}" srcOrd="1" destOrd="0" presId="urn:microsoft.com/office/officeart/2009/3/layout/HorizontalOrganizationChart"/>
    <dgm:cxn modelId="{7F18387E-D699-4B20-BE60-E0DB0C78984D}" type="presParOf" srcId="{EC60C8A9-894D-4333-B235-16A7E41543B8}" destId="{735AAE10-C01D-40FC-ABEF-D44F43E9DEFE}" srcOrd="1" destOrd="0" presId="urn:microsoft.com/office/officeart/2009/3/layout/HorizontalOrganizationChart"/>
    <dgm:cxn modelId="{4D79000E-C3E6-4B91-90A3-AE99A082DDC0}" type="presParOf" srcId="{EC60C8A9-894D-4333-B235-16A7E41543B8}" destId="{5858ED41-5FB5-41B5-8208-344E68E5ABB5}" srcOrd="2" destOrd="0" presId="urn:microsoft.com/office/officeart/2009/3/layout/HorizontalOrganizationChart"/>
    <dgm:cxn modelId="{BFC8A80B-ECBF-4F4E-8FA4-9DFA1573EFE4}" type="presParOf" srcId="{4998A86D-1E2C-4BB7-9ACB-A214D9438E54}" destId="{227039A3-84FE-468F-8392-B4481FB6AF49}" srcOrd="2" destOrd="0" presId="urn:microsoft.com/office/officeart/2009/3/layout/HorizontalOrganizationChart"/>
    <dgm:cxn modelId="{6E6754A6-7975-4E16-A54E-D415C0028AE9}" type="presParOf" srcId="{4998A86D-1E2C-4BB7-9ACB-A214D9438E54}" destId="{7B5D5F4C-1094-402A-9E4A-777069957BB7}" srcOrd="3" destOrd="0" presId="urn:microsoft.com/office/officeart/2009/3/layout/HorizontalOrganizationChart"/>
    <dgm:cxn modelId="{4AA35247-692F-485E-B8EA-ED81E20EAE99}" type="presParOf" srcId="{7B5D5F4C-1094-402A-9E4A-777069957BB7}" destId="{3B611068-968C-4151-B4CA-B742DAB6D5D8}" srcOrd="0" destOrd="0" presId="urn:microsoft.com/office/officeart/2009/3/layout/HorizontalOrganizationChart"/>
    <dgm:cxn modelId="{BA432B1D-4363-4471-B9F4-58C5A5726847}" type="presParOf" srcId="{3B611068-968C-4151-B4CA-B742DAB6D5D8}" destId="{D10385FD-5604-4E90-BF3A-E594A121B23A}" srcOrd="0" destOrd="0" presId="urn:microsoft.com/office/officeart/2009/3/layout/HorizontalOrganizationChart"/>
    <dgm:cxn modelId="{83479508-A825-4AED-9B22-31E99DEBEB5E}" type="presParOf" srcId="{3B611068-968C-4151-B4CA-B742DAB6D5D8}" destId="{6387E8CE-A799-47C7-A111-79EDDDCEC5E5}" srcOrd="1" destOrd="0" presId="urn:microsoft.com/office/officeart/2009/3/layout/HorizontalOrganizationChart"/>
    <dgm:cxn modelId="{40CBBDF7-8232-4157-888E-C9B91DED3048}" type="presParOf" srcId="{7B5D5F4C-1094-402A-9E4A-777069957BB7}" destId="{E27EA977-C43C-4990-9302-76AD898C10F3}" srcOrd="1" destOrd="0" presId="urn:microsoft.com/office/officeart/2009/3/layout/HorizontalOrganizationChart"/>
    <dgm:cxn modelId="{412211F5-7F07-4469-8292-DDAD80DCA41F}" type="presParOf" srcId="{7B5D5F4C-1094-402A-9E4A-777069957BB7}" destId="{93F64B6E-0040-45CA-B39D-9448FC34E702}" srcOrd="2" destOrd="0" presId="urn:microsoft.com/office/officeart/2009/3/layout/HorizontalOrganizationChart"/>
    <dgm:cxn modelId="{FBA3577D-66BC-48DC-95C3-B53FEFC9A345}" type="presParOf" srcId="{8D305AAF-B80C-46FB-8687-3AC97F7EC7C6}" destId="{A10EF9C4-E272-4E0A-B7DC-A4423A626B26}" srcOrd="2" destOrd="0" presId="urn:microsoft.com/office/officeart/2009/3/layout/HorizontalOrganizationChart"/>
    <dgm:cxn modelId="{927732C7-01F1-4582-84A7-D4BF94E7177A}" type="presParOf" srcId="{F6E96D07-A5D1-48A9-BF92-56CBF776CFE3}" destId="{71838032-2979-4CC1-800E-4429D0F7CB55}" srcOrd="2" destOrd="0" presId="urn:microsoft.com/office/officeart/2009/3/layout/HorizontalOrganizationChart"/>
    <dgm:cxn modelId="{DD30A001-5EF1-41DC-BEBA-D3883586C98F}" type="presParOf" srcId="{81D655F6-6EDA-4425-B76B-32A9535BDAB8}" destId="{6CF94D79-C729-488C-8F5A-BD86FF603BDC}" srcOrd="10" destOrd="0" presId="urn:microsoft.com/office/officeart/2009/3/layout/HorizontalOrganizationChart"/>
    <dgm:cxn modelId="{E90C10CC-88E4-43E6-8E29-1188D6E823A1}" type="presParOf" srcId="{81D655F6-6EDA-4425-B76B-32A9535BDAB8}" destId="{F38AA37B-2ED2-4EA0-8412-80F4BEE5383D}" srcOrd="11" destOrd="0" presId="urn:microsoft.com/office/officeart/2009/3/layout/HorizontalOrganizationChart"/>
    <dgm:cxn modelId="{54934A1A-5C20-4E81-8ADC-2B5F82F7A6B5}" type="presParOf" srcId="{F38AA37B-2ED2-4EA0-8412-80F4BEE5383D}" destId="{FE52533A-CB33-47CA-8423-3D11715A24C4}" srcOrd="0" destOrd="0" presId="urn:microsoft.com/office/officeart/2009/3/layout/HorizontalOrganizationChart"/>
    <dgm:cxn modelId="{147E750A-DEF9-4F60-8000-9E5113180FE1}" type="presParOf" srcId="{FE52533A-CB33-47CA-8423-3D11715A24C4}" destId="{209C3E4F-D48E-468D-B651-5AD5D5925A4E}" srcOrd="0" destOrd="0" presId="urn:microsoft.com/office/officeart/2009/3/layout/HorizontalOrganizationChart"/>
    <dgm:cxn modelId="{3A83A977-A9F6-40BB-8FB4-5D1C1E30167D}" type="presParOf" srcId="{FE52533A-CB33-47CA-8423-3D11715A24C4}" destId="{FCD9F5BC-4AF9-46D9-A956-8427BABB8D8C}" srcOrd="1" destOrd="0" presId="urn:microsoft.com/office/officeart/2009/3/layout/HorizontalOrganizationChart"/>
    <dgm:cxn modelId="{6FB1CCCF-C2A4-4E90-8A8F-B4A1D2DA2FF0}" type="presParOf" srcId="{F38AA37B-2ED2-4EA0-8412-80F4BEE5383D}" destId="{C3C072E9-048D-4EAA-AC3D-C85A3FCC635D}" srcOrd="1" destOrd="0" presId="urn:microsoft.com/office/officeart/2009/3/layout/HorizontalOrganizationChart"/>
    <dgm:cxn modelId="{3F2B1E36-25B3-4073-92A6-5157583A403B}" type="presParOf" srcId="{C3C072E9-048D-4EAA-AC3D-C85A3FCC635D}" destId="{B5752D14-C192-467E-8E6A-2DFED8D9E1A1}" srcOrd="0" destOrd="0" presId="urn:microsoft.com/office/officeart/2009/3/layout/HorizontalOrganizationChart"/>
    <dgm:cxn modelId="{0723D695-9FD0-445D-8BCC-293C2B892E9E}" type="presParOf" srcId="{C3C072E9-048D-4EAA-AC3D-C85A3FCC635D}" destId="{FFB5DEC7-7A12-40DB-BF0B-0CDDCDF48544}" srcOrd="1" destOrd="0" presId="urn:microsoft.com/office/officeart/2009/3/layout/HorizontalOrganizationChart"/>
    <dgm:cxn modelId="{E2981AA2-E011-4030-A85D-112075F6AE1E}" type="presParOf" srcId="{FFB5DEC7-7A12-40DB-BF0B-0CDDCDF48544}" destId="{28C93605-51C8-47D5-8933-395A36F8492A}" srcOrd="0" destOrd="0" presId="urn:microsoft.com/office/officeart/2009/3/layout/HorizontalOrganizationChart"/>
    <dgm:cxn modelId="{42C175F3-0900-49B0-BF72-3C25720994C8}" type="presParOf" srcId="{28C93605-51C8-47D5-8933-395A36F8492A}" destId="{D2773A2C-0A7A-4B54-BC4C-CA483A3F368A}" srcOrd="0" destOrd="0" presId="urn:microsoft.com/office/officeart/2009/3/layout/HorizontalOrganizationChart"/>
    <dgm:cxn modelId="{4A53F435-4167-4D5A-A8C3-BE5F91CF2A6A}" type="presParOf" srcId="{28C93605-51C8-47D5-8933-395A36F8492A}" destId="{263AF783-36EB-449A-8126-E70B447C2E0D}" srcOrd="1" destOrd="0" presId="urn:microsoft.com/office/officeart/2009/3/layout/HorizontalOrganizationChart"/>
    <dgm:cxn modelId="{F1FA63C2-9D72-4167-9AB7-7FA7DCC790D5}" type="presParOf" srcId="{FFB5DEC7-7A12-40DB-BF0B-0CDDCDF48544}" destId="{3A2F9095-FE8A-4647-87FD-DA6E819A02EB}" srcOrd="1" destOrd="0" presId="urn:microsoft.com/office/officeart/2009/3/layout/HorizontalOrganizationChart"/>
    <dgm:cxn modelId="{F319432F-F0FF-4B16-919F-C6484E520542}" type="presParOf" srcId="{3A2F9095-FE8A-4647-87FD-DA6E819A02EB}" destId="{D653DEF4-89B1-409E-BD5C-AEB6E88EA067}" srcOrd="0" destOrd="0" presId="urn:microsoft.com/office/officeart/2009/3/layout/HorizontalOrganizationChart"/>
    <dgm:cxn modelId="{A69F05EB-BA61-43E0-92EB-9185FBB88649}" type="presParOf" srcId="{3A2F9095-FE8A-4647-87FD-DA6E819A02EB}" destId="{03DAE3E8-B2E9-4538-AD7C-607CD265997E}" srcOrd="1" destOrd="0" presId="urn:microsoft.com/office/officeart/2009/3/layout/HorizontalOrganizationChart"/>
    <dgm:cxn modelId="{AE79EB5F-5FA1-4FF4-A802-A61A50059764}" type="presParOf" srcId="{03DAE3E8-B2E9-4538-AD7C-607CD265997E}" destId="{39322368-A6A6-40C0-B828-1F28FFFC190E}" srcOrd="0" destOrd="0" presId="urn:microsoft.com/office/officeart/2009/3/layout/HorizontalOrganizationChart"/>
    <dgm:cxn modelId="{B008B1FD-EA32-4F54-9D94-4986FE768F45}" type="presParOf" srcId="{39322368-A6A6-40C0-B828-1F28FFFC190E}" destId="{0BEA8B6F-B46D-4B05-87C4-E8E448D04CE3}" srcOrd="0" destOrd="0" presId="urn:microsoft.com/office/officeart/2009/3/layout/HorizontalOrganizationChart"/>
    <dgm:cxn modelId="{895355B3-9D32-416E-8754-136838943747}" type="presParOf" srcId="{39322368-A6A6-40C0-B828-1F28FFFC190E}" destId="{0004FFA2-6BB8-4375-BFA1-962855C6300D}" srcOrd="1" destOrd="0" presId="urn:microsoft.com/office/officeart/2009/3/layout/HorizontalOrganizationChart"/>
    <dgm:cxn modelId="{08CE2987-2D46-4459-9129-AA94A24E77B5}" type="presParOf" srcId="{03DAE3E8-B2E9-4538-AD7C-607CD265997E}" destId="{330DD67A-3726-4836-A1A2-A63ECEB409B2}" srcOrd="1" destOrd="0" presId="urn:microsoft.com/office/officeart/2009/3/layout/HorizontalOrganizationChart"/>
    <dgm:cxn modelId="{289E38FD-97BE-492C-8ECF-70E2B80683BE}" type="presParOf" srcId="{03DAE3E8-B2E9-4538-AD7C-607CD265997E}" destId="{BD4F7FF4-AA5D-401F-B10E-1BAFBFED77AE}" srcOrd="2" destOrd="0" presId="urn:microsoft.com/office/officeart/2009/3/layout/HorizontalOrganizationChart"/>
    <dgm:cxn modelId="{BB7C51C5-8202-4B27-9551-33A68564B156}" type="presParOf" srcId="{3A2F9095-FE8A-4647-87FD-DA6E819A02EB}" destId="{7E2F4EAF-577F-45B7-AED1-B759C7B3B50D}" srcOrd="2" destOrd="0" presId="urn:microsoft.com/office/officeart/2009/3/layout/HorizontalOrganizationChart"/>
    <dgm:cxn modelId="{1A57EA44-935C-40EC-BDB2-C2965F4AB8D5}" type="presParOf" srcId="{3A2F9095-FE8A-4647-87FD-DA6E819A02EB}" destId="{C627BFCE-ABF0-440F-94B1-C15F022D2D95}" srcOrd="3" destOrd="0" presId="urn:microsoft.com/office/officeart/2009/3/layout/HorizontalOrganizationChart"/>
    <dgm:cxn modelId="{3B0C0F53-D6F5-4B5E-92D8-9AD1003EFF3E}" type="presParOf" srcId="{C627BFCE-ABF0-440F-94B1-C15F022D2D95}" destId="{E169196B-5680-4BC8-8E69-ECAC83F80129}" srcOrd="0" destOrd="0" presId="urn:microsoft.com/office/officeart/2009/3/layout/HorizontalOrganizationChart"/>
    <dgm:cxn modelId="{0CF928A9-4070-4A4B-B1F7-AFF6F74C2BA8}" type="presParOf" srcId="{E169196B-5680-4BC8-8E69-ECAC83F80129}" destId="{D09D5E1C-5B23-4661-90BE-899739042809}" srcOrd="0" destOrd="0" presId="urn:microsoft.com/office/officeart/2009/3/layout/HorizontalOrganizationChart"/>
    <dgm:cxn modelId="{A340C1CA-2CDC-4A75-AE5C-6F546E26BD4B}" type="presParOf" srcId="{E169196B-5680-4BC8-8E69-ECAC83F80129}" destId="{CBD4D6E7-CEAF-492E-8816-90E10F7FA85C}" srcOrd="1" destOrd="0" presId="urn:microsoft.com/office/officeart/2009/3/layout/HorizontalOrganizationChart"/>
    <dgm:cxn modelId="{AB661645-9A19-42A8-9D13-543F8D749579}" type="presParOf" srcId="{C627BFCE-ABF0-440F-94B1-C15F022D2D95}" destId="{07302DEF-342E-4296-902B-1D80589836D6}" srcOrd="1" destOrd="0" presId="urn:microsoft.com/office/officeart/2009/3/layout/HorizontalOrganizationChart"/>
    <dgm:cxn modelId="{7328D2C8-CBBD-4CFC-9F42-80355D44E073}" type="presParOf" srcId="{C627BFCE-ABF0-440F-94B1-C15F022D2D95}" destId="{477B8D72-44C9-483D-A4F5-1C8EE3088B30}" srcOrd="2" destOrd="0" presId="urn:microsoft.com/office/officeart/2009/3/layout/HorizontalOrganizationChart"/>
    <dgm:cxn modelId="{0B1DBDAA-E0F9-4220-A802-812E72A5B495}" type="presParOf" srcId="{FFB5DEC7-7A12-40DB-BF0B-0CDDCDF48544}" destId="{23C42181-188A-4267-BD09-D559E433D23B}" srcOrd="2" destOrd="0" presId="urn:microsoft.com/office/officeart/2009/3/layout/HorizontalOrganizationChart"/>
    <dgm:cxn modelId="{5CA86617-D09A-4876-9B2E-1FFF52461F68}" type="presParOf" srcId="{F38AA37B-2ED2-4EA0-8412-80F4BEE5383D}" destId="{CC965FCA-759A-4348-9A52-D28ABCD2C390}" srcOrd="2" destOrd="0" presId="urn:microsoft.com/office/officeart/2009/3/layout/HorizontalOrganizationChart"/>
    <dgm:cxn modelId="{B9DE9926-AC28-450F-B962-E23E6D15AE6C}" type="presParOf" srcId="{AA364A1B-B612-4908-A5C6-947F4341C717}" destId="{C10E98AF-E341-4CAC-81F2-152266532E72}" srcOrd="2" destOrd="0" presId="urn:microsoft.com/office/officeart/2009/3/layout/HorizontalOrganizationChart"/>
  </dgm:cxnLst>
  <dgm:bg/>
  <dgm:whole/>
</dgm:dataModel>
</file>

<file path=ppt/diagrams/data51.xml><?xml version="1.0" encoding="utf-8"?>
<dgm:dataModel xmlns:dgm="http://schemas.openxmlformats.org/drawingml/2006/diagram" xmlns:a="http://schemas.openxmlformats.org/drawingml/2006/main">
  <dgm:ptLst>
    <dgm:pt modelId="{E96166A9-55BC-4ADB-940F-44F53EC48761}"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33D39921-07F0-4B80-B41F-2C610A6638DB}">
      <dgm:prSet phldrT="[Texte]" custT="1"/>
      <dgm:spPr/>
      <dgm:t>
        <a:bodyPr/>
        <a:lstStyle/>
        <a:p>
          <a:r>
            <a:rPr lang="ar-TN" sz="2000" b="1" dirty="0">
              <a:cs typeface="+mj-cs"/>
            </a:rPr>
            <a:t>احتمالان: أراد المتكلّم</a:t>
          </a:r>
          <a:endParaRPr lang="fr-FR" sz="2000" b="1" dirty="0">
            <a:cs typeface="+mj-cs"/>
          </a:endParaRPr>
        </a:p>
      </dgm:t>
    </dgm:pt>
    <dgm:pt modelId="{0FC473ED-FFC4-4B95-AF11-CEF22283390C}" type="parTrans" cxnId="{A37CD516-8E54-4297-9A07-90D3EBB7D12B}">
      <dgm:prSet/>
      <dgm:spPr/>
      <dgm:t>
        <a:bodyPr/>
        <a:lstStyle/>
        <a:p>
          <a:endParaRPr lang="fr-FR"/>
        </a:p>
      </dgm:t>
    </dgm:pt>
    <dgm:pt modelId="{3FD8B249-8B48-4876-83AF-488F57330D16}" type="sibTrans" cxnId="{A37CD516-8E54-4297-9A07-90D3EBB7D12B}">
      <dgm:prSet/>
      <dgm:spPr/>
      <dgm:t>
        <a:bodyPr/>
        <a:lstStyle/>
        <a:p>
          <a:endParaRPr lang="fr-FR"/>
        </a:p>
      </dgm:t>
    </dgm:pt>
    <dgm:pt modelId="{39F2A6C4-AB7A-4ED1-8286-D56B111274BC}">
      <dgm:prSet phldrT="[Texte]" custT="1"/>
      <dgm:spPr>
        <a:solidFill>
          <a:srgbClr val="FFFF00"/>
        </a:solidFill>
      </dgm:spPr>
      <dgm:t>
        <a:bodyPr/>
        <a:lstStyle/>
        <a:p>
          <a:r>
            <a:rPr lang="ar-TN" sz="2000" b="1" dirty="0">
              <a:cs typeface="+mj-cs"/>
            </a:rPr>
            <a:t>إمّا المعنى </a:t>
          </a:r>
          <a:r>
            <a:rPr lang="ar-TN" sz="2000" b="1" dirty="0" smtClean="0">
              <a:cs typeface="+mj-cs"/>
            </a:rPr>
            <a:t>1:الإطلاق (الوجوب عينيّ)</a:t>
          </a:r>
          <a:endParaRPr lang="fr-FR" sz="2000" b="1" dirty="0">
            <a:cs typeface="+mj-cs"/>
          </a:endParaRPr>
        </a:p>
      </dgm:t>
    </dgm:pt>
    <dgm:pt modelId="{73F7334E-0359-400D-9BC0-71FC4B7B2299}" type="parTrans" cxnId="{B5BBA9FC-0CBE-4767-B52F-255C789DDE10}">
      <dgm:prSet/>
      <dgm:spPr/>
      <dgm:t>
        <a:bodyPr/>
        <a:lstStyle/>
        <a:p>
          <a:endParaRPr lang="fr-FR" sz="2000" b="1">
            <a:cs typeface="+mj-cs"/>
          </a:endParaRPr>
        </a:p>
      </dgm:t>
    </dgm:pt>
    <dgm:pt modelId="{E3BE1A9A-4006-433E-90EB-50AC7C3FB83B}" type="sibTrans" cxnId="{B5BBA9FC-0CBE-4767-B52F-255C789DDE10}">
      <dgm:prSet/>
      <dgm:spPr/>
      <dgm:t>
        <a:bodyPr/>
        <a:lstStyle/>
        <a:p>
          <a:endParaRPr lang="fr-FR"/>
        </a:p>
      </dgm:t>
    </dgm:pt>
    <dgm:pt modelId="{EA75DE79-587D-4A0B-A2A9-D8F88089C8E6}">
      <dgm:prSet phldrT="[Texte]" custT="1"/>
      <dgm:spPr>
        <a:solidFill>
          <a:schemeClr val="accent1">
            <a:lumMod val="40000"/>
            <a:lumOff val="60000"/>
          </a:schemeClr>
        </a:solidFill>
      </dgm:spPr>
      <dgm:t>
        <a:bodyPr/>
        <a:lstStyle/>
        <a:p>
          <a:r>
            <a:rPr lang="ar-TN" sz="2000" b="1" dirty="0">
              <a:cs typeface="+mj-cs"/>
            </a:rPr>
            <a:t>وإمّا المعنى </a:t>
          </a:r>
          <a:r>
            <a:rPr lang="ar-TN" sz="2000" b="1" dirty="0" smtClean="0">
              <a:cs typeface="+mj-cs"/>
            </a:rPr>
            <a:t>2: عدم الإطلاق</a:t>
          </a:r>
        </a:p>
        <a:p>
          <a:r>
            <a:rPr lang="ar-TN" sz="2000" b="1" dirty="0" smtClean="0">
              <a:cs typeface="+mj-cs"/>
            </a:rPr>
            <a:t>(الوجوب كفائيّ)</a:t>
          </a:r>
          <a:endParaRPr lang="fr-FR" sz="2000" b="1" dirty="0">
            <a:cs typeface="+mj-cs"/>
          </a:endParaRPr>
        </a:p>
      </dgm:t>
    </dgm:pt>
    <dgm:pt modelId="{72AFE78A-6A3B-4D5B-B2C7-2586737E4C74}" type="parTrans" cxnId="{5388D046-0878-45A6-91B9-E44143FFA69C}">
      <dgm:prSet/>
      <dgm:spPr/>
      <dgm:t>
        <a:bodyPr/>
        <a:lstStyle/>
        <a:p>
          <a:endParaRPr lang="fr-FR" sz="2000" b="1">
            <a:cs typeface="+mj-cs"/>
          </a:endParaRPr>
        </a:p>
      </dgm:t>
    </dgm:pt>
    <dgm:pt modelId="{4F76BAC1-916A-402B-B384-040378D3986B}" type="sibTrans" cxnId="{5388D046-0878-45A6-91B9-E44143FFA69C}">
      <dgm:prSet/>
      <dgm:spPr/>
      <dgm:t>
        <a:bodyPr/>
        <a:lstStyle/>
        <a:p>
          <a:endParaRPr lang="fr-FR"/>
        </a:p>
      </dgm:t>
    </dgm:pt>
    <dgm:pt modelId="{504CC1C0-19A0-4B0D-B7A3-227B51E538BB}">
      <dgm:prSet custT="1"/>
      <dgm:spPr>
        <a:solidFill>
          <a:schemeClr val="bg1"/>
        </a:solidFill>
        <a:ln>
          <a:solidFill>
            <a:schemeClr val="tx1"/>
          </a:solidFill>
        </a:ln>
        <a:scene3d>
          <a:camera prst="orthographicFront"/>
          <a:lightRig rig="flat" dir="t"/>
        </a:scene3d>
        <a:sp3d prstMaterial="dkEdge"/>
      </dgm:spPr>
      <dgm:t>
        <a:bodyPr/>
        <a:lstStyle/>
        <a:p>
          <a:pPr rtl="1"/>
          <a:r>
            <a:rPr lang="ar-TN" sz="2000" b="1" dirty="0">
              <a:cs typeface="+mj-cs"/>
            </a:rPr>
            <a:t>- نصّ مطلق</a:t>
          </a:r>
        </a:p>
        <a:p>
          <a:pPr rtl="1"/>
          <a:r>
            <a:rPr lang="ar-TN" sz="2000" b="1" dirty="0">
              <a:cs typeface="+mj-cs"/>
            </a:rPr>
            <a:t>- مثال: قاتل</a:t>
          </a:r>
          <a:endParaRPr lang="ar-SA" sz="2000" b="1" dirty="0">
            <a:cs typeface="+mj-cs"/>
          </a:endParaRPr>
        </a:p>
      </dgm:t>
    </dgm:pt>
    <dgm:pt modelId="{CDF859F6-7480-4C61-8E7E-0915D70CC8C8}" type="parTrans" cxnId="{7F9A4783-4292-4A2C-A081-77BB06549B67}">
      <dgm:prSet/>
      <dgm:spPr/>
      <dgm:t>
        <a:bodyPr/>
        <a:lstStyle/>
        <a:p>
          <a:pPr rtl="1"/>
          <a:endParaRPr lang="ar-SA"/>
        </a:p>
      </dgm:t>
    </dgm:pt>
    <dgm:pt modelId="{1D697E6E-63EC-4B11-B703-3B51482F531E}" type="sibTrans" cxnId="{7F9A4783-4292-4A2C-A081-77BB06549B67}">
      <dgm:prSet/>
      <dgm:spPr/>
      <dgm:t>
        <a:bodyPr/>
        <a:lstStyle/>
        <a:p>
          <a:pPr rtl="1"/>
          <a:endParaRPr lang="ar-SA"/>
        </a:p>
      </dgm:t>
    </dgm:pt>
    <dgm:pt modelId="{F1E04851-058E-4250-8CA7-11446929E18A}">
      <dgm:prSet custT="1"/>
      <dgm:spPr>
        <a:solidFill>
          <a:schemeClr val="bg1"/>
        </a:solidFill>
        <a:ln>
          <a:solidFill>
            <a:schemeClr val="tx1"/>
          </a:solidFill>
        </a:ln>
        <a:scene3d>
          <a:camera prst="orthographicFront"/>
          <a:lightRig rig="flat" dir="t"/>
        </a:scene3d>
        <a:sp3d prstMaterial="dkEdge"/>
      </dgm:spPr>
      <dgm:t>
        <a:bodyPr/>
        <a:lstStyle/>
        <a:p>
          <a:pPr rtl="1"/>
          <a:r>
            <a:rPr lang="ar-TN" sz="2000" b="1" dirty="0">
              <a:cs typeface="+mj-cs"/>
            </a:rPr>
            <a:t>القرينة الحاليّة (استعمال اللغة في المعنى الموجود في المنظومة اللغويّة) ترجّح الاحتمال الأوّل:</a:t>
          </a:r>
          <a:endParaRPr lang="ar-SA" sz="2000" b="1" dirty="0">
            <a:cs typeface="+mj-cs"/>
          </a:endParaRPr>
        </a:p>
      </dgm:t>
    </dgm:pt>
    <dgm:pt modelId="{331C975C-DE9D-4184-A324-D49F5A33BEA8}" type="parTrans" cxnId="{17DA2E03-D101-4DA0-8F56-01D8B09FFA11}">
      <dgm:prSet/>
      <dgm:spPr/>
      <dgm:t>
        <a:bodyPr/>
        <a:lstStyle/>
        <a:p>
          <a:pPr rtl="1"/>
          <a:endParaRPr lang="ar-SA"/>
        </a:p>
      </dgm:t>
    </dgm:pt>
    <dgm:pt modelId="{A467DD3C-97E2-47D3-B450-83E53EE9AB77}" type="sibTrans" cxnId="{17DA2E03-D101-4DA0-8F56-01D8B09FFA11}">
      <dgm:prSet/>
      <dgm:spPr/>
      <dgm:t>
        <a:bodyPr/>
        <a:lstStyle/>
        <a:p>
          <a:pPr rtl="1"/>
          <a:endParaRPr lang="ar-SA"/>
        </a:p>
      </dgm:t>
    </dgm:pt>
    <dgm:pt modelId="{47C4A6E6-6DE3-40FE-BA8D-3E74966FB770}" type="pres">
      <dgm:prSet presAssocID="{E96166A9-55BC-4ADB-940F-44F53EC48761}" presName="hierChild1" presStyleCnt="0">
        <dgm:presLayoutVars>
          <dgm:orgChart val="1"/>
          <dgm:chPref val="1"/>
          <dgm:dir val="rev"/>
          <dgm:animOne val="branch"/>
          <dgm:animLvl val="lvl"/>
          <dgm:resizeHandles/>
        </dgm:presLayoutVars>
      </dgm:prSet>
      <dgm:spPr/>
      <dgm:t>
        <a:bodyPr/>
        <a:lstStyle/>
        <a:p>
          <a:pPr rtl="1"/>
          <a:endParaRPr lang="ar-SA"/>
        </a:p>
      </dgm:t>
    </dgm:pt>
    <dgm:pt modelId="{BFA6239D-B448-4E69-819C-39D7D1E99F55}" type="pres">
      <dgm:prSet presAssocID="{504CC1C0-19A0-4B0D-B7A3-227B51E538BB}" presName="hierRoot1" presStyleCnt="0">
        <dgm:presLayoutVars>
          <dgm:hierBranch val="init"/>
        </dgm:presLayoutVars>
      </dgm:prSet>
      <dgm:spPr/>
      <dgm:t>
        <a:bodyPr/>
        <a:lstStyle/>
        <a:p>
          <a:pPr rtl="1"/>
          <a:endParaRPr lang="ar-SA"/>
        </a:p>
      </dgm:t>
    </dgm:pt>
    <dgm:pt modelId="{167A31D5-AF3C-4685-A079-9B19E4D0EFA8}" type="pres">
      <dgm:prSet presAssocID="{504CC1C0-19A0-4B0D-B7A3-227B51E538BB}" presName="rootComposite1" presStyleCnt="0"/>
      <dgm:spPr/>
      <dgm:t>
        <a:bodyPr/>
        <a:lstStyle/>
        <a:p>
          <a:pPr rtl="1"/>
          <a:endParaRPr lang="ar-SA"/>
        </a:p>
      </dgm:t>
    </dgm:pt>
    <dgm:pt modelId="{7B760A2B-1BD6-489C-8B57-6E4931EC065F}" type="pres">
      <dgm:prSet presAssocID="{504CC1C0-19A0-4B0D-B7A3-227B51E538BB}" presName="rootText1" presStyleLbl="node0" presStyleIdx="0" presStyleCnt="3" custLinFactNeighborX="93602" custLinFactNeighborY="-214">
        <dgm:presLayoutVars>
          <dgm:chPref val="3"/>
        </dgm:presLayoutVars>
      </dgm:prSet>
      <dgm:spPr/>
      <dgm:t>
        <a:bodyPr/>
        <a:lstStyle/>
        <a:p>
          <a:pPr rtl="1"/>
          <a:endParaRPr lang="ar-SA"/>
        </a:p>
      </dgm:t>
    </dgm:pt>
    <dgm:pt modelId="{1DCB28A0-A370-48D4-AEC4-459C212AEEA0}" type="pres">
      <dgm:prSet presAssocID="{504CC1C0-19A0-4B0D-B7A3-227B51E538BB}" presName="rootConnector1" presStyleLbl="node1" presStyleIdx="0" presStyleCnt="0"/>
      <dgm:spPr/>
      <dgm:t>
        <a:bodyPr/>
        <a:lstStyle/>
        <a:p>
          <a:pPr rtl="1"/>
          <a:endParaRPr lang="ar-SA"/>
        </a:p>
      </dgm:t>
    </dgm:pt>
    <dgm:pt modelId="{86C32EE3-E8C1-4A14-8349-142F7DD610E3}" type="pres">
      <dgm:prSet presAssocID="{504CC1C0-19A0-4B0D-B7A3-227B51E538BB}" presName="hierChild2" presStyleCnt="0"/>
      <dgm:spPr/>
      <dgm:t>
        <a:bodyPr/>
        <a:lstStyle/>
        <a:p>
          <a:pPr rtl="1"/>
          <a:endParaRPr lang="ar-SA"/>
        </a:p>
      </dgm:t>
    </dgm:pt>
    <dgm:pt modelId="{22A0BCA6-4F3B-42E7-A57C-87BDE9ACA85A}" type="pres">
      <dgm:prSet presAssocID="{504CC1C0-19A0-4B0D-B7A3-227B51E538BB}" presName="hierChild3" presStyleCnt="0"/>
      <dgm:spPr/>
      <dgm:t>
        <a:bodyPr/>
        <a:lstStyle/>
        <a:p>
          <a:pPr rtl="1"/>
          <a:endParaRPr lang="ar-SA"/>
        </a:p>
      </dgm:t>
    </dgm:pt>
    <dgm:pt modelId="{EEFDC63F-BDEC-4B22-B2D6-1A57C46CAE3F}" type="pres">
      <dgm:prSet presAssocID="{33D39921-07F0-4B80-B41F-2C610A6638DB}" presName="hierRoot1" presStyleCnt="0">
        <dgm:presLayoutVars>
          <dgm:hierBranch val="init"/>
        </dgm:presLayoutVars>
      </dgm:prSet>
      <dgm:spPr/>
      <dgm:t>
        <a:bodyPr/>
        <a:lstStyle/>
        <a:p>
          <a:pPr rtl="1"/>
          <a:endParaRPr lang="ar-SA"/>
        </a:p>
      </dgm:t>
    </dgm:pt>
    <dgm:pt modelId="{07995F87-6BC3-4E84-A0F0-5BFEB2DC98DB}" type="pres">
      <dgm:prSet presAssocID="{33D39921-07F0-4B80-B41F-2C610A6638DB}" presName="rootComposite1" presStyleCnt="0"/>
      <dgm:spPr/>
      <dgm:t>
        <a:bodyPr/>
        <a:lstStyle/>
        <a:p>
          <a:pPr rtl="1"/>
          <a:endParaRPr lang="ar-SA"/>
        </a:p>
      </dgm:t>
    </dgm:pt>
    <dgm:pt modelId="{77009BF1-D724-4A78-AF73-F989D8C63D7E}" type="pres">
      <dgm:prSet presAssocID="{33D39921-07F0-4B80-B41F-2C610A6638DB}" presName="rootText1" presStyleLbl="node0" presStyleIdx="1" presStyleCnt="3" custScaleX="71149" custScaleY="181925">
        <dgm:presLayoutVars>
          <dgm:chPref val="3"/>
        </dgm:presLayoutVars>
      </dgm:prSet>
      <dgm:spPr>
        <a:prstGeom prst="ellipse">
          <a:avLst/>
        </a:prstGeom>
      </dgm:spPr>
      <dgm:t>
        <a:bodyPr/>
        <a:lstStyle/>
        <a:p>
          <a:pPr rtl="1"/>
          <a:endParaRPr lang="ar-SA"/>
        </a:p>
      </dgm:t>
    </dgm:pt>
    <dgm:pt modelId="{23084866-45E6-4254-A9DE-5F6FEDB66156}" type="pres">
      <dgm:prSet presAssocID="{33D39921-07F0-4B80-B41F-2C610A6638DB}" presName="rootConnector1" presStyleLbl="node1" presStyleIdx="0" presStyleCnt="0"/>
      <dgm:spPr/>
      <dgm:t>
        <a:bodyPr/>
        <a:lstStyle/>
        <a:p>
          <a:pPr rtl="1"/>
          <a:endParaRPr lang="ar-SA"/>
        </a:p>
      </dgm:t>
    </dgm:pt>
    <dgm:pt modelId="{0B715A2A-4F6C-466E-90D1-2C5BFCDCCFA0}" type="pres">
      <dgm:prSet presAssocID="{33D39921-07F0-4B80-B41F-2C610A6638DB}" presName="hierChild2" presStyleCnt="0"/>
      <dgm:spPr/>
      <dgm:t>
        <a:bodyPr/>
        <a:lstStyle/>
        <a:p>
          <a:pPr rtl="1"/>
          <a:endParaRPr lang="ar-SA"/>
        </a:p>
      </dgm:t>
    </dgm:pt>
    <dgm:pt modelId="{E7779041-50CF-4A76-81FA-32529859E3EF}" type="pres">
      <dgm:prSet presAssocID="{73F7334E-0359-400D-9BC0-71FC4B7B2299}" presName="Name66" presStyleLbl="parChTrans1D2" presStyleIdx="0" presStyleCnt="2"/>
      <dgm:spPr/>
      <dgm:t>
        <a:bodyPr/>
        <a:lstStyle/>
        <a:p>
          <a:pPr rtl="1"/>
          <a:endParaRPr lang="ar-SA"/>
        </a:p>
      </dgm:t>
    </dgm:pt>
    <dgm:pt modelId="{1CEEC4DF-05C8-41CB-9167-D7EABC862DF2}" type="pres">
      <dgm:prSet presAssocID="{39F2A6C4-AB7A-4ED1-8286-D56B111274BC}" presName="hierRoot2" presStyleCnt="0">
        <dgm:presLayoutVars>
          <dgm:hierBranch val="init"/>
        </dgm:presLayoutVars>
      </dgm:prSet>
      <dgm:spPr/>
      <dgm:t>
        <a:bodyPr/>
        <a:lstStyle/>
        <a:p>
          <a:pPr rtl="1"/>
          <a:endParaRPr lang="ar-SA"/>
        </a:p>
      </dgm:t>
    </dgm:pt>
    <dgm:pt modelId="{88D9C7B0-98D8-4375-A071-25859EC5253B}" type="pres">
      <dgm:prSet presAssocID="{39F2A6C4-AB7A-4ED1-8286-D56B111274BC}" presName="rootComposite" presStyleCnt="0"/>
      <dgm:spPr/>
      <dgm:t>
        <a:bodyPr/>
        <a:lstStyle/>
        <a:p>
          <a:pPr rtl="1"/>
          <a:endParaRPr lang="ar-SA"/>
        </a:p>
      </dgm:t>
    </dgm:pt>
    <dgm:pt modelId="{3EFF2D17-C3FF-4A4E-BE2F-DCBAAF0FCCC7}" type="pres">
      <dgm:prSet presAssocID="{39F2A6C4-AB7A-4ED1-8286-D56B111274BC}" presName="rootText" presStyleLbl="node2" presStyleIdx="0" presStyleCnt="2">
        <dgm:presLayoutVars>
          <dgm:chPref val="3"/>
        </dgm:presLayoutVars>
      </dgm:prSet>
      <dgm:spPr/>
      <dgm:t>
        <a:bodyPr/>
        <a:lstStyle/>
        <a:p>
          <a:pPr rtl="1"/>
          <a:endParaRPr lang="ar-SA"/>
        </a:p>
      </dgm:t>
    </dgm:pt>
    <dgm:pt modelId="{FF722E62-5A83-4389-8EC1-21CC67BF6636}" type="pres">
      <dgm:prSet presAssocID="{39F2A6C4-AB7A-4ED1-8286-D56B111274BC}" presName="rootConnector" presStyleLbl="node2" presStyleIdx="0" presStyleCnt="2"/>
      <dgm:spPr/>
      <dgm:t>
        <a:bodyPr/>
        <a:lstStyle/>
        <a:p>
          <a:pPr rtl="1"/>
          <a:endParaRPr lang="ar-SA"/>
        </a:p>
      </dgm:t>
    </dgm:pt>
    <dgm:pt modelId="{2310046D-D445-4ED1-9F23-2F9A1138AF24}" type="pres">
      <dgm:prSet presAssocID="{39F2A6C4-AB7A-4ED1-8286-D56B111274BC}" presName="hierChild4" presStyleCnt="0"/>
      <dgm:spPr/>
      <dgm:t>
        <a:bodyPr/>
        <a:lstStyle/>
        <a:p>
          <a:pPr rtl="1"/>
          <a:endParaRPr lang="ar-SA"/>
        </a:p>
      </dgm:t>
    </dgm:pt>
    <dgm:pt modelId="{4B89E424-B6EE-4EEA-9454-E3AC6CE0C8E1}" type="pres">
      <dgm:prSet presAssocID="{39F2A6C4-AB7A-4ED1-8286-D56B111274BC}" presName="hierChild5" presStyleCnt="0"/>
      <dgm:spPr/>
      <dgm:t>
        <a:bodyPr/>
        <a:lstStyle/>
        <a:p>
          <a:pPr rtl="1"/>
          <a:endParaRPr lang="ar-SA"/>
        </a:p>
      </dgm:t>
    </dgm:pt>
    <dgm:pt modelId="{3354991E-14BD-49D0-9974-9F5F070505D6}" type="pres">
      <dgm:prSet presAssocID="{72AFE78A-6A3B-4D5B-B2C7-2586737E4C74}" presName="Name66" presStyleLbl="parChTrans1D2" presStyleIdx="1" presStyleCnt="2"/>
      <dgm:spPr/>
      <dgm:t>
        <a:bodyPr/>
        <a:lstStyle/>
        <a:p>
          <a:pPr rtl="1"/>
          <a:endParaRPr lang="ar-SA"/>
        </a:p>
      </dgm:t>
    </dgm:pt>
    <dgm:pt modelId="{2F437FF8-33B7-4804-BD67-2C7C8B436469}" type="pres">
      <dgm:prSet presAssocID="{EA75DE79-587D-4A0B-A2A9-D8F88089C8E6}" presName="hierRoot2" presStyleCnt="0">
        <dgm:presLayoutVars>
          <dgm:hierBranch val="init"/>
        </dgm:presLayoutVars>
      </dgm:prSet>
      <dgm:spPr/>
      <dgm:t>
        <a:bodyPr/>
        <a:lstStyle/>
        <a:p>
          <a:pPr rtl="1"/>
          <a:endParaRPr lang="ar-SA"/>
        </a:p>
      </dgm:t>
    </dgm:pt>
    <dgm:pt modelId="{16958101-8D01-4CDE-B15F-056D187DEAC8}" type="pres">
      <dgm:prSet presAssocID="{EA75DE79-587D-4A0B-A2A9-D8F88089C8E6}" presName="rootComposite" presStyleCnt="0"/>
      <dgm:spPr/>
      <dgm:t>
        <a:bodyPr/>
        <a:lstStyle/>
        <a:p>
          <a:pPr rtl="1"/>
          <a:endParaRPr lang="ar-SA"/>
        </a:p>
      </dgm:t>
    </dgm:pt>
    <dgm:pt modelId="{45B7C4E4-2985-4E09-9376-11502B065313}" type="pres">
      <dgm:prSet presAssocID="{EA75DE79-587D-4A0B-A2A9-D8F88089C8E6}" presName="rootText" presStyleLbl="node2" presStyleIdx="1" presStyleCnt="2">
        <dgm:presLayoutVars>
          <dgm:chPref val="3"/>
        </dgm:presLayoutVars>
      </dgm:prSet>
      <dgm:spPr/>
      <dgm:t>
        <a:bodyPr/>
        <a:lstStyle/>
        <a:p>
          <a:pPr rtl="1"/>
          <a:endParaRPr lang="ar-SA"/>
        </a:p>
      </dgm:t>
    </dgm:pt>
    <dgm:pt modelId="{E01E745A-304F-4735-9202-53E2A595504D}" type="pres">
      <dgm:prSet presAssocID="{EA75DE79-587D-4A0B-A2A9-D8F88089C8E6}" presName="rootConnector" presStyleLbl="node2" presStyleIdx="1" presStyleCnt="2"/>
      <dgm:spPr/>
      <dgm:t>
        <a:bodyPr/>
        <a:lstStyle/>
        <a:p>
          <a:pPr rtl="1"/>
          <a:endParaRPr lang="ar-SA"/>
        </a:p>
      </dgm:t>
    </dgm:pt>
    <dgm:pt modelId="{6271F89F-CB03-41D4-AA02-DD674EBBF2CA}" type="pres">
      <dgm:prSet presAssocID="{EA75DE79-587D-4A0B-A2A9-D8F88089C8E6}" presName="hierChild4" presStyleCnt="0"/>
      <dgm:spPr/>
      <dgm:t>
        <a:bodyPr/>
        <a:lstStyle/>
        <a:p>
          <a:pPr rtl="1"/>
          <a:endParaRPr lang="ar-SA"/>
        </a:p>
      </dgm:t>
    </dgm:pt>
    <dgm:pt modelId="{1E4BDEB8-4B84-4400-B9FF-353FFBB48D3F}" type="pres">
      <dgm:prSet presAssocID="{EA75DE79-587D-4A0B-A2A9-D8F88089C8E6}" presName="hierChild5" presStyleCnt="0"/>
      <dgm:spPr/>
      <dgm:t>
        <a:bodyPr/>
        <a:lstStyle/>
        <a:p>
          <a:pPr rtl="1"/>
          <a:endParaRPr lang="ar-SA"/>
        </a:p>
      </dgm:t>
    </dgm:pt>
    <dgm:pt modelId="{F3491718-55AC-438F-B80E-329A2E00EAB8}" type="pres">
      <dgm:prSet presAssocID="{33D39921-07F0-4B80-B41F-2C610A6638DB}" presName="hierChild3" presStyleCnt="0"/>
      <dgm:spPr/>
      <dgm:t>
        <a:bodyPr/>
        <a:lstStyle/>
        <a:p>
          <a:pPr rtl="1"/>
          <a:endParaRPr lang="ar-SA"/>
        </a:p>
      </dgm:t>
    </dgm:pt>
    <dgm:pt modelId="{4876A0E4-4321-4A67-A2D5-CED06F71ABA0}" type="pres">
      <dgm:prSet presAssocID="{F1E04851-058E-4250-8CA7-11446929E18A}" presName="hierRoot1" presStyleCnt="0">
        <dgm:presLayoutVars>
          <dgm:hierBranch val="init"/>
        </dgm:presLayoutVars>
      </dgm:prSet>
      <dgm:spPr/>
      <dgm:t>
        <a:bodyPr/>
        <a:lstStyle/>
        <a:p>
          <a:pPr rtl="1"/>
          <a:endParaRPr lang="ar-SA"/>
        </a:p>
      </dgm:t>
    </dgm:pt>
    <dgm:pt modelId="{ACD61CBB-9EBB-463F-A227-A3C05AD9CD0D}" type="pres">
      <dgm:prSet presAssocID="{F1E04851-058E-4250-8CA7-11446929E18A}" presName="rootComposite1" presStyleCnt="0"/>
      <dgm:spPr/>
      <dgm:t>
        <a:bodyPr/>
        <a:lstStyle/>
        <a:p>
          <a:pPr rtl="1"/>
          <a:endParaRPr lang="ar-SA"/>
        </a:p>
      </dgm:t>
    </dgm:pt>
    <dgm:pt modelId="{E887207A-607B-41BA-AB57-FC42546975D0}" type="pres">
      <dgm:prSet presAssocID="{F1E04851-058E-4250-8CA7-11446929E18A}" presName="rootText1" presStyleLbl="node0" presStyleIdx="2" presStyleCnt="3" custScaleX="191179" custLinFactNeighborX="93602" custLinFactNeighborY="12984">
        <dgm:presLayoutVars>
          <dgm:chPref val="3"/>
        </dgm:presLayoutVars>
      </dgm:prSet>
      <dgm:spPr/>
      <dgm:t>
        <a:bodyPr/>
        <a:lstStyle/>
        <a:p>
          <a:pPr rtl="1"/>
          <a:endParaRPr lang="ar-SA"/>
        </a:p>
      </dgm:t>
    </dgm:pt>
    <dgm:pt modelId="{8760BF78-6645-4164-864D-5E6D6EFB7299}" type="pres">
      <dgm:prSet presAssocID="{F1E04851-058E-4250-8CA7-11446929E18A}" presName="rootConnector1" presStyleLbl="node1" presStyleIdx="0" presStyleCnt="0"/>
      <dgm:spPr/>
      <dgm:t>
        <a:bodyPr/>
        <a:lstStyle/>
        <a:p>
          <a:pPr rtl="1"/>
          <a:endParaRPr lang="ar-SA"/>
        </a:p>
      </dgm:t>
    </dgm:pt>
    <dgm:pt modelId="{69EE2400-99FA-4817-AAD0-1A8D29DC2126}" type="pres">
      <dgm:prSet presAssocID="{F1E04851-058E-4250-8CA7-11446929E18A}" presName="hierChild2" presStyleCnt="0"/>
      <dgm:spPr/>
      <dgm:t>
        <a:bodyPr/>
        <a:lstStyle/>
        <a:p>
          <a:pPr rtl="1"/>
          <a:endParaRPr lang="ar-SA"/>
        </a:p>
      </dgm:t>
    </dgm:pt>
    <dgm:pt modelId="{A1F24666-4791-4565-8189-86FD62281BCE}" type="pres">
      <dgm:prSet presAssocID="{F1E04851-058E-4250-8CA7-11446929E18A}" presName="hierChild3" presStyleCnt="0"/>
      <dgm:spPr/>
      <dgm:t>
        <a:bodyPr/>
        <a:lstStyle/>
        <a:p>
          <a:pPr rtl="1"/>
          <a:endParaRPr lang="ar-SA"/>
        </a:p>
      </dgm:t>
    </dgm:pt>
  </dgm:ptLst>
  <dgm:cxnLst>
    <dgm:cxn modelId="{86238ACB-FC8E-42B1-84F5-E43995F4356B}" type="presOf" srcId="{EA75DE79-587D-4A0B-A2A9-D8F88089C8E6}" destId="{E01E745A-304F-4735-9202-53E2A595504D}" srcOrd="1" destOrd="0" presId="urn:microsoft.com/office/officeart/2009/3/layout/HorizontalOrganizationChart"/>
    <dgm:cxn modelId="{9328BD68-1986-482A-BDBE-3DD9412E6977}" type="presOf" srcId="{F1E04851-058E-4250-8CA7-11446929E18A}" destId="{8760BF78-6645-4164-864D-5E6D6EFB7299}" srcOrd="1" destOrd="0" presId="urn:microsoft.com/office/officeart/2009/3/layout/HorizontalOrganizationChart"/>
    <dgm:cxn modelId="{0880DFF3-5843-4454-9E2E-FB01617407B4}" type="presOf" srcId="{33D39921-07F0-4B80-B41F-2C610A6638DB}" destId="{77009BF1-D724-4A78-AF73-F989D8C63D7E}" srcOrd="0" destOrd="0" presId="urn:microsoft.com/office/officeart/2009/3/layout/HorizontalOrganizationChart"/>
    <dgm:cxn modelId="{17DA2E03-D101-4DA0-8F56-01D8B09FFA11}" srcId="{E96166A9-55BC-4ADB-940F-44F53EC48761}" destId="{F1E04851-058E-4250-8CA7-11446929E18A}" srcOrd="2" destOrd="0" parTransId="{331C975C-DE9D-4184-A324-D49F5A33BEA8}" sibTransId="{A467DD3C-97E2-47D3-B450-83E53EE9AB77}"/>
    <dgm:cxn modelId="{7638E92B-3BAC-4C4B-A5CC-FC70D0074334}" type="presOf" srcId="{73F7334E-0359-400D-9BC0-71FC4B7B2299}" destId="{E7779041-50CF-4A76-81FA-32529859E3EF}" srcOrd="0" destOrd="0" presId="urn:microsoft.com/office/officeart/2009/3/layout/HorizontalOrganizationChart"/>
    <dgm:cxn modelId="{113F6D85-209A-4955-A996-185C1CF138F9}" type="presOf" srcId="{504CC1C0-19A0-4B0D-B7A3-227B51E538BB}" destId="{7B760A2B-1BD6-489C-8B57-6E4931EC065F}" srcOrd="0" destOrd="0" presId="urn:microsoft.com/office/officeart/2009/3/layout/HorizontalOrganizationChart"/>
    <dgm:cxn modelId="{D3C02DC3-045E-421A-BC04-F908F6636B27}" type="presOf" srcId="{72AFE78A-6A3B-4D5B-B2C7-2586737E4C74}" destId="{3354991E-14BD-49D0-9974-9F5F070505D6}" srcOrd="0" destOrd="0" presId="urn:microsoft.com/office/officeart/2009/3/layout/HorizontalOrganizationChart"/>
    <dgm:cxn modelId="{1DAA02B1-F2E0-4558-A9B4-4EB81FE91656}" type="presOf" srcId="{39F2A6C4-AB7A-4ED1-8286-D56B111274BC}" destId="{3EFF2D17-C3FF-4A4E-BE2F-DCBAAF0FCCC7}" srcOrd="0" destOrd="0" presId="urn:microsoft.com/office/officeart/2009/3/layout/HorizontalOrganizationChart"/>
    <dgm:cxn modelId="{B7AA5AAC-0593-4214-8B69-3D8BBF6F28BB}" type="presOf" srcId="{33D39921-07F0-4B80-B41F-2C610A6638DB}" destId="{23084866-45E6-4254-A9DE-5F6FEDB66156}" srcOrd="1" destOrd="0" presId="urn:microsoft.com/office/officeart/2009/3/layout/HorizontalOrganizationChart"/>
    <dgm:cxn modelId="{13561756-A8BC-42FE-8B3F-EA24E4A71A21}" type="presOf" srcId="{E96166A9-55BC-4ADB-940F-44F53EC48761}" destId="{47C4A6E6-6DE3-40FE-BA8D-3E74966FB770}" srcOrd="0" destOrd="0" presId="urn:microsoft.com/office/officeart/2009/3/layout/HorizontalOrganizationChart"/>
    <dgm:cxn modelId="{7F9A4783-4292-4A2C-A081-77BB06549B67}" srcId="{E96166A9-55BC-4ADB-940F-44F53EC48761}" destId="{504CC1C0-19A0-4B0D-B7A3-227B51E538BB}" srcOrd="0" destOrd="0" parTransId="{CDF859F6-7480-4C61-8E7E-0915D70CC8C8}" sibTransId="{1D697E6E-63EC-4B11-B703-3B51482F531E}"/>
    <dgm:cxn modelId="{F752CF7B-E0DE-4F35-BF5C-1D9F449873D1}" type="presOf" srcId="{EA75DE79-587D-4A0B-A2A9-D8F88089C8E6}" destId="{45B7C4E4-2985-4E09-9376-11502B065313}" srcOrd="0" destOrd="0" presId="urn:microsoft.com/office/officeart/2009/3/layout/HorizontalOrganizationChart"/>
    <dgm:cxn modelId="{B5BBA9FC-0CBE-4767-B52F-255C789DDE10}" srcId="{33D39921-07F0-4B80-B41F-2C610A6638DB}" destId="{39F2A6C4-AB7A-4ED1-8286-D56B111274BC}" srcOrd="0" destOrd="0" parTransId="{73F7334E-0359-400D-9BC0-71FC4B7B2299}" sibTransId="{E3BE1A9A-4006-433E-90EB-50AC7C3FB83B}"/>
    <dgm:cxn modelId="{A4C19906-CF17-450D-867E-D609C1A811C5}" type="presOf" srcId="{39F2A6C4-AB7A-4ED1-8286-D56B111274BC}" destId="{FF722E62-5A83-4389-8EC1-21CC67BF6636}" srcOrd="1" destOrd="0" presId="urn:microsoft.com/office/officeart/2009/3/layout/HorizontalOrganizationChart"/>
    <dgm:cxn modelId="{4814B880-E057-4F1B-ABB2-7CED25E4935F}" type="presOf" srcId="{504CC1C0-19A0-4B0D-B7A3-227B51E538BB}" destId="{1DCB28A0-A370-48D4-AEC4-459C212AEEA0}" srcOrd="1" destOrd="0" presId="urn:microsoft.com/office/officeart/2009/3/layout/HorizontalOrganizationChart"/>
    <dgm:cxn modelId="{75F09B32-7BCF-4FD4-9376-AF7664FD0524}" type="presOf" srcId="{F1E04851-058E-4250-8CA7-11446929E18A}" destId="{E887207A-607B-41BA-AB57-FC42546975D0}" srcOrd="0" destOrd="0" presId="urn:microsoft.com/office/officeart/2009/3/layout/HorizontalOrganizationChart"/>
    <dgm:cxn modelId="{A37CD516-8E54-4297-9A07-90D3EBB7D12B}" srcId="{E96166A9-55BC-4ADB-940F-44F53EC48761}" destId="{33D39921-07F0-4B80-B41F-2C610A6638DB}" srcOrd="1" destOrd="0" parTransId="{0FC473ED-FFC4-4B95-AF11-CEF22283390C}" sibTransId="{3FD8B249-8B48-4876-83AF-488F57330D16}"/>
    <dgm:cxn modelId="{5388D046-0878-45A6-91B9-E44143FFA69C}" srcId="{33D39921-07F0-4B80-B41F-2C610A6638DB}" destId="{EA75DE79-587D-4A0B-A2A9-D8F88089C8E6}" srcOrd="1" destOrd="0" parTransId="{72AFE78A-6A3B-4D5B-B2C7-2586737E4C74}" sibTransId="{4F76BAC1-916A-402B-B384-040378D3986B}"/>
    <dgm:cxn modelId="{6CD8CCDD-19B8-495A-91DA-CD05D82FA705}" type="presParOf" srcId="{47C4A6E6-6DE3-40FE-BA8D-3E74966FB770}" destId="{BFA6239D-B448-4E69-819C-39D7D1E99F55}" srcOrd="0" destOrd="0" presId="urn:microsoft.com/office/officeart/2009/3/layout/HorizontalOrganizationChart"/>
    <dgm:cxn modelId="{61299D6A-3A2A-4ADB-82A2-2CF8B82677A4}" type="presParOf" srcId="{BFA6239D-B448-4E69-819C-39D7D1E99F55}" destId="{167A31D5-AF3C-4685-A079-9B19E4D0EFA8}" srcOrd="0" destOrd="0" presId="urn:microsoft.com/office/officeart/2009/3/layout/HorizontalOrganizationChart"/>
    <dgm:cxn modelId="{77E8C05C-FBBD-4AAB-8BD5-5C51E93E325E}" type="presParOf" srcId="{167A31D5-AF3C-4685-A079-9B19E4D0EFA8}" destId="{7B760A2B-1BD6-489C-8B57-6E4931EC065F}" srcOrd="0" destOrd="0" presId="urn:microsoft.com/office/officeart/2009/3/layout/HorizontalOrganizationChart"/>
    <dgm:cxn modelId="{A41B129B-3001-40D0-8199-EA904E9E37DB}" type="presParOf" srcId="{167A31D5-AF3C-4685-A079-9B19E4D0EFA8}" destId="{1DCB28A0-A370-48D4-AEC4-459C212AEEA0}" srcOrd="1" destOrd="0" presId="urn:microsoft.com/office/officeart/2009/3/layout/HorizontalOrganizationChart"/>
    <dgm:cxn modelId="{577B39E2-D722-4AAC-BA1B-B323A35C6BC0}" type="presParOf" srcId="{BFA6239D-B448-4E69-819C-39D7D1E99F55}" destId="{86C32EE3-E8C1-4A14-8349-142F7DD610E3}" srcOrd="1" destOrd="0" presId="urn:microsoft.com/office/officeart/2009/3/layout/HorizontalOrganizationChart"/>
    <dgm:cxn modelId="{323C1D36-2F1D-4269-BBBB-118668DCBFC1}" type="presParOf" srcId="{BFA6239D-B448-4E69-819C-39D7D1E99F55}" destId="{22A0BCA6-4F3B-42E7-A57C-87BDE9ACA85A}" srcOrd="2" destOrd="0" presId="urn:microsoft.com/office/officeart/2009/3/layout/HorizontalOrganizationChart"/>
    <dgm:cxn modelId="{1B22D991-674D-4824-A7CF-DD2DAA871542}" type="presParOf" srcId="{47C4A6E6-6DE3-40FE-BA8D-3E74966FB770}" destId="{EEFDC63F-BDEC-4B22-B2D6-1A57C46CAE3F}" srcOrd="1" destOrd="0" presId="urn:microsoft.com/office/officeart/2009/3/layout/HorizontalOrganizationChart"/>
    <dgm:cxn modelId="{E0DCC529-4F3F-45F7-9A00-8FF8E6BE5110}" type="presParOf" srcId="{EEFDC63F-BDEC-4B22-B2D6-1A57C46CAE3F}" destId="{07995F87-6BC3-4E84-A0F0-5BFEB2DC98DB}" srcOrd="0" destOrd="0" presId="urn:microsoft.com/office/officeart/2009/3/layout/HorizontalOrganizationChart"/>
    <dgm:cxn modelId="{8F38150E-3D3E-4702-BCFF-C44927F179EB}" type="presParOf" srcId="{07995F87-6BC3-4E84-A0F0-5BFEB2DC98DB}" destId="{77009BF1-D724-4A78-AF73-F989D8C63D7E}" srcOrd="0" destOrd="0" presId="urn:microsoft.com/office/officeart/2009/3/layout/HorizontalOrganizationChart"/>
    <dgm:cxn modelId="{DFE55A11-1446-4A17-A6F5-C5EB046AF5A0}" type="presParOf" srcId="{07995F87-6BC3-4E84-A0F0-5BFEB2DC98DB}" destId="{23084866-45E6-4254-A9DE-5F6FEDB66156}" srcOrd="1" destOrd="0" presId="urn:microsoft.com/office/officeart/2009/3/layout/HorizontalOrganizationChart"/>
    <dgm:cxn modelId="{804C3641-76E2-4F5E-B404-FE3C75E4AFE6}" type="presParOf" srcId="{EEFDC63F-BDEC-4B22-B2D6-1A57C46CAE3F}" destId="{0B715A2A-4F6C-466E-90D1-2C5BFCDCCFA0}" srcOrd="1" destOrd="0" presId="urn:microsoft.com/office/officeart/2009/3/layout/HorizontalOrganizationChart"/>
    <dgm:cxn modelId="{31A9448E-2537-469F-B742-EBEE354291E9}" type="presParOf" srcId="{0B715A2A-4F6C-466E-90D1-2C5BFCDCCFA0}" destId="{E7779041-50CF-4A76-81FA-32529859E3EF}" srcOrd="0" destOrd="0" presId="urn:microsoft.com/office/officeart/2009/3/layout/HorizontalOrganizationChart"/>
    <dgm:cxn modelId="{0A77CA2B-CEE5-4FCB-BF64-72A3E3E296F4}" type="presParOf" srcId="{0B715A2A-4F6C-466E-90D1-2C5BFCDCCFA0}" destId="{1CEEC4DF-05C8-41CB-9167-D7EABC862DF2}" srcOrd="1" destOrd="0" presId="urn:microsoft.com/office/officeart/2009/3/layout/HorizontalOrganizationChart"/>
    <dgm:cxn modelId="{2A88ADD4-58A2-4871-A0E5-3AEE5EA2F6B5}" type="presParOf" srcId="{1CEEC4DF-05C8-41CB-9167-D7EABC862DF2}" destId="{88D9C7B0-98D8-4375-A071-25859EC5253B}" srcOrd="0" destOrd="0" presId="urn:microsoft.com/office/officeart/2009/3/layout/HorizontalOrganizationChart"/>
    <dgm:cxn modelId="{1E2B4E0D-026C-4278-AD56-4EA2F5A8843E}" type="presParOf" srcId="{88D9C7B0-98D8-4375-A071-25859EC5253B}" destId="{3EFF2D17-C3FF-4A4E-BE2F-DCBAAF0FCCC7}" srcOrd="0" destOrd="0" presId="urn:microsoft.com/office/officeart/2009/3/layout/HorizontalOrganizationChart"/>
    <dgm:cxn modelId="{DC02C1CF-B52B-42E9-B9E6-F8196CB47563}" type="presParOf" srcId="{88D9C7B0-98D8-4375-A071-25859EC5253B}" destId="{FF722E62-5A83-4389-8EC1-21CC67BF6636}" srcOrd="1" destOrd="0" presId="urn:microsoft.com/office/officeart/2009/3/layout/HorizontalOrganizationChart"/>
    <dgm:cxn modelId="{AEDF4F80-0F4E-4872-98B4-228C2E2A6F3D}" type="presParOf" srcId="{1CEEC4DF-05C8-41CB-9167-D7EABC862DF2}" destId="{2310046D-D445-4ED1-9F23-2F9A1138AF24}" srcOrd="1" destOrd="0" presId="urn:microsoft.com/office/officeart/2009/3/layout/HorizontalOrganizationChart"/>
    <dgm:cxn modelId="{E8066D81-B57D-4204-BA2D-6CD35E971219}" type="presParOf" srcId="{1CEEC4DF-05C8-41CB-9167-D7EABC862DF2}" destId="{4B89E424-B6EE-4EEA-9454-E3AC6CE0C8E1}" srcOrd="2" destOrd="0" presId="urn:microsoft.com/office/officeart/2009/3/layout/HorizontalOrganizationChart"/>
    <dgm:cxn modelId="{8D1B3C68-9D6D-44F3-959B-C64FF48BC045}" type="presParOf" srcId="{0B715A2A-4F6C-466E-90D1-2C5BFCDCCFA0}" destId="{3354991E-14BD-49D0-9974-9F5F070505D6}" srcOrd="2" destOrd="0" presId="urn:microsoft.com/office/officeart/2009/3/layout/HorizontalOrganizationChart"/>
    <dgm:cxn modelId="{E60FB7E5-E667-4BB2-BC25-8B9C1311ECDC}" type="presParOf" srcId="{0B715A2A-4F6C-466E-90D1-2C5BFCDCCFA0}" destId="{2F437FF8-33B7-4804-BD67-2C7C8B436469}" srcOrd="3" destOrd="0" presId="urn:microsoft.com/office/officeart/2009/3/layout/HorizontalOrganizationChart"/>
    <dgm:cxn modelId="{A2F11088-0308-478E-B84B-FA9BA1EB600B}" type="presParOf" srcId="{2F437FF8-33B7-4804-BD67-2C7C8B436469}" destId="{16958101-8D01-4CDE-B15F-056D187DEAC8}" srcOrd="0" destOrd="0" presId="urn:microsoft.com/office/officeart/2009/3/layout/HorizontalOrganizationChart"/>
    <dgm:cxn modelId="{FFC34A9A-83C1-4E71-A5DA-13A3ED340B83}" type="presParOf" srcId="{16958101-8D01-4CDE-B15F-056D187DEAC8}" destId="{45B7C4E4-2985-4E09-9376-11502B065313}" srcOrd="0" destOrd="0" presId="urn:microsoft.com/office/officeart/2009/3/layout/HorizontalOrganizationChart"/>
    <dgm:cxn modelId="{B093FF65-76FA-450A-B57C-7B14A9842AC6}" type="presParOf" srcId="{16958101-8D01-4CDE-B15F-056D187DEAC8}" destId="{E01E745A-304F-4735-9202-53E2A595504D}" srcOrd="1" destOrd="0" presId="urn:microsoft.com/office/officeart/2009/3/layout/HorizontalOrganizationChart"/>
    <dgm:cxn modelId="{B9CBB41F-0069-40E0-AA78-914A65F0DE94}" type="presParOf" srcId="{2F437FF8-33B7-4804-BD67-2C7C8B436469}" destId="{6271F89F-CB03-41D4-AA02-DD674EBBF2CA}" srcOrd="1" destOrd="0" presId="urn:microsoft.com/office/officeart/2009/3/layout/HorizontalOrganizationChart"/>
    <dgm:cxn modelId="{28EFA7B1-05B1-420F-84E8-5ADE1F917150}" type="presParOf" srcId="{2F437FF8-33B7-4804-BD67-2C7C8B436469}" destId="{1E4BDEB8-4B84-4400-B9FF-353FFBB48D3F}" srcOrd="2" destOrd="0" presId="urn:microsoft.com/office/officeart/2009/3/layout/HorizontalOrganizationChart"/>
    <dgm:cxn modelId="{2054A0BA-CB10-4BF3-9323-F4C393D3D01E}" type="presParOf" srcId="{EEFDC63F-BDEC-4B22-B2D6-1A57C46CAE3F}" destId="{F3491718-55AC-438F-B80E-329A2E00EAB8}" srcOrd="2" destOrd="0" presId="urn:microsoft.com/office/officeart/2009/3/layout/HorizontalOrganizationChart"/>
    <dgm:cxn modelId="{992DFCB2-B05F-48E1-816A-AB30C6967D84}" type="presParOf" srcId="{47C4A6E6-6DE3-40FE-BA8D-3E74966FB770}" destId="{4876A0E4-4321-4A67-A2D5-CED06F71ABA0}" srcOrd="2" destOrd="0" presId="urn:microsoft.com/office/officeart/2009/3/layout/HorizontalOrganizationChart"/>
    <dgm:cxn modelId="{525F9601-0AC3-473D-8439-B7E3F77BAEFA}" type="presParOf" srcId="{4876A0E4-4321-4A67-A2D5-CED06F71ABA0}" destId="{ACD61CBB-9EBB-463F-A227-A3C05AD9CD0D}" srcOrd="0" destOrd="0" presId="urn:microsoft.com/office/officeart/2009/3/layout/HorizontalOrganizationChart"/>
    <dgm:cxn modelId="{4679E572-88AD-4739-9CF6-8C0F61C4E5D0}" type="presParOf" srcId="{ACD61CBB-9EBB-463F-A227-A3C05AD9CD0D}" destId="{E887207A-607B-41BA-AB57-FC42546975D0}" srcOrd="0" destOrd="0" presId="urn:microsoft.com/office/officeart/2009/3/layout/HorizontalOrganizationChart"/>
    <dgm:cxn modelId="{B14159DE-3FE2-494A-B61E-0F02ABA79516}" type="presParOf" srcId="{ACD61CBB-9EBB-463F-A227-A3C05AD9CD0D}" destId="{8760BF78-6645-4164-864D-5E6D6EFB7299}" srcOrd="1" destOrd="0" presId="urn:microsoft.com/office/officeart/2009/3/layout/HorizontalOrganizationChart"/>
    <dgm:cxn modelId="{F260E692-BF17-47AE-8D01-98E34EECB49C}" type="presParOf" srcId="{4876A0E4-4321-4A67-A2D5-CED06F71ABA0}" destId="{69EE2400-99FA-4817-AAD0-1A8D29DC2126}" srcOrd="1" destOrd="0" presId="urn:microsoft.com/office/officeart/2009/3/layout/HorizontalOrganizationChart"/>
    <dgm:cxn modelId="{95665DF9-72F9-41E7-96E3-5DF02D977E3C}" type="presParOf" srcId="{4876A0E4-4321-4A67-A2D5-CED06F71ABA0}" destId="{A1F24666-4791-4565-8189-86FD62281BCE}" srcOrd="2" destOrd="0" presId="urn:microsoft.com/office/officeart/2009/3/layout/HorizontalOrganizationChart"/>
  </dgm:cxnLst>
  <dgm:bg/>
  <dgm:whole>
    <a:ln>
      <a:solidFill>
        <a:schemeClr val="tx1"/>
      </a:solidFill>
    </a:ln>
  </dgm:whole>
</dgm:dataModel>
</file>

<file path=ppt/diagrams/data52.xml><?xml version="1.0" encoding="utf-8"?>
<dgm:dataModel xmlns:dgm="http://schemas.openxmlformats.org/drawingml/2006/diagram" xmlns:a="http://schemas.openxmlformats.org/drawingml/2006/main">
  <dgm:ptLst>
    <dgm:pt modelId="{AE6342A5-3325-4E95-9651-9B36155B37CD}"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fr-FR"/>
        </a:p>
      </dgm:t>
    </dgm:pt>
    <dgm:pt modelId="{D01B647D-AF3F-4623-8C31-57A3D807A1E2}">
      <dgm:prSet phldrT="[Texte]" custT="1"/>
      <dgm:spPr>
        <a:solidFill>
          <a:srgbClr val="FFFF00"/>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1</a:t>
          </a:r>
          <a:endParaRPr lang="fr-FR" sz="2000" b="1" dirty="0">
            <a:solidFill>
              <a:schemeClr val="tx1"/>
            </a:solidFill>
            <a:cs typeface="+mj-cs"/>
          </a:endParaRPr>
        </a:p>
      </dgm:t>
    </dgm:pt>
    <dgm:pt modelId="{A5667086-41D4-4D81-92E7-131DA235F09A}" type="parTrans" cxnId="{02ADF8A7-1D6F-43E2-9616-D345D14340A8}">
      <dgm:prSet/>
      <dgm:spPr/>
      <dgm:t>
        <a:bodyPr/>
        <a:lstStyle/>
        <a:p>
          <a:endParaRPr lang="fr-FR"/>
        </a:p>
      </dgm:t>
    </dgm:pt>
    <dgm:pt modelId="{F2510889-6C1D-4325-94F0-4962CDE16C9D}" type="sibTrans" cxnId="{02ADF8A7-1D6F-43E2-9616-D345D14340A8}">
      <dgm:prSet/>
      <dgm:spPr/>
      <dgm:t>
        <a:bodyPr/>
        <a:lstStyle/>
        <a:p>
          <a:endParaRPr lang="fr-FR"/>
        </a:p>
      </dgm:t>
    </dgm:pt>
    <dgm:pt modelId="{7D9FB04A-AEB5-4C46-86EE-B74E9BA2ACD0}">
      <dgm:prSet phldrT="[Texte]" custT="1"/>
      <dgm:spPr>
        <a:solidFill>
          <a:schemeClr val="accent1">
            <a:lumMod val="40000"/>
            <a:lumOff val="60000"/>
          </a:schemeClr>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2</a:t>
          </a:r>
          <a:endParaRPr lang="fr-FR" sz="2000" b="1" dirty="0">
            <a:solidFill>
              <a:schemeClr val="tx1"/>
            </a:solidFill>
            <a:cs typeface="+mj-cs"/>
          </a:endParaRPr>
        </a:p>
      </dgm:t>
    </dgm:pt>
    <dgm:pt modelId="{E3B0D70B-387C-48D2-991B-FAF03431F1C4}" type="parTrans" cxnId="{82736EBB-71AE-4795-9B4D-30791929AD9A}">
      <dgm:prSet/>
      <dgm:spPr/>
      <dgm:t>
        <a:bodyPr/>
        <a:lstStyle/>
        <a:p>
          <a:endParaRPr lang="fr-FR"/>
        </a:p>
      </dgm:t>
    </dgm:pt>
    <dgm:pt modelId="{D918948E-5028-4074-B871-A044787B68C9}" type="sibTrans" cxnId="{82736EBB-71AE-4795-9B4D-30791929AD9A}">
      <dgm:prSet/>
      <dgm:spPr/>
      <dgm:t>
        <a:bodyPr/>
        <a:lstStyle/>
        <a:p>
          <a:endParaRPr lang="fr-FR"/>
        </a:p>
      </dgm:t>
    </dgm:pt>
    <dgm:pt modelId="{17363D58-1CE5-4103-9840-DF3B46537E01}">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9E61CE2E-CAAC-45A1-9B2A-CF56B3ABB2CF}" type="sibTrans" cxnId="{DCBBC89E-093C-4748-BF9E-C90C3C20ECA9}">
      <dgm:prSet/>
      <dgm:spPr/>
      <dgm:t>
        <a:bodyPr/>
        <a:lstStyle/>
        <a:p>
          <a:endParaRPr lang="fr-FR"/>
        </a:p>
      </dgm:t>
    </dgm:pt>
    <dgm:pt modelId="{9CCF6353-6CFA-43AF-8FE0-7204E3592A59}" type="parTrans" cxnId="{DCBBC89E-093C-4748-BF9E-C90C3C20ECA9}">
      <dgm:prSet/>
      <dgm:spPr/>
      <dgm:t>
        <a:bodyPr/>
        <a:lstStyle/>
        <a:p>
          <a:endParaRPr lang="fr-FR"/>
        </a:p>
      </dgm:t>
    </dgm:pt>
    <dgm:pt modelId="{2920BCD6-B3E4-49B3-A3AA-CEAB74EB82DE}">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6274DA07-7528-42C7-A9C8-065BF3BEC610}" type="sibTrans" cxnId="{54263311-F48B-41AC-BDE0-F534793D520D}">
      <dgm:prSet/>
      <dgm:spPr/>
      <dgm:t>
        <a:bodyPr/>
        <a:lstStyle/>
        <a:p>
          <a:endParaRPr lang="fr-FR"/>
        </a:p>
      </dgm:t>
    </dgm:pt>
    <dgm:pt modelId="{5B80076F-A64B-40E1-AB65-82D387EB6820}" type="parTrans" cxnId="{54263311-F48B-41AC-BDE0-F534793D520D}">
      <dgm:prSet/>
      <dgm:spPr/>
      <dgm:t>
        <a:bodyPr/>
        <a:lstStyle/>
        <a:p>
          <a:endParaRPr lang="fr-FR"/>
        </a:p>
      </dgm:t>
    </dgm:pt>
    <dgm:pt modelId="{6FEB966A-B773-43CE-982A-32496626E83E}" type="pres">
      <dgm:prSet presAssocID="{AE6342A5-3325-4E95-9651-9B36155B37CD}" presName="outerComposite" presStyleCnt="0">
        <dgm:presLayoutVars>
          <dgm:chMax val="2"/>
          <dgm:animLvl val="lvl"/>
          <dgm:resizeHandles val="exact"/>
        </dgm:presLayoutVars>
      </dgm:prSet>
      <dgm:spPr/>
      <dgm:t>
        <a:bodyPr/>
        <a:lstStyle/>
        <a:p>
          <a:endParaRPr lang="fr-FR"/>
        </a:p>
      </dgm:t>
    </dgm:pt>
    <dgm:pt modelId="{6A45746E-BF28-4C5C-8933-A420F0FA2CDC}" type="pres">
      <dgm:prSet presAssocID="{AE6342A5-3325-4E95-9651-9B36155B37CD}" presName="dummyMaxCanvas" presStyleCnt="0"/>
      <dgm:spPr/>
    </dgm:pt>
    <dgm:pt modelId="{96F746E6-D2D5-4EA8-B5F8-D3697AB4B1ED}" type="pres">
      <dgm:prSet presAssocID="{AE6342A5-3325-4E95-9651-9B36155B37CD}" presName="parentComposite" presStyleCnt="0"/>
      <dgm:spPr/>
    </dgm:pt>
    <dgm:pt modelId="{A3FBA9F2-6C52-4EFE-998B-388C69A9A393}" type="pres">
      <dgm:prSet presAssocID="{AE6342A5-3325-4E95-9651-9B36155B37CD}" presName="parent1" presStyleLbl="alignAccFollowNode1" presStyleIdx="0" presStyleCnt="4" custFlipVert="1" custScaleY="7427">
        <dgm:presLayoutVars>
          <dgm:chMax val="4"/>
        </dgm:presLayoutVars>
      </dgm:prSet>
      <dgm:spPr/>
      <dgm:t>
        <a:bodyPr/>
        <a:lstStyle/>
        <a:p>
          <a:endParaRPr lang="fr-FR"/>
        </a:p>
      </dgm:t>
    </dgm:pt>
    <dgm:pt modelId="{A35BE092-228B-4E3F-993E-A2D4ABD91426}" type="pres">
      <dgm:prSet presAssocID="{AE6342A5-3325-4E95-9651-9B36155B37CD}" presName="parent2" presStyleLbl="alignAccFollowNode1" presStyleIdx="1" presStyleCnt="4" custFlipVert="1" custScaleX="63761" custScaleY="7427">
        <dgm:presLayoutVars>
          <dgm:chMax val="4"/>
        </dgm:presLayoutVars>
      </dgm:prSet>
      <dgm:spPr/>
      <dgm:t>
        <a:bodyPr/>
        <a:lstStyle/>
        <a:p>
          <a:endParaRPr lang="fr-FR"/>
        </a:p>
      </dgm:t>
    </dgm:pt>
    <dgm:pt modelId="{B49D8F64-CBBA-4FCE-8C9C-E7BF1EF2DB7A}" type="pres">
      <dgm:prSet presAssocID="{AE6342A5-3325-4E95-9651-9B36155B37CD}" presName="childrenComposite" presStyleCnt="0"/>
      <dgm:spPr/>
    </dgm:pt>
    <dgm:pt modelId="{A7C07BBC-0481-4A10-A6F4-772E55A83049}" type="pres">
      <dgm:prSet presAssocID="{AE6342A5-3325-4E95-9651-9B36155B37CD}" presName="dummyMaxCanvas_ChildArea" presStyleCnt="0"/>
      <dgm:spPr/>
    </dgm:pt>
    <dgm:pt modelId="{470B8130-2164-4B92-B406-FF6788E81382}" type="pres">
      <dgm:prSet presAssocID="{AE6342A5-3325-4E95-9651-9B36155B37CD}" presName="fulcrum" presStyleLbl="alignAccFollowNode1" presStyleIdx="2" presStyleCnt="4"/>
      <dgm:spPr>
        <a:solidFill>
          <a:schemeClr val="tx1">
            <a:alpha val="90000"/>
          </a:schemeClr>
        </a:solidFill>
      </dgm:spPr>
    </dgm:pt>
    <dgm:pt modelId="{F0295B23-93E2-4333-9ADB-C94B9673881D}" type="pres">
      <dgm:prSet presAssocID="{AE6342A5-3325-4E95-9651-9B36155B37CD}" presName="balance_11" presStyleLbl="alignAccFollowNode1" presStyleIdx="3" presStyleCnt="4" custAng="20605647">
        <dgm:presLayoutVars>
          <dgm:bulletEnabled val="1"/>
        </dgm:presLayoutVars>
      </dgm:prSet>
      <dgm:spPr>
        <a:solidFill>
          <a:schemeClr val="tx1">
            <a:alpha val="90000"/>
          </a:schemeClr>
        </a:solidFill>
      </dgm:spPr>
    </dgm:pt>
    <dgm:pt modelId="{A67387FB-DF5B-4975-8084-C443B381A078}" type="pres">
      <dgm:prSet presAssocID="{AE6342A5-3325-4E95-9651-9B36155B37CD}" presName="left_11_1" presStyleLbl="node1" presStyleIdx="0" presStyleCnt="2" custAng="20674961" custScaleY="86775" custLinFactNeighborX="-6923" custLinFactNeighborY="26055">
        <dgm:presLayoutVars>
          <dgm:bulletEnabled val="1"/>
        </dgm:presLayoutVars>
      </dgm:prSet>
      <dgm:spPr/>
      <dgm:t>
        <a:bodyPr/>
        <a:lstStyle/>
        <a:p>
          <a:endParaRPr lang="fr-FR"/>
        </a:p>
      </dgm:t>
    </dgm:pt>
    <dgm:pt modelId="{08A405E8-63E6-49B2-BD9A-083CD0ACE683}" type="pres">
      <dgm:prSet presAssocID="{AE6342A5-3325-4E95-9651-9B36155B37CD}" presName="right_11_1" presStyleLbl="node1" presStyleIdx="1" presStyleCnt="2" custAng="20536910" custScaleY="86775" custLinFactNeighborX="-28027" custLinFactNeighborY="1439">
        <dgm:presLayoutVars>
          <dgm:bulletEnabled val="1"/>
        </dgm:presLayoutVars>
      </dgm:prSet>
      <dgm:spPr/>
      <dgm:t>
        <a:bodyPr/>
        <a:lstStyle/>
        <a:p>
          <a:endParaRPr lang="fr-FR"/>
        </a:p>
      </dgm:t>
    </dgm:pt>
  </dgm:ptLst>
  <dgm:cxnLst>
    <dgm:cxn modelId="{82736EBB-71AE-4795-9B4D-30791929AD9A}" srcId="{2920BCD6-B3E4-49B3-A3AA-CEAB74EB82DE}" destId="{7D9FB04A-AEB5-4C46-86EE-B74E9BA2ACD0}" srcOrd="0" destOrd="0" parTransId="{E3B0D70B-387C-48D2-991B-FAF03431F1C4}" sibTransId="{D918948E-5028-4074-B871-A044787B68C9}"/>
    <dgm:cxn modelId="{DCBBC89E-093C-4748-BF9E-C90C3C20ECA9}" srcId="{AE6342A5-3325-4E95-9651-9B36155B37CD}" destId="{17363D58-1CE5-4103-9840-DF3B46537E01}" srcOrd="0" destOrd="0" parTransId="{9CCF6353-6CFA-43AF-8FE0-7204E3592A59}" sibTransId="{9E61CE2E-CAAC-45A1-9B2A-CF56B3ABB2CF}"/>
    <dgm:cxn modelId="{5CF3FE92-B0EA-44A7-8152-C4D5C86F25A6}" type="presOf" srcId="{D01B647D-AF3F-4623-8C31-57A3D807A1E2}" destId="{A67387FB-DF5B-4975-8084-C443B381A078}" srcOrd="0" destOrd="0" presId="urn:microsoft.com/office/officeart/2005/8/layout/balance1"/>
    <dgm:cxn modelId="{7D8050A9-5E96-418E-9F13-02E159426C94}" type="presOf" srcId="{AE6342A5-3325-4E95-9651-9B36155B37CD}" destId="{6FEB966A-B773-43CE-982A-32496626E83E}" srcOrd="0" destOrd="0" presId="urn:microsoft.com/office/officeart/2005/8/layout/balance1"/>
    <dgm:cxn modelId="{02ADF8A7-1D6F-43E2-9616-D345D14340A8}" srcId="{17363D58-1CE5-4103-9840-DF3B46537E01}" destId="{D01B647D-AF3F-4623-8C31-57A3D807A1E2}" srcOrd="0" destOrd="0" parTransId="{A5667086-41D4-4D81-92E7-131DA235F09A}" sibTransId="{F2510889-6C1D-4325-94F0-4962CDE16C9D}"/>
    <dgm:cxn modelId="{D073E2D0-D578-4F04-ABF3-E16FE56B46CC}" type="presOf" srcId="{7D9FB04A-AEB5-4C46-86EE-B74E9BA2ACD0}" destId="{08A405E8-63E6-49B2-BD9A-083CD0ACE683}" srcOrd="0" destOrd="0" presId="urn:microsoft.com/office/officeart/2005/8/layout/balance1"/>
    <dgm:cxn modelId="{54263311-F48B-41AC-BDE0-F534793D520D}" srcId="{AE6342A5-3325-4E95-9651-9B36155B37CD}" destId="{2920BCD6-B3E4-49B3-A3AA-CEAB74EB82DE}" srcOrd="1" destOrd="0" parTransId="{5B80076F-A64B-40E1-AB65-82D387EB6820}" sibTransId="{6274DA07-7528-42C7-A9C8-065BF3BEC610}"/>
    <dgm:cxn modelId="{5FF03A87-38A2-4E6C-9942-7968C64FF1C1}" type="presOf" srcId="{17363D58-1CE5-4103-9840-DF3B46537E01}" destId="{A3FBA9F2-6C52-4EFE-998B-388C69A9A393}" srcOrd="0" destOrd="0" presId="urn:microsoft.com/office/officeart/2005/8/layout/balance1"/>
    <dgm:cxn modelId="{892C84C8-234C-424E-A6C7-FE34AF837FF1}" type="presOf" srcId="{2920BCD6-B3E4-49B3-A3AA-CEAB74EB82DE}" destId="{A35BE092-228B-4E3F-993E-A2D4ABD91426}" srcOrd="0" destOrd="0" presId="urn:microsoft.com/office/officeart/2005/8/layout/balance1"/>
    <dgm:cxn modelId="{3FD76339-ECAB-4CB4-9138-5FACDDF8BC07}" type="presParOf" srcId="{6FEB966A-B773-43CE-982A-32496626E83E}" destId="{6A45746E-BF28-4C5C-8933-A420F0FA2CDC}" srcOrd="0" destOrd="0" presId="urn:microsoft.com/office/officeart/2005/8/layout/balance1"/>
    <dgm:cxn modelId="{BF1F10F1-6A3F-4632-81FE-72C4F2451CBB}" type="presParOf" srcId="{6FEB966A-B773-43CE-982A-32496626E83E}" destId="{96F746E6-D2D5-4EA8-B5F8-D3697AB4B1ED}" srcOrd="1" destOrd="0" presId="urn:microsoft.com/office/officeart/2005/8/layout/balance1"/>
    <dgm:cxn modelId="{F2509234-0572-4F29-ACF6-5B8ED8CDA9DA}" type="presParOf" srcId="{96F746E6-D2D5-4EA8-B5F8-D3697AB4B1ED}" destId="{A3FBA9F2-6C52-4EFE-998B-388C69A9A393}" srcOrd="0" destOrd="0" presId="urn:microsoft.com/office/officeart/2005/8/layout/balance1"/>
    <dgm:cxn modelId="{264C3FA0-B48B-4A57-90B2-16666A61FD68}" type="presParOf" srcId="{96F746E6-D2D5-4EA8-B5F8-D3697AB4B1ED}" destId="{A35BE092-228B-4E3F-993E-A2D4ABD91426}" srcOrd="1" destOrd="0" presId="urn:microsoft.com/office/officeart/2005/8/layout/balance1"/>
    <dgm:cxn modelId="{370DDA6B-2811-4AAA-B16C-48C48D74B478}" type="presParOf" srcId="{6FEB966A-B773-43CE-982A-32496626E83E}" destId="{B49D8F64-CBBA-4FCE-8C9C-E7BF1EF2DB7A}" srcOrd="2" destOrd="0" presId="urn:microsoft.com/office/officeart/2005/8/layout/balance1"/>
    <dgm:cxn modelId="{D8EE4245-B3C0-4EE5-9A28-C9A793E985B2}" type="presParOf" srcId="{B49D8F64-CBBA-4FCE-8C9C-E7BF1EF2DB7A}" destId="{A7C07BBC-0481-4A10-A6F4-772E55A83049}" srcOrd="0" destOrd="0" presId="urn:microsoft.com/office/officeart/2005/8/layout/balance1"/>
    <dgm:cxn modelId="{3FF3C066-F5A7-438B-9844-F4BDFD84B0E0}" type="presParOf" srcId="{B49D8F64-CBBA-4FCE-8C9C-E7BF1EF2DB7A}" destId="{470B8130-2164-4B92-B406-FF6788E81382}" srcOrd="1" destOrd="0" presId="urn:microsoft.com/office/officeart/2005/8/layout/balance1"/>
    <dgm:cxn modelId="{FBB4B697-55EA-4302-9B4B-0813B50F4721}" type="presParOf" srcId="{B49D8F64-CBBA-4FCE-8C9C-E7BF1EF2DB7A}" destId="{F0295B23-93E2-4333-9ADB-C94B9673881D}" srcOrd="2" destOrd="0" presId="urn:microsoft.com/office/officeart/2005/8/layout/balance1"/>
    <dgm:cxn modelId="{82A4C80D-0DBF-4F15-98CC-FD9A3C978E6E}" type="presParOf" srcId="{B49D8F64-CBBA-4FCE-8C9C-E7BF1EF2DB7A}" destId="{A67387FB-DF5B-4975-8084-C443B381A078}" srcOrd="3" destOrd="0" presId="urn:microsoft.com/office/officeart/2005/8/layout/balance1"/>
    <dgm:cxn modelId="{1107C57C-8E9D-40B6-8515-5E8F9B3F0D0C}" type="presParOf" srcId="{B49D8F64-CBBA-4FCE-8C9C-E7BF1EF2DB7A}" destId="{08A405E8-63E6-49B2-BD9A-083CD0ACE683}" srcOrd="4" destOrd="0" presId="urn:microsoft.com/office/officeart/2005/8/layout/balance1"/>
  </dgm:cxnLst>
  <dgm:bg/>
  <dgm:whole>
    <a:ln>
      <a:solidFill>
        <a:schemeClr val="tx1"/>
      </a:solidFill>
    </a:ln>
  </dgm:whole>
</dgm:dataModel>
</file>

<file path=ppt/diagrams/data53.xml><?xml version="1.0" encoding="utf-8"?>
<dgm:dataModel xmlns:dgm="http://schemas.openxmlformats.org/drawingml/2006/diagram" xmlns:a="http://schemas.openxmlformats.org/drawingml/2006/main">
  <dgm:ptLst>
    <dgm:pt modelId="{EB378A68-9C7C-4C6C-A59F-DB35770EB1A8}" type="doc">
      <dgm:prSet loTypeId="urn:microsoft.com/office/officeart/2008/layout/HorizontalMultiLevelHierarchy" loCatId="hierarchy" qsTypeId="urn:microsoft.com/office/officeart/2005/8/quickstyle/simple1" qsCatId="simple" csTypeId="urn:microsoft.com/office/officeart/2005/8/colors/accent0_1" csCatId="mainScheme" phldr="1"/>
      <dgm:spPr/>
      <dgm:t>
        <a:bodyPr/>
        <a:lstStyle/>
        <a:p>
          <a:endParaRPr lang="fr-FR"/>
        </a:p>
      </dgm:t>
    </dgm:pt>
    <dgm:pt modelId="{35238A60-6A02-4C28-AC6C-24AFDF655360}">
      <dgm:prSet phldrT="[Texte]" custT="1"/>
      <dgm:spPr>
        <a:ln>
          <a:solidFill>
            <a:schemeClr val="bg1"/>
          </a:solidFill>
        </a:ln>
      </dgm:spPr>
      <dgm:t>
        <a:bodyPr/>
        <a:lstStyle/>
        <a:p>
          <a:pPr algn="just"/>
          <a:endParaRPr lang="fr-FR" sz="2400" b="1">
            <a:cs typeface="+mj-cs"/>
          </a:endParaRPr>
        </a:p>
      </dgm:t>
    </dgm:pt>
    <dgm:pt modelId="{D6DEE8A4-B569-45DF-BA77-F3D0FFA4BEF7}" type="parTrans" cxnId="{4A7CB476-B3E6-4530-A2F2-81D5ED5BC943}">
      <dgm:prSet/>
      <dgm:spPr/>
      <dgm:t>
        <a:bodyPr/>
        <a:lstStyle/>
        <a:p>
          <a:endParaRPr lang="fr-FR" sz="1000" b="1">
            <a:cs typeface="+mj-cs"/>
          </a:endParaRPr>
        </a:p>
      </dgm:t>
    </dgm:pt>
    <dgm:pt modelId="{4690D313-06AD-43D9-B218-A4FB92BBCDEA}" type="sibTrans" cxnId="{4A7CB476-B3E6-4530-A2F2-81D5ED5BC943}">
      <dgm:prSet/>
      <dgm:spPr/>
      <dgm:t>
        <a:bodyPr/>
        <a:lstStyle/>
        <a:p>
          <a:endParaRPr lang="fr-FR"/>
        </a:p>
      </dgm:t>
    </dgm:pt>
    <dgm:pt modelId="{77C35111-8E85-4789-9793-54BE89010271}">
      <dgm:prSet custT="1"/>
      <dgm:spPr>
        <a:solidFill>
          <a:srgbClr val="92D050"/>
        </a:solidFill>
        <a:ln>
          <a:solidFill>
            <a:srgbClr val="92D050"/>
          </a:solidFill>
        </a:ln>
      </dgm:spPr>
      <dgm:t>
        <a:bodyPr/>
        <a:lstStyle/>
        <a:p>
          <a:pPr algn="r" rtl="1"/>
          <a:r>
            <a:rPr lang="ar-TN" sz="2400" b="1" dirty="0">
              <a:cs typeface="+mj-cs"/>
            </a:rPr>
            <a:t> إذا وُجدت قرينة أخرى لفائدة واحد من المعنيين، أخِذ </a:t>
          </a:r>
          <a:r>
            <a:rPr lang="ar-TN" sz="2400" b="1" dirty="0" err="1">
              <a:cs typeface="+mj-cs"/>
            </a:rPr>
            <a:t>بها</a:t>
          </a:r>
          <a:r>
            <a:rPr lang="ar-TN" sz="2400" b="1" dirty="0">
              <a:cs typeface="+mj-cs"/>
            </a:rPr>
            <a:t>، لأنّها أقوى من القرينة الأولى في الدّلالة          على مراد المتكلّم.</a:t>
          </a:r>
        </a:p>
        <a:p>
          <a:pPr algn="r" rtl="1"/>
          <a:r>
            <a:rPr lang="ar-TN" sz="2400" b="1" dirty="0">
              <a:cs typeface="+mj-cs"/>
            </a:rPr>
            <a:t> أمّا إذا لم توجد الأخرى، بقينا مع قرينة واحدة على مراد المتكلّم، فيؤخذ </a:t>
          </a:r>
          <a:r>
            <a:rPr lang="ar-TN" sz="2400" b="1" dirty="0" err="1">
              <a:cs typeface="+mj-cs"/>
            </a:rPr>
            <a:t>بها</a:t>
          </a:r>
          <a:r>
            <a:rPr lang="ar-TN" sz="2400" b="1" dirty="0">
              <a:cs typeface="+mj-cs"/>
            </a:rPr>
            <a:t>.</a:t>
          </a:r>
          <a:endParaRPr lang="fr-FR" sz="2400" b="1" dirty="0">
            <a:cs typeface="+mj-cs"/>
          </a:endParaRPr>
        </a:p>
      </dgm:t>
    </dgm:pt>
    <dgm:pt modelId="{E31E5E1D-2E9C-454D-91D4-3D228A2CBC92}" type="parTrans" cxnId="{0B21251A-3FC7-4AD4-9EE6-0E26C8AB960A}">
      <dgm:prSet custT="1"/>
      <dgm:spPr/>
      <dgm:t>
        <a:bodyPr/>
        <a:lstStyle/>
        <a:p>
          <a:pPr algn="just"/>
          <a:endParaRPr lang="fr-FR" sz="2400" b="1">
            <a:cs typeface="+mj-cs"/>
          </a:endParaRPr>
        </a:p>
      </dgm:t>
    </dgm:pt>
    <dgm:pt modelId="{C20A8D7D-2C70-453D-989F-6B3A8F3546E4}" type="sibTrans" cxnId="{0B21251A-3FC7-4AD4-9EE6-0E26C8AB960A}">
      <dgm:prSet/>
      <dgm:spPr/>
      <dgm:t>
        <a:bodyPr/>
        <a:lstStyle/>
        <a:p>
          <a:endParaRPr lang="fr-FR"/>
        </a:p>
      </dgm:t>
    </dgm:pt>
    <dgm:pt modelId="{53E05060-2AF6-4CCB-A370-A80F1FAE7F31}" type="pres">
      <dgm:prSet presAssocID="{EB378A68-9C7C-4C6C-A59F-DB35770EB1A8}" presName="Name0" presStyleCnt="0">
        <dgm:presLayoutVars>
          <dgm:chPref val="1"/>
          <dgm:dir val="rev"/>
          <dgm:animOne val="branch"/>
          <dgm:animLvl val="lvl"/>
          <dgm:resizeHandles val="exact"/>
        </dgm:presLayoutVars>
      </dgm:prSet>
      <dgm:spPr/>
      <dgm:t>
        <a:bodyPr/>
        <a:lstStyle/>
        <a:p>
          <a:endParaRPr lang="fr-FR"/>
        </a:p>
      </dgm:t>
    </dgm:pt>
    <dgm:pt modelId="{9B533D1D-0687-4140-9B56-848293148F6F}" type="pres">
      <dgm:prSet presAssocID="{35238A60-6A02-4C28-AC6C-24AFDF655360}" presName="root1" presStyleCnt="0"/>
      <dgm:spPr/>
      <dgm:t>
        <a:bodyPr/>
        <a:lstStyle/>
        <a:p>
          <a:pPr rtl="1"/>
          <a:endParaRPr lang="ar-SA"/>
        </a:p>
      </dgm:t>
    </dgm:pt>
    <dgm:pt modelId="{8A940D99-77E5-40C7-8C31-0D19E57AC679}" type="pres">
      <dgm:prSet presAssocID="{35238A60-6A02-4C28-AC6C-24AFDF655360}" presName="LevelOneTextNode" presStyleLbl="node0" presStyleIdx="0" presStyleCnt="1" custScaleX="1660" custScaleY="1660">
        <dgm:presLayoutVars>
          <dgm:chPref val="3"/>
        </dgm:presLayoutVars>
      </dgm:prSet>
      <dgm:spPr/>
      <dgm:t>
        <a:bodyPr/>
        <a:lstStyle/>
        <a:p>
          <a:pPr rtl="1"/>
          <a:endParaRPr lang="ar-SA"/>
        </a:p>
      </dgm:t>
    </dgm:pt>
    <dgm:pt modelId="{8D68D073-4815-43B3-AA42-8909853FB76C}" type="pres">
      <dgm:prSet presAssocID="{35238A60-6A02-4C28-AC6C-24AFDF655360}" presName="level2hierChild" presStyleCnt="0"/>
      <dgm:spPr/>
      <dgm:t>
        <a:bodyPr/>
        <a:lstStyle/>
        <a:p>
          <a:pPr rtl="1"/>
          <a:endParaRPr lang="ar-SA"/>
        </a:p>
      </dgm:t>
    </dgm:pt>
    <dgm:pt modelId="{E2E92770-1253-41C6-A9F0-C1674D67E3D2}" type="pres">
      <dgm:prSet presAssocID="{E31E5E1D-2E9C-454D-91D4-3D228A2CBC92}" presName="conn2-1" presStyleLbl="parChTrans1D2" presStyleIdx="0" presStyleCnt="1"/>
      <dgm:spPr/>
      <dgm:t>
        <a:bodyPr/>
        <a:lstStyle/>
        <a:p>
          <a:endParaRPr lang="fr-FR"/>
        </a:p>
      </dgm:t>
    </dgm:pt>
    <dgm:pt modelId="{FD0DA716-89A5-4FE2-B10D-9C93DC8C153A}" type="pres">
      <dgm:prSet presAssocID="{E31E5E1D-2E9C-454D-91D4-3D228A2CBC92}" presName="connTx" presStyleLbl="parChTrans1D2" presStyleIdx="0" presStyleCnt="1"/>
      <dgm:spPr/>
      <dgm:t>
        <a:bodyPr/>
        <a:lstStyle/>
        <a:p>
          <a:endParaRPr lang="fr-FR"/>
        </a:p>
      </dgm:t>
    </dgm:pt>
    <dgm:pt modelId="{6308E8EA-DEE6-4405-B8F4-15CA0D6ACEDB}" type="pres">
      <dgm:prSet presAssocID="{77C35111-8E85-4789-9793-54BE89010271}" presName="root2" presStyleCnt="0"/>
      <dgm:spPr/>
      <dgm:t>
        <a:bodyPr/>
        <a:lstStyle/>
        <a:p>
          <a:pPr rtl="1"/>
          <a:endParaRPr lang="ar-SA"/>
        </a:p>
      </dgm:t>
    </dgm:pt>
    <dgm:pt modelId="{03589933-CB8D-45CA-B28F-5A1A30F41A9A}" type="pres">
      <dgm:prSet presAssocID="{77C35111-8E85-4789-9793-54BE89010271}" presName="LevelTwoTextNode" presStyleLbl="node2" presStyleIdx="0" presStyleCnt="1" custScaleX="2000000" custScaleY="2000000" custLinFactX="-6153" custLinFactY="-100000" custLinFactNeighborX="-100000" custLinFactNeighborY="-102671">
        <dgm:presLayoutVars>
          <dgm:chPref val="3"/>
        </dgm:presLayoutVars>
      </dgm:prSet>
      <dgm:spPr/>
      <dgm:t>
        <a:bodyPr/>
        <a:lstStyle/>
        <a:p>
          <a:endParaRPr lang="fr-FR"/>
        </a:p>
      </dgm:t>
    </dgm:pt>
    <dgm:pt modelId="{FDAC8CE6-0273-4067-82FF-521DEB40B694}" type="pres">
      <dgm:prSet presAssocID="{77C35111-8E85-4789-9793-54BE89010271}" presName="level3hierChild" presStyleCnt="0"/>
      <dgm:spPr/>
      <dgm:t>
        <a:bodyPr/>
        <a:lstStyle/>
        <a:p>
          <a:pPr rtl="1"/>
          <a:endParaRPr lang="ar-SA"/>
        </a:p>
      </dgm:t>
    </dgm:pt>
  </dgm:ptLst>
  <dgm:cxnLst>
    <dgm:cxn modelId="{4A7CB476-B3E6-4530-A2F2-81D5ED5BC943}" srcId="{EB378A68-9C7C-4C6C-A59F-DB35770EB1A8}" destId="{35238A60-6A02-4C28-AC6C-24AFDF655360}" srcOrd="0" destOrd="0" parTransId="{D6DEE8A4-B569-45DF-BA77-F3D0FFA4BEF7}" sibTransId="{4690D313-06AD-43D9-B218-A4FB92BBCDEA}"/>
    <dgm:cxn modelId="{A05F8E52-9690-4328-9485-8C6B4ACA6322}" type="presOf" srcId="{E31E5E1D-2E9C-454D-91D4-3D228A2CBC92}" destId="{FD0DA716-89A5-4FE2-B10D-9C93DC8C153A}" srcOrd="1" destOrd="0" presId="urn:microsoft.com/office/officeart/2008/layout/HorizontalMultiLevelHierarchy"/>
    <dgm:cxn modelId="{EFE692A0-D2A8-457E-A0CB-75B72581D0AC}" type="presOf" srcId="{77C35111-8E85-4789-9793-54BE89010271}" destId="{03589933-CB8D-45CA-B28F-5A1A30F41A9A}" srcOrd="0" destOrd="0" presId="urn:microsoft.com/office/officeart/2008/layout/HorizontalMultiLevelHierarchy"/>
    <dgm:cxn modelId="{2BD6FDAB-E5F3-4603-BDE5-81B429550330}" type="presOf" srcId="{35238A60-6A02-4C28-AC6C-24AFDF655360}" destId="{8A940D99-77E5-40C7-8C31-0D19E57AC679}" srcOrd="0" destOrd="0" presId="urn:microsoft.com/office/officeart/2008/layout/HorizontalMultiLevelHierarchy"/>
    <dgm:cxn modelId="{0B21251A-3FC7-4AD4-9EE6-0E26C8AB960A}" srcId="{35238A60-6A02-4C28-AC6C-24AFDF655360}" destId="{77C35111-8E85-4789-9793-54BE89010271}" srcOrd="0" destOrd="0" parTransId="{E31E5E1D-2E9C-454D-91D4-3D228A2CBC92}" sibTransId="{C20A8D7D-2C70-453D-989F-6B3A8F3546E4}"/>
    <dgm:cxn modelId="{8E2A73F6-AA81-419E-A465-7CE9D842D78F}" type="presOf" srcId="{EB378A68-9C7C-4C6C-A59F-DB35770EB1A8}" destId="{53E05060-2AF6-4CCB-A370-A80F1FAE7F31}" srcOrd="0" destOrd="0" presId="urn:microsoft.com/office/officeart/2008/layout/HorizontalMultiLevelHierarchy"/>
    <dgm:cxn modelId="{8D15DAF6-17B2-4240-8E8C-A2287EFC329C}" type="presOf" srcId="{E31E5E1D-2E9C-454D-91D4-3D228A2CBC92}" destId="{E2E92770-1253-41C6-A9F0-C1674D67E3D2}" srcOrd="0" destOrd="0" presId="urn:microsoft.com/office/officeart/2008/layout/HorizontalMultiLevelHierarchy"/>
    <dgm:cxn modelId="{268F9FFC-2B12-4A1D-BDA8-056394FE0C38}" type="presParOf" srcId="{53E05060-2AF6-4CCB-A370-A80F1FAE7F31}" destId="{9B533D1D-0687-4140-9B56-848293148F6F}" srcOrd="0" destOrd="0" presId="urn:microsoft.com/office/officeart/2008/layout/HorizontalMultiLevelHierarchy"/>
    <dgm:cxn modelId="{04F1F7D4-A540-4969-BF13-1DC9A0212F55}" type="presParOf" srcId="{9B533D1D-0687-4140-9B56-848293148F6F}" destId="{8A940D99-77E5-40C7-8C31-0D19E57AC679}" srcOrd="0" destOrd="0" presId="urn:microsoft.com/office/officeart/2008/layout/HorizontalMultiLevelHierarchy"/>
    <dgm:cxn modelId="{60C7D8F8-0C82-40E7-A489-2757F975EAF0}" type="presParOf" srcId="{9B533D1D-0687-4140-9B56-848293148F6F}" destId="{8D68D073-4815-43B3-AA42-8909853FB76C}" srcOrd="1" destOrd="0" presId="urn:microsoft.com/office/officeart/2008/layout/HorizontalMultiLevelHierarchy"/>
    <dgm:cxn modelId="{04294FAD-65C6-4412-9432-F1FF6767CC3A}" type="presParOf" srcId="{8D68D073-4815-43B3-AA42-8909853FB76C}" destId="{E2E92770-1253-41C6-A9F0-C1674D67E3D2}" srcOrd="0" destOrd="0" presId="urn:microsoft.com/office/officeart/2008/layout/HorizontalMultiLevelHierarchy"/>
    <dgm:cxn modelId="{B53B4810-6A19-4B8F-8213-409DE49958FB}" type="presParOf" srcId="{E2E92770-1253-41C6-A9F0-C1674D67E3D2}" destId="{FD0DA716-89A5-4FE2-B10D-9C93DC8C153A}" srcOrd="0" destOrd="0" presId="urn:microsoft.com/office/officeart/2008/layout/HorizontalMultiLevelHierarchy"/>
    <dgm:cxn modelId="{53E99C71-1813-4D16-8E83-A9A1BFFEC06A}" type="presParOf" srcId="{8D68D073-4815-43B3-AA42-8909853FB76C}" destId="{6308E8EA-DEE6-4405-B8F4-15CA0D6ACEDB}" srcOrd="1" destOrd="0" presId="urn:microsoft.com/office/officeart/2008/layout/HorizontalMultiLevelHierarchy"/>
    <dgm:cxn modelId="{9E7443BA-61F2-40BF-993A-13CD22AC01FB}" type="presParOf" srcId="{6308E8EA-DEE6-4405-B8F4-15CA0D6ACEDB}" destId="{03589933-CB8D-45CA-B28F-5A1A30F41A9A}" srcOrd="0" destOrd="0" presId="urn:microsoft.com/office/officeart/2008/layout/HorizontalMultiLevelHierarchy"/>
    <dgm:cxn modelId="{E7E5AB0E-F314-4B99-9BF5-353F6593A0A5}" type="presParOf" srcId="{6308E8EA-DEE6-4405-B8F4-15CA0D6ACEDB}" destId="{FDAC8CE6-0273-4067-82FF-521DEB40B694}" srcOrd="1" destOrd="0" presId="urn:microsoft.com/office/officeart/2008/layout/HorizontalMultiLevelHierarchy"/>
  </dgm:cxnLst>
  <dgm:bg>
    <a:solidFill>
      <a:srgbClr val="92D050"/>
    </a:solidFill>
  </dgm:bg>
  <dgm:whole/>
</dgm:dataModel>
</file>

<file path=ppt/diagrams/data54.xml><?xml version="1.0" encoding="utf-8"?>
<dgm:dataModel xmlns:dgm="http://schemas.openxmlformats.org/drawingml/2006/diagram" xmlns:a="http://schemas.openxmlformats.org/drawingml/2006/main">
  <dgm:ptLst>
    <dgm:pt modelId="{E96166A9-55BC-4ADB-940F-44F53EC48761}"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33D39921-07F0-4B80-B41F-2C610A6638DB}">
      <dgm:prSet phldrT="[Texte]" custT="1"/>
      <dgm:spPr/>
      <dgm:t>
        <a:bodyPr/>
        <a:lstStyle/>
        <a:p>
          <a:r>
            <a:rPr lang="ar-TN" sz="2000" b="1" dirty="0">
              <a:cs typeface="+mj-cs"/>
            </a:rPr>
            <a:t>احتمالان: أراد المتكلّم</a:t>
          </a:r>
          <a:endParaRPr lang="fr-FR" sz="2000" b="1" dirty="0">
            <a:cs typeface="+mj-cs"/>
          </a:endParaRPr>
        </a:p>
      </dgm:t>
    </dgm:pt>
    <dgm:pt modelId="{0FC473ED-FFC4-4B95-AF11-CEF22283390C}" type="parTrans" cxnId="{A37CD516-8E54-4297-9A07-90D3EBB7D12B}">
      <dgm:prSet/>
      <dgm:spPr/>
      <dgm:t>
        <a:bodyPr/>
        <a:lstStyle/>
        <a:p>
          <a:endParaRPr lang="fr-FR"/>
        </a:p>
      </dgm:t>
    </dgm:pt>
    <dgm:pt modelId="{3FD8B249-8B48-4876-83AF-488F57330D16}" type="sibTrans" cxnId="{A37CD516-8E54-4297-9A07-90D3EBB7D12B}">
      <dgm:prSet/>
      <dgm:spPr/>
      <dgm:t>
        <a:bodyPr/>
        <a:lstStyle/>
        <a:p>
          <a:endParaRPr lang="fr-FR"/>
        </a:p>
      </dgm:t>
    </dgm:pt>
    <dgm:pt modelId="{39F2A6C4-AB7A-4ED1-8286-D56B111274BC}">
      <dgm:prSet phldrT="[Texte]" custT="1"/>
      <dgm:spPr>
        <a:solidFill>
          <a:srgbClr val="FFFF00"/>
        </a:solidFill>
      </dgm:spPr>
      <dgm:t>
        <a:bodyPr/>
        <a:lstStyle/>
        <a:p>
          <a:r>
            <a:rPr lang="ar-TN" sz="2000" b="1" dirty="0">
              <a:cs typeface="+mj-cs"/>
            </a:rPr>
            <a:t>إمّا المعنى </a:t>
          </a:r>
          <a:r>
            <a:rPr lang="ar-TN" sz="2000" b="1" dirty="0" smtClean="0">
              <a:cs typeface="+mj-cs"/>
            </a:rPr>
            <a:t>1:الإطلاق </a:t>
          </a:r>
        </a:p>
        <a:p>
          <a:r>
            <a:rPr lang="ar-TN" sz="2000" b="1" dirty="0" smtClean="0">
              <a:cs typeface="+mj-cs"/>
            </a:rPr>
            <a:t>(الوجوب عينيّ)</a:t>
          </a:r>
          <a:endParaRPr lang="fr-FR" sz="2000" b="1" dirty="0">
            <a:cs typeface="+mj-cs"/>
          </a:endParaRPr>
        </a:p>
      </dgm:t>
    </dgm:pt>
    <dgm:pt modelId="{73F7334E-0359-400D-9BC0-71FC4B7B2299}" type="parTrans" cxnId="{B5BBA9FC-0CBE-4767-B52F-255C789DDE10}">
      <dgm:prSet/>
      <dgm:spPr/>
      <dgm:t>
        <a:bodyPr/>
        <a:lstStyle/>
        <a:p>
          <a:endParaRPr lang="fr-FR" sz="2000" b="1">
            <a:cs typeface="+mj-cs"/>
          </a:endParaRPr>
        </a:p>
      </dgm:t>
    </dgm:pt>
    <dgm:pt modelId="{E3BE1A9A-4006-433E-90EB-50AC7C3FB83B}" type="sibTrans" cxnId="{B5BBA9FC-0CBE-4767-B52F-255C789DDE10}">
      <dgm:prSet/>
      <dgm:spPr/>
      <dgm:t>
        <a:bodyPr/>
        <a:lstStyle/>
        <a:p>
          <a:endParaRPr lang="fr-FR"/>
        </a:p>
      </dgm:t>
    </dgm:pt>
    <dgm:pt modelId="{EA75DE79-587D-4A0B-A2A9-D8F88089C8E6}">
      <dgm:prSet phldrT="[Texte]" custT="1"/>
      <dgm:spPr>
        <a:solidFill>
          <a:schemeClr val="accent1">
            <a:lumMod val="40000"/>
            <a:lumOff val="60000"/>
          </a:schemeClr>
        </a:solidFill>
      </dgm:spPr>
      <dgm:t>
        <a:bodyPr/>
        <a:lstStyle/>
        <a:p>
          <a:r>
            <a:rPr lang="ar-TN" sz="2000" b="1" dirty="0">
              <a:cs typeface="+mj-cs"/>
            </a:rPr>
            <a:t>وإمّا المعنى </a:t>
          </a:r>
          <a:r>
            <a:rPr lang="ar-TN" sz="2000" b="1" dirty="0" smtClean="0">
              <a:cs typeface="+mj-cs"/>
            </a:rPr>
            <a:t>2: عدم الإطلاق</a:t>
          </a:r>
        </a:p>
        <a:p>
          <a:r>
            <a:rPr lang="ar-TN" sz="2000" b="1" dirty="0" smtClean="0">
              <a:cs typeface="+mj-cs"/>
            </a:rPr>
            <a:t>(الوجوب كفائيّ)</a:t>
          </a:r>
          <a:endParaRPr lang="fr-FR" sz="2000" b="1" dirty="0">
            <a:cs typeface="+mj-cs"/>
          </a:endParaRPr>
        </a:p>
      </dgm:t>
    </dgm:pt>
    <dgm:pt modelId="{72AFE78A-6A3B-4D5B-B2C7-2586737E4C74}" type="parTrans" cxnId="{5388D046-0878-45A6-91B9-E44143FFA69C}">
      <dgm:prSet/>
      <dgm:spPr/>
      <dgm:t>
        <a:bodyPr/>
        <a:lstStyle/>
        <a:p>
          <a:endParaRPr lang="fr-FR" sz="2000" b="1">
            <a:cs typeface="+mj-cs"/>
          </a:endParaRPr>
        </a:p>
      </dgm:t>
    </dgm:pt>
    <dgm:pt modelId="{4F76BAC1-916A-402B-B384-040378D3986B}" type="sibTrans" cxnId="{5388D046-0878-45A6-91B9-E44143FFA69C}">
      <dgm:prSet/>
      <dgm:spPr/>
      <dgm:t>
        <a:bodyPr/>
        <a:lstStyle/>
        <a:p>
          <a:endParaRPr lang="fr-FR"/>
        </a:p>
      </dgm:t>
    </dgm:pt>
    <dgm:pt modelId="{504CC1C0-19A0-4B0D-B7A3-227B51E538BB}">
      <dgm:prSet custT="1"/>
      <dgm:spPr>
        <a:solidFill>
          <a:schemeClr val="bg1"/>
        </a:solidFill>
        <a:ln>
          <a:solidFill>
            <a:schemeClr val="tx1"/>
          </a:solidFill>
        </a:ln>
        <a:scene3d>
          <a:camera prst="orthographicFront"/>
          <a:lightRig rig="flat" dir="t"/>
        </a:scene3d>
        <a:sp3d prstMaterial="dkEdge"/>
      </dgm:spPr>
      <dgm:t>
        <a:bodyPr/>
        <a:lstStyle/>
        <a:p>
          <a:pPr rtl="1"/>
          <a:r>
            <a:rPr lang="ar-TN" sz="2000" b="1">
              <a:cs typeface="+mj-cs"/>
            </a:rPr>
            <a:t>- نصّ مطلق</a:t>
          </a:r>
        </a:p>
        <a:p>
          <a:pPr rtl="1"/>
          <a:r>
            <a:rPr lang="ar-TN" sz="2000" b="1">
              <a:cs typeface="+mj-cs"/>
            </a:rPr>
            <a:t>- مثال: قاتل</a:t>
          </a:r>
          <a:endParaRPr lang="ar-SA" sz="2000" b="1">
            <a:cs typeface="+mj-cs"/>
          </a:endParaRPr>
        </a:p>
      </dgm:t>
    </dgm:pt>
    <dgm:pt modelId="{CDF859F6-7480-4C61-8E7E-0915D70CC8C8}" type="parTrans" cxnId="{7F9A4783-4292-4A2C-A081-77BB06549B67}">
      <dgm:prSet/>
      <dgm:spPr/>
      <dgm:t>
        <a:bodyPr/>
        <a:lstStyle/>
        <a:p>
          <a:pPr rtl="1"/>
          <a:endParaRPr lang="ar-SA"/>
        </a:p>
      </dgm:t>
    </dgm:pt>
    <dgm:pt modelId="{1D697E6E-63EC-4B11-B703-3B51482F531E}" type="sibTrans" cxnId="{7F9A4783-4292-4A2C-A081-77BB06549B67}">
      <dgm:prSet/>
      <dgm:spPr/>
      <dgm:t>
        <a:bodyPr/>
        <a:lstStyle/>
        <a:p>
          <a:pPr rtl="1"/>
          <a:endParaRPr lang="ar-SA"/>
        </a:p>
      </dgm:t>
    </dgm:pt>
    <dgm:pt modelId="{F1E04851-058E-4250-8CA7-11446929E18A}">
      <dgm:prSet custT="1"/>
      <dgm:spPr>
        <a:solidFill>
          <a:schemeClr val="bg1"/>
        </a:solidFill>
        <a:ln>
          <a:solidFill>
            <a:schemeClr val="tx1"/>
          </a:solidFill>
        </a:ln>
        <a:scene3d>
          <a:camera prst="orthographicFront"/>
          <a:lightRig rig="flat" dir="t"/>
        </a:scene3d>
        <a:sp3d prstMaterial="dkEdge"/>
      </dgm:spPr>
      <dgm:t>
        <a:bodyPr/>
        <a:lstStyle/>
        <a:p>
          <a:pPr rtl="1"/>
          <a:r>
            <a:rPr lang="ar-TN" sz="2000" b="1" dirty="0">
              <a:cs typeface="+mj-cs"/>
            </a:rPr>
            <a:t>القرينة الحاليّة (بيان تمام المراد) ترجّح الاحتمال الأوّل:</a:t>
          </a:r>
          <a:endParaRPr lang="ar-SA" sz="2000" b="1" dirty="0">
            <a:cs typeface="+mj-cs"/>
          </a:endParaRPr>
        </a:p>
      </dgm:t>
    </dgm:pt>
    <dgm:pt modelId="{331C975C-DE9D-4184-A324-D49F5A33BEA8}" type="parTrans" cxnId="{17DA2E03-D101-4DA0-8F56-01D8B09FFA11}">
      <dgm:prSet/>
      <dgm:spPr/>
      <dgm:t>
        <a:bodyPr/>
        <a:lstStyle/>
        <a:p>
          <a:pPr rtl="1"/>
          <a:endParaRPr lang="ar-SA"/>
        </a:p>
      </dgm:t>
    </dgm:pt>
    <dgm:pt modelId="{A467DD3C-97E2-47D3-B450-83E53EE9AB77}" type="sibTrans" cxnId="{17DA2E03-D101-4DA0-8F56-01D8B09FFA11}">
      <dgm:prSet/>
      <dgm:spPr/>
      <dgm:t>
        <a:bodyPr/>
        <a:lstStyle/>
        <a:p>
          <a:pPr rtl="1"/>
          <a:endParaRPr lang="ar-SA"/>
        </a:p>
      </dgm:t>
    </dgm:pt>
    <dgm:pt modelId="{47C4A6E6-6DE3-40FE-BA8D-3E74966FB770}" type="pres">
      <dgm:prSet presAssocID="{E96166A9-55BC-4ADB-940F-44F53EC48761}" presName="hierChild1" presStyleCnt="0">
        <dgm:presLayoutVars>
          <dgm:orgChart val="1"/>
          <dgm:chPref val="1"/>
          <dgm:dir val="rev"/>
          <dgm:animOne val="branch"/>
          <dgm:animLvl val="lvl"/>
          <dgm:resizeHandles/>
        </dgm:presLayoutVars>
      </dgm:prSet>
      <dgm:spPr/>
      <dgm:t>
        <a:bodyPr/>
        <a:lstStyle/>
        <a:p>
          <a:pPr rtl="1"/>
          <a:endParaRPr lang="ar-SA"/>
        </a:p>
      </dgm:t>
    </dgm:pt>
    <dgm:pt modelId="{BFA6239D-B448-4E69-819C-39D7D1E99F55}" type="pres">
      <dgm:prSet presAssocID="{504CC1C0-19A0-4B0D-B7A3-227B51E538BB}" presName="hierRoot1" presStyleCnt="0">
        <dgm:presLayoutVars>
          <dgm:hierBranch val="init"/>
        </dgm:presLayoutVars>
      </dgm:prSet>
      <dgm:spPr/>
      <dgm:t>
        <a:bodyPr/>
        <a:lstStyle/>
        <a:p>
          <a:pPr rtl="1"/>
          <a:endParaRPr lang="ar-SA"/>
        </a:p>
      </dgm:t>
    </dgm:pt>
    <dgm:pt modelId="{167A31D5-AF3C-4685-A079-9B19E4D0EFA8}" type="pres">
      <dgm:prSet presAssocID="{504CC1C0-19A0-4B0D-B7A3-227B51E538BB}" presName="rootComposite1" presStyleCnt="0"/>
      <dgm:spPr/>
      <dgm:t>
        <a:bodyPr/>
        <a:lstStyle/>
        <a:p>
          <a:pPr rtl="1"/>
          <a:endParaRPr lang="ar-SA"/>
        </a:p>
      </dgm:t>
    </dgm:pt>
    <dgm:pt modelId="{7B760A2B-1BD6-489C-8B57-6E4931EC065F}" type="pres">
      <dgm:prSet presAssocID="{504CC1C0-19A0-4B0D-B7A3-227B51E538BB}" presName="rootText1" presStyleLbl="node0" presStyleIdx="0" presStyleCnt="3" custLinFactNeighborX="86875" custLinFactNeighborY="-236">
        <dgm:presLayoutVars>
          <dgm:chPref val="3"/>
        </dgm:presLayoutVars>
      </dgm:prSet>
      <dgm:spPr/>
      <dgm:t>
        <a:bodyPr/>
        <a:lstStyle/>
        <a:p>
          <a:pPr rtl="1"/>
          <a:endParaRPr lang="ar-SA"/>
        </a:p>
      </dgm:t>
    </dgm:pt>
    <dgm:pt modelId="{1DCB28A0-A370-48D4-AEC4-459C212AEEA0}" type="pres">
      <dgm:prSet presAssocID="{504CC1C0-19A0-4B0D-B7A3-227B51E538BB}" presName="rootConnector1" presStyleLbl="node1" presStyleIdx="0" presStyleCnt="0"/>
      <dgm:spPr/>
      <dgm:t>
        <a:bodyPr/>
        <a:lstStyle/>
        <a:p>
          <a:pPr rtl="1"/>
          <a:endParaRPr lang="ar-SA"/>
        </a:p>
      </dgm:t>
    </dgm:pt>
    <dgm:pt modelId="{86C32EE3-E8C1-4A14-8349-142F7DD610E3}" type="pres">
      <dgm:prSet presAssocID="{504CC1C0-19A0-4B0D-B7A3-227B51E538BB}" presName="hierChild2" presStyleCnt="0"/>
      <dgm:spPr/>
      <dgm:t>
        <a:bodyPr/>
        <a:lstStyle/>
        <a:p>
          <a:pPr rtl="1"/>
          <a:endParaRPr lang="ar-SA"/>
        </a:p>
      </dgm:t>
    </dgm:pt>
    <dgm:pt modelId="{22A0BCA6-4F3B-42E7-A57C-87BDE9ACA85A}" type="pres">
      <dgm:prSet presAssocID="{504CC1C0-19A0-4B0D-B7A3-227B51E538BB}" presName="hierChild3" presStyleCnt="0"/>
      <dgm:spPr/>
      <dgm:t>
        <a:bodyPr/>
        <a:lstStyle/>
        <a:p>
          <a:pPr rtl="1"/>
          <a:endParaRPr lang="ar-SA"/>
        </a:p>
      </dgm:t>
    </dgm:pt>
    <dgm:pt modelId="{EEFDC63F-BDEC-4B22-B2D6-1A57C46CAE3F}" type="pres">
      <dgm:prSet presAssocID="{33D39921-07F0-4B80-B41F-2C610A6638DB}" presName="hierRoot1" presStyleCnt="0">
        <dgm:presLayoutVars>
          <dgm:hierBranch val="init"/>
        </dgm:presLayoutVars>
      </dgm:prSet>
      <dgm:spPr/>
      <dgm:t>
        <a:bodyPr/>
        <a:lstStyle/>
        <a:p>
          <a:pPr rtl="1"/>
          <a:endParaRPr lang="ar-SA"/>
        </a:p>
      </dgm:t>
    </dgm:pt>
    <dgm:pt modelId="{07995F87-6BC3-4E84-A0F0-5BFEB2DC98DB}" type="pres">
      <dgm:prSet presAssocID="{33D39921-07F0-4B80-B41F-2C610A6638DB}" presName="rootComposite1" presStyleCnt="0"/>
      <dgm:spPr/>
      <dgm:t>
        <a:bodyPr/>
        <a:lstStyle/>
        <a:p>
          <a:pPr rtl="1"/>
          <a:endParaRPr lang="ar-SA"/>
        </a:p>
      </dgm:t>
    </dgm:pt>
    <dgm:pt modelId="{77009BF1-D724-4A78-AF73-F989D8C63D7E}" type="pres">
      <dgm:prSet presAssocID="{33D39921-07F0-4B80-B41F-2C610A6638DB}" presName="rootText1" presStyleLbl="node0" presStyleIdx="1" presStyleCnt="3" custScaleX="71149" custScaleY="181925">
        <dgm:presLayoutVars>
          <dgm:chPref val="3"/>
        </dgm:presLayoutVars>
      </dgm:prSet>
      <dgm:spPr>
        <a:prstGeom prst="ellipse">
          <a:avLst/>
        </a:prstGeom>
      </dgm:spPr>
      <dgm:t>
        <a:bodyPr/>
        <a:lstStyle/>
        <a:p>
          <a:pPr rtl="1"/>
          <a:endParaRPr lang="ar-SA"/>
        </a:p>
      </dgm:t>
    </dgm:pt>
    <dgm:pt modelId="{23084866-45E6-4254-A9DE-5F6FEDB66156}" type="pres">
      <dgm:prSet presAssocID="{33D39921-07F0-4B80-B41F-2C610A6638DB}" presName="rootConnector1" presStyleLbl="node1" presStyleIdx="0" presStyleCnt="0"/>
      <dgm:spPr/>
      <dgm:t>
        <a:bodyPr/>
        <a:lstStyle/>
        <a:p>
          <a:pPr rtl="1"/>
          <a:endParaRPr lang="ar-SA"/>
        </a:p>
      </dgm:t>
    </dgm:pt>
    <dgm:pt modelId="{0B715A2A-4F6C-466E-90D1-2C5BFCDCCFA0}" type="pres">
      <dgm:prSet presAssocID="{33D39921-07F0-4B80-B41F-2C610A6638DB}" presName="hierChild2" presStyleCnt="0"/>
      <dgm:spPr/>
      <dgm:t>
        <a:bodyPr/>
        <a:lstStyle/>
        <a:p>
          <a:pPr rtl="1"/>
          <a:endParaRPr lang="ar-SA"/>
        </a:p>
      </dgm:t>
    </dgm:pt>
    <dgm:pt modelId="{E7779041-50CF-4A76-81FA-32529859E3EF}" type="pres">
      <dgm:prSet presAssocID="{73F7334E-0359-400D-9BC0-71FC4B7B2299}" presName="Name66" presStyleLbl="parChTrans1D2" presStyleIdx="0" presStyleCnt="2"/>
      <dgm:spPr/>
      <dgm:t>
        <a:bodyPr/>
        <a:lstStyle/>
        <a:p>
          <a:pPr rtl="1"/>
          <a:endParaRPr lang="ar-SA"/>
        </a:p>
      </dgm:t>
    </dgm:pt>
    <dgm:pt modelId="{1CEEC4DF-05C8-41CB-9167-D7EABC862DF2}" type="pres">
      <dgm:prSet presAssocID="{39F2A6C4-AB7A-4ED1-8286-D56B111274BC}" presName="hierRoot2" presStyleCnt="0">
        <dgm:presLayoutVars>
          <dgm:hierBranch val="init"/>
        </dgm:presLayoutVars>
      </dgm:prSet>
      <dgm:spPr/>
      <dgm:t>
        <a:bodyPr/>
        <a:lstStyle/>
        <a:p>
          <a:pPr rtl="1"/>
          <a:endParaRPr lang="ar-SA"/>
        </a:p>
      </dgm:t>
    </dgm:pt>
    <dgm:pt modelId="{88D9C7B0-98D8-4375-A071-25859EC5253B}" type="pres">
      <dgm:prSet presAssocID="{39F2A6C4-AB7A-4ED1-8286-D56B111274BC}" presName="rootComposite" presStyleCnt="0"/>
      <dgm:spPr/>
      <dgm:t>
        <a:bodyPr/>
        <a:lstStyle/>
        <a:p>
          <a:pPr rtl="1"/>
          <a:endParaRPr lang="ar-SA"/>
        </a:p>
      </dgm:t>
    </dgm:pt>
    <dgm:pt modelId="{3EFF2D17-C3FF-4A4E-BE2F-DCBAAF0FCCC7}" type="pres">
      <dgm:prSet presAssocID="{39F2A6C4-AB7A-4ED1-8286-D56B111274BC}" presName="rootText" presStyleLbl="node2" presStyleIdx="0" presStyleCnt="2">
        <dgm:presLayoutVars>
          <dgm:chPref val="3"/>
        </dgm:presLayoutVars>
      </dgm:prSet>
      <dgm:spPr/>
      <dgm:t>
        <a:bodyPr/>
        <a:lstStyle/>
        <a:p>
          <a:pPr rtl="1"/>
          <a:endParaRPr lang="ar-SA"/>
        </a:p>
      </dgm:t>
    </dgm:pt>
    <dgm:pt modelId="{FF722E62-5A83-4389-8EC1-21CC67BF6636}" type="pres">
      <dgm:prSet presAssocID="{39F2A6C4-AB7A-4ED1-8286-D56B111274BC}" presName="rootConnector" presStyleLbl="node2" presStyleIdx="0" presStyleCnt="2"/>
      <dgm:spPr/>
      <dgm:t>
        <a:bodyPr/>
        <a:lstStyle/>
        <a:p>
          <a:pPr rtl="1"/>
          <a:endParaRPr lang="ar-SA"/>
        </a:p>
      </dgm:t>
    </dgm:pt>
    <dgm:pt modelId="{2310046D-D445-4ED1-9F23-2F9A1138AF24}" type="pres">
      <dgm:prSet presAssocID="{39F2A6C4-AB7A-4ED1-8286-D56B111274BC}" presName="hierChild4" presStyleCnt="0"/>
      <dgm:spPr/>
      <dgm:t>
        <a:bodyPr/>
        <a:lstStyle/>
        <a:p>
          <a:pPr rtl="1"/>
          <a:endParaRPr lang="ar-SA"/>
        </a:p>
      </dgm:t>
    </dgm:pt>
    <dgm:pt modelId="{4B89E424-B6EE-4EEA-9454-E3AC6CE0C8E1}" type="pres">
      <dgm:prSet presAssocID="{39F2A6C4-AB7A-4ED1-8286-D56B111274BC}" presName="hierChild5" presStyleCnt="0"/>
      <dgm:spPr/>
      <dgm:t>
        <a:bodyPr/>
        <a:lstStyle/>
        <a:p>
          <a:pPr rtl="1"/>
          <a:endParaRPr lang="ar-SA"/>
        </a:p>
      </dgm:t>
    </dgm:pt>
    <dgm:pt modelId="{3354991E-14BD-49D0-9974-9F5F070505D6}" type="pres">
      <dgm:prSet presAssocID="{72AFE78A-6A3B-4D5B-B2C7-2586737E4C74}" presName="Name66" presStyleLbl="parChTrans1D2" presStyleIdx="1" presStyleCnt="2"/>
      <dgm:spPr/>
      <dgm:t>
        <a:bodyPr/>
        <a:lstStyle/>
        <a:p>
          <a:pPr rtl="1"/>
          <a:endParaRPr lang="ar-SA"/>
        </a:p>
      </dgm:t>
    </dgm:pt>
    <dgm:pt modelId="{2F437FF8-33B7-4804-BD67-2C7C8B436469}" type="pres">
      <dgm:prSet presAssocID="{EA75DE79-587D-4A0B-A2A9-D8F88089C8E6}" presName="hierRoot2" presStyleCnt="0">
        <dgm:presLayoutVars>
          <dgm:hierBranch val="init"/>
        </dgm:presLayoutVars>
      </dgm:prSet>
      <dgm:spPr/>
      <dgm:t>
        <a:bodyPr/>
        <a:lstStyle/>
        <a:p>
          <a:pPr rtl="1"/>
          <a:endParaRPr lang="ar-SA"/>
        </a:p>
      </dgm:t>
    </dgm:pt>
    <dgm:pt modelId="{16958101-8D01-4CDE-B15F-056D187DEAC8}" type="pres">
      <dgm:prSet presAssocID="{EA75DE79-587D-4A0B-A2A9-D8F88089C8E6}" presName="rootComposite" presStyleCnt="0"/>
      <dgm:spPr/>
      <dgm:t>
        <a:bodyPr/>
        <a:lstStyle/>
        <a:p>
          <a:pPr rtl="1"/>
          <a:endParaRPr lang="ar-SA"/>
        </a:p>
      </dgm:t>
    </dgm:pt>
    <dgm:pt modelId="{45B7C4E4-2985-4E09-9376-11502B065313}" type="pres">
      <dgm:prSet presAssocID="{EA75DE79-587D-4A0B-A2A9-D8F88089C8E6}" presName="rootText" presStyleLbl="node2" presStyleIdx="1" presStyleCnt="2">
        <dgm:presLayoutVars>
          <dgm:chPref val="3"/>
        </dgm:presLayoutVars>
      </dgm:prSet>
      <dgm:spPr/>
      <dgm:t>
        <a:bodyPr/>
        <a:lstStyle/>
        <a:p>
          <a:pPr rtl="1"/>
          <a:endParaRPr lang="ar-SA"/>
        </a:p>
      </dgm:t>
    </dgm:pt>
    <dgm:pt modelId="{E01E745A-304F-4735-9202-53E2A595504D}" type="pres">
      <dgm:prSet presAssocID="{EA75DE79-587D-4A0B-A2A9-D8F88089C8E6}" presName="rootConnector" presStyleLbl="node2" presStyleIdx="1" presStyleCnt="2"/>
      <dgm:spPr/>
      <dgm:t>
        <a:bodyPr/>
        <a:lstStyle/>
        <a:p>
          <a:pPr rtl="1"/>
          <a:endParaRPr lang="ar-SA"/>
        </a:p>
      </dgm:t>
    </dgm:pt>
    <dgm:pt modelId="{6271F89F-CB03-41D4-AA02-DD674EBBF2CA}" type="pres">
      <dgm:prSet presAssocID="{EA75DE79-587D-4A0B-A2A9-D8F88089C8E6}" presName="hierChild4" presStyleCnt="0"/>
      <dgm:spPr/>
      <dgm:t>
        <a:bodyPr/>
        <a:lstStyle/>
        <a:p>
          <a:pPr rtl="1"/>
          <a:endParaRPr lang="ar-SA"/>
        </a:p>
      </dgm:t>
    </dgm:pt>
    <dgm:pt modelId="{1E4BDEB8-4B84-4400-B9FF-353FFBB48D3F}" type="pres">
      <dgm:prSet presAssocID="{EA75DE79-587D-4A0B-A2A9-D8F88089C8E6}" presName="hierChild5" presStyleCnt="0"/>
      <dgm:spPr/>
      <dgm:t>
        <a:bodyPr/>
        <a:lstStyle/>
        <a:p>
          <a:pPr rtl="1"/>
          <a:endParaRPr lang="ar-SA"/>
        </a:p>
      </dgm:t>
    </dgm:pt>
    <dgm:pt modelId="{F3491718-55AC-438F-B80E-329A2E00EAB8}" type="pres">
      <dgm:prSet presAssocID="{33D39921-07F0-4B80-B41F-2C610A6638DB}" presName="hierChild3" presStyleCnt="0"/>
      <dgm:spPr/>
      <dgm:t>
        <a:bodyPr/>
        <a:lstStyle/>
        <a:p>
          <a:pPr rtl="1"/>
          <a:endParaRPr lang="ar-SA"/>
        </a:p>
      </dgm:t>
    </dgm:pt>
    <dgm:pt modelId="{4876A0E4-4321-4A67-A2D5-CED06F71ABA0}" type="pres">
      <dgm:prSet presAssocID="{F1E04851-058E-4250-8CA7-11446929E18A}" presName="hierRoot1" presStyleCnt="0">
        <dgm:presLayoutVars>
          <dgm:hierBranch val="init"/>
        </dgm:presLayoutVars>
      </dgm:prSet>
      <dgm:spPr/>
      <dgm:t>
        <a:bodyPr/>
        <a:lstStyle/>
        <a:p>
          <a:pPr rtl="1"/>
          <a:endParaRPr lang="ar-SA"/>
        </a:p>
      </dgm:t>
    </dgm:pt>
    <dgm:pt modelId="{ACD61CBB-9EBB-463F-A227-A3C05AD9CD0D}" type="pres">
      <dgm:prSet presAssocID="{F1E04851-058E-4250-8CA7-11446929E18A}" presName="rootComposite1" presStyleCnt="0"/>
      <dgm:spPr/>
      <dgm:t>
        <a:bodyPr/>
        <a:lstStyle/>
        <a:p>
          <a:pPr rtl="1"/>
          <a:endParaRPr lang="ar-SA"/>
        </a:p>
      </dgm:t>
    </dgm:pt>
    <dgm:pt modelId="{E887207A-607B-41BA-AB57-FC42546975D0}" type="pres">
      <dgm:prSet presAssocID="{F1E04851-058E-4250-8CA7-11446929E18A}" presName="rootText1" presStyleLbl="node0" presStyleIdx="2" presStyleCnt="3" custScaleX="134757" custLinFactNeighborX="86875" custLinFactNeighborY="16114">
        <dgm:presLayoutVars>
          <dgm:chPref val="3"/>
        </dgm:presLayoutVars>
      </dgm:prSet>
      <dgm:spPr/>
      <dgm:t>
        <a:bodyPr/>
        <a:lstStyle/>
        <a:p>
          <a:pPr rtl="1"/>
          <a:endParaRPr lang="ar-SA"/>
        </a:p>
      </dgm:t>
    </dgm:pt>
    <dgm:pt modelId="{8760BF78-6645-4164-864D-5E6D6EFB7299}" type="pres">
      <dgm:prSet presAssocID="{F1E04851-058E-4250-8CA7-11446929E18A}" presName="rootConnector1" presStyleLbl="node1" presStyleIdx="0" presStyleCnt="0"/>
      <dgm:spPr/>
      <dgm:t>
        <a:bodyPr/>
        <a:lstStyle/>
        <a:p>
          <a:pPr rtl="1"/>
          <a:endParaRPr lang="ar-SA"/>
        </a:p>
      </dgm:t>
    </dgm:pt>
    <dgm:pt modelId="{69EE2400-99FA-4817-AAD0-1A8D29DC2126}" type="pres">
      <dgm:prSet presAssocID="{F1E04851-058E-4250-8CA7-11446929E18A}" presName="hierChild2" presStyleCnt="0"/>
      <dgm:spPr/>
      <dgm:t>
        <a:bodyPr/>
        <a:lstStyle/>
        <a:p>
          <a:pPr rtl="1"/>
          <a:endParaRPr lang="ar-SA"/>
        </a:p>
      </dgm:t>
    </dgm:pt>
    <dgm:pt modelId="{A1F24666-4791-4565-8189-86FD62281BCE}" type="pres">
      <dgm:prSet presAssocID="{F1E04851-058E-4250-8CA7-11446929E18A}" presName="hierChild3" presStyleCnt="0"/>
      <dgm:spPr/>
      <dgm:t>
        <a:bodyPr/>
        <a:lstStyle/>
        <a:p>
          <a:pPr rtl="1"/>
          <a:endParaRPr lang="ar-SA"/>
        </a:p>
      </dgm:t>
    </dgm:pt>
  </dgm:ptLst>
  <dgm:cxnLst>
    <dgm:cxn modelId="{EF0EA517-8EBE-45F8-94FF-1727BD8EF8F4}" type="presOf" srcId="{504CC1C0-19A0-4B0D-B7A3-227B51E538BB}" destId="{1DCB28A0-A370-48D4-AEC4-459C212AEEA0}" srcOrd="1" destOrd="0" presId="urn:microsoft.com/office/officeart/2009/3/layout/HorizontalOrganizationChart"/>
    <dgm:cxn modelId="{4A35C83C-C977-4CAF-88BA-381C6C395E09}" type="presOf" srcId="{E96166A9-55BC-4ADB-940F-44F53EC48761}" destId="{47C4A6E6-6DE3-40FE-BA8D-3E74966FB770}" srcOrd="0" destOrd="0" presId="urn:microsoft.com/office/officeart/2009/3/layout/HorizontalOrganizationChart"/>
    <dgm:cxn modelId="{08AA3E2B-8F8F-41EC-B39A-A70AD73E3BB3}" type="presOf" srcId="{39F2A6C4-AB7A-4ED1-8286-D56B111274BC}" destId="{3EFF2D17-C3FF-4A4E-BE2F-DCBAAF0FCCC7}" srcOrd="0" destOrd="0" presId="urn:microsoft.com/office/officeart/2009/3/layout/HorizontalOrganizationChart"/>
    <dgm:cxn modelId="{093B6894-CF72-45F0-A43B-26085C1BA57B}" type="presOf" srcId="{F1E04851-058E-4250-8CA7-11446929E18A}" destId="{E887207A-607B-41BA-AB57-FC42546975D0}" srcOrd="0" destOrd="0" presId="urn:microsoft.com/office/officeart/2009/3/layout/HorizontalOrganizationChart"/>
    <dgm:cxn modelId="{56CFBBC9-138E-484D-BB69-EBE258A1A2FF}" type="presOf" srcId="{33D39921-07F0-4B80-B41F-2C610A6638DB}" destId="{23084866-45E6-4254-A9DE-5F6FEDB66156}" srcOrd="1" destOrd="0" presId="urn:microsoft.com/office/officeart/2009/3/layout/HorizontalOrganizationChart"/>
    <dgm:cxn modelId="{17DA2E03-D101-4DA0-8F56-01D8B09FFA11}" srcId="{E96166A9-55BC-4ADB-940F-44F53EC48761}" destId="{F1E04851-058E-4250-8CA7-11446929E18A}" srcOrd="2" destOrd="0" parTransId="{331C975C-DE9D-4184-A324-D49F5A33BEA8}" sibTransId="{A467DD3C-97E2-47D3-B450-83E53EE9AB77}"/>
    <dgm:cxn modelId="{4DDC1B00-8924-485A-9EB8-1F83E6AC68B1}" type="presOf" srcId="{73F7334E-0359-400D-9BC0-71FC4B7B2299}" destId="{E7779041-50CF-4A76-81FA-32529859E3EF}" srcOrd="0" destOrd="0" presId="urn:microsoft.com/office/officeart/2009/3/layout/HorizontalOrganizationChart"/>
    <dgm:cxn modelId="{9A5B59AB-1BFC-4F08-9F73-3D8A149D8BA5}" type="presOf" srcId="{72AFE78A-6A3B-4D5B-B2C7-2586737E4C74}" destId="{3354991E-14BD-49D0-9974-9F5F070505D6}" srcOrd="0" destOrd="0" presId="urn:microsoft.com/office/officeart/2009/3/layout/HorizontalOrganizationChart"/>
    <dgm:cxn modelId="{36DE0C54-22E1-45A2-8EF6-45F8A5A1759A}" type="presOf" srcId="{39F2A6C4-AB7A-4ED1-8286-D56B111274BC}" destId="{FF722E62-5A83-4389-8EC1-21CC67BF6636}" srcOrd="1" destOrd="0" presId="urn:microsoft.com/office/officeart/2009/3/layout/HorizontalOrganizationChart"/>
    <dgm:cxn modelId="{D663821A-F6C2-48FD-9C5E-03E6E271F2C5}" type="presOf" srcId="{33D39921-07F0-4B80-B41F-2C610A6638DB}" destId="{77009BF1-D724-4A78-AF73-F989D8C63D7E}" srcOrd="0" destOrd="0" presId="urn:microsoft.com/office/officeart/2009/3/layout/HorizontalOrganizationChart"/>
    <dgm:cxn modelId="{C934634F-99C3-4F77-8F9D-A61AFB26D563}" type="presOf" srcId="{504CC1C0-19A0-4B0D-B7A3-227B51E538BB}" destId="{7B760A2B-1BD6-489C-8B57-6E4931EC065F}" srcOrd="0" destOrd="0" presId="urn:microsoft.com/office/officeart/2009/3/layout/HorizontalOrganizationChart"/>
    <dgm:cxn modelId="{7F9A4783-4292-4A2C-A081-77BB06549B67}" srcId="{E96166A9-55BC-4ADB-940F-44F53EC48761}" destId="{504CC1C0-19A0-4B0D-B7A3-227B51E538BB}" srcOrd="0" destOrd="0" parTransId="{CDF859F6-7480-4C61-8E7E-0915D70CC8C8}" sibTransId="{1D697E6E-63EC-4B11-B703-3B51482F531E}"/>
    <dgm:cxn modelId="{B5BBA9FC-0CBE-4767-B52F-255C789DDE10}" srcId="{33D39921-07F0-4B80-B41F-2C610A6638DB}" destId="{39F2A6C4-AB7A-4ED1-8286-D56B111274BC}" srcOrd="0" destOrd="0" parTransId="{73F7334E-0359-400D-9BC0-71FC4B7B2299}" sibTransId="{E3BE1A9A-4006-433E-90EB-50AC7C3FB83B}"/>
    <dgm:cxn modelId="{90E851EA-9C91-4321-B56F-4EEFE18CDDE7}" type="presOf" srcId="{EA75DE79-587D-4A0B-A2A9-D8F88089C8E6}" destId="{45B7C4E4-2985-4E09-9376-11502B065313}" srcOrd="0" destOrd="0" presId="urn:microsoft.com/office/officeart/2009/3/layout/HorizontalOrganizationChart"/>
    <dgm:cxn modelId="{CF50D466-E895-4A53-A57A-899A2ACF1C87}" type="presOf" srcId="{EA75DE79-587D-4A0B-A2A9-D8F88089C8E6}" destId="{E01E745A-304F-4735-9202-53E2A595504D}" srcOrd="1" destOrd="0" presId="urn:microsoft.com/office/officeart/2009/3/layout/HorizontalOrganizationChart"/>
    <dgm:cxn modelId="{014A68C4-80D5-40C0-ABB4-C47ADA7FD527}" type="presOf" srcId="{F1E04851-058E-4250-8CA7-11446929E18A}" destId="{8760BF78-6645-4164-864D-5E6D6EFB7299}" srcOrd="1" destOrd="0" presId="urn:microsoft.com/office/officeart/2009/3/layout/HorizontalOrganizationChart"/>
    <dgm:cxn modelId="{A37CD516-8E54-4297-9A07-90D3EBB7D12B}" srcId="{E96166A9-55BC-4ADB-940F-44F53EC48761}" destId="{33D39921-07F0-4B80-B41F-2C610A6638DB}" srcOrd="1" destOrd="0" parTransId="{0FC473ED-FFC4-4B95-AF11-CEF22283390C}" sibTransId="{3FD8B249-8B48-4876-83AF-488F57330D16}"/>
    <dgm:cxn modelId="{5388D046-0878-45A6-91B9-E44143FFA69C}" srcId="{33D39921-07F0-4B80-B41F-2C610A6638DB}" destId="{EA75DE79-587D-4A0B-A2A9-D8F88089C8E6}" srcOrd="1" destOrd="0" parTransId="{72AFE78A-6A3B-4D5B-B2C7-2586737E4C74}" sibTransId="{4F76BAC1-916A-402B-B384-040378D3986B}"/>
    <dgm:cxn modelId="{C53582DE-D54F-469E-A7F1-84FAE0D2F725}" type="presParOf" srcId="{47C4A6E6-6DE3-40FE-BA8D-3E74966FB770}" destId="{BFA6239D-B448-4E69-819C-39D7D1E99F55}" srcOrd="0" destOrd="0" presId="urn:microsoft.com/office/officeart/2009/3/layout/HorizontalOrganizationChart"/>
    <dgm:cxn modelId="{0122B8E1-F24F-494D-8920-6609C132A35B}" type="presParOf" srcId="{BFA6239D-B448-4E69-819C-39D7D1E99F55}" destId="{167A31D5-AF3C-4685-A079-9B19E4D0EFA8}" srcOrd="0" destOrd="0" presId="urn:microsoft.com/office/officeart/2009/3/layout/HorizontalOrganizationChart"/>
    <dgm:cxn modelId="{CC469A29-C428-4C05-B935-8210DD5E652E}" type="presParOf" srcId="{167A31D5-AF3C-4685-A079-9B19E4D0EFA8}" destId="{7B760A2B-1BD6-489C-8B57-6E4931EC065F}" srcOrd="0" destOrd="0" presId="urn:microsoft.com/office/officeart/2009/3/layout/HorizontalOrganizationChart"/>
    <dgm:cxn modelId="{90818220-3F3F-4F4D-AC7E-E1F1F4729178}" type="presParOf" srcId="{167A31D5-AF3C-4685-A079-9B19E4D0EFA8}" destId="{1DCB28A0-A370-48D4-AEC4-459C212AEEA0}" srcOrd="1" destOrd="0" presId="urn:microsoft.com/office/officeart/2009/3/layout/HorizontalOrganizationChart"/>
    <dgm:cxn modelId="{FAF1662D-39C0-412F-9DB6-47A968223143}" type="presParOf" srcId="{BFA6239D-B448-4E69-819C-39D7D1E99F55}" destId="{86C32EE3-E8C1-4A14-8349-142F7DD610E3}" srcOrd="1" destOrd="0" presId="urn:microsoft.com/office/officeart/2009/3/layout/HorizontalOrganizationChart"/>
    <dgm:cxn modelId="{B395A715-EE6A-454A-B830-9AFC2DB4552F}" type="presParOf" srcId="{BFA6239D-B448-4E69-819C-39D7D1E99F55}" destId="{22A0BCA6-4F3B-42E7-A57C-87BDE9ACA85A}" srcOrd="2" destOrd="0" presId="urn:microsoft.com/office/officeart/2009/3/layout/HorizontalOrganizationChart"/>
    <dgm:cxn modelId="{162247C2-B2F7-4D9B-8F0F-B21F257C1FC9}" type="presParOf" srcId="{47C4A6E6-6DE3-40FE-BA8D-3E74966FB770}" destId="{EEFDC63F-BDEC-4B22-B2D6-1A57C46CAE3F}" srcOrd="1" destOrd="0" presId="urn:microsoft.com/office/officeart/2009/3/layout/HorizontalOrganizationChart"/>
    <dgm:cxn modelId="{5C28A68E-9F64-4846-A4E4-085521F2BCE1}" type="presParOf" srcId="{EEFDC63F-BDEC-4B22-B2D6-1A57C46CAE3F}" destId="{07995F87-6BC3-4E84-A0F0-5BFEB2DC98DB}" srcOrd="0" destOrd="0" presId="urn:microsoft.com/office/officeart/2009/3/layout/HorizontalOrganizationChart"/>
    <dgm:cxn modelId="{BAD26B5D-595F-4B7F-8E18-974CC8848CE8}" type="presParOf" srcId="{07995F87-6BC3-4E84-A0F0-5BFEB2DC98DB}" destId="{77009BF1-D724-4A78-AF73-F989D8C63D7E}" srcOrd="0" destOrd="0" presId="urn:microsoft.com/office/officeart/2009/3/layout/HorizontalOrganizationChart"/>
    <dgm:cxn modelId="{3326D31C-3824-4B35-9490-372E0D182DD9}" type="presParOf" srcId="{07995F87-6BC3-4E84-A0F0-5BFEB2DC98DB}" destId="{23084866-45E6-4254-A9DE-5F6FEDB66156}" srcOrd="1" destOrd="0" presId="urn:microsoft.com/office/officeart/2009/3/layout/HorizontalOrganizationChart"/>
    <dgm:cxn modelId="{B38C6646-38BC-4E68-9533-7CD78E066CC5}" type="presParOf" srcId="{EEFDC63F-BDEC-4B22-B2D6-1A57C46CAE3F}" destId="{0B715A2A-4F6C-466E-90D1-2C5BFCDCCFA0}" srcOrd="1" destOrd="0" presId="urn:microsoft.com/office/officeart/2009/3/layout/HorizontalOrganizationChart"/>
    <dgm:cxn modelId="{E8111AB5-CA5B-49A2-A273-3A6072C8F994}" type="presParOf" srcId="{0B715A2A-4F6C-466E-90D1-2C5BFCDCCFA0}" destId="{E7779041-50CF-4A76-81FA-32529859E3EF}" srcOrd="0" destOrd="0" presId="urn:microsoft.com/office/officeart/2009/3/layout/HorizontalOrganizationChart"/>
    <dgm:cxn modelId="{047A0EF8-F4C4-4B11-981B-9D2141191288}" type="presParOf" srcId="{0B715A2A-4F6C-466E-90D1-2C5BFCDCCFA0}" destId="{1CEEC4DF-05C8-41CB-9167-D7EABC862DF2}" srcOrd="1" destOrd="0" presId="urn:microsoft.com/office/officeart/2009/3/layout/HorizontalOrganizationChart"/>
    <dgm:cxn modelId="{B60CBCD7-BD22-4919-A08E-CD5E22927612}" type="presParOf" srcId="{1CEEC4DF-05C8-41CB-9167-D7EABC862DF2}" destId="{88D9C7B0-98D8-4375-A071-25859EC5253B}" srcOrd="0" destOrd="0" presId="urn:microsoft.com/office/officeart/2009/3/layout/HorizontalOrganizationChart"/>
    <dgm:cxn modelId="{0C0FC7EE-251C-40F8-A004-716833891A0F}" type="presParOf" srcId="{88D9C7B0-98D8-4375-A071-25859EC5253B}" destId="{3EFF2D17-C3FF-4A4E-BE2F-DCBAAF0FCCC7}" srcOrd="0" destOrd="0" presId="urn:microsoft.com/office/officeart/2009/3/layout/HorizontalOrganizationChart"/>
    <dgm:cxn modelId="{BB5BF80F-8511-4CF1-98AF-FA74B14B645F}" type="presParOf" srcId="{88D9C7B0-98D8-4375-A071-25859EC5253B}" destId="{FF722E62-5A83-4389-8EC1-21CC67BF6636}" srcOrd="1" destOrd="0" presId="urn:microsoft.com/office/officeart/2009/3/layout/HorizontalOrganizationChart"/>
    <dgm:cxn modelId="{857305DB-619F-4634-8C8D-221A27F4CFB2}" type="presParOf" srcId="{1CEEC4DF-05C8-41CB-9167-D7EABC862DF2}" destId="{2310046D-D445-4ED1-9F23-2F9A1138AF24}" srcOrd="1" destOrd="0" presId="urn:microsoft.com/office/officeart/2009/3/layout/HorizontalOrganizationChart"/>
    <dgm:cxn modelId="{75DA4FFD-AB19-42AD-B7AE-EAE9414534CE}" type="presParOf" srcId="{1CEEC4DF-05C8-41CB-9167-D7EABC862DF2}" destId="{4B89E424-B6EE-4EEA-9454-E3AC6CE0C8E1}" srcOrd="2" destOrd="0" presId="urn:microsoft.com/office/officeart/2009/3/layout/HorizontalOrganizationChart"/>
    <dgm:cxn modelId="{411FB705-FCC2-42EC-B8AC-7CFFE30FE824}" type="presParOf" srcId="{0B715A2A-4F6C-466E-90D1-2C5BFCDCCFA0}" destId="{3354991E-14BD-49D0-9974-9F5F070505D6}" srcOrd="2" destOrd="0" presId="urn:microsoft.com/office/officeart/2009/3/layout/HorizontalOrganizationChart"/>
    <dgm:cxn modelId="{104E16E5-EE3A-4806-9701-7FDDB0DB1A7C}" type="presParOf" srcId="{0B715A2A-4F6C-466E-90D1-2C5BFCDCCFA0}" destId="{2F437FF8-33B7-4804-BD67-2C7C8B436469}" srcOrd="3" destOrd="0" presId="urn:microsoft.com/office/officeart/2009/3/layout/HorizontalOrganizationChart"/>
    <dgm:cxn modelId="{987A7B6B-49BE-4951-854C-EE92C55994A9}" type="presParOf" srcId="{2F437FF8-33B7-4804-BD67-2C7C8B436469}" destId="{16958101-8D01-4CDE-B15F-056D187DEAC8}" srcOrd="0" destOrd="0" presId="urn:microsoft.com/office/officeart/2009/3/layout/HorizontalOrganizationChart"/>
    <dgm:cxn modelId="{7E699042-C5FA-4446-BFD2-70708576A58D}" type="presParOf" srcId="{16958101-8D01-4CDE-B15F-056D187DEAC8}" destId="{45B7C4E4-2985-4E09-9376-11502B065313}" srcOrd="0" destOrd="0" presId="urn:microsoft.com/office/officeart/2009/3/layout/HorizontalOrganizationChart"/>
    <dgm:cxn modelId="{6DC19563-C86A-4D19-A30D-6DFF24C239C6}" type="presParOf" srcId="{16958101-8D01-4CDE-B15F-056D187DEAC8}" destId="{E01E745A-304F-4735-9202-53E2A595504D}" srcOrd="1" destOrd="0" presId="urn:microsoft.com/office/officeart/2009/3/layout/HorizontalOrganizationChart"/>
    <dgm:cxn modelId="{69CCDB3D-7F17-4402-8810-BBE753F36742}" type="presParOf" srcId="{2F437FF8-33B7-4804-BD67-2C7C8B436469}" destId="{6271F89F-CB03-41D4-AA02-DD674EBBF2CA}" srcOrd="1" destOrd="0" presId="urn:microsoft.com/office/officeart/2009/3/layout/HorizontalOrganizationChart"/>
    <dgm:cxn modelId="{21428441-362F-47C7-8C40-2B0DE9A14046}" type="presParOf" srcId="{2F437FF8-33B7-4804-BD67-2C7C8B436469}" destId="{1E4BDEB8-4B84-4400-B9FF-353FFBB48D3F}" srcOrd="2" destOrd="0" presId="urn:microsoft.com/office/officeart/2009/3/layout/HorizontalOrganizationChart"/>
    <dgm:cxn modelId="{62381E42-768B-4E0E-9A75-93D5CF6C56D2}" type="presParOf" srcId="{EEFDC63F-BDEC-4B22-B2D6-1A57C46CAE3F}" destId="{F3491718-55AC-438F-B80E-329A2E00EAB8}" srcOrd="2" destOrd="0" presId="urn:microsoft.com/office/officeart/2009/3/layout/HorizontalOrganizationChart"/>
    <dgm:cxn modelId="{F43D719E-4A4B-4BB6-BF2C-3383462D3290}" type="presParOf" srcId="{47C4A6E6-6DE3-40FE-BA8D-3E74966FB770}" destId="{4876A0E4-4321-4A67-A2D5-CED06F71ABA0}" srcOrd="2" destOrd="0" presId="urn:microsoft.com/office/officeart/2009/3/layout/HorizontalOrganizationChart"/>
    <dgm:cxn modelId="{CB1C46BB-7AF9-4262-958F-988C09D0BB76}" type="presParOf" srcId="{4876A0E4-4321-4A67-A2D5-CED06F71ABA0}" destId="{ACD61CBB-9EBB-463F-A227-A3C05AD9CD0D}" srcOrd="0" destOrd="0" presId="urn:microsoft.com/office/officeart/2009/3/layout/HorizontalOrganizationChart"/>
    <dgm:cxn modelId="{09B0E7CD-F836-4718-A9CD-17B707F343B2}" type="presParOf" srcId="{ACD61CBB-9EBB-463F-A227-A3C05AD9CD0D}" destId="{E887207A-607B-41BA-AB57-FC42546975D0}" srcOrd="0" destOrd="0" presId="urn:microsoft.com/office/officeart/2009/3/layout/HorizontalOrganizationChart"/>
    <dgm:cxn modelId="{64737F64-38AE-4314-9BF9-6D68F6A6C9C8}" type="presParOf" srcId="{ACD61CBB-9EBB-463F-A227-A3C05AD9CD0D}" destId="{8760BF78-6645-4164-864D-5E6D6EFB7299}" srcOrd="1" destOrd="0" presId="urn:microsoft.com/office/officeart/2009/3/layout/HorizontalOrganizationChart"/>
    <dgm:cxn modelId="{22BE192D-5E14-4982-BF8B-3F00BA858B8A}" type="presParOf" srcId="{4876A0E4-4321-4A67-A2D5-CED06F71ABA0}" destId="{69EE2400-99FA-4817-AAD0-1A8D29DC2126}" srcOrd="1" destOrd="0" presId="urn:microsoft.com/office/officeart/2009/3/layout/HorizontalOrganizationChart"/>
    <dgm:cxn modelId="{7DD0EB9C-6C20-40AF-B797-99DB3BF8FF50}" type="presParOf" srcId="{4876A0E4-4321-4A67-A2D5-CED06F71ABA0}" destId="{A1F24666-4791-4565-8189-86FD62281BCE}" srcOrd="2" destOrd="0" presId="urn:microsoft.com/office/officeart/2009/3/layout/HorizontalOrganizationChart"/>
  </dgm:cxnLst>
  <dgm:bg/>
  <dgm:whole>
    <a:ln>
      <a:solidFill>
        <a:schemeClr val="bg1"/>
      </a:solidFill>
    </a:ln>
  </dgm:whole>
</dgm:dataModel>
</file>

<file path=ppt/diagrams/data55.xml><?xml version="1.0" encoding="utf-8"?>
<dgm:dataModel xmlns:dgm="http://schemas.openxmlformats.org/drawingml/2006/diagram" xmlns:a="http://schemas.openxmlformats.org/drawingml/2006/main">
  <dgm:ptLst>
    <dgm:pt modelId="{AE6342A5-3325-4E95-9651-9B36155B37CD}"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fr-FR"/>
        </a:p>
      </dgm:t>
    </dgm:pt>
    <dgm:pt modelId="{D01B647D-AF3F-4623-8C31-57A3D807A1E2}">
      <dgm:prSet phldrT="[Texte]" custT="1"/>
      <dgm:spPr>
        <a:solidFill>
          <a:srgbClr val="FFFF00"/>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1</a:t>
          </a:r>
          <a:endParaRPr lang="fr-FR" sz="2000" b="1" dirty="0">
            <a:solidFill>
              <a:schemeClr val="tx1"/>
            </a:solidFill>
            <a:cs typeface="+mj-cs"/>
          </a:endParaRPr>
        </a:p>
      </dgm:t>
    </dgm:pt>
    <dgm:pt modelId="{A5667086-41D4-4D81-92E7-131DA235F09A}" type="parTrans" cxnId="{02ADF8A7-1D6F-43E2-9616-D345D14340A8}">
      <dgm:prSet/>
      <dgm:spPr/>
      <dgm:t>
        <a:bodyPr/>
        <a:lstStyle/>
        <a:p>
          <a:endParaRPr lang="fr-FR"/>
        </a:p>
      </dgm:t>
    </dgm:pt>
    <dgm:pt modelId="{F2510889-6C1D-4325-94F0-4962CDE16C9D}" type="sibTrans" cxnId="{02ADF8A7-1D6F-43E2-9616-D345D14340A8}">
      <dgm:prSet/>
      <dgm:spPr/>
      <dgm:t>
        <a:bodyPr/>
        <a:lstStyle/>
        <a:p>
          <a:endParaRPr lang="fr-FR"/>
        </a:p>
      </dgm:t>
    </dgm:pt>
    <dgm:pt modelId="{7D9FB04A-AEB5-4C46-86EE-B74E9BA2ACD0}">
      <dgm:prSet phldrT="[Texte]" custT="1"/>
      <dgm:spPr>
        <a:solidFill>
          <a:schemeClr val="accent1">
            <a:lumMod val="40000"/>
            <a:lumOff val="60000"/>
          </a:schemeClr>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2</a:t>
          </a:r>
          <a:endParaRPr lang="fr-FR" sz="2000" b="1" dirty="0">
            <a:solidFill>
              <a:schemeClr val="tx1"/>
            </a:solidFill>
            <a:cs typeface="+mj-cs"/>
          </a:endParaRPr>
        </a:p>
      </dgm:t>
    </dgm:pt>
    <dgm:pt modelId="{E3B0D70B-387C-48D2-991B-FAF03431F1C4}" type="parTrans" cxnId="{82736EBB-71AE-4795-9B4D-30791929AD9A}">
      <dgm:prSet/>
      <dgm:spPr/>
      <dgm:t>
        <a:bodyPr/>
        <a:lstStyle/>
        <a:p>
          <a:endParaRPr lang="fr-FR"/>
        </a:p>
      </dgm:t>
    </dgm:pt>
    <dgm:pt modelId="{D918948E-5028-4074-B871-A044787B68C9}" type="sibTrans" cxnId="{82736EBB-71AE-4795-9B4D-30791929AD9A}">
      <dgm:prSet/>
      <dgm:spPr/>
      <dgm:t>
        <a:bodyPr/>
        <a:lstStyle/>
        <a:p>
          <a:endParaRPr lang="fr-FR"/>
        </a:p>
      </dgm:t>
    </dgm:pt>
    <dgm:pt modelId="{17363D58-1CE5-4103-9840-DF3B46537E01}">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9E61CE2E-CAAC-45A1-9B2A-CF56B3ABB2CF}" type="sibTrans" cxnId="{DCBBC89E-093C-4748-BF9E-C90C3C20ECA9}">
      <dgm:prSet/>
      <dgm:spPr/>
      <dgm:t>
        <a:bodyPr/>
        <a:lstStyle/>
        <a:p>
          <a:endParaRPr lang="fr-FR"/>
        </a:p>
      </dgm:t>
    </dgm:pt>
    <dgm:pt modelId="{9CCF6353-6CFA-43AF-8FE0-7204E3592A59}" type="parTrans" cxnId="{DCBBC89E-093C-4748-BF9E-C90C3C20ECA9}">
      <dgm:prSet/>
      <dgm:spPr/>
      <dgm:t>
        <a:bodyPr/>
        <a:lstStyle/>
        <a:p>
          <a:endParaRPr lang="fr-FR"/>
        </a:p>
      </dgm:t>
    </dgm:pt>
    <dgm:pt modelId="{2920BCD6-B3E4-49B3-A3AA-CEAB74EB82DE}">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6274DA07-7528-42C7-A9C8-065BF3BEC610}" type="sibTrans" cxnId="{54263311-F48B-41AC-BDE0-F534793D520D}">
      <dgm:prSet/>
      <dgm:spPr/>
      <dgm:t>
        <a:bodyPr/>
        <a:lstStyle/>
        <a:p>
          <a:endParaRPr lang="fr-FR"/>
        </a:p>
      </dgm:t>
    </dgm:pt>
    <dgm:pt modelId="{5B80076F-A64B-40E1-AB65-82D387EB6820}" type="parTrans" cxnId="{54263311-F48B-41AC-BDE0-F534793D520D}">
      <dgm:prSet/>
      <dgm:spPr/>
      <dgm:t>
        <a:bodyPr/>
        <a:lstStyle/>
        <a:p>
          <a:endParaRPr lang="fr-FR"/>
        </a:p>
      </dgm:t>
    </dgm:pt>
    <dgm:pt modelId="{6FEB966A-B773-43CE-982A-32496626E83E}" type="pres">
      <dgm:prSet presAssocID="{AE6342A5-3325-4E95-9651-9B36155B37CD}" presName="outerComposite" presStyleCnt="0">
        <dgm:presLayoutVars>
          <dgm:chMax val="2"/>
          <dgm:animLvl val="lvl"/>
          <dgm:resizeHandles val="exact"/>
        </dgm:presLayoutVars>
      </dgm:prSet>
      <dgm:spPr/>
      <dgm:t>
        <a:bodyPr/>
        <a:lstStyle/>
        <a:p>
          <a:endParaRPr lang="fr-FR"/>
        </a:p>
      </dgm:t>
    </dgm:pt>
    <dgm:pt modelId="{6A45746E-BF28-4C5C-8933-A420F0FA2CDC}" type="pres">
      <dgm:prSet presAssocID="{AE6342A5-3325-4E95-9651-9B36155B37CD}" presName="dummyMaxCanvas" presStyleCnt="0"/>
      <dgm:spPr/>
    </dgm:pt>
    <dgm:pt modelId="{96F746E6-D2D5-4EA8-B5F8-D3697AB4B1ED}" type="pres">
      <dgm:prSet presAssocID="{AE6342A5-3325-4E95-9651-9B36155B37CD}" presName="parentComposite" presStyleCnt="0"/>
      <dgm:spPr/>
    </dgm:pt>
    <dgm:pt modelId="{A3FBA9F2-6C52-4EFE-998B-388C69A9A393}" type="pres">
      <dgm:prSet presAssocID="{AE6342A5-3325-4E95-9651-9B36155B37CD}" presName="parent1" presStyleLbl="alignAccFollowNode1" presStyleIdx="0" presStyleCnt="4" custFlipVert="1" custScaleY="7427">
        <dgm:presLayoutVars>
          <dgm:chMax val="4"/>
        </dgm:presLayoutVars>
      </dgm:prSet>
      <dgm:spPr/>
      <dgm:t>
        <a:bodyPr/>
        <a:lstStyle/>
        <a:p>
          <a:endParaRPr lang="fr-FR"/>
        </a:p>
      </dgm:t>
    </dgm:pt>
    <dgm:pt modelId="{A35BE092-228B-4E3F-993E-A2D4ABD91426}" type="pres">
      <dgm:prSet presAssocID="{AE6342A5-3325-4E95-9651-9B36155B37CD}" presName="parent2" presStyleLbl="alignAccFollowNode1" presStyleIdx="1" presStyleCnt="4" custFlipVert="1" custScaleX="63761" custScaleY="7427">
        <dgm:presLayoutVars>
          <dgm:chMax val="4"/>
        </dgm:presLayoutVars>
      </dgm:prSet>
      <dgm:spPr/>
      <dgm:t>
        <a:bodyPr/>
        <a:lstStyle/>
        <a:p>
          <a:endParaRPr lang="fr-FR"/>
        </a:p>
      </dgm:t>
    </dgm:pt>
    <dgm:pt modelId="{B49D8F64-CBBA-4FCE-8C9C-E7BF1EF2DB7A}" type="pres">
      <dgm:prSet presAssocID="{AE6342A5-3325-4E95-9651-9B36155B37CD}" presName="childrenComposite" presStyleCnt="0"/>
      <dgm:spPr/>
    </dgm:pt>
    <dgm:pt modelId="{A7C07BBC-0481-4A10-A6F4-772E55A83049}" type="pres">
      <dgm:prSet presAssocID="{AE6342A5-3325-4E95-9651-9B36155B37CD}" presName="dummyMaxCanvas_ChildArea" presStyleCnt="0"/>
      <dgm:spPr/>
    </dgm:pt>
    <dgm:pt modelId="{470B8130-2164-4B92-B406-FF6788E81382}" type="pres">
      <dgm:prSet presAssocID="{AE6342A5-3325-4E95-9651-9B36155B37CD}" presName="fulcrum" presStyleLbl="alignAccFollowNode1" presStyleIdx="2" presStyleCnt="4"/>
      <dgm:spPr>
        <a:solidFill>
          <a:schemeClr val="tx1">
            <a:alpha val="90000"/>
          </a:schemeClr>
        </a:solidFill>
      </dgm:spPr>
    </dgm:pt>
    <dgm:pt modelId="{F0295B23-93E2-4333-9ADB-C94B9673881D}" type="pres">
      <dgm:prSet presAssocID="{AE6342A5-3325-4E95-9651-9B36155B37CD}" presName="balance_11" presStyleLbl="alignAccFollowNode1" presStyleIdx="3" presStyleCnt="4" custAng="20605647">
        <dgm:presLayoutVars>
          <dgm:bulletEnabled val="1"/>
        </dgm:presLayoutVars>
      </dgm:prSet>
      <dgm:spPr>
        <a:solidFill>
          <a:schemeClr val="tx1">
            <a:alpha val="90000"/>
          </a:schemeClr>
        </a:solidFill>
      </dgm:spPr>
    </dgm:pt>
    <dgm:pt modelId="{A67387FB-DF5B-4975-8084-C443B381A078}" type="pres">
      <dgm:prSet presAssocID="{AE6342A5-3325-4E95-9651-9B36155B37CD}" presName="left_11_1" presStyleLbl="node1" presStyleIdx="0" presStyleCnt="2" custAng="20674961" custScaleY="86775" custLinFactNeighborX="-6923" custLinFactNeighborY="26055">
        <dgm:presLayoutVars>
          <dgm:bulletEnabled val="1"/>
        </dgm:presLayoutVars>
      </dgm:prSet>
      <dgm:spPr/>
      <dgm:t>
        <a:bodyPr/>
        <a:lstStyle/>
        <a:p>
          <a:endParaRPr lang="fr-FR"/>
        </a:p>
      </dgm:t>
    </dgm:pt>
    <dgm:pt modelId="{08A405E8-63E6-49B2-BD9A-083CD0ACE683}" type="pres">
      <dgm:prSet presAssocID="{AE6342A5-3325-4E95-9651-9B36155B37CD}" presName="right_11_1" presStyleLbl="node1" presStyleIdx="1" presStyleCnt="2" custAng="20536910" custScaleY="86775" custLinFactNeighborX="-28027" custLinFactNeighborY="1439">
        <dgm:presLayoutVars>
          <dgm:bulletEnabled val="1"/>
        </dgm:presLayoutVars>
      </dgm:prSet>
      <dgm:spPr/>
      <dgm:t>
        <a:bodyPr/>
        <a:lstStyle/>
        <a:p>
          <a:endParaRPr lang="fr-FR"/>
        </a:p>
      </dgm:t>
    </dgm:pt>
  </dgm:ptLst>
  <dgm:cxnLst>
    <dgm:cxn modelId="{5E599987-DA94-4619-A862-150E91E913F3}" type="presOf" srcId="{AE6342A5-3325-4E95-9651-9B36155B37CD}" destId="{6FEB966A-B773-43CE-982A-32496626E83E}" srcOrd="0" destOrd="0" presId="urn:microsoft.com/office/officeart/2005/8/layout/balance1"/>
    <dgm:cxn modelId="{82736EBB-71AE-4795-9B4D-30791929AD9A}" srcId="{2920BCD6-B3E4-49B3-A3AA-CEAB74EB82DE}" destId="{7D9FB04A-AEB5-4C46-86EE-B74E9BA2ACD0}" srcOrd="0" destOrd="0" parTransId="{E3B0D70B-387C-48D2-991B-FAF03431F1C4}" sibTransId="{D918948E-5028-4074-B871-A044787B68C9}"/>
    <dgm:cxn modelId="{7AD89A07-9033-429A-9D4C-2887AB8EE625}" type="presOf" srcId="{D01B647D-AF3F-4623-8C31-57A3D807A1E2}" destId="{A67387FB-DF5B-4975-8084-C443B381A078}" srcOrd="0" destOrd="0" presId="urn:microsoft.com/office/officeart/2005/8/layout/balance1"/>
    <dgm:cxn modelId="{B9B20697-7DE2-4E82-91EA-ED37775CF734}" type="presOf" srcId="{17363D58-1CE5-4103-9840-DF3B46537E01}" destId="{A3FBA9F2-6C52-4EFE-998B-388C69A9A393}" srcOrd="0" destOrd="0" presId="urn:microsoft.com/office/officeart/2005/8/layout/balance1"/>
    <dgm:cxn modelId="{FB7A0E01-8D0F-426E-9EB8-7E409B657D4E}" type="presOf" srcId="{2920BCD6-B3E4-49B3-A3AA-CEAB74EB82DE}" destId="{A35BE092-228B-4E3F-993E-A2D4ABD91426}" srcOrd="0" destOrd="0" presId="urn:microsoft.com/office/officeart/2005/8/layout/balance1"/>
    <dgm:cxn modelId="{0F1F04E8-9D65-4489-8C07-D2339A218EFB}" type="presOf" srcId="{7D9FB04A-AEB5-4C46-86EE-B74E9BA2ACD0}" destId="{08A405E8-63E6-49B2-BD9A-083CD0ACE683}" srcOrd="0" destOrd="0" presId="urn:microsoft.com/office/officeart/2005/8/layout/balance1"/>
    <dgm:cxn modelId="{DCBBC89E-093C-4748-BF9E-C90C3C20ECA9}" srcId="{AE6342A5-3325-4E95-9651-9B36155B37CD}" destId="{17363D58-1CE5-4103-9840-DF3B46537E01}" srcOrd="0" destOrd="0" parTransId="{9CCF6353-6CFA-43AF-8FE0-7204E3592A59}" sibTransId="{9E61CE2E-CAAC-45A1-9B2A-CF56B3ABB2CF}"/>
    <dgm:cxn modelId="{02ADF8A7-1D6F-43E2-9616-D345D14340A8}" srcId="{17363D58-1CE5-4103-9840-DF3B46537E01}" destId="{D01B647D-AF3F-4623-8C31-57A3D807A1E2}" srcOrd="0" destOrd="0" parTransId="{A5667086-41D4-4D81-92E7-131DA235F09A}" sibTransId="{F2510889-6C1D-4325-94F0-4962CDE16C9D}"/>
    <dgm:cxn modelId="{54263311-F48B-41AC-BDE0-F534793D520D}" srcId="{AE6342A5-3325-4E95-9651-9B36155B37CD}" destId="{2920BCD6-B3E4-49B3-A3AA-CEAB74EB82DE}" srcOrd="1" destOrd="0" parTransId="{5B80076F-A64B-40E1-AB65-82D387EB6820}" sibTransId="{6274DA07-7528-42C7-A9C8-065BF3BEC610}"/>
    <dgm:cxn modelId="{C749088A-2F40-44D3-A7A4-F61AC55A0FF2}" type="presParOf" srcId="{6FEB966A-B773-43CE-982A-32496626E83E}" destId="{6A45746E-BF28-4C5C-8933-A420F0FA2CDC}" srcOrd="0" destOrd="0" presId="urn:microsoft.com/office/officeart/2005/8/layout/balance1"/>
    <dgm:cxn modelId="{E40183BB-E2A6-412C-8A06-B1898850258B}" type="presParOf" srcId="{6FEB966A-B773-43CE-982A-32496626E83E}" destId="{96F746E6-D2D5-4EA8-B5F8-D3697AB4B1ED}" srcOrd="1" destOrd="0" presId="urn:microsoft.com/office/officeart/2005/8/layout/balance1"/>
    <dgm:cxn modelId="{982C47F3-3295-4769-BD62-82457DDB975D}" type="presParOf" srcId="{96F746E6-D2D5-4EA8-B5F8-D3697AB4B1ED}" destId="{A3FBA9F2-6C52-4EFE-998B-388C69A9A393}" srcOrd="0" destOrd="0" presId="urn:microsoft.com/office/officeart/2005/8/layout/balance1"/>
    <dgm:cxn modelId="{EA063223-BDB2-411B-8039-7CA88281D6F3}" type="presParOf" srcId="{96F746E6-D2D5-4EA8-B5F8-D3697AB4B1ED}" destId="{A35BE092-228B-4E3F-993E-A2D4ABD91426}" srcOrd="1" destOrd="0" presId="urn:microsoft.com/office/officeart/2005/8/layout/balance1"/>
    <dgm:cxn modelId="{0C2E0810-E373-4C15-A68C-90699D901FC2}" type="presParOf" srcId="{6FEB966A-B773-43CE-982A-32496626E83E}" destId="{B49D8F64-CBBA-4FCE-8C9C-E7BF1EF2DB7A}" srcOrd="2" destOrd="0" presId="urn:microsoft.com/office/officeart/2005/8/layout/balance1"/>
    <dgm:cxn modelId="{FCD63C34-B52F-47D1-9F18-5F0C4D40DB52}" type="presParOf" srcId="{B49D8F64-CBBA-4FCE-8C9C-E7BF1EF2DB7A}" destId="{A7C07BBC-0481-4A10-A6F4-772E55A83049}" srcOrd="0" destOrd="0" presId="urn:microsoft.com/office/officeart/2005/8/layout/balance1"/>
    <dgm:cxn modelId="{6F3CFA9E-18CF-4AE8-A585-F8DFB84E9A3C}" type="presParOf" srcId="{B49D8F64-CBBA-4FCE-8C9C-E7BF1EF2DB7A}" destId="{470B8130-2164-4B92-B406-FF6788E81382}" srcOrd="1" destOrd="0" presId="urn:microsoft.com/office/officeart/2005/8/layout/balance1"/>
    <dgm:cxn modelId="{C456F234-3BB0-4422-8BD4-0A1DF6E1826F}" type="presParOf" srcId="{B49D8F64-CBBA-4FCE-8C9C-E7BF1EF2DB7A}" destId="{F0295B23-93E2-4333-9ADB-C94B9673881D}" srcOrd="2" destOrd="0" presId="urn:microsoft.com/office/officeart/2005/8/layout/balance1"/>
    <dgm:cxn modelId="{645D9158-3B70-4E50-A567-D27D2C9181FF}" type="presParOf" srcId="{B49D8F64-CBBA-4FCE-8C9C-E7BF1EF2DB7A}" destId="{A67387FB-DF5B-4975-8084-C443B381A078}" srcOrd="3" destOrd="0" presId="urn:microsoft.com/office/officeart/2005/8/layout/balance1"/>
    <dgm:cxn modelId="{95B0A3CD-24AE-4D06-960D-DD20152172CC}" type="presParOf" srcId="{B49D8F64-CBBA-4FCE-8C9C-E7BF1EF2DB7A}" destId="{08A405E8-63E6-49B2-BD9A-083CD0ACE683}" srcOrd="4" destOrd="0" presId="urn:microsoft.com/office/officeart/2005/8/layout/balance1"/>
  </dgm:cxnLst>
  <dgm:bg/>
  <dgm:whole>
    <a:ln>
      <a:solidFill>
        <a:schemeClr val="bg1"/>
      </a:solidFill>
    </a:ln>
  </dgm:whole>
</dgm:dataModel>
</file>

<file path=ppt/diagrams/data56.xml><?xml version="1.0" encoding="utf-8"?>
<dgm:dataModel xmlns:dgm="http://schemas.openxmlformats.org/drawingml/2006/diagram" xmlns:a="http://schemas.openxmlformats.org/drawingml/2006/main">
  <dgm:ptLst>
    <dgm:pt modelId="{EB378A68-9C7C-4C6C-A59F-DB35770EB1A8}" type="doc">
      <dgm:prSet loTypeId="urn:microsoft.com/office/officeart/2008/layout/HorizontalMultiLevelHierarchy" loCatId="hierarchy" qsTypeId="urn:microsoft.com/office/officeart/2005/8/quickstyle/simple1" qsCatId="simple" csTypeId="urn:microsoft.com/office/officeart/2005/8/colors/accent0_1" csCatId="mainScheme" phldr="1"/>
      <dgm:spPr/>
      <dgm:t>
        <a:bodyPr/>
        <a:lstStyle/>
        <a:p>
          <a:endParaRPr lang="fr-FR"/>
        </a:p>
      </dgm:t>
    </dgm:pt>
    <dgm:pt modelId="{35238A60-6A02-4C28-AC6C-24AFDF655360}">
      <dgm:prSet phldrT="[Texte]" custT="1"/>
      <dgm:spPr>
        <a:ln>
          <a:solidFill>
            <a:schemeClr val="bg1"/>
          </a:solidFill>
        </a:ln>
      </dgm:spPr>
      <dgm:t>
        <a:bodyPr/>
        <a:lstStyle/>
        <a:p>
          <a:pPr algn="just"/>
          <a:endParaRPr lang="fr-FR" sz="2400" b="1" dirty="0">
            <a:cs typeface="+mj-cs"/>
          </a:endParaRPr>
        </a:p>
      </dgm:t>
    </dgm:pt>
    <dgm:pt modelId="{D6DEE8A4-B569-45DF-BA77-F3D0FFA4BEF7}" type="parTrans" cxnId="{4A7CB476-B3E6-4530-A2F2-81D5ED5BC943}">
      <dgm:prSet/>
      <dgm:spPr/>
      <dgm:t>
        <a:bodyPr/>
        <a:lstStyle/>
        <a:p>
          <a:endParaRPr lang="fr-FR" sz="1000" b="1">
            <a:cs typeface="+mj-cs"/>
          </a:endParaRPr>
        </a:p>
      </dgm:t>
    </dgm:pt>
    <dgm:pt modelId="{4690D313-06AD-43D9-B218-A4FB92BBCDEA}" type="sibTrans" cxnId="{4A7CB476-B3E6-4530-A2F2-81D5ED5BC943}">
      <dgm:prSet/>
      <dgm:spPr/>
      <dgm:t>
        <a:bodyPr/>
        <a:lstStyle/>
        <a:p>
          <a:endParaRPr lang="fr-FR"/>
        </a:p>
      </dgm:t>
    </dgm:pt>
    <dgm:pt modelId="{77C35111-8E85-4789-9793-54BE89010271}">
      <dgm:prSet custT="1"/>
      <dgm:spPr>
        <a:solidFill>
          <a:srgbClr val="92D050"/>
        </a:solidFill>
        <a:ln>
          <a:solidFill>
            <a:srgbClr val="92D050"/>
          </a:solidFill>
        </a:ln>
      </dgm:spPr>
      <dgm:t>
        <a:bodyPr/>
        <a:lstStyle/>
        <a:p>
          <a:pPr algn="r" rtl="1"/>
          <a:r>
            <a:rPr lang="ar-TN" sz="2400" b="1" dirty="0">
              <a:cs typeface="+mj-cs"/>
            </a:rPr>
            <a:t> إذا وُجدت قرينة أخرى لفائدة واحد من المعنيين، أخِذ </a:t>
          </a:r>
          <a:r>
            <a:rPr lang="ar-TN" sz="2400" b="1" dirty="0" err="1">
              <a:cs typeface="+mj-cs"/>
            </a:rPr>
            <a:t>بها</a:t>
          </a:r>
          <a:r>
            <a:rPr lang="ar-TN" sz="2400" b="1" dirty="0">
              <a:cs typeface="+mj-cs"/>
            </a:rPr>
            <a:t>، لأنّها أقوى من القرينة الأولى في الدّلالة          على مراد المتكلّم.</a:t>
          </a:r>
        </a:p>
        <a:p>
          <a:pPr algn="r" rtl="1"/>
          <a:r>
            <a:rPr lang="ar-TN" sz="2400" b="1" dirty="0">
              <a:cs typeface="+mj-cs"/>
            </a:rPr>
            <a:t> أمّا إذا لم توجد الأخرى، بقينا مع قرينة واحدة على مراد المتكلّم، فيؤخذ </a:t>
          </a:r>
          <a:r>
            <a:rPr lang="ar-TN" sz="2400" b="1" dirty="0" err="1">
              <a:cs typeface="+mj-cs"/>
            </a:rPr>
            <a:t>بها</a:t>
          </a:r>
          <a:r>
            <a:rPr lang="ar-TN" sz="2400" b="1" dirty="0">
              <a:cs typeface="+mj-cs"/>
            </a:rPr>
            <a:t>.</a:t>
          </a:r>
          <a:endParaRPr lang="fr-FR" sz="2400" b="1" dirty="0">
            <a:cs typeface="+mj-cs"/>
          </a:endParaRPr>
        </a:p>
      </dgm:t>
    </dgm:pt>
    <dgm:pt modelId="{E31E5E1D-2E9C-454D-91D4-3D228A2CBC92}" type="parTrans" cxnId="{0B21251A-3FC7-4AD4-9EE6-0E26C8AB960A}">
      <dgm:prSet custT="1"/>
      <dgm:spPr/>
      <dgm:t>
        <a:bodyPr/>
        <a:lstStyle/>
        <a:p>
          <a:pPr algn="just"/>
          <a:endParaRPr lang="fr-FR" sz="2400" b="1">
            <a:cs typeface="+mj-cs"/>
          </a:endParaRPr>
        </a:p>
      </dgm:t>
    </dgm:pt>
    <dgm:pt modelId="{C20A8D7D-2C70-453D-989F-6B3A8F3546E4}" type="sibTrans" cxnId="{0B21251A-3FC7-4AD4-9EE6-0E26C8AB960A}">
      <dgm:prSet/>
      <dgm:spPr/>
      <dgm:t>
        <a:bodyPr/>
        <a:lstStyle/>
        <a:p>
          <a:endParaRPr lang="fr-FR"/>
        </a:p>
      </dgm:t>
    </dgm:pt>
    <dgm:pt modelId="{53E05060-2AF6-4CCB-A370-A80F1FAE7F31}" type="pres">
      <dgm:prSet presAssocID="{EB378A68-9C7C-4C6C-A59F-DB35770EB1A8}" presName="Name0" presStyleCnt="0">
        <dgm:presLayoutVars>
          <dgm:chPref val="1"/>
          <dgm:dir val="rev"/>
          <dgm:animOne val="branch"/>
          <dgm:animLvl val="lvl"/>
          <dgm:resizeHandles val="exact"/>
        </dgm:presLayoutVars>
      </dgm:prSet>
      <dgm:spPr/>
      <dgm:t>
        <a:bodyPr/>
        <a:lstStyle/>
        <a:p>
          <a:endParaRPr lang="fr-FR"/>
        </a:p>
      </dgm:t>
    </dgm:pt>
    <dgm:pt modelId="{9B533D1D-0687-4140-9B56-848293148F6F}" type="pres">
      <dgm:prSet presAssocID="{35238A60-6A02-4C28-AC6C-24AFDF655360}" presName="root1" presStyleCnt="0"/>
      <dgm:spPr/>
      <dgm:t>
        <a:bodyPr/>
        <a:lstStyle/>
        <a:p>
          <a:pPr rtl="1"/>
          <a:endParaRPr lang="ar-SA"/>
        </a:p>
      </dgm:t>
    </dgm:pt>
    <dgm:pt modelId="{8A940D99-77E5-40C7-8C31-0D19E57AC679}" type="pres">
      <dgm:prSet presAssocID="{35238A60-6A02-4C28-AC6C-24AFDF655360}" presName="LevelOneTextNode" presStyleLbl="node0" presStyleIdx="0" presStyleCnt="1" custScaleX="1660" custScaleY="1660">
        <dgm:presLayoutVars>
          <dgm:chPref val="3"/>
        </dgm:presLayoutVars>
      </dgm:prSet>
      <dgm:spPr/>
      <dgm:t>
        <a:bodyPr/>
        <a:lstStyle/>
        <a:p>
          <a:pPr rtl="1"/>
          <a:endParaRPr lang="ar-SA"/>
        </a:p>
      </dgm:t>
    </dgm:pt>
    <dgm:pt modelId="{8D68D073-4815-43B3-AA42-8909853FB76C}" type="pres">
      <dgm:prSet presAssocID="{35238A60-6A02-4C28-AC6C-24AFDF655360}" presName="level2hierChild" presStyleCnt="0"/>
      <dgm:spPr/>
      <dgm:t>
        <a:bodyPr/>
        <a:lstStyle/>
        <a:p>
          <a:pPr rtl="1"/>
          <a:endParaRPr lang="ar-SA"/>
        </a:p>
      </dgm:t>
    </dgm:pt>
    <dgm:pt modelId="{E2E92770-1253-41C6-A9F0-C1674D67E3D2}" type="pres">
      <dgm:prSet presAssocID="{E31E5E1D-2E9C-454D-91D4-3D228A2CBC92}" presName="conn2-1" presStyleLbl="parChTrans1D2" presStyleIdx="0" presStyleCnt="1"/>
      <dgm:spPr/>
      <dgm:t>
        <a:bodyPr/>
        <a:lstStyle/>
        <a:p>
          <a:endParaRPr lang="fr-FR"/>
        </a:p>
      </dgm:t>
    </dgm:pt>
    <dgm:pt modelId="{FD0DA716-89A5-4FE2-B10D-9C93DC8C153A}" type="pres">
      <dgm:prSet presAssocID="{E31E5E1D-2E9C-454D-91D4-3D228A2CBC92}" presName="connTx" presStyleLbl="parChTrans1D2" presStyleIdx="0" presStyleCnt="1"/>
      <dgm:spPr/>
      <dgm:t>
        <a:bodyPr/>
        <a:lstStyle/>
        <a:p>
          <a:endParaRPr lang="fr-FR"/>
        </a:p>
      </dgm:t>
    </dgm:pt>
    <dgm:pt modelId="{6308E8EA-DEE6-4405-B8F4-15CA0D6ACEDB}" type="pres">
      <dgm:prSet presAssocID="{77C35111-8E85-4789-9793-54BE89010271}" presName="root2" presStyleCnt="0"/>
      <dgm:spPr/>
      <dgm:t>
        <a:bodyPr/>
        <a:lstStyle/>
        <a:p>
          <a:pPr rtl="1"/>
          <a:endParaRPr lang="ar-SA"/>
        </a:p>
      </dgm:t>
    </dgm:pt>
    <dgm:pt modelId="{03589933-CB8D-45CA-B28F-5A1A30F41A9A}" type="pres">
      <dgm:prSet presAssocID="{77C35111-8E85-4789-9793-54BE89010271}" presName="LevelTwoTextNode" presStyleLbl="node2" presStyleIdx="0" presStyleCnt="1" custScaleX="2000000" custScaleY="2000000" custLinFactX="-6153" custLinFactY="-100000" custLinFactNeighborX="-100000" custLinFactNeighborY="-102671">
        <dgm:presLayoutVars>
          <dgm:chPref val="3"/>
        </dgm:presLayoutVars>
      </dgm:prSet>
      <dgm:spPr/>
      <dgm:t>
        <a:bodyPr/>
        <a:lstStyle/>
        <a:p>
          <a:endParaRPr lang="fr-FR"/>
        </a:p>
      </dgm:t>
    </dgm:pt>
    <dgm:pt modelId="{FDAC8CE6-0273-4067-82FF-521DEB40B694}" type="pres">
      <dgm:prSet presAssocID="{77C35111-8E85-4789-9793-54BE89010271}" presName="level3hierChild" presStyleCnt="0"/>
      <dgm:spPr/>
      <dgm:t>
        <a:bodyPr/>
        <a:lstStyle/>
        <a:p>
          <a:pPr rtl="1"/>
          <a:endParaRPr lang="ar-SA"/>
        </a:p>
      </dgm:t>
    </dgm:pt>
  </dgm:ptLst>
  <dgm:cxnLst>
    <dgm:cxn modelId="{4A7CB476-B3E6-4530-A2F2-81D5ED5BC943}" srcId="{EB378A68-9C7C-4C6C-A59F-DB35770EB1A8}" destId="{35238A60-6A02-4C28-AC6C-24AFDF655360}" srcOrd="0" destOrd="0" parTransId="{D6DEE8A4-B569-45DF-BA77-F3D0FFA4BEF7}" sibTransId="{4690D313-06AD-43D9-B218-A4FB92BBCDEA}"/>
    <dgm:cxn modelId="{46B5DEE8-566B-448A-BEB7-726516FA65D2}" type="presOf" srcId="{35238A60-6A02-4C28-AC6C-24AFDF655360}" destId="{8A940D99-77E5-40C7-8C31-0D19E57AC679}" srcOrd="0" destOrd="0" presId="urn:microsoft.com/office/officeart/2008/layout/HorizontalMultiLevelHierarchy"/>
    <dgm:cxn modelId="{79466B6F-4C0A-4D7B-8003-02E31A2ECD43}" type="presOf" srcId="{E31E5E1D-2E9C-454D-91D4-3D228A2CBC92}" destId="{FD0DA716-89A5-4FE2-B10D-9C93DC8C153A}" srcOrd="1" destOrd="0" presId="urn:microsoft.com/office/officeart/2008/layout/HorizontalMultiLevelHierarchy"/>
    <dgm:cxn modelId="{64514C4C-4846-4B5B-9605-767908733881}" type="presOf" srcId="{E31E5E1D-2E9C-454D-91D4-3D228A2CBC92}" destId="{E2E92770-1253-41C6-A9F0-C1674D67E3D2}" srcOrd="0" destOrd="0" presId="urn:microsoft.com/office/officeart/2008/layout/HorizontalMultiLevelHierarchy"/>
    <dgm:cxn modelId="{C6104CB7-8E8B-4991-85A1-ECF144833641}" type="presOf" srcId="{77C35111-8E85-4789-9793-54BE89010271}" destId="{03589933-CB8D-45CA-B28F-5A1A30F41A9A}" srcOrd="0" destOrd="0" presId="urn:microsoft.com/office/officeart/2008/layout/HorizontalMultiLevelHierarchy"/>
    <dgm:cxn modelId="{0B21251A-3FC7-4AD4-9EE6-0E26C8AB960A}" srcId="{35238A60-6A02-4C28-AC6C-24AFDF655360}" destId="{77C35111-8E85-4789-9793-54BE89010271}" srcOrd="0" destOrd="0" parTransId="{E31E5E1D-2E9C-454D-91D4-3D228A2CBC92}" sibTransId="{C20A8D7D-2C70-453D-989F-6B3A8F3546E4}"/>
    <dgm:cxn modelId="{A311D7E2-7B60-4E1E-9291-F4DE72A9C7AE}" type="presOf" srcId="{EB378A68-9C7C-4C6C-A59F-DB35770EB1A8}" destId="{53E05060-2AF6-4CCB-A370-A80F1FAE7F31}" srcOrd="0" destOrd="0" presId="urn:microsoft.com/office/officeart/2008/layout/HorizontalMultiLevelHierarchy"/>
    <dgm:cxn modelId="{5009975C-54FD-48EB-9E4A-1FC0EDD7B1D9}" type="presParOf" srcId="{53E05060-2AF6-4CCB-A370-A80F1FAE7F31}" destId="{9B533D1D-0687-4140-9B56-848293148F6F}" srcOrd="0" destOrd="0" presId="urn:microsoft.com/office/officeart/2008/layout/HorizontalMultiLevelHierarchy"/>
    <dgm:cxn modelId="{6445E395-0C49-427A-8701-C7B9862F2E0D}" type="presParOf" srcId="{9B533D1D-0687-4140-9B56-848293148F6F}" destId="{8A940D99-77E5-40C7-8C31-0D19E57AC679}" srcOrd="0" destOrd="0" presId="urn:microsoft.com/office/officeart/2008/layout/HorizontalMultiLevelHierarchy"/>
    <dgm:cxn modelId="{6438A15E-CD23-4E05-939F-33674BA167E3}" type="presParOf" srcId="{9B533D1D-0687-4140-9B56-848293148F6F}" destId="{8D68D073-4815-43B3-AA42-8909853FB76C}" srcOrd="1" destOrd="0" presId="urn:microsoft.com/office/officeart/2008/layout/HorizontalMultiLevelHierarchy"/>
    <dgm:cxn modelId="{11D7D9C7-5C6B-47DF-9258-A53BFFC30D56}" type="presParOf" srcId="{8D68D073-4815-43B3-AA42-8909853FB76C}" destId="{E2E92770-1253-41C6-A9F0-C1674D67E3D2}" srcOrd="0" destOrd="0" presId="urn:microsoft.com/office/officeart/2008/layout/HorizontalMultiLevelHierarchy"/>
    <dgm:cxn modelId="{DF8408EC-7938-4FAC-AC27-FD9FB3812199}" type="presParOf" srcId="{E2E92770-1253-41C6-A9F0-C1674D67E3D2}" destId="{FD0DA716-89A5-4FE2-B10D-9C93DC8C153A}" srcOrd="0" destOrd="0" presId="urn:microsoft.com/office/officeart/2008/layout/HorizontalMultiLevelHierarchy"/>
    <dgm:cxn modelId="{3D1AE474-4BDA-406B-B39E-E3F23EAF1444}" type="presParOf" srcId="{8D68D073-4815-43B3-AA42-8909853FB76C}" destId="{6308E8EA-DEE6-4405-B8F4-15CA0D6ACEDB}" srcOrd="1" destOrd="0" presId="urn:microsoft.com/office/officeart/2008/layout/HorizontalMultiLevelHierarchy"/>
    <dgm:cxn modelId="{AC72A62E-885C-4607-A045-96E1249AFD7B}" type="presParOf" srcId="{6308E8EA-DEE6-4405-B8F4-15CA0D6ACEDB}" destId="{03589933-CB8D-45CA-B28F-5A1A30F41A9A}" srcOrd="0" destOrd="0" presId="urn:microsoft.com/office/officeart/2008/layout/HorizontalMultiLevelHierarchy"/>
    <dgm:cxn modelId="{ED6DAB09-2B6F-417D-8298-3E3E4D589A38}" type="presParOf" srcId="{6308E8EA-DEE6-4405-B8F4-15CA0D6ACEDB}" destId="{FDAC8CE6-0273-4067-82FF-521DEB40B694}" srcOrd="1" destOrd="0" presId="urn:microsoft.com/office/officeart/2008/layout/HorizontalMultiLevelHierarchy"/>
  </dgm:cxnLst>
  <dgm:bg>
    <a:solidFill>
      <a:srgbClr val="92D050"/>
    </a:solidFill>
  </dgm:bg>
  <dgm:whole/>
</dgm:dataModel>
</file>

<file path=ppt/diagrams/data57.xml><?xml version="1.0" encoding="utf-8"?>
<dgm:dataModel xmlns:dgm="http://schemas.openxmlformats.org/drawingml/2006/diagram" xmlns:a="http://schemas.openxmlformats.org/drawingml/2006/main">
  <dgm:ptLst>
    <dgm:pt modelId="{E96166A9-55BC-4ADB-940F-44F53EC48761}"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33D39921-07F0-4B80-B41F-2C610A6638DB}">
      <dgm:prSet phldrT="[Texte]" custT="1"/>
      <dgm:spPr/>
      <dgm:t>
        <a:bodyPr/>
        <a:lstStyle/>
        <a:p>
          <a:r>
            <a:rPr lang="ar-TN" sz="2000" b="1" dirty="0">
              <a:cs typeface="+mj-cs"/>
            </a:rPr>
            <a:t>احتمالان: أراد المتكلّم</a:t>
          </a:r>
          <a:endParaRPr lang="fr-FR" sz="2000" b="1" dirty="0">
            <a:cs typeface="+mj-cs"/>
          </a:endParaRPr>
        </a:p>
      </dgm:t>
    </dgm:pt>
    <dgm:pt modelId="{0FC473ED-FFC4-4B95-AF11-CEF22283390C}" type="parTrans" cxnId="{A37CD516-8E54-4297-9A07-90D3EBB7D12B}">
      <dgm:prSet/>
      <dgm:spPr/>
      <dgm:t>
        <a:bodyPr/>
        <a:lstStyle/>
        <a:p>
          <a:endParaRPr lang="fr-FR"/>
        </a:p>
      </dgm:t>
    </dgm:pt>
    <dgm:pt modelId="{3FD8B249-8B48-4876-83AF-488F57330D16}" type="sibTrans" cxnId="{A37CD516-8E54-4297-9A07-90D3EBB7D12B}">
      <dgm:prSet/>
      <dgm:spPr/>
      <dgm:t>
        <a:bodyPr/>
        <a:lstStyle/>
        <a:p>
          <a:endParaRPr lang="fr-FR"/>
        </a:p>
      </dgm:t>
    </dgm:pt>
    <dgm:pt modelId="{39F2A6C4-AB7A-4ED1-8286-D56B111274BC}">
      <dgm:prSet phldrT="[Texte]" custT="1"/>
      <dgm:spPr>
        <a:solidFill>
          <a:srgbClr val="FFFF00"/>
        </a:solidFill>
      </dgm:spPr>
      <dgm:t>
        <a:bodyPr/>
        <a:lstStyle/>
        <a:p>
          <a:r>
            <a:rPr lang="ar-TN" sz="2000" b="1" dirty="0">
              <a:cs typeface="+mj-cs"/>
            </a:rPr>
            <a:t>إمّا المعنى </a:t>
          </a:r>
          <a:r>
            <a:rPr lang="ar-TN" sz="2000" b="1" dirty="0" smtClean="0">
              <a:cs typeface="+mj-cs"/>
            </a:rPr>
            <a:t>1:الإطلاق (الوجوب غير مؤقّت)</a:t>
          </a:r>
          <a:endParaRPr lang="fr-FR" sz="2000" b="1" dirty="0">
            <a:cs typeface="+mj-cs"/>
          </a:endParaRPr>
        </a:p>
      </dgm:t>
    </dgm:pt>
    <dgm:pt modelId="{73F7334E-0359-400D-9BC0-71FC4B7B2299}" type="parTrans" cxnId="{B5BBA9FC-0CBE-4767-B52F-255C789DDE10}">
      <dgm:prSet/>
      <dgm:spPr/>
      <dgm:t>
        <a:bodyPr/>
        <a:lstStyle/>
        <a:p>
          <a:endParaRPr lang="fr-FR" sz="2000" b="1">
            <a:cs typeface="+mj-cs"/>
          </a:endParaRPr>
        </a:p>
      </dgm:t>
    </dgm:pt>
    <dgm:pt modelId="{E3BE1A9A-4006-433E-90EB-50AC7C3FB83B}" type="sibTrans" cxnId="{B5BBA9FC-0CBE-4767-B52F-255C789DDE10}">
      <dgm:prSet/>
      <dgm:spPr/>
      <dgm:t>
        <a:bodyPr/>
        <a:lstStyle/>
        <a:p>
          <a:endParaRPr lang="fr-FR"/>
        </a:p>
      </dgm:t>
    </dgm:pt>
    <dgm:pt modelId="{EA75DE79-587D-4A0B-A2A9-D8F88089C8E6}">
      <dgm:prSet phldrT="[Texte]" custT="1"/>
      <dgm:spPr>
        <a:solidFill>
          <a:schemeClr val="accent1">
            <a:lumMod val="40000"/>
            <a:lumOff val="60000"/>
          </a:schemeClr>
        </a:solidFill>
      </dgm:spPr>
      <dgm:t>
        <a:bodyPr/>
        <a:lstStyle/>
        <a:p>
          <a:r>
            <a:rPr lang="ar-TN" sz="2000" b="1" dirty="0">
              <a:cs typeface="+mj-cs"/>
            </a:rPr>
            <a:t>وإمّا المعنى </a:t>
          </a:r>
          <a:r>
            <a:rPr lang="ar-TN" sz="2000" b="1" dirty="0" smtClean="0">
              <a:cs typeface="+mj-cs"/>
            </a:rPr>
            <a:t>2: عدم الإطلاق</a:t>
          </a:r>
        </a:p>
        <a:p>
          <a:r>
            <a:rPr lang="ar-TN" sz="2000" b="1" dirty="0" smtClean="0">
              <a:cs typeface="+mj-cs"/>
            </a:rPr>
            <a:t>(الوجوب مؤقّت)</a:t>
          </a:r>
          <a:endParaRPr lang="fr-FR" sz="2000" b="1" dirty="0">
            <a:cs typeface="+mj-cs"/>
          </a:endParaRPr>
        </a:p>
      </dgm:t>
    </dgm:pt>
    <dgm:pt modelId="{72AFE78A-6A3B-4D5B-B2C7-2586737E4C74}" type="parTrans" cxnId="{5388D046-0878-45A6-91B9-E44143FFA69C}">
      <dgm:prSet/>
      <dgm:spPr/>
      <dgm:t>
        <a:bodyPr/>
        <a:lstStyle/>
        <a:p>
          <a:endParaRPr lang="fr-FR" sz="2000" b="1">
            <a:cs typeface="+mj-cs"/>
          </a:endParaRPr>
        </a:p>
      </dgm:t>
    </dgm:pt>
    <dgm:pt modelId="{4F76BAC1-916A-402B-B384-040378D3986B}" type="sibTrans" cxnId="{5388D046-0878-45A6-91B9-E44143FFA69C}">
      <dgm:prSet/>
      <dgm:spPr/>
      <dgm:t>
        <a:bodyPr/>
        <a:lstStyle/>
        <a:p>
          <a:endParaRPr lang="fr-FR"/>
        </a:p>
      </dgm:t>
    </dgm:pt>
    <dgm:pt modelId="{504CC1C0-19A0-4B0D-B7A3-227B51E538BB}">
      <dgm:prSet custT="1"/>
      <dgm:spPr>
        <a:solidFill>
          <a:schemeClr val="bg1"/>
        </a:solidFill>
        <a:ln>
          <a:solidFill>
            <a:schemeClr val="tx1"/>
          </a:solidFill>
        </a:ln>
        <a:scene3d>
          <a:camera prst="orthographicFront"/>
          <a:lightRig rig="flat" dir="t"/>
        </a:scene3d>
      </dgm:spPr>
      <dgm:t>
        <a:bodyPr/>
        <a:lstStyle/>
        <a:p>
          <a:pPr rtl="1"/>
          <a:r>
            <a:rPr lang="ar-TN" sz="2000" b="1" dirty="0">
              <a:cs typeface="+mj-cs"/>
            </a:rPr>
            <a:t>- نصّ مطلق</a:t>
          </a:r>
        </a:p>
        <a:p>
          <a:pPr rtl="1"/>
          <a:r>
            <a:rPr lang="ar-TN" sz="2000" b="1" dirty="0">
              <a:cs typeface="+mj-cs"/>
            </a:rPr>
            <a:t>- مثال: </a:t>
          </a:r>
          <a:r>
            <a:rPr lang="ar-TN" sz="2000" b="1" dirty="0" smtClean="0">
              <a:cs typeface="+mj-cs"/>
            </a:rPr>
            <a:t>صلّ</a:t>
          </a:r>
          <a:endParaRPr lang="ar-SA" sz="2000" b="1" dirty="0">
            <a:cs typeface="+mj-cs"/>
          </a:endParaRPr>
        </a:p>
      </dgm:t>
    </dgm:pt>
    <dgm:pt modelId="{CDF859F6-7480-4C61-8E7E-0915D70CC8C8}" type="parTrans" cxnId="{7F9A4783-4292-4A2C-A081-77BB06549B67}">
      <dgm:prSet/>
      <dgm:spPr/>
      <dgm:t>
        <a:bodyPr/>
        <a:lstStyle/>
        <a:p>
          <a:pPr rtl="1"/>
          <a:endParaRPr lang="ar-SA"/>
        </a:p>
      </dgm:t>
    </dgm:pt>
    <dgm:pt modelId="{1D697E6E-63EC-4B11-B703-3B51482F531E}" type="sibTrans" cxnId="{7F9A4783-4292-4A2C-A081-77BB06549B67}">
      <dgm:prSet/>
      <dgm:spPr/>
      <dgm:t>
        <a:bodyPr/>
        <a:lstStyle/>
        <a:p>
          <a:pPr rtl="1"/>
          <a:endParaRPr lang="ar-SA"/>
        </a:p>
      </dgm:t>
    </dgm:pt>
    <dgm:pt modelId="{F1E04851-058E-4250-8CA7-11446929E18A}">
      <dgm:prSet custT="1"/>
      <dgm:spPr>
        <a:solidFill>
          <a:schemeClr val="bg1"/>
        </a:solidFill>
        <a:ln>
          <a:solidFill>
            <a:schemeClr val="tx1"/>
          </a:solidFill>
        </a:ln>
        <a:scene3d>
          <a:camera prst="orthographicFront"/>
          <a:lightRig rig="flat" dir="t"/>
        </a:scene3d>
        <a:sp3d prstMaterial="dkEdge"/>
      </dgm:spPr>
      <dgm:t>
        <a:bodyPr/>
        <a:lstStyle/>
        <a:p>
          <a:pPr rtl="1"/>
          <a:r>
            <a:rPr lang="ar-TN" sz="2000" b="1" dirty="0">
              <a:cs typeface="+mj-cs"/>
            </a:rPr>
            <a:t>القرينة الحاليّة (استعمال اللغة في المعنى الموجود في المنظومة اللغويّة) ترجّح الاحتمال الأوّل:</a:t>
          </a:r>
          <a:endParaRPr lang="ar-SA" sz="2000" b="1" dirty="0">
            <a:cs typeface="+mj-cs"/>
          </a:endParaRPr>
        </a:p>
      </dgm:t>
    </dgm:pt>
    <dgm:pt modelId="{331C975C-DE9D-4184-A324-D49F5A33BEA8}" type="parTrans" cxnId="{17DA2E03-D101-4DA0-8F56-01D8B09FFA11}">
      <dgm:prSet/>
      <dgm:spPr/>
      <dgm:t>
        <a:bodyPr/>
        <a:lstStyle/>
        <a:p>
          <a:pPr rtl="1"/>
          <a:endParaRPr lang="ar-SA"/>
        </a:p>
      </dgm:t>
    </dgm:pt>
    <dgm:pt modelId="{A467DD3C-97E2-47D3-B450-83E53EE9AB77}" type="sibTrans" cxnId="{17DA2E03-D101-4DA0-8F56-01D8B09FFA11}">
      <dgm:prSet/>
      <dgm:spPr/>
      <dgm:t>
        <a:bodyPr/>
        <a:lstStyle/>
        <a:p>
          <a:pPr rtl="1"/>
          <a:endParaRPr lang="ar-SA"/>
        </a:p>
      </dgm:t>
    </dgm:pt>
    <dgm:pt modelId="{47C4A6E6-6DE3-40FE-BA8D-3E74966FB770}" type="pres">
      <dgm:prSet presAssocID="{E96166A9-55BC-4ADB-940F-44F53EC48761}" presName="hierChild1" presStyleCnt="0">
        <dgm:presLayoutVars>
          <dgm:orgChart val="1"/>
          <dgm:chPref val="1"/>
          <dgm:dir val="rev"/>
          <dgm:animOne val="branch"/>
          <dgm:animLvl val="lvl"/>
          <dgm:resizeHandles/>
        </dgm:presLayoutVars>
      </dgm:prSet>
      <dgm:spPr/>
      <dgm:t>
        <a:bodyPr/>
        <a:lstStyle/>
        <a:p>
          <a:pPr rtl="1"/>
          <a:endParaRPr lang="ar-SA"/>
        </a:p>
      </dgm:t>
    </dgm:pt>
    <dgm:pt modelId="{BFA6239D-B448-4E69-819C-39D7D1E99F55}" type="pres">
      <dgm:prSet presAssocID="{504CC1C0-19A0-4B0D-B7A3-227B51E538BB}" presName="hierRoot1" presStyleCnt="0">
        <dgm:presLayoutVars>
          <dgm:hierBranch val="init"/>
        </dgm:presLayoutVars>
      </dgm:prSet>
      <dgm:spPr/>
      <dgm:t>
        <a:bodyPr/>
        <a:lstStyle/>
        <a:p>
          <a:pPr rtl="1"/>
          <a:endParaRPr lang="ar-SA"/>
        </a:p>
      </dgm:t>
    </dgm:pt>
    <dgm:pt modelId="{167A31D5-AF3C-4685-A079-9B19E4D0EFA8}" type="pres">
      <dgm:prSet presAssocID="{504CC1C0-19A0-4B0D-B7A3-227B51E538BB}" presName="rootComposite1" presStyleCnt="0"/>
      <dgm:spPr/>
      <dgm:t>
        <a:bodyPr/>
        <a:lstStyle/>
        <a:p>
          <a:pPr rtl="1"/>
          <a:endParaRPr lang="ar-SA"/>
        </a:p>
      </dgm:t>
    </dgm:pt>
    <dgm:pt modelId="{7B760A2B-1BD6-489C-8B57-6E4931EC065F}" type="pres">
      <dgm:prSet presAssocID="{504CC1C0-19A0-4B0D-B7A3-227B51E538BB}" presName="rootText1" presStyleLbl="node0" presStyleIdx="0" presStyleCnt="3" custLinFactNeighborX="93602" custLinFactNeighborY="-214">
        <dgm:presLayoutVars>
          <dgm:chPref val="3"/>
        </dgm:presLayoutVars>
      </dgm:prSet>
      <dgm:spPr/>
      <dgm:t>
        <a:bodyPr/>
        <a:lstStyle/>
        <a:p>
          <a:pPr rtl="1"/>
          <a:endParaRPr lang="ar-SA"/>
        </a:p>
      </dgm:t>
    </dgm:pt>
    <dgm:pt modelId="{1DCB28A0-A370-48D4-AEC4-459C212AEEA0}" type="pres">
      <dgm:prSet presAssocID="{504CC1C0-19A0-4B0D-B7A3-227B51E538BB}" presName="rootConnector1" presStyleLbl="node1" presStyleIdx="0" presStyleCnt="0"/>
      <dgm:spPr/>
      <dgm:t>
        <a:bodyPr/>
        <a:lstStyle/>
        <a:p>
          <a:pPr rtl="1"/>
          <a:endParaRPr lang="ar-SA"/>
        </a:p>
      </dgm:t>
    </dgm:pt>
    <dgm:pt modelId="{86C32EE3-E8C1-4A14-8349-142F7DD610E3}" type="pres">
      <dgm:prSet presAssocID="{504CC1C0-19A0-4B0D-B7A3-227B51E538BB}" presName="hierChild2" presStyleCnt="0"/>
      <dgm:spPr/>
      <dgm:t>
        <a:bodyPr/>
        <a:lstStyle/>
        <a:p>
          <a:pPr rtl="1"/>
          <a:endParaRPr lang="ar-SA"/>
        </a:p>
      </dgm:t>
    </dgm:pt>
    <dgm:pt modelId="{22A0BCA6-4F3B-42E7-A57C-87BDE9ACA85A}" type="pres">
      <dgm:prSet presAssocID="{504CC1C0-19A0-4B0D-B7A3-227B51E538BB}" presName="hierChild3" presStyleCnt="0"/>
      <dgm:spPr/>
      <dgm:t>
        <a:bodyPr/>
        <a:lstStyle/>
        <a:p>
          <a:pPr rtl="1"/>
          <a:endParaRPr lang="ar-SA"/>
        </a:p>
      </dgm:t>
    </dgm:pt>
    <dgm:pt modelId="{EEFDC63F-BDEC-4B22-B2D6-1A57C46CAE3F}" type="pres">
      <dgm:prSet presAssocID="{33D39921-07F0-4B80-B41F-2C610A6638DB}" presName="hierRoot1" presStyleCnt="0">
        <dgm:presLayoutVars>
          <dgm:hierBranch val="init"/>
        </dgm:presLayoutVars>
      </dgm:prSet>
      <dgm:spPr/>
      <dgm:t>
        <a:bodyPr/>
        <a:lstStyle/>
        <a:p>
          <a:pPr rtl="1"/>
          <a:endParaRPr lang="ar-SA"/>
        </a:p>
      </dgm:t>
    </dgm:pt>
    <dgm:pt modelId="{07995F87-6BC3-4E84-A0F0-5BFEB2DC98DB}" type="pres">
      <dgm:prSet presAssocID="{33D39921-07F0-4B80-B41F-2C610A6638DB}" presName="rootComposite1" presStyleCnt="0"/>
      <dgm:spPr/>
      <dgm:t>
        <a:bodyPr/>
        <a:lstStyle/>
        <a:p>
          <a:pPr rtl="1"/>
          <a:endParaRPr lang="ar-SA"/>
        </a:p>
      </dgm:t>
    </dgm:pt>
    <dgm:pt modelId="{77009BF1-D724-4A78-AF73-F989D8C63D7E}" type="pres">
      <dgm:prSet presAssocID="{33D39921-07F0-4B80-B41F-2C610A6638DB}" presName="rootText1" presStyleLbl="node0" presStyleIdx="1" presStyleCnt="3" custScaleX="71149" custScaleY="181925">
        <dgm:presLayoutVars>
          <dgm:chPref val="3"/>
        </dgm:presLayoutVars>
      </dgm:prSet>
      <dgm:spPr>
        <a:prstGeom prst="ellipse">
          <a:avLst/>
        </a:prstGeom>
      </dgm:spPr>
      <dgm:t>
        <a:bodyPr/>
        <a:lstStyle/>
        <a:p>
          <a:pPr rtl="1"/>
          <a:endParaRPr lang="ar-SA"/>
        </a:p>
      </dgm:t>
    </dgm:pt>
    <dgm:pt modelId="{23084866-45E6-4254-A9DE-5F6FEDB66156}" type="pres">
      <dgm:prSet presAssocID="{33D39921-07F0-4B80-B41F-2C610A6638DB}" presName="rootConnector1" presStyleLbl="node1" presStyleIdx="0" presStyleCnt="0"/>
      <dgm:spPr/>
      <dgm:t>
        <a:bodyPr/>
        <a:lstStyle/>
        <a:p>
          <a:pPr rtl="1"/>
          <a:endParaRPr lang="ar-SA"/>
        </a:p>
      </dgm:t>
    </dgm:pt>
    <dgm:pt modelId="{0B715A2A-4F6C-466E-90D1-2C5BFCDCCFA0}" type="pres">
      <dgm:prSet presAssocID="{33D39921-07F0-4B80-B41F-2C610A6638DB}" presName="hierChild2" presStyleCnt="0"/>
      <dgm:spPr/>
      <dgm:t>
        <a:bodyPr/>
        <a:lstStyle/>
        <a:p>
          <a:pPr rtl="1"/>
          <a:endParaRPr lang="ar-SA"/>
        </a:p>
      </dgm:t>
    </dgm:pt>
    <dgm:pt modelId="{E7779041-50CF-4A76-81FA-32529859E3EF}" type="pres">
      <dgm:prSet presAssocID="{73F7334E-0359-400D-9BC0-71FC4B7B2299}" presName="Name66" presStyleLbl="parChTrans1D2" presStyleIdx="0" presStyleCnt="2"/>
      <dgm:spPr/>
      <dgm:t>
        <a:bodyPr/>
        <a:lstStyle/>
        <a:p>
          <a:pPr rtl="1"/>
          <a:endParaRPr lang="ar-SA"/>
        </a:p>
      </dgm:t>
    </dgm:pt>
    <dgm:pt modelId="{1CEEC4DF-05C8-41CB-9167-D7EABC862DF2}" type="pres">
      <dgm:prSet presAssocID="{39F2A6C4-AB7A-4ED1-8286-D56B111274BC}" presName="hierRoot2" presStyleCnt="0">
        <dgm:presLayoutVars>
          <dgm:hierBranch val="init"/>
        </dgm:presLayoutVars>
      </dgm:prSet>
      <dgm:spPr/>
      <dgm:t>
        <a:bodyPr/>
        <a:lstStyle/>
        <a:p>
          <a:pPr rtl="1"/>
          <a:endParaRPr lang="ar-SA"/>
        </a:p>
      </dgm:t>
    </dgm:pt>
    <dgm:pt modelId="{88D9C7B0-98D8-4375-A071-25859EC5253B}" type="pres">
      <dgm:prSet presAssocID="{39F2A6C4-AB7A-4ED1-8286-D56B111274BC}" presName="rootComposite" presStyleCnt="0"/>
      <dgm:spPr/>
      <dgm:t>
        <a:bodyPr/>
        <a:lstStyle/>
        <a:p>
          <a:pPr rtl="1"/>
          <a:endParaRPr lang="ar-SA"/>
        </a:p>
      </dgm:t>
    </dgm:pt>
    <dgm:pt modelId="{3EFF2D17-C3FF-4A4E-BE2F-DCBAAF0FCCC7}" type="pres">
      <dgm:prSet presAssocID="{39F2A6C4-AB7A-4ED1-8286-D56B111274BC}" presName="rootText" presStyleLbl="node2" presStyleIdx="0" presStyleCnt="2">
        <dgm:presLayoutVars>
          <dgm:chPref val="3"/>
        </dgm:presLayoutVars>
      </dgm:prSet>
      <dgm:spPr/>
      <dgm:t>
        <a:bodyPr/>
        <a:lstStyle/>
        <a:p>
          <a:pPr rtl="1"/>
          <a:endParaRPr lang="ar-SA"/>
        </a:p>
      </dgm:t>
    </dgm:pt>
    <dgm:pt modelId="{FF722E62-5A83-4389-8EC1-21CC67BF6636}" type="pres">
      <dgm:prSet presAssocID="{39F2A6C4-AB7A-4ED1-8286-D56B111274BC}" presName="rootConnector" presStyleLbl="node2" presStyleIdx="0" presStyleCnt="2"/>
      <dgm:spPr/>
      <dgm:t>
        <a:bodyPr/>
        <a:lstStyle/>
        <a:p>
          <a:pPr rtl="1"/>
          <a:endParaRPr lang="ar-SA"/>
        </a:p>
      </dgm:t>
    </dgm:pt>
    <dgm:pt modelId="{2310046D-D445-4ED1-9F23-2F9A1138AF24}" type="pres">
      <dgm:prSet presAssocID="{39F2A6C4-AB7A-4ED1-8286-D56B111274BC}" presName="hierChild4" presStyleCnt="0"/>
      <dgm:spPr/>
      <dgm:t>
        <a:bodyPr/>
        <a:lstStyle/>
        <a:p>
          <a:pPr rtl="1"/>
          <a:endParaRPr lang="ar-SA"/>
        </a:p>
      </dgm:t>
    </dgm:pt>
    <dgm:pt modelId="{4B89E424-B6EE-4EEA-9454-E3AC6CE0C8E1}" type="pres">
      <dgm:prSet presAssocID="{39F2A6C4-AB7A-4ED1-8286-D56B111274BC}" presName="hierChild5" presStyleCnt="0"/>
      <dgm:spPr/>
      <dgm:t>
        <a:bodyPr/>
        <a:lstStyle/>
        <a:p>
          <a:pPr rtl="1"/>
          <a:endParaRPr lang="ar-SA"/>
        </a:p>
      </dgm:t>
    </dgm:pt>
    <dgm:pt modelId="{3354991E-14BD-49D0-9974-9F5F070505D6}" type="pres">
      <dgm:prSet presAssocID="{72AFE78A-6A3B-4D5B-B2C7-2586737E4C74}" presName="Name66" presStyleLbl="parChTrans1D2" presStyleIdx="1" presStyleCnt="2"/>
      <dgm:spPr/>
      <dgm:t>
        <a:bodyPr/>
        <a:lstStyle/>
        <a:p>
          <a:pPr rtl="1"/>
          <a:endParaRPr lang="ar-SA"/>
        </a:p>
      </dgm:t>
    </dgm:pt>
    <dgm:pt modelId="{2F437FF8-33B7-4804-BD67-2C7C8B436469}" type="pres">
      <dgm:prSet presAssocID="{EA75DE79-587D-4A0B-A2A9-D8F88089C8E6}" presName="hierRoot2" presStyleCnt="0">
        <dgm:presLayoutVars>
          <dgm:hierBranch val="init"/>
        </dgm:presLayoutVars>
      </dgm:prSet>
      <dgm:spPr/>
      <dgm:t>
        <a:bodyPr/>
        <a:lstStyle/>
        <a:p>
          <a:pPr rtl="1"/>
          <a:endParaRPr lang="ar-SA"/>
        </a:p>
      </dgm:t>
    </dgm:pt>
    <dgm:pt modelId="{16958101-8D01-4CDE-B15F-056D187DEAC8}" type="pres">
      <dgm:prSet presAssocID="{EA75DE79-587D-4A0B-A2A9-D8F88089C8E6}" presName="rootComposite" presStyleCnt="0"/>
      <dgm:spPr/>
      <dgm:t>
        <a:bodyPr/>
        <a:lstStyle/>
        <a:p>
          <a:pPr rtl="1"/>
          <a:endParaRPr lang="ar-SA"/>
        </a:p>
      </dgm:t>
    </dgm:pt>
    <dgm:pt modelId="{45B7C4E4-2985-4E09-9376-11502B065313}" type="pres">
      <dgm:prSet presAssocID="{EA75DE79-587D-4A0B-A2A9-D8F88089C8E6}" presName="rootText" presStyleLbl="node2" presStyleIdx="1" presStyleCnt="2">
        <dgm:presLayoutVars>
          <dgm:chPref val="3"/>
        </dgm:presLayoutVars>
      </dgm:prSet>
      <dgm:spPr/>
      <dgm:t>
        <a:bodyPr/>
        <a:lstStyle/>
        <a:p>
          <a:pPr rtl="1"/>
          <a:endParaRPr lang="ar-SA"/>
        </a:p>
      </dgm:t>
    </dgm:pt>
    <dgm:pt modelId="{E01E745A-304F-4735-9202-53E2A595504D}" type="pres">
      <dgm:prSet presAssocID="{EA75DE79-587D-4A0B-A2A9-D8F88089C8E6}" presName="rootConnector" presStyleLbl="node2" presStyleIdx="1" presStyleCnt="2"/>
      <dgm:spPr/>
      <dgm:t>
        <a:bodyPr/>
        <a:lstStyle/>
        <a:p>
          <a:pPr rtl="1"/>
          <a:endParaRPr lang="ar-SA"/>
        </a:p>
      </dgm:t>
    </dgm:pt>
    <dgm:pt modelId="{6271F89F-CB03-41D4-AA02-DD674EBBF2CA}" type="pres">
      <dgm:prSet presAssocID="{EA75DE79-587D-4A0B-A2A9-D8F88089C8E6}" presName="hierChild4" presStyleCnt="0"/>
      <dgm:spPr/>
      <dgm:t>
        <a:bodyPr/>
        <a:lstStyle/>
        <a:p>
          <a:pPr rtl="1"/>
          <a:endParaRPr lang="ar-SA"/>
        </a:p>
      </dgm:t>
    </dgm:pt>
    <dgm:pt modelId="{1E4BDEB8-4B84-4400-B9FF-353FFBB48D3F}" type="pres">
      <dgm:prSet presAssocID="{EA75DE79-587D-4A0B-A2A9-D8F88089C8E6}" presName="hierChild5" presStyleCnt="0"/>
      <dgm:spPr/>
      <dgm:t>
        <a:bodyPr/>
        <a:lstStyle/>
        <a:p>
          <a:pPr rtl="1"/>
          <a:endParaRPr lang="ar-SA"/>
        </a:p>
      </dgm:t>
    </dgm:pt>
    <dgm:pt modelId="{F3491718-55AC-438F-B80E-329A2E00EAB8}" type="pres">
      <dgm:prSet presAssocID="{33D39921-07F0-4B80-B41F-2C610A6638DB}" presName="hierChild3" presStyleCnt="0"/>
      <dgm:spPr/>
      <dgm:t>
        <a:bodyPr/>
        <a:lstStyle/>
        <a:p>
          <a:pPr rtl="1"/>
          <a:endParaRPr lang="ar-SA"/>
        </a:p>
      </dgm:t>
    </dgm:pt>
    <dgm:pt modelId="{4876A0E4-4321-4A67-A2D5-CED06F71ABA0}" type="pres">
      <dgm:prSet presAssocID="{F1E04851-058E-4250-8CA7-11446929E18A}" presName="hierRoot1" presStyleCnt="0">
        <dgm:presLayoutVars>
          <dgm:hierBranch val="init"/>
        </dgm:presLayoutVars>
      </dgm:prSet>
      <dgm:spPr/>
      <dgm:t>
        <a:bodyPr/>
        <a:lstStyle/>
        <a:p>
          <a:pPr rtl="1"/>
          <a:endParaRPr lang="ar-SA"/>
        </a:p>
      </dgm:t>
    </dgm:pt>
    <dgm:pt modelId="{ACD61CBB-9EBB-463F-A227-A3C05AD9CD0D}" type="pres">
      <dgm:prSet presAssocID="{F1E04851-058E-4250-8CA7-11446929E18A}" presName="rootComposite1" presStyleCnt="0"/>
      <dgm:spPr/>
      <dgm:t>
        <a:bodyPr/>
        <a:lstStyle/>
        <a:p>
          <a:pPr rtl="1"/>
          <a:endParaRPr lang="ar-SA"/>
        </a:p>
      </dgm:t>
    </dgm:pt>
    <dgm:pt modelId="{E887207A-607B-41BA-AB57-FC42546975D0}" type="pres">
      <dgm:prSet presAssocID="{F1E04851-058E-4250-8CA7-11446929E18A}" presName="rootText1" presStyleLbl="node0" presStyleIdx="2" presStyleCnt="3" custScaleX="191179" custLinFactNeighborX="93602" custLinFactNeighborY="12984">
        <dgm:presLayoutVars>
          <dgm:chPref val="3"/>
        </dgm:presLayoutVars>
      </dgm:prSet>
      <dgm:spPr/>
      <dgm:t>
        <a:bodyPr/>
        <a:lstStyle/>
        <a:p>
          <a:pPr rtl="1"/>
          <a:endParaRPr lang="ar-SA"/>
        </a:p>
      </dgm:t>
    </dgm:pt>
    <dgm:pt modelId="{8760BF78-6645-4164-864D-5E6D6EFB7299}" type="pres">
      <dgm:prSet presAssocID="{F1E04851-058E-4250-8CA7-11446929E18A}" presName="rootConnector1" presStyleLbl="node1" presStyleIdx="0" presStyleCnt="0"/>
      <dgm:spPr/>
      <dgm:t>
        <a:bodyPr/>
        <a:lstStyle/>
        <a:p>
          <a:pPr rtl="1"/>
          <a:endParaRPr lang="ar-SA"/>
        </a:p>
      </dgm:t>
    </dgm:pt>
    <dgm:pt modelId="{69EE2400-99FA-4817-AAD0-1A8D29DC2126}" type="pres">
      <dgm:prSet presAssocID="{F1E04851-058E-4250-8CA7-11446929E18A}" presName="hierChild2" presStyleCnt="0"/>
      <dgm:spPr/>
      <dgm:t>
        <a:bodyPr/>
        <a:lstStyle/>
        <a:p>
          <a:pPr rtl="1"/>
          <a:endParaRPr lang="ar-SA"/>
        </a:p>
      </dgm:t>
    </dgm:pt>
    <dgm:pt modelId="{A1F24666-4791-4565-8189-86FD62281BCE}" type="pres">
      <dgm:prSet presAssocID="{F1E04851-058E-4250-8CA7-11446929E18A}" presName="hierChild3" presStyleCnt="0"/>
      <dgm:spPr/>
      <dgm:t>
        <a:bodyPr/>
        <a:lstStyle/>
        <a:p>
          <a:pPr rtl="1"/>
          <a:endParaRPr lang="ar-SA"/>
        </a:p>
      </dgm:t>
    </dgm:pt>
  </dgm:ptLst>
  <dgm:cxnLst>
    <dgm:cxn modelId="{726E62CB-FBC8-41D5-847C-CC61D23B3F86}" type="presOf" srcId="{E96166A9-55BC-4ADB-940F-44F53EC48761}" destId="{47C4A6E6-6DE3-40FE-BA8D-3E74966FB770}" srcOrd="0" destOrd="0" presId="urn:microsoft.com/office/officeart/2009/3/layout/HorizontalOrganizationChart"/>
    <dgm:cxn modelId="{424CD944-4990-4656-ADA6-6504548ED489}" type="presOf" srcId="{F1E04851-058E-4250-8CA7-11446929E18A}" destId="{E887207A-607B-41BA-AB57-FC42546975D0}" srcOrd="0" destOrd="0" presId="urn:microsoft.com/office/officeart/2009/3/layout/HorizontalOrganizationChart"/>
    <dgm:cxn modelId="{17DA2E03-D101-4DA0-8F56-01D8B09FFA11}" srcId="{E96166A9-55BC-4ADB-940F-44F53EC48761}" destId="{F1E04851-058E-4250-8CA7-11446929E18A}" srcOrd="2" destOrd="0" parTransId="{331C975C-DE9D-4184-A324-D49F5A33BEA8}" sibTransId="{A467DD3C-97E2-47D3-B450-83E53EE9AB77}"/>
    <dgm:cxn modelId="{0D64CD7C-925A-451C-83DA-817E7F2354BF}" type="presOf" srcId="{33D39921-07F0-4B80-B41F-2C610A6638DB}" destId="{23084866-45E6-4254-A9DE-5F6FEDB66156}" srcOrd="1" destOrd="0" presId="urn:microsoft.com/office/officeart/2009/3/layout/HorizontalOrganizationChart"/>
    <dgm:cxn modelId="{BFFE9566-4B24-46FA-9787-8CE5DDC55666}" type="presOf" srcId="{39F2A6C4-AB7A-4ED1-8286-D56B111274BC}" destId="{3EFF2D17-C3FF-4A4E-BE2F-DCBAAF0FCCC7}" srcOrd="0" destOrd="0" presId="urn:microsoft.com/office/officeart/2009/3/layout/HorizontalOrganizationChart"/>
    <dgm:cxn modelId="{08190D3A-F12D-46AF-A0A5-2C5E118247E8}" type="presOf" srcId="{73F7334E-0359-400D-9BC0-71FC4B7B2299}" destId="{E7779041-50CF-4A76-81FA-32529859E3EF}" srcOrd="0" destOrd="0" presId="urn:microsoft.com/office/officeart/2009/3/layout/HorizontalOrganizationChart"/>
    <dgm:cxn modelId="{7F9A4783-4292-4A2C-A081-77BB06549B67}" srcId="{E96166A9-55BC-4ADB-940F-44F53EC48761}" destId="{504CC1C0-19A0-4B0D-B7A3-227B51E538BB}" srcOrd="0" destOrd="0" parTransId="{CDF859F6-7480-4C61-8E7E-0915D70CC8C8}" sibTransId="{1D697E6E-63EC-4B11-B703-3B51482F531E}"/>
    <dgm:cxn modelId="{B2F08EE4-2C6C-4EDE-A17C-79597565AE07}" type="presOf" srcId="{72AFE78A-6A3B-4D5B-B2C7-2586737E4C74}" destId="{3354991E-14BD-49D0-9974-9F5F070505D6}" srcOrd="0" destOrd="0" presId="urn:microsoft.com/office/officeart/2009/3/layout/HorizontalOrganizationChart"/>
    <dgm:cxn modelId="{B5BBA9FC-0CBE-4767-B52F-255C789DDE10}" srcId="{33D39921-07F0-4B80-B41F-2C610A6638DB}" destId="{39F2A6C4-AB7A-4ED1-8286-D56B111274BC}" srcOrd="0" destOrd="0" parTransId="{73F7334E-0359-400D-9BC0-71FC4B7B2299}" sibTransId="{E3BE1A9A-4006-433E-90EB-50AC7C3FB83B}"/>
    <dgm:cxn modelId="{F3C5DCCB-12F9-48C3-99D3-D37A11BE982F}" type="presOf" srcId="{EA75DE79-587D-4A0B-A2A9-D8F88089C8E6}" destId="{45B7C4E4-2985-4E09-9376-11502B065313}" srcOrd="0" destOrd="0" presId="urn:microsoft.com/office/officeart/2009/3/layout/HorizontalOrganizationChart"/>
    <dgm:cxn modelId="{AE337D1A-630E-4291-A9A8-CA5FAEB3580F}" type="presOf" srcId="{504CC1C0-19A0-4B0D-B7A3-227B51E538BB}" destId="{7B760A2B-1BD6-489C-8B57-6E4931EC065F}" srcOrd="0" destOrd="0" presId="urn:microsoft.com/office/officeart/2009/3/layout/HorizontalOrganizationChart"/>
    <dgm:cxn modelId="{E9598967-967E-41CF-A1D3-2E36D31C65F9}" type="presOf" srcId="{39F2A6C4-AB7A-4ED1-8286-D56B111274BC}" destId="{FF722E62-5A83-4389-8EC1-21CC67BF6636}" srcOrd="1" destOrd="0" presId="urn:microsoft.com/office/officeart/2009/3/layout/HorizontalOrganizationChart"/>
    <dgm:cxn modelId="{B664771F-9157-4B47-9698-F590F23E10EE}" type="presOf" srcId="{33D39921-07F0-4B80-B41F-2C610A6638DB}" destId="{77009BF1-D724-4A78-AF73-F989D8C63D7E}" srcOrd="0" destOrd="0" presId="urn:microsoft.com/office/officeart/2009/3/layout/HorizontalOrganizationChart"/>
    <dgm:cxn modelId="{1A39B1E9-CCE1-4305-B908-B81B7683AEB4}" type="presOf" srcId="{EA75DE79-587D-4A0B-A2A9-D8F88089C8E6}" destId="{E01E745A-304F-4735-9202-53E2A595504D}" srcOrd="1" destOrd="0" presId="urn:microsoft.com/office/officeart/2009/3/layout/HorizontalOrganizationChart"/>
    <dgm:cxn modelId="{7BC5BD12-C0FE-422A-B177-39D3ECD39FCA}" type="presOf" srcId="{504CC1C0-19A0-4B0D-B7A3-227B51E538BB}" destId="{1DCB28A0-A370-48D4-AEC4-459C212AEEA0}" srcOrd="1" destOrd="0" presId="urn:microsoft.com/office/officeart/2009/3/layout/HorizontalOrganizationChart"/>
    <dgm:cxn modelId="{73717538-1FD8-4370-A28C-03042BE7DBE2}" type="presOf" srcId="{F1E04851-058E-4250-8CA7-11446929E18A}" destId="{8760BF78-6645-4164-864D-5E6D6EFB7299}" srcOrd="1" destOrd="0" presId="urn:microsoft.com/office/officeart/2009/3/layout/HorizontalOrganizationChart"/>
    <dgm:cxn modelId="{A37CD516-8E54-4297-9A07-90D3EBB7D12B}" srcId="{E96166A9-55BC-4ADB-940F-44F53EC48761}" destId="{33D39921-07F0-4B80-B41F-2C610A6638DB}" srcOrd="1" destOrd="0" parTransId="{0FC473ED-FFC4-4B95-AF11-CEF22283390C}" sibTransId="{3FD8B249-8B48-4876-83AF-488F57330D16}"/>
    <dgm:cxn modelId="{5388D046-0878-45A6-91B9-E44143FFA69C}" srcId="{33D39921-07F0-4B80-B41F-2C610A6638DB}" destId="{EA75DE79-587D-4A0B-A2A9-D8F88089C8E6}" srcOrd="1" destOrd="0" parTransId="{72AFE78A-6A3B-4D5B-B2C7-2586737E4C74}" sibTransId="{4F76BAC1-916A-402B-B384-040378D3986B}"/>
    <dgm:cxn modelId="{9BFD248D-B129-4BE0-ABC6-3CB20D7E5770}" type="presParOf" srcId="{47C4A6E6-6DE3-40FE-BA8D-3E74966FB770}" destId="{BFA6239D-B448-4E69-819C-39D7D1E99F55}" srcOrd="0" destOrd="0" presId="urn:microsoft.com/office/officeart/2009/3/layout/HorizontalOrganizationChart"/>
    <dgm:cxn modelId="{C9ED2618-10AF-46B4-99ED-C33C0AFBAD01}" type="presParOf" srcId="{BFA6239D-B448-4E69-819C-39D7D1E99F55}" destId="{167A31D5-AF3C-4685-A079-9B19E4D0EFA8}" srcOrd="0" destOrd="0" presId="urn:microsoft.com/office/officeart/2009/3/layout/HorizontalOrganizationChart"/>
    <dgm:cxn modelId="{250D1D68-345A-4029-970E-AAF842C5B144}" type="presParOf" srcId="{167A31D5-AF3C-4685-A079-9B19E4D0EFA8}" destId="{7B760A2B-1BD6-489C-8B57-6E4931EC065F}" srcOrd="0" destOrd="0" presId="urn:microsoft.com/office/officeart/2009/3/layout/HorizontalOrganizationChart"/>
    <dgm:cxn modelId="{73AB4856-9CAD-4600-905F-3483063E6151}" type="presParOf" srcId="{167A31D5-AF3C-4685-A079-9B19E4D0EFA8}" destId="{1DCB28A0-A370-48D4-AEC4-459C212AEEA0}" srcOrd="1" destOrd="0" presId="urn:microsoft.com/office/officeart/2009/3/layout/HorizontalOrganizationChart"/>
    <dgm:cxn modelId="{81D510E8-AD65-45E8-A4CB-4749F62820A5}" type="presParOf" srcId="{BFA6239D-B448-4E69-819C-39D7D1E99F55}" destId="{86C32EE3-E8C1-4A14-8349-142F7DD610E3}" srcOrd="1" destOrd="0" presId="urn:microsoft.com/office/officeart/2009/3/layout/HorizontalOrganizationChart"/>
    <dgm:cxn modelId="{3F982FB9-319A-47E6-B2CF-AC51C1D53F98}" type="presParOf" srcId="{BFA6239D-B448-4E69-819C-39D7D1E99F55}" destId="{22A0BCA6-4F3B-42E7-A57C-87BDE9ACA85A}" srcOrd="2" destOrd="0" presId="urn:microsoft.com/office/officeart/2009/3/layout/HorizontalOrganizationChart"/>
    <dgm:cxn modelId="{82893EBF-5090-41B8-B78A-AE18EF0D41D9}" type="presParOf" srcId="{47C4A6E6-6DE3-40FE-BA8D-3E74966FB770}" destId="{EEFDC63F-BDEC-4B22-B2D6-1A57C46CAE3F}" srcOrd="1" destOrd="0" presId="urn:microsoft.com/office/officeart/2009/3/layout/HorizontalOrganizationChart"/>
    <dgm:cxn modelId="{6D6DAC5D-0533-4C5E-9463-EE27BECC02A9}" type="presParOf" srcId="{EEFDC63F-BDEC-4B22-B2D6-1A57C46CAE3F}" destId="{07995F87-6BC3-4E84-A0F0-5BFEB2DC98DB}" srcOrd="0" destOrd="0" presId="urn:microsoft.com/office/officeart/2009/3/layout/HorizontalOrganizationChart"/>
    <dgm:cxn modelId="{0479BA9A-3CD0-4654-9BC3-25DC57441352}" type="presParOf" srcId="{07995F87-6BC3-4E84-A0F0-5BFEB2DC98DB}" destId="{77009BF1-D724-4A78-AF73-F989D8C63D7E}" srcOrd="0" destOrd="0" presId="urn:microsoft.com/office/officeart/2009/3/layout/HorizontalOrganizationChart"/>
    <dgm:cxn modelId="{93299718-FF96-4C19-AEE8-83B363F3F4C6}" type="presParOf" srcId="{07995F87-6BC3-4E84-A0F0-5BFEB2DC98DB}" destId="{23084866-45E6-4254-A9DE-5F6FEDB66156}" srcOrd="1" destOrd="0" presId="urn:microsoft.com/office/officeart/2009/3/layout/HorizontalOrganizationChart"/>
    <dgm:cxn modelId="{771F88AC-0A86-4DE8-A3D1-4A4A55C43068}" type="presParOf" srcId="{EEFDC63F-BDEC-4B22-B2D6-1A57C46CAE3F}" destId="{0B715A2A-4F6C-466E-90D1-2C5BFCDCCFA0}" srcOrd="1" destOrd="0" presId="urn:microsoft.com/office/officeart/2009/3/layout/HorizontalOrganizationChart"/>
    <dgm:cxn modelId="{19AB309F-103B-42E3-B289-76591C650C21}" type="presParOf" srcId="{0B715A2A-4F6C-466E-90D1-2C5BFCDCCFA0}" destId="{E7779041-50CF-4A76-81FA-32529859E3EF}" srcOrd="0" destOrd="0" presId="urn:microsoft.com/office/officeart/2009/3/layout/HorizontalOrganizationChart"/>
    <dgm:cxn modelId="{EEAF9920-C296-4BF4-B7DA-1993F06B502C}" type="presParOf" srcId="{0B715A2A-4F6C-466E-90D1-2C5BFCDCCFA0}" destId="{1CEEC4DF-05C8-41CB-9167-D7EABC862DF2}" srcOrd="1" destOrd="0" presId="urn:microsoft.com/office/officeart/2009/3/layout/HorizontalOrganizationChart"/>
    <dgm:cxn modelId="{DCF8D41E-86D2-4DFC-95F9-4E5DBF338ACD}" type="presParOf" srcId="{1CEEC4DF-05C8-41CB-9167-D7EABC862DF2}" destId="{88D9C7B0-98D8-4375-A071-25859EC5253B}" srcOrd="0" destOrd="0" presId="urn:microsoft.com/office/officeart/2009/3/layout/HorizontalOrganizationChart"/>
    <dgm:cxn modelId="{E8537822-4FB9-4A5E-9973-E6068E8DBEBE}" type="presParOf" srcId="{88D9C7B0-98D8-4375-A071-25859EC5253B}" destId="{3EFF2D17-C3FF-4A4E-BE2F-DCBAAF0FCCC7}" srcOrd="0" destOrd="0" presId="urn:microsoft.com/office/officeart/2009/3/layout/HorizontalOrganizationChart"/>
    <dgm:cxn modelId="{7A2A247B-888D-4BDE-A84A-0228F27A5A62}" type="presParOf" srcId="{88D9C7B0-98D8-4375-A071-25859EC5253B}" destId="{FF722E62-5A83-4389-8EC1-21CC67BF6636}" srcOrd="1" destOrd="0" presId="urn:microsoft.com/office/officeart/2009/3/layout/HorizontalOrganizationChart"/>
    <dgm:cxn modelId="{5C3A1193-3313-423F-A436-FA1B2325D37D}" type="presParOf" srcId="{1CEEC4DF-05C8-41CB-9167-D7EABC862DF2}" destId="{2310046D-D445-4ED1-9F23-2F9A1138AF24}" srcOrd="1" destOrd="0" presId="urn:microsoft.com/office/officeart/2009/3/layout/HorizontalOrganizationChart"/>
    <dgm:cxn modelId="{23F8815B-1F23-410A-949C-8B6D7B3D74A4}" type="presParOf" srcId="{1CEEC4DF-05C8-41CB-9167-D7EABC862DF2}" destId="{4B89E424-B6EE-4EEA-9454-E3AC6CE0C8E1}" srcOrd="2" destOrd="0" presId="urn:microsoft.com/office/officeart/2009/3/layout/HorizontalOrganizationChart"/>
    <dgm:cxn modelId="{4B4D9F58-CF22-4DB9-BD07-3679CA07EC50}" type="presParOf" srcId="{0B715A2A-4F6C-466E-90D1-2C5BFCDCCFA0}" destId="{3354991E-14BD-49D0-9974-9F5F070505D6}" srcOrd="2" destOrd="0" presId="urn:microsoft.com/office/officeart/2009/3/layout/HorizontalOrganizationChart"/>
    <dgm:cxn modelId="{DDC576D3-0337-4A26-963D-EB872E119F57}" type="presParOf" srcId="{0B715A2A-4F6C-466E-90D1-2C5BFCDCCFA0}" destId="{2F437FF8-33B7-4804-BD67-2C7C8B436469}" srcOrd="3" destOrd="0" presId="urn:microsoft.com/office/officeart/2009/3/layout/HorizontalOrganizationChart"/>
    <dgm:cxn modelId="{1AF179A6-E7DE-4928-9A92-1FE7041336F9}" type="presParOf" srcId="{2F437FF8-33B7-4804-BD67-2C7C8B436469}" destId="{16958101-8D01-4CDE-B15F-056D187DEAC8}" srcOrd="0" destOrd="0" presId="urn:microsoft.com/office/officeart/2009/3/layout/HorizontalOrganizationChart"/>
    <dgm:cxn modelId="{298C8D08-CEC5-4E4B-B17E-483F7708DDB3}" type="presParOf" srcId="{16958101-8D01-4CDE-B15F-056D187DEAC8}" destId="{45B7C4E4-2985-4E09-9376-11502B065313}" srcOrd="0" destOrd="0" presId="urn:microsoft.com/office/officeart/2009/3/layout/HorizontalOrganizationChart"/>
    <dgm:cxn modelId="{5E722F8F-0A20-4AEC-BE90-E4B7F5EF29CE}" type="presParOf" srcId="{16958101-8D01-4CDE-B15F-056D187DEAC8}" destId="{E01E745A-304F-4735-9202-53E2A595504D}" srcOrd="1" destOrd="0" presId="urn:microsoft.com/office/officeart/2009/3/layout/HorizontalOrganizationChart"/>
    <dgm:cxn modelId="{99A8E5C8-F30F-4515-AA59-54F36878831C}" type="presParOf" srcId="{2F437FF8-33B7-4804-BD67-2C7C8B436469}" destId="{6271F89F-CB03-41D4-AA02-DD674EBBF2CA}" srcOrd="1" destOrd="0" presId="urn:microsoft.com/office/officeart/2009/3/layout/HorizontalOrganizationChart"/>
    <dgm:cxn modelId="{6742744A-A79E-4941-8CCD-044B860A5DB4}" type="presParOf" srcId="{2F437FF8-33B7-4804-BD67-2C7C8B436469}" destId="{1E4BDEB8-4B84-4400-B9FF-353FFBB48D3F}" srcOrd="2" destOrd="0" presId="urn:microsoft.com/office/officeart/2009/3/layout/HorizontalOrganizationChart"/>
    <dgm:cxn modelId="{C29BCBB5-CF59-4E1E-81A0-6BB03A1DB63E}" type="presParOf" srcId="{EEFDC63F-BDEC-4B22-B2D6-1A57C46CAE3F}" destId="{F3491718-55AC-438F-B80E-329A2E00EAB8}" srcOrd="2" destOrd="0" presId="urn:microsoft.com/office/officeart/2009/3/layout/HorizontalOrganizationChart"/>
    <dgm:cxn modelId="{5D4EAFA5-E474-4D73-BC0F-8D5FAFF75F71}" type="presParOf" srcId="{47C4A6E6-6DE3-40FE-BA8D-3E74966FB770}" destId="{4876A0E4-4321-4A67-A2D5-CED06F71ABA0}" srcOrd="2" destOrd="0" presId="urn:microsoft.com/office/officeart/2009/3/layout/HorizontalOrganizationChart"/>
    <dgm:cxn modelId="{D6729D44-20F2-4ED1-8CC2-86DB250FD368}" type="presParOf" srcId="{4876A0E4-4321-4A67-A2D5-CED06F71ABA0}" destId="{ACD61CBB-9EBB-463F-A227-A3C05AD9CD0D}" srcOrd="0" destOrd="0" presId="urn:microsoft.com/office/officeart/2009/3/layout/HorizontalOrganizationChart"/>
    <dgm:cxn modelId="{1EAF43EA-2FC0-4664-991C-D31BCF9CA415}" type="presParOf" srcId="{ACD61CBB-9EBB-463F-A227-A3C05AD9CD0D}" destId="{E887207A-607B-41BA-AB57-FC42546975D0}" srcOrd="0" destOrd="0" presId="urn:microsoft.com/office/officeart/2009/3/layout/HorizontalOrganizationChart"/>
    <dgm:cxn modelId="{130B52A9-4BA7-4D8E-9C19-A9E461B7534E}" type="presParOf" srcId="{ACD61CBB-9EBB-463F-A227-A3C05AD9CD0D}" destId="{8760BF78-6645-4164-864D-5E6D6EFB7299}" srcOrd="1" destOrd="0" presId="urn:microsoft.com/office/officeart/2009/3/layout/HorizontalOrganizationChart"/>
    <dgm:cxn modelId="{FEC9AB1E-2A47-49D0-975C-9966324A2C5E}" type="presParOf" srcId="{4876A0E4-4321-4A67-A2D5-CED06F71ABA0}" destId="{69EE2400-99FA-4817-AAD0-1A8D29DC2126}" srcOrd="1" destOrd="0" presId="urn:microsoft.com/office/officeart/2009/3/layout/HorizontalOrganizationChart"/>
    <dgm:cxn modelId="{58C45D7F-7FC9-4A09-9283-DF294F59B3AF}" type="presParOf" srcId="{4876A0E4-4321-4A67-A2D5-CED06F71ABA0}" destId="{A1F24666-4791-4565-8189-86FD62281BCE}" srcOrd="2" destOrd="0" presId="urn:microsoft.com/office/officeart/2009/3/layout/HorizontalOrganizationChart"/>
  </dgm:cxnLst>
  <dgm:bg/>
  <dgm:whole>
    <a:ln>
      <a:solidFill>
        <a:schemeClr val="bg1"/>
      </a:solidFill>
    </a:ln>
  </dgm:whole>
</dgm:dataModel>
</file>

<file path=ppt/diagrams/data58.xml><?xml version="1.0" encoding="utf-8"?>
<dgm:dataModel xmlns:dgm="http://schemas.openxmlformats.org/drawingml/2006/diagram" xmlns:a="http://schemas.openxmlformats.org/drawingml/2006/main">
  <dgm:ptLst>
    <dgm:pt modelId="{AE6342A5-3325-4E95-9651-9B36155B37CD}"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fr-FR"/>
        </a:p>
      </dgm:t>
    </dgm:pt>
    <dgm:pt modelId="{D01B647D-AF3F-4623-8C31-57A3D807A1E2}">
      <dgm:prSet phldrT="[Texte]" custT="1"/>
      <dgm:spPr>
        <a:solidFill>
          <a:srgbClr val="FFFF00"/>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1</a:t>
          </a:r>
          <a:endParaRPr lang="fr-FR" sz="2000" b="1" dirty="0">
            <a:solidFill>
              <a:schemeClr val="tx1"/>
            </a:solidFill>
            <a:cs typeface="+mj-cs"/>
          </a:endParaRPr>
        </a:p>
      </dgm:t>
    </dgm:pt>
    <dgm:pt modelId="{A5667086-41D4-4D81-92E7-131DA235F09A}" type="parTrans" cxnId="{02ADF8A7-1D6F-43E2-9616-D345D14340A8}">
      <dgm:prSet/>
      <dgm:spPr/>
      <dgm:t>
        <a:bodyPr/>
        <a:lstStyle/>
        <a:p>
          <a:endParaRPr lang="fr-FR"/>
        </a:p>
      </dgm:t>
    </dgm:pt>
    <dgm:pt modelId="{F2510889-6C1D-4325-94F0-4962CDE16C9D}" type="sibTrans" cxnId="{02ADF8A7-1D6F-43E2-9616-D345D14340A8}">
      <dgm:prSet/>
      <dgm:spPr/>
      <dgm:t>
        <a:bodyPr/>
        <a:lstStyle/>
        <a:p>
          <a:endParaRPr lang="fr-FR"/>
        </a:p>
      </dgm:t>
    </dgm:pt>
    <dgm:pt modelId="{7D9FB04A-AEB5-4C46-86EE-B74E9BA2ACD0}">
      <dgm:prSet phldrT="[Texte]" custT="1"/>
      <dgm:spPr>
        <a:solidFill>
          <a:schemeClr val="accent1">
            <a:lumMod val="40000"/>
            <a:lumOff val="60000"/>
          </a:schemeClr>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2</a:t>
          </a:r>
          <a:endParaRPr lang="fr-FR" sz="2000" b="1" dirty="0">
            <a:solidFill>
              <a:schemeClr val="tx1"/>
            </a:solidFill>
            <a:cs typeface="+mj-cs"/>
          </a:endParaRPr>
        </a:p>
      </dgm:t>
    </dgm:pt>
    <dgm:pt modelId="{E3B0D70B-387C-48D2-991B-FAF03431F1C4}" type="parTrans" cxnId="{82736EBB-71AE-4795-9B4D-30791929AD9A}">
      <dgm:prSet/>
      <dgm:spPr/>
      <dgm:t>
        <a:bodyPr/>
        <a:lstStyle/>
        <a:p>
          <a:endParaRPr lang="fr-FR"/>
        </a:p>
      </dgm:t>
    </dgm:pt>
    <dgm:pt modelId="{D918948E-5028-4074-B871-A044787B68C9}" type="sibTrans" cxnId="{82736EBB-71AE-4795-9B4D-30791929AD9A}">
      <dgm:prSet/>
      <dgm:spPr/>
      <dgm:t>
        <a:bodyPr/>
        <a:lstStyle/>
        <a:p>
          <a:endParaRPr lang="fr-FR"/>
        </a:p>
      </dgm:t>
    </dgm:pt>
    <dgm:pt modelId="{17363D58-1CE5-4103-9840-DF3B46537E01}">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9E61CE2E-CAAC-45A1-9B2A-CF56B3ABB2CF}" type="sibTrans" cxnId="{DCBBC89E-093C-4748-BF9E-C90C3C20ECA9}">
      <dgm:prSet/>
      <dgm:spPr/>
      <dgm:t>
        <a:bodyPr/>
        <a:lstStyle/>
        <a:p>
          <a:endParaRPr lang="fr-FR"/>
        </a:p>
      </dgm:t>
    </dgm:pt>
    <dgm:pt modelId="{9CCF6353-6CFA-43AF-8FE0-7204E3592A59}" type="parTrans" cxnId="{DCBBC89E-093C-4748-BF9E-C90C3C20ECA9}">
      <dgm:prSet/>
      <dgm:spPr/>
      <dgm:t>
        <a:bodyPr/>
        <a:lstStyle/>
        <a:p>
          <a:endParaRPr lang="fr-FR"/>
        </a:p>
      </dgm:t>
    </dgm:pt>
    <dgm:pt modelId="{2920BCD6-B3E4-49B3-A3AA-CEAB74EB82DE}">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6274DA07-7528-42C7-A9C8-065BF3BEC610}" type="sibTrans" cxnId="{54263311-F48B-41AC-BDE0-F534793D520D}">
      <dgm:prSet/>
      <dgm:spPr/>
      <dgm:t>
        <a:bodyPr/>
        <a:lstStyle/>
        <a:p>
          <a:endParaRPr lang="fr-FR"/>
        </a:p>
      </dgm:t>
    </dgm:pt>
    <dgm:pt modelId="{5B80076F-A64B-40E1-AB65-82D387EB6820}" type="parTrans" cxnId="{54263311-F48B-41AC-BDE0-F534793D520D}">
      <dgm:prSet/>
      <dgm:spPr/>
      <dgm:t>
        <a:bodyPr/>
        <a:lstStyle/>
        <a:p>
          <a:endParaRPr lang="fr-FR"/>
        </a:p>
      </dgm:t>
    </dgm:pt>
    <dgm:pt modelId="{6FEB966A-B773-43CE-982A-32496626E83E}" type="pres">
      <dgm:prSet presAssocID="{AE6342A5-3325-4E95-9651-9B36155B37CD}" presName="outerComposite" presStyleCnt="0">
        <dgm:presLayoutVars>
          <dgm:chMax val="2"/>
          <dgm:animLvl val="lvl"/>
          <dgm:resizeHandles val="exact"/>
        </dgm:presLayoutVars>
      </dgm:prSet>
      <dgm:spPr/>
      <dgm:t>
        <a:bodyPr/>
        <a:lstStyle/>
        <a:p>
          <a:endParaRPr lang="fr-FR"/>
        </a:p>
      </dgm:t>
    </dgm:pt>
    <dgm:pt modelId="{6A45746E-BF28-4C5C-8933-A420F0FA2CDC}" type="pres">
      <dgm:prSet presAssocID="{AE6342A5-3325-4E95-9651-9B36155B37CD}" presName="dummyMaxCanvas" presStyleCnt="0"/>
      <dgm:spPr/>
    </dgm:pt>
    <dgm:pt modelId="{96F746E6-D2D5-4EA8-B5F8-D3697AB4B1ED}" type="pres">
      <dgm:prSet presAssocID="{AE6342A5-3325-4E95-9651-9B36155B37CD}" presName="parentComposite" presStyleCnt="0"/>
      <dgm:spPr/>
    </dgm:pt>
    <dgm:pt modelId="{A3FBA9F2-6C52-4EFE-998B-388C69A9A393}" type="pres">
      <dgm:prSet presAssocID="{AE6342A5-3325-4E95-9651-9B36155B37CD}" presName="parent1" presStyleLbl="alignAccFollowNode1" presStyleIdx="0" presStyleCnt="4" custFlipVert="1" custScaleY="7427">
        <dgm:presLayoutVars>
          <dgm:chMax val="4"/>
        </dgm:presLayoutVars>
      </dgm:prSet>
      <dgm:spPr/>
      <dgm:t>
        <a:bodyPr/>
        <a:lstStyle/>
        <a:p>
          <a:endParaRPr lang="fr-FR"/>
        </a:p>
      </dgm:t>
    </dgm:pt>
    <dgm:pt modelId="{A35BE092-228B-4E3F-993E-A2D4ABD91426}" type="pres">
      <dgm:prSet presAssocID="{AE6342A5-3325-4E95-9651-9B36155B37CD}" presName="parent2" presStyleLbl="alignAccFollowNode1" presStyleIdx="1" presStyleCnt="4" custFlipVert="1" custScaleX="63761" custScaleY="7427">
        <dgm:presLayoutVars>
          <dgm:chMax val="4"/>
        </dgm:presLayoutVars>
      </dgm:prSet>
      <dgm:spPr/>
      <dgm:t>
        <a:bodyPr/>
        <a:lstStyle/>
        <a:p>
          <a:endParaRPr lang="fr-FR"/>
        </a:p>
      </dgm:t>
    </dgm:pt>
    <dgm:pt modelId="{B49D8F64-CBBA-4FCE-8C9C-E7BF1EF2DB7A}" type="pres">
      <dgm:prSet presAssocID="{AE6342A5-3325-4E95-9651-9B36155B37CD}" presName="childrenComposite" presStyleCnt="0"/>
      <dgm:spPr/>
    </dgm:pt>
    <dgm:pt modelId="{A7C07BBC-0481-4A10-A6F4-772E55A83049}" type="pres">
      <dgm:prSet presAssocID="{AE6342A5-3325-4E95-9651-9B36155B37CD}" presName="dummyMaxCanvas_ChildArea" presStyleCnt="0"/>
      <dgm:spPr/>
    </dgm:pt>
    <dgm:pt modelId="{470B8130-2164-4B92-B406-FF6788E81382}" type="pres">
      <dgm:prSet presAssocID="{AE6342A5-3325-4E95-9651-9B36155B37CD}" presName="fulcrum" presStyleLbl="alignAccFollowNode1" presStyleIdx="2" presStyleCnt="4"/>
      <dgm:spPr>
        <a:solidFill>
          <a:schemeClr val="tx1">
            <a:alpha val="90000"/>
          </a:schemeClr>
        </a:solidFill>
      </dgm:spPr>
    </dgm:pt>
    <dgm:pt modelId="{F0295B23-93E2-4333-9ADB-C94B9673881D}" type="pres">
      <dgm:prSet presAssocID="{AE6342A5-3325-4E95-9651-9B36155B37CD}" presName="balance_11" presStyleLbl="alignAccFollowNode1" presStyleIdx="3" presStyleCnt="4" custAng="20605647">
        <dgm:presLayoutVars>
          <dgm:bulletEnabled val="1"/>
        </dgm:presLayoutVars>
      </dgm:prSet>
      <dgm:spPr>
        <a:solidFill>
          <a:schemeClr val="tx1">
            <a:alpha val="90000"/>
          </a:schemeClr>
        </a:solidFill>
      </dgm:spPr>
    </dgm:pt>
    <dgm:pt modelId="{A67387FB-DF5B-4975-8084-C443B381A078}" type="pres">
      <dgm:prSet presAssocID="{AE6342A5-3325-4E95-9651-9B36155B37CD}" presName="left_11_1" presStyleLbl="node1" presStyleIdx="0" presStyleCnt="2" custAng="20674961" custScaleY="86775" custLinFactNeighborX="-6923" custLinFactNeighborY="26055">
        <dgm:presLayoutVars>
          <dgm:bulletEnabled val="1"/>
        </dgm:presLayoutVars>
      </dgm:prSet>
      <dgm:spPr/>
      <dgm:t>
        <a:bodyPr/>
        <a:lstStyle/>
        <a:p>
          <a:endParaRPr lang="fr-FR"/>
        </a:p>
      </dgm:t>
    </dgm:pt>
    <dgm:pt modelId="{08A405E8-63E6-49B2-BD9A-083CD0ACE683}" type="pres">
      <dgm:prSet presAssocID="{AE6342A5-3325-4E95-9651-9B36155B37CD}" presName="right_11_1" presStyleLbl="node1" presStyleIdx="1" presStyleCnt="2" custAng="20536910" custScaleY="86775" custLinFactNeighborX="-28027" custLinFactNeighborY="1439">
        <dgm:presLayoutVars>
          <dgm:bulletEnabled val="1"/>
        </dgm:presLayoutVars>
      </dgm:prSet>
      <dgm:spPr/>
      <dgm:t>
        <a:bodyPr/>
        <a:lstStyle/>
        <a:p>
          <a:endParaRPr lang="fr-FR"/>
        </a:p>
      </dgm:t>
    </dgm:pt>
  </dgm:ptLst>
  <dgm:cxnLst>
    <dgm:cxn modelId="{82736EBB-71AE-4795-9B4D-30791929AD9A}" srcId="{2920BCD6-B3E4-49B3-A3AA-CEAB74EB82DE}" destId="{7D9FB04A-AEB5-4C46-86EE-B74E9BA2ACD0}" srcOrd="0" destOrd="0" parTransId="{E3B0D70B-387C-48D2-991B-FAF03431F1C4}" sibTransId="{D918948E-5028-4074-B871-A044787B68C9}"/>
    <dgm:cxn modelId="{DCBBC89E-093C-4748-BF9E-C90C3C20ECA9}" srcId="{AE6342A5-3325-4E95-9651-9B36155B37CD}" destId="{17363D58-1CE5-4103-9840-DF3B46537E01}" srcOrd="0" destOrd="0" parTransId="{9CCF6353-6CFA-43AF-8FE0-7204E3592A59}" sibTransId="{9E61CE2E-CAAC-45A1-9B2A-CF56B3ABB2CF}"/>
    <dgm:cxn modelId="{E9E09F96-A40A-4A23-BE99-89578BED9D2D}" type="presOf" srcId="{7D9FB04A-AEB5-4C46-86EE-B74E9BA2ACD0}" destId="{08A405E8-63E6-49B2-BD9A-083CD0ACE683}" srcOrd="0" destOrd="0" presId="urn:microsoft.com/office/officeart/2005/8/layout/balance1"/>
    <dgm:cxn modelId="{D461FD55-B0FB-4EBC-B9DE-A76DB52187F2}" type="presOf" srcId="{AE6342A5-3325-4E95-9651-9B36155B37CD}" destId="{6FEB966A-B773-43CE-982A-32496626E83E}" srcOrd="0" destOrd="0" presId="urn:microsoft.com/office/officeart/2005/8/layout/balance1"/>
    <dgm:cxn modelId="{CCEC5C6F-94AB-4FBE-A54A-68F3DFDA9BEC}" type="presOf" srcId="{D01B647D-AF3F-4623-8C31-57A3D807A1E2}" destId="{A67387FB-DF5B-4975-8084-C443B381A078}" srcOrd="0" destOrd="0" presId="urn:microsoft.com/office/officeart/2005/8/layout/balance1"/>
    <dgm:cxn modelId="{02ADF8A7-1D6F-43E2-9616-D345D14340A8}" srcId="{17363D58-1CE5-4103-9840-DF3B46537E01}" destId="{D01B647D-AF3F-4623-8C31-57A3D807A1E2}" srcOrd="0" destOrd="0" parTransId="{A5667086-41D4-4D81-92E7-131DA235F09A}" sibTransId="{F2510889-6C1D-4325-94F0-4962CDE16C9D}"/>
    <dgm:cxn modelId="{54263311-F48B-41AC-BDE0-F534793D520D}" srcId="{AE6342A5-3325-4E95-9651-9B36155B37CD}" destId="{2920BCD6-B3E4-49B3-A3AA-CEAB74EB82DE}" srcOrd="1" destOrd="0" parTransId="{5B80076F-A64B-40E1-AB65-82D387EB6820}" sibTransId="{6274DA07-7528-42C7-A9C8-065BF3BEC610}"/>
    <dgm:cxn modelId="{157A0E6C-815E-432A-A6D5-636A6284FF45}" type="presOf" srcId="{17363D58-1CE5-4103-9840-DF3B46537E01}" destId="{A3FBA9F2-6C52-4EFE-998B-388C69A9A393}" srcOrd="0" destOrd="0" presId="urn:microsoft.com/office/officeart/2005/8/layout/balance1"/>
    <dgm:cxn modelId="{B9D538D1-FED5-46B9-8120-939D737D4197}" type="presOf" srcId="{2920BCD6-B3E4-49B3-A3AA-CEAB74EB82DE}" destId="{A35BE092-228B-4E3F-993E-A2D4ABD91426}" srcOrd="0" destOrd="0" presId="urn:microsoft.com/office/officeart/2005/8/layout/balance1"/>
    <dgm:cxn modelId="{DF39A170-AE0F-4274-8700-710D43CEC874}" type="presParOf" srcId="{6FEB966A-B773-43CE-982A-32496626E83E}" destId="{6A45746E-BF28-4C5C-8933-A420F0FA2CDC}" srcOrd="0" destOrd="0" presId="urn:microsoft.com/office/officeart/2005/8/layout/balance1"/>
    <dgm:cxn modelId="{880DF04F-FE8A-4550-9B67-9951CD26AA50}" type="presParOf" srcId="{6FEB966A-B773-43CE-982A-32496626E83E}" destId="{96F746E6-D2D5-4EA8-B5F8-D3697AB4B1ED}" srcOrd="1" destOrd="0" presId="urn:microsoft.com/office/officeart/2005/8/layout/balance1"/>
    <dgm:cxn modelId="{93F04F60-17D5-4B5F-8DA4-7E73E570F0E0}" type="presParOf" srcId="{96F746E6-D2D5-4EA8-B5F8-D3697AB4B1ED}" destId="{A3FBA9F2-6C52-4EFE-998B-388C69A9A393}" srcOrd="0" destOrd="0" presId="urn:microsoft.com/office/officeart/2005/8/layout/balance1"/>
    <dgm:cxn modelId="{225BC32C-075B-4CC8-A9AA-55D0C8DC4414}" type="presParOf" srcId="{96F746E6-D2D5-4EA8-B5F8-D3697AB4B1ED}" destId="{A35BE092-228B-4E3F-993E-A2D4ABD91426}" srcOrd="1" destOrd="0" presId="urn:microsoft.com/office/officeart/2005/8/layout/balance1"/>
    <dgm:cxn modelId="{23CF8C7C-FFDE-4AED-84DE-F62BA6F9F154}" type="presParOf" srcId="{6FEB966A-B773-43CE-982A-32496626E83E}" destId="{B49D8F64-CBBA-4FCE-8C9C-E7BF1EF2DB7A}" srcOrd="2" destOrd="0" presId="urn:microsoft.com/office/officeart/2005/8/layout/balance1"/>
    <dgm:cxn modelId="{2340C301-4B58-47F2-8A4C-891F05F27F00}" type="presParOf" srcId="{B49D8F64-CBBA-4FCE-8C9C-E7BF1EF2DB7A}" destId="{A7C07BBC-0481-4A10-A6F4-772E55A83049}" srcOrd="0" destOrd="0" presId="urn:microsoft.com/office/officeart/2005/8/layout/balance1"/>
    <dgm:cxn modelId="{6938CD99-6941-4FEC-B665-D06AFF40E7B9}" type="presParOf" srcId="{B49D8F64-CBBA-4FCE-8C9C-E7BF1EF2DB7A}" destId="{470B8130-2164-4B92-B406-FF6788E81382}" srcOrd="1" destOrd="0" presId="urn:microsoft.com/office/officeart/2005/8/layout/balance1"/>
    <dgm:cxn modelId="{125E3B97-8074-482E-82A1-87929181BC64}" type="presParOf" srcId="{B49D8F64-CBBA-4FCE-8C9C-E7BF1EF2DB7A}" destId="{F0295B23-93E2-4333-9ADB-C94B9673881D}" srcOrd="2" destOrd="0" presId="urn:microsoft.com/office/officeart/2005/8/layout/balance1"/>
    <dgm:cxn modelId="{AE6105C0-EF2A-44A7-AFF0-99370D116C5C}" type="presParOf" srcId="{B49D8F64-CBBA-4FCE-8C9C-E7BF1EF2DB7A}" destId="{A67387FB-DF5B-4975-8084-C443B381A078}" srcOrd="3" destOrd="0" presId="urn:microsoft.com/office/officeart/2005/8/layout/balance1"/>
    <dgm:cxn modelId="{5982F8CF-4ECC-4EE2-9A8D-1AF54EE6721C}" type="presParOf" srcId="{B49D8F64-CBBA-4FCE-8C9C-E7BF1EF2DB7A}" destId="{08A405E8-63E6-49B2-BD9A-083CD0ACE683}" srcOrd="4" destOrd="0" presId="urn:microsoft.com/office/officeart/2005/8/layout/balance1"/>
  </dgm:cxnLst>
  <dgm:bg/>
  <dgm:whole>
    <a:ln>
      <a:solidFill>
        <a:schemeClr val="bg1"/>
      </a:solidFill>
    </a:ln>
  </dgm:whole>
</dgm:dataModel>
</file>

<file path=ppt/diagrams/data59.xml><?xml version="1.0" encoding="utf-8"?>
<dgm:dataModel xmlns:dgm="http://schemas.openxmlformats.org/drawingml/2006/diagram" xmlns:a="http://schemas.openxmlformats.org/drawingml/2006/main">
  <dgm:ptLst>
    <dgm:pt modelId="{EB378A68-9C7C-4C6C-A59F-DB35770EB1A8}" type="doc">
      <dgm:prSet loTypeId="urn:microsoft.com/office/officeart/2008/layout/HorizontalMultiLevelHierarchy" loCatId="hierarchy" qsTypeId="urn:microsoft.com/office/officeart/2005/8/quickstyle/simple1" qsCatId="simple" csTypeId="urn:microsoft.com/office/officeart/2005/8/colors/accent0_1" csCatId="mainScheme" phldr="1"/>
      <dgm:spPr/>
      <dgm:t>
        <a:bodyPr/>
        <a:lstStyle/>
        <a:p>
          <a:endParaRPr lang="fr-FR"/>
        </a:p>
      </dgm:t>
    </dgm:pt>
    <dgm:pt modelId="{35238A60-6A02-4C28-AC6C-24AFDF655360}">
      <dgm:prSet phldrT="[Texte]" custT="1"/>
      <dgm:spPr>
        <a:ln>
          <a:solidFill>
            <a:schemeClr val="bg1"/>
          </a:solidFill>
        </a:ln>
      </dgm:spPr>
      <dgm:t>
        <a:bodyPr/>
        <a:lstStyle/>
        <a:p>
          <a:pPr algn="just"/>
          <a:endParaRPr lang="fr-FR" sz="2400" b="1" dirty="0">
            <a:cs typeface="+mj-cs"/>
          </a:endParaRPr>
        </a:p>
      </dgm:t>
    </dgm:pt>
    <dgm:pt modelId="{D6DEE8A4-B569-45DF-BA77-F3D0FFA4BEF7}" type="parTrans" cxnId="{4A7CB476-B3E6-4530-A2F2-81D5ED5BC943}">
      <dgm:prSet/>
      <dgm:spPr/>
      <dgm:t>
        <a:bodyPr/>
        <a:lstStyle/>
        <a:p>
          <a:endParaRPr lang="fr-FR" sz="1000" b="1">
            <a:cs typeface="+mj-cs"/>
          </a:endParaRPr>
        </a:p>
      </dgm:t>
    </dgm:pt>
    <dgm:pt modelId="{4690D313-06AD-43D9-B218-A4FB92BBCDEA}" type="sibTrans" cxnId="{4A7CB476-B3E6-4530-A2F2-81D5ED5BC943}">
      <dgm:prSet/>
      <dgm:spPr/>
      <dgm:t>
        <a:bodyPr/>
        <a:lstStyle/>
        <a:p>
          <a:endParaRPr lang="fr-FR"/>
        </a:p>
      </dgm:t>
    </dgm:pt>
    <dgm:pt modelId="{77C35111-8E85-4789-9793-54BE89010271}">
      <dgm:prSet custT="1"/>
      <dgm:spPr>
        <a:solidFill>
          <a:srgbClr val="92D050"/>
        </a:solidFill>
        <a:ln>
          <a:solidFill>
            <a:srgbClr val="92D050"/>
          </a:solidFill>
        </a:ln>
      </dgm:spPr>
      <dgm:t>
        <a:bodyPr/>
        <a:lstStyle/>
        <a:p>
          <a:pPr algn="r" rtl="1"/>
          <a:r>
            <a:rPr lang="ar-TN" sz="2400" b="1" dirty="0">
              <a:cs typeface="+mj-cs"/>
            </a:rPr>
            <a:t> إذا وُجدت قرينة أخرى لفائدة واحد من المعنيين، أخِذ </a:t>
          </a:r>
          <a:r>
            <a:rPr lang="ar-TN" sz="2400" b="1" dirty="0" err="1">
              <a:cs typeface="+mj-cs"/>
            </a:rPr>
            <a:t>بها</a:t>
          </a:r>
          <a:r>
            <a:rPr lang="ar-TN" sz="2400" b="1" dirty="0">
              <a:cs typeface="+mj-cs"/>
            </a:rPr>
            <a:t>، لأنّها أقوى من القرينة الأولى في الدّلالة          على مراد المتكلّم.</a:t>
          </a:r>
        </a:p>
        <a:p>
          <a:pPr algn="r" rtl="1"/>
          <a:r>
            <a:rPr lang="ar-TN" sz="2400" b="1" dirty="0">
              <a:cs typeface="+mj-cs"/>
            </a:rPr>
            <a:t> أمّا إذا لم توجد الأخرى، بقينا مع قرينة واحدة على مراد المتكلّم، فيؤخذ </a:t>
          </a:r>
          <a:r>
            <a:rPr lang="ar-TN" sz="2400" b="1" dirty="0" err="1">
              <a:cs typeface="+mj-cs"/>
            </a:rPr>
            <a:t>بها</a:t>
          </a:r>
          <a:r>
            <a:rPr lang="ar-TN" sz="2400" b="1" dirty="0">
              <a:cs typeface="+mj-cs"/>
            </a:rPr>
            <a:t>.</a:t>
          </a:r>
          <a:endParaRPr lang="fr-FR" sz="2400" b="1" dirty="0">
            <a:cs typeface="+mj-cs"/>
          </a:endParaRPr>
        </a:p>
      </dgm:t>
    </dgm:pt>
    <dgm:pt modelId="{E31E5E1D-2E9C-454D-91D4-3D228A2CBC92}" type="parTrans" cxnId="{0B21251A-3FC7-4AD4-9EE6-0E26C8AB960A}">
      <dgm:prSet custT="1"/>
      <dgm:spPr/>
      <dgm:t>
        <a:bodyPr/>
        <a:lstStyle/>
        <a:p>
          <a:pPr algn="just"/>
          <a:endParaRPr lang="fr-FR" sz="2400" b="1">
            <a:cs typeface="+mj-cs"/>
          </a:endParaRPr>
        </a:p>
      </dgm:t>
    </dgm:pt>
    <dgm:pt modelId="{C20A8D7D-2C70-453D-989F-6B3A8F3546E4}" type="sibTrans" cxnId="{0B21251A-3FC7-4AD4-9EE6-0E26C8AB960A}">
      <dgm:prSet/>
      <dgm:spPr/>
      <dgm:t>
        <a:bodyPr/>
        <a:lstStyle/>
        <a:p>
          <a:endParaRPr lang="fr-FR"/>
        </a:p>
      </dgm:t>
    </dgm:pt>
    <dgm:pt modelId="{53E05060-2AF6-4CCB-A370-A80F1FAE7F31}" type="pres">
      <dgm:prSet presAssocID="{EB378A68-9C7C-4C6C-A59F-DB35770EB1A8}" presName="Name0" presStyleCnt="0">
        <dgm:presLayoutVars>
          <dgm:chPref val="1"/>
          <dgm:dir val="rev"/>
          <dgm:animOne val="branch"/>
          <dgm:animLvl val="lvl"/>
          <dgm:resizeHandles val="exact"/>
        </dgm:presLayoutVars>
      </dgm:prSet>
      <dgm:spPr/>
      <dgm:t>
        <a:bodyPr/>
        <a:lstStyle/>
        <a:p>
          <a:endParaRPr lang="fr-FR"/>
        </a:p>
      </dgm:t>
    </dgm:pt>
    <dgm:pt modelId="{9B533D1D-0687-4140-9B56-848293148F6F}" type="pres">
      <dgm:prSet presAssocID="{35238A60-6A02-4C28-AC6C-24AFDF655360}" presName="root1" presStyleCnt="0"/>
      <dgm:spPr/>
      <dgm:t>
        <a:bodyPr/>
        <a:lstStyle/>
        <a:p>
          <a:pPr rtl="1"/>
          <a:endParaRPr lang="ar-SA"/>
        </a:p>
      </dgm:t>
    </dgm:pt>
    <dgm:pt modelId="{8A940D99-77E5-40C7-8C31-0D19E57AC679}" type="pres">
      <dgm:prSet presAssocID="{35238A60-6A02-4C28-AC6C-24AFDF655360}" presName="LevelOneTextNode" presStyleLbl="node0" presStyleIdx="0" presStyleCnt="1" custScaleX="1660" custScaleY="1660">
        <dgm:presLayoutVars>
          <dgm:chPref val="3"/>
        </dgm:presLayoutVars>
      </dgm:prSet>
      <dgm:spPr/>
      <dgm:t>
        <a:bodyPr/>
        <a:lstStyle/>
        <a:p>
          <a:pPr rtl="1"/>
          <a:endParaRPr lang="ar-SA"/>
        </a:p>
      </dgm:t>
    </dgm:pt>
    <dgm:pt modelId="{8D68D073-4815-43B3-AA42-8909853FB76C}" type="pres">
      <dgm:prSet presAssocID="{35238A60-6A02-4C28-AC6C-24AFDF655360}" presName="level2hierChild" presStyleCnt="0"/>
      <dgm:spPr/>
      <dgm:t>
        <a:bodyPr/>
        <a:lstStyle/>
        <a:p>
          <a:pPr rtl="1"/>
          <a:endParaRPr lang="ar-SA"/>
        </a:p>
      </dgm:t>
    </dgm:pt>
    <dgm:pt modelId="{E2E92770-1253-41C6-A9F0-C1674D67E3D2}" type="pres">
      <dgm:prSet presAssocID="{E31E5E1D-2E9C-454D-91D4-3D228A2CBC92}" presName="conn2-1" presStyleLbl="parChTrans1D2" presStyleIdx="0" presStyleCnt="1"/>
      <dgm:spPr/>
      <dgm:t>
        <a:bodyPr/>
        <a:lstStyle/>
        <a:p>
          <a:endParaRPr lang="fr-FR"/>
        </a:p>
      </dgm:t>
    </dgm:pt>
    <dgm:pt modelId="{FD0DA716-89A5-4FE2-B10D-9C93DC8C153A}" type="pres">
      <dgm:prSet presAssocID="{E31E5E1D-2E9C-454D-91D4-3D228A2CBC92}" presName="connTx" presStyleLbl="parChTrans1D2" presStyleIdx="0" presStyleCnt="1"/>
      <dgm:spPr/>
      <dgm:t>
        <a:bodyPr/>
        <a:lstStyle/>
        <a:p>
          <a:endParaRPr lang="fr-FR"/>
        </a:p>
      </dgm:t>
    </dgm:pt>
    <dgm:pt modelId="{6308E8EA-DEE6-4405-B8F4-15CA0D6ACEDB}" type="pres">
      <dgm:prSet presAssocID="{77C35111-8E85-4789-9793-54BE89010271}" presName="root2" presStyleCnt="0"/>
      <dgm:spPr/>
      <dgm:t>
        <a:bodyPr/>
        <a:lstStyle/>
        <a:p>
          <a:pPr rtl="1"/>
          <a:endParaRPr lang="ar-SA"/>
        </a:p>
      </dgm:t>
    </dgm:pt>
    <dgm:pt modelId="{03589933-CB8D-45CA-B28F-5A1A30F41A9A}" type="pres">
      <dgm:prSet presAssocID="{77C35111-8E85-4789-9793-54BE89010271}" presName="LevelTwoTextNode" presStyleLbl="node2" presStyleIdx="0" presStyleCnt="1" custScaleX="2000000" custScaleY="2000000" custLinFactX="-6153" custLinFactY="-100000" custLinFactNeighborX="-100000" custLinFactNeighborY="-102671">
        <dgm:presLayoutVars>
          <dgm:chPref val="3"/>
        </dgm:presLayoutVars>
      </dgm:prSet>
      <dgm:spPr/>
      <dgm:t>
        <a:bodyPr/>
        <a:lstStyle/>
        <a:p>
          <a:endParaRPr lang="fr-FR"/>
        </a:p>
      </dgm:t>
    </dgm:pt>
    <dgm:pt modelId="{FDAC8CE6-0273-4067-82FF-521DEB40B694}" type="pres">
      <dgm:prSet presAssocID="{77C35111-8E85-4789-9793-54BE89010271}" presName="level3hierChild" presStyleCnt="0"/>
      <dgm:spPr/>
      <dgm:t>
        <a:bodyPr/>
        <a:lstStyle/>
        <a:p>
          <a:pPr rtl="1"/>
          <a:endParaRPr lang="ar-SA"/>
        </a:p>
      </dgm:t>
    </dgm:pt>
  </dgm:ptLst>
  <dgm:cxnLst>
    <dgm:cxn modelId="{4A7CB476-B3E6-4530-A2F2-81D5ED5BC943}" srcId="{EB378A68-9C7C-4C6C-A59F-DB35770EB1A8}" destId="{35238A60-6A02-4C28-AC6C-24AFDF655360}" srcOrd="0" destOrd="0" parTransId="{D6DEE8A4-B569-45DF-BA77-F3D0FFA4BEF7}" sibTransId="{4690D313-06AD-43D9-B218-A4FB92BBCDEA}"/>
    <dgm:cxn modelId="{9AEE33F2-373B-44A8-9CA1-8B414852FCD4}" type="presOf" srcId="{E31E5E1D-2E9C-454D-91D4-3D228A2CBC92}" destId="{E2E92770-1253-41C6-A9F0-C1674D67E3D2}" srcOrd="0" destOrd="0" presId="urn:microsoft.com/office/officeart/2008/layout/HorizontalMultiLevelHierarchy"/>
    <dgm:cxn modelId="{8F502FFA-8E9C-4F23-B141-361779A1ADC1}" type="presOf" srcId="{35238A60-6A02-4C28-AC6C-24AFDF655360}" destId="{8A940D99-77E5-40C7-8C31-0D19E57AC679}" srcOrd="0" destOrd="0" presId="urn:microsoft.com/office/officeart/2008/layout/HorizontalMultiLevelHierarchy"/>
    <dgm:cxn modelId="{89600048-9E75-4609-A142-4FBB4E71D784}" type="presOf" srcId="{77C35111-8E85-4789-9793-54BE89010271}" destId="{03589933-CB8D-45CA-B28F-5A1A30F41A9A}" srcOrd="0" destOrd="0" presId="urn:microsoft.com/office/officeart/2008/layout/HorizontalMultiLevelHierarchy"/>
    <dgm:cxn modelId="{43FB5FA8-D9DD-43B0-9EBF-B60F35B216D5}" type="presOf" srcId="{E31E5E1D-2E9C-454D-91D4-3D228A2CBC92}" destId="{FD0DA716-89A5-4FE2-B10D-9C93DC8C153A}" srcOrd="1" destOrd="0" presId="urn:microsoft.com/office/officeart/2008/layout/HorizontalMultiLevelHierarchy"/>
    <dgm:cxn modelId="{0B21251A-3FC7-4AD4-9EE6-0E26C8AB960A}" srcId="{35238A60-6A02-4C28-AC6C-24AFDF655360}" destId="{77C35111-8E85-4789-9793-54BE89010271}" srcOrd="0" destOrd="0" parTransId="{E31E5E1D-2E9C-454D-91D4-3D228A2CBC92}" sibTransId="{C20A8D7D-2C70-453D-989F-6B3A8F3546E4}"/>
    <dgm:cxn modelId="{5816DEA1-A612-4793-8C21-87AF2B974ABA}" type="presOf" srcId="{EB378A68-9C7C-4C6C-A59F-DB35770EB1A8}" destId="{53E05060-2AF6-4CCB-A370-A80F1FAE7F31}" srcOrd="0" destOrd="0" presId="urn:microsoft.com/office/officeart/2008/layout/HorizontalMultiLevelHierarchy"/>
    <dgm:cxn modelId="{2FE390BA-67C3-4F05-9285-874347A2EE18}" type="presParOf" srcId="{53E05060-2AF6-4CCB-A370-A80F1FAE7F31}" destId="{9B533D1D-0687-4140-9B56-848293148F6F}" srcOrd="0" destOrd="0" presId="urn:microsoft.com/office/officeart/2008/layout/HorizontalMultiLevelHierarchy"/>
    <dgm:cxn modelId="{31684C2B-5F40-4393-9AE7-5AFAA2C3E0E5}" type="presParOf" srcId="{9B533D1D-0687-4140-9B56-848293148F6F}" destId="{8A940D99-77E5-40C7-8C31-0D19E57AC679}" srcOrd="0" destOrd="0" presId="urn:microsoft.com/office/officeart/2008/layout/HorizontalMultiLevelHierarchy"/>
    <dgm:cxn modelId="{2374A590-03A9-49DB-A42D-A67A6FD25244}" type="presParOf" srcId="{9B533D1D-0687-4140-9B56-848293148F6F}" destId="{8D68D073-4815-43B3-AA42-8909853FB76C}" srcOrd="1" destOrd="0" presId="urn:microsoft.com/office/officeart/2008/layout/HorizontalMultiLevelHierarchy"/>
    <dgm:cxn modelId="{89E3AD53-E87D-4FB6-A010-32B515BEA302}" type="presParOf" srcId="{8D68D073-4815-43B3-AA42-8909853FB76C}" destId="{E2E92770-1253-41C6-A9F0-C1674D67E3D2}" srcOrd="0" destOrd="0" presId="urn:microsoft.com/office/officeart/2008/layout/HorizontalMultiLevelHierarchy"/>
    <dgm:cxn modelId="{FAACB2A9-1E99-4CDA-8B6C-A10EC7E1500E}" type="presParOf" srcId="{E2E92770-1253-41C6-A9F0-C1674D67E3D2}" destId="{FD0DA716-89A5-4FE2-B10D-9C93DC8C153A}" srcOrd="0" destOrd="0" presId="urn:microsoft.com/office/officeart/2008/layout/HorizontalMultiLevelHierarchy"/>
    <dgm:cxn modelId="{3A72BE67-1E08-4FA1-842E-41DE4CB86F94}" type="presParOf" srcId="{8D68D073-4815-43B3-AA42-8909853FB76C}" destId="{6308E8EA-DEE6-4405-B8F4-15CA0D6ACEDB}" srcOrd="1" destOrd="0" presId="urn:microsoft.com/office/officeart/2008/layout/HorizontalMultiLevelHierarchy"/>
    <dgm:cxn modelId="{3CD7905C-D0EA-42CE-8B6B-EF28FA486332}" type="presParOf" srcId="{6308E8EA-DEE6-4405-B8F4-15CA0D6ACEDB}" destId="{03589933-CB8D-45CA-B28F-5A1A30F41A9A}" srcOrd="0" destOrd="0" presId="urn:microsoft.com/office/officeart/2008/layout/HorizontalMultiLevelHierarchy"/>
    <dgm:cxn modelId="{BDD8AFB6-254E-4BDD-8BAE-1F9D7DC31BBA}" type="presParOf" srcId="{6308E8EA-DEE6-4405-B8F4-15CA0D6ACEDB}" destId="{FDAC8CE6-0273-4067-82FF-521DEB40B694}" srcOrd="1" destOrd="0" presId="urn:microsoft.com/office/officeart/2008/layout/HorizontalMultiLevelHierarchy"/>
  </dgm:cxnLst>
  <dgm:bg>
    <a:solidFill>
      <a:srgbClr val="92D050"/>
    </a:solidFill>
  </dgm:bg>
  <dgm:whole/>
</dgm:dataModel>
</file>

<file path=ppt/diagrams/data60.xml><?xml version="1.0" encoding="utf-8"?>
<dgm:dataModel xmlns:dgm="http://schemas.openxmlformats.org/drawingml/2006/diagram" xmlns:a="http://schemas.openxmlformats.org/drawingml/2006/main">
  <dgm:ptLst>
    <dgm:pt modelId="{E96166A9-55BC-4ADB-940F-44F53EC48761}"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33D39921-07F0-4B80-B41F-2C610A6638DB}">
      <dgm:prSet phldrT="[Texte]" custT="1"/>
      <dgm:spPr/>
      <dgm:t>
        <a:bodyPr/>
        <a:lstStyle/>
        <a:p>
          <a:r>
            <a:rPr lang="ar-TN" sz="2000" b="1" dirty="0">
              <a:cs typeface="+mj-cs"/>
            </a:rPr>
            <a:t>احتمالان: أراد المتكلّم</a:t>
          </a:r>
          <a:endParaRPr lang="fr-FR" sz="2000" b="1" dirty="0">
            <a:cs typeface="+mj-cs"/>
          </a:endParaRPr>
        </a:p>
      </dgm:t>
    </dgm:pt>
    <dgm:pt modelId="{0FC473ED-FFC4-4B95-AF11-CEF22283390C}" type="parTrans" cxnId="{A37CD516-8E54-4297-9A07-90D3EBB7D12B}">
      <dgm:prSet/>
      <dgm:spPr/>
      <dgm:t>
        <a:bodyPr/>
        <a:lstStyle/>
        <a:p>
          <a:endParaRPr lang="fr-FR"/>
        </a:p>
      </dgm:t>
    </dgm:pt>
    <dgm:pt modelId="{3FD8B249-8B48-4876-83AF-488F57330D16}" type="sibTrans" cxnId="{A37CD516-8E54-4297-9A07-90D3EBB7D12B}">
      <dgm:prSet/>
      <dgm:spPr/>
      <dgm:t>
        <a:bodyPr/>
        <a:lstStyle/>
        <a:p>
          <a:endParaRPr lang="fr-FR"/>
        </a:p>
      </dgm:t>
    </dgm:pt>
    <dgm:pt modelId="{39F2A6C4-AB7A-4ED1-8286-D56B111274BC}">
      <dgm:prSet phldrT="[Texte]" custT="1"/>
      <dgm:spPr>
        <a:solidFill>
          <a:srgbClr val="FFFF00"/>
        </a:solidFill>
      </dgm:spPr>
      <dgm:t>
        <a:bodyPr/>
        <a:lstStyle/>
        <a:p>
          <a:r>
            <a:rPr lang="ar-TN" sz="2000" b="1" dirty="0">
              <a:cs typeface="+mj-cs"/>
            </a:rPr>
            <a:t>إمّا المعنى </a:t>
          </a:r>
          <a:r>
            <a:rPr lang="ar-TN" sz="2000" b="1" dirty="0" smtClean="0">
              <a:cs typeface="+mj-cs"/>
            </a:rPr>
            <a:t>1:الإطلاق </a:t>
          </a:r>
        </a:p>
        <a:p>
          <a:r>
            <a:rPr lang="ar-TN" sz="2000" b="1" dirty="0" smtClean="0">
              <a:cs typeface="+mj-cs"/>
            </a:rPr>
            <a:t>(الوجوب غير مؤقّت)</a:t>
          </a:r>
          <a:endParaRPr lang="fr-FR" sz="2000" b="1" dirty="0">
            <a:cs typeface="+mj-cs"/>
          </a:endParaRPr>
        </a:p>
      </dgm:t>
    </dgm:pt>
    <dgm:pt modelId="{73F7334E-0359-400D-9BC0-71FC4B7B2299}" type="parTrans" cxnId="{B5BBA9FC-0CBE-4767-B52F-255C789DDE10}">
      <dgm:prSet/>
      <dgm:spPr/>
      <dgm:t>
        <a:bodyPr/>
        <a:lstStyle/>
        <a:p>
          <a:endParaRPr lang="fr-FR" sz="2000" b="1">
            <a:cs typeface="+mj-cs"/>
          </a:endParaRPr>
        </a:p>
      </dgm:t>
    </dgm:pt>
    <dgm:pt modelId="{E3BE1A9A-4006-433E-90EB-50AC7C3FB83B}" type="sibTrans" cxnId="{B5BBA9FC-0CBE-4767-B52F-255C789DDE10}">
      <dgm:prSet/>
      <dgm:spPr/>
      <dgm:t>
        <a:bodyPr/>
        <a:lstStyle/>
        <a:p>
          <a:endParaRPr lang="fr-FR"/>
        </a:p>
      </dgm:t>
    </dgm:pt>
    <dgm:pt modelId="{EA75DE79-587D-4A0B-A2A9-D8F88089C8E6}">
      <dgm:prSet phldrT="[Texte]" custT="1"/>
      <dgm:spPr>
        <a:solidFill>
          <a:schemeClr val="accent1">
            <a:lumMod val="40000"/>
            <a:lumOff val="60000"/>
          </a:schemeClr>
        </a:solidFill>
      </dgm:spPr>
      <dgm:t>
        <a:bodyPr/>
        <a:lstStyle/>
        <a:p>
          <a:r>
            <a:rPr lang="ar-TN" sz="2000" b="1" dirty="0">
              <a:cs typeface="+mj-cs"/>
            </a:rPr>
            <a:t>وإمّا المعنى </a:t>
          </a:r>
          <a:r>
            <a:rPr lang="ar-TN" sz="2000" b="1" dirty="0" smtClean="0">
              <a:cs typeface="+mj-cs"/>
            </a:rPr>
            <a:t>2: عدم الإطلاق</a:t>
          </a:r>
        </a:p>
        <a:p>
          <a:r>
            <a:rPr lang="ar-TN" sz="2000" b="1" dirty="0" smtClean="0">
              <a:cs typeface="+mj-cs"/>
            </a:rPr>
            <a:t>(الوجوب مؤقّت)</a:t>
          </a:r>
          <a:endParaRPr lang="fr-FR" sz="2000" b="1" dirty="0">
            <a:cs typeface="+mj-cs"/>
          </a:endParaRPr>
        </a:p>
      </dgm:t>
    </dgm:pt>
    <dgm:pt modelId="{72AFE78A-6A3B-4D5B-B2C7-2586737E4C74}" type="parTrans" cxnId="{5388D046-0878-45A6-91B9-E44143FFA69C}">
      <dgm:prSet/>
      <dgm:spPr/>
      <dgm:t>
        <a:bodyPr/>
        <a:lstStyle/>
        <a:p>
          <a:endParaRPr lang="fr-FR" sz="2000" b="1">
            <a:cs typeface="+mj-cs"/>
          </a:endParaRPr>
        </a:p>
      </dgm:t>
    </dgm:pt>
    <dgm:pt modelId="{4F76BAC1-916A-402B-B384-040378D3986B}" type="sibTrans" cxnId="{5388D046-0878-45A6-91B9-E44143FFA69C}">
      <dgm:prSet/>
      <dgm:spPr/>
      <dgm:t>
        <a:bodyPr/>
        <a:lstStyle/>
        <a:p>
          <a:endParaRPr lang="fr-FR"/>
        </a:p>
      </dgm:t>
    </dgm:pt>
    <dgm:pt modelId="{504CC1C0-19A0-4B0D-B7A3-227B51E538BB}">
      <dgm:prSet custT="1"/>
      <dgm:spPr>
        <a:solidFill>
          <a:schemeClr val="bg1"/>
        </a:solidFill>
        <a:ln>
          <a:solidFill>
            <a:schemeClr val="tx1"/>
          </a:solidFill>
        </a:ln>
        <a:scene3d>
          <a:camera prst="orthographicFront"/>
          <a:lightRig rig="flat" dir="t"/>
        </a:scene3d>
        <a:sp3d prstMaterial="dkEdge"/>
      </dgm:spPr>
      <dgm:t>
        <a:bodyPr/>
        <a:lstStyle/>
        <a:p>
          <a:pPr rtl="1"/>
          <a:r>
            <a:rPr lang="ar-TN" sz="2000" b="1" dirty="0">
              <a:cs typeface="+mj-cs"/>
            </a:rPr>
            <a:t>- نصّ مطلق</a:t>
          </a:r>
        </a:p>
        <a:p>
          <a:pPr rtl="1"/>
          <a:r>
            <a:rPr lang="ar-TN" sz="2000" b="1" dirty="0">
              <a:cs typeface="+mj-cs"/>
            </a:rPr>
            <a:t>- مثال: </a:t>
          </a:r>
          <a:r>
            <a:rPr lang="ar-TN" sz="2000" b="1" dirty="0" smtClean="0">
              <a:cs typeface="+mj-cs"/>
            </a:rPr>
            <a:t>صلّ</a:t>
          </a:r>
          <a:endParaRPr lang="ar-SA" sz="2000" b="1" dirty="0">
            <a:cs typeface="+mj-cs"/>
          </a:endParaRPr>
        </a:p>
      </dgm:t>
    </dgm:pt>
    <dgm:pt modelId="{CDF859F6-7480-4C61-8E7E-0915D70CC8C8}" type="parTrans" cxnId="{7F9A4783-4292-4A2C-A081-77BB06549B67}">
      <dgm:prSet/>
      <dgm:spPr/>
      <dgm:t>
        <a:bodyPr/>
        <a:lstStyle/>
        <a:p>
          <a:pPr rtl="1"/>
          <a:endParaRPr lang="ar-SA"/>
        </a:p>
      </dgm:t>
    </dgm:pt>
    <dgm:pt modelId="{1D697E6E-63EC-4B11-B703-3B51482F531E}" type="sibTrans" cxnId="{7F9A4783-4292-4A2C-A081-77BB06549B67}">
      <dgm:prSet/>
      <dgm:spPr/>
      <dgm:t>
        <a:bodyPr/>
        <a:lstStyle/>
        <a:p>
          <a:pPr rtl="1"/>
          <a:endParaRPr lang="ar-SA"/>
        </a:p>
      </dgm:t>
    </dgm:pt>
    <dgm:pt modelId="{F1E04851-058E-4250-8CA7-11446929E18A}">
      <dgm:prSet custT="1"/>
      <dgm:spPr>
        <a:solidFill>
          <a:schemeClr val="bg1"/>
        </a:solidFill>
        <a:ln>
          <a:solidFill>
            <a:schemeClr val="tx1"/>
          </a:solidFill>
        </a:ln>
        <a:scene3d>
          <a:camera prst="orthographicFront"/>
          <a:lightRig rig="flat" dir="t"/>
        </a:scene3d>
        <a:sp3d prstMaterial="dkEdge"/>
      </dgm:spPr>
      <dgm:t>
        <a:bodyPr/>
        <a:lstStyle/>
        <a:p>
          <a:pPr rtl="1"/>
          <a:r>
            <a:rPr lang="ar-TN" sz="2000" b="1" dirty="0">
              <a:cs typeface="+mj-cs"/>
            </a:rPr>
            <a:t>القرينة الحاليّة (بيان تمام المراد) ترجّح الاحتمال الأوّل:</a:t>
          </a:r>
          <a:endParaRPr lang="ar-SA" sz="2000" b="1" dirty="0">
            <a:cs typeface="+mj-cs"/>
          </a:endParaRPr>
        </a:p>
      </dgm:t>
    </dgm:pt>
    <dgm:pt modelId="{331C975C-DE9D-4184-A324-D49F5A33BEA8}" type="parTrans" cxnId="{17DA2E03-D101-4DA0-8F56-01D8B09FFA11}">
      <dgm:prSet/>
      <dgm:spPr/>
      <dgm:t>
        <a:bodyPr/>
        <a:lstStyle/>
        <a:p>
          <a:pPr rtl="1"/>
          <a:endParaRPr lang="ar-SA"/>
        </a:p>
      </dgm:t>
    </dgm:pt>
    <dgm:pt modelId="{A467DD3C-97E2-47D3-B450-83E53EE9AB77}" type="sibTrans" cxnId="{17DA2E03-D101-4DA0-8F56-01D8B09FFA11}">
      <dgm:prSet/>
      <dgm:spPr/>
      <dgm:t>
        <a:bodyPr/>
        <a:lstStyle/>
        <a:p>
          <a:pPr rtl="1"/>
          <a:endParaRPr lang="ar-SA"/>
        </a:p>
      </dgm:t>
    </dgm:pt>
    <dgm:pt modelId="{47C4A6E6-6DE3-40FE-BA8D-3E74966FB770}" type="pres">
      <dgm:prSet presAssocID="{E96166A9-55BC-4ADB-940F-44F53EC48761}" presName="hierChild1" presStyleCnt="0">
        <dgm:presLayoutVars>
          <dgm:orgChart val="1"/>
          <dgm:chPref val="1"/>
          <dgm:dir val="rev"/>
          <dgm:animOne val="branch"/>
          <dgm:animLvl val="lvl"/>
          <dgm:resizeHandles/>
        </dgm:presLayoutVars>
      </dgm:prSet>
      <dgm:spPr/>
      <dgm:t>
        <a:bodyPr/>
        <a:lstStyle/>
        <a:p>
          <a:pPr rtl="1"/>
          <a:endParaRPr lang="ar-SA"/>
        </a:p>
      </dgm:t>
    </dgm:pt>
    <dgm:pt modelId="{BFA6239D-B448-4E69-819C-39D7D1E99F55}" type="pres">
      <dgm:prSet presAssocID="{504CC1C0-19A0-4B0D-B7A3-227B51E538BB}" presName="hierRoot1" presStyleCnt="0">
        <dgm:presLayoutVars>
          <dgm:hierBranch val="init"/>
        </dgm:presLayoutVars>
      </dgm:prSet>
      <dgm:spPr/>
      <dgm:t>
        <a:bodyPr/>
        <a:lstStyle/>
        <a:p>
          <a:pPr rtl="1"/>
          <a:endParaRPr lang="ar-SA"/>
        </a:p>
      </dgm:t>
    </dgm:pt>
    <dgm:pt modelId="{167A31D5-AF3C-4685-A079-9B19E4D0EFA8}" type="pres">
      <dgm:prSet presAssocID="{504CC1C0-19A0-4B0D-B7A3-227B51E538BB}" presName="rootComposite1" presStyleCnt="0"/>
      <dgm:spPr/>
      <dgm:t>
        <a:bodyPr/>
        <a:lstStyle/>
        <a:p>
          <a:pPr rtl="1"/>
          <a:endParaRPr lang="ar-SA"/>
        </a:p>
      </dgm:t>
    </dgm:pt>
    <dgm:pt modelId="{7B760A2B-1BD6-489C-8B57-6E4931EC065F}" type="pres">
      <dgm:prSet presAssocID="{504CC1C0-19A0-4B0D-B7A3-227B51E538BB}" presName="rootText1" presStyleLbl="node0" presStyleIdx="0" presStyleCnt="3" custLinFactNeighborX="86875" custLinFactNeighborY="-236">
        <dgm:presLayoutVars>
          <dgm:chPref val="3"/>
        </dgm:presLayoutVars>
      </dgm:prSet>
      <dgm:spPr/>
      <dgm:t>
        <a:bodyPr/>
        <a:lstStyle/>
        <a:p>
          <a:pPr rtl="1"/>
          <a:endParaRPr lang="ar-SA"/>
        </a:p>
      </dgm:t>
    </dgm:pt>
    <dgm:pt modelId="{1DCB28A0-A370-48D4-AEC4-459C212AEEA0}" type="pres">
      <dgm:prSet presAssocID="{504CC1C0-19A0-4B0D-B7A3-227B51E538BB}" presName="rootConnector1" presStyleLbl="node1" presStyleIdx="0" presStyleCnt="0"/>
      <dgm:spPr/>
      <dgm:t>
        <a:bodyPr/>
        <a:lstStyle/>
        <a:p>
          <a:pPr rtl="1"/>
          <a:endParaRPr lang="ar-SA"/>
        </a:p>
      </dgm:t>
    </dgm:pt>
    <dgm:pt modelId="{86C32EE3-E8C1-4A14-8349-142F7DD610E3}" type="pres">
      <dgm:prSet presAssocID="{504CC1C0-19A0-4B0D-B7A3-227B51E538BB}" presName="hierChild2" presStyleCnt="0"/>
      <dgm:spPr/>
      <dgm:t>
        <a:bodyPr/>
        <a:lstStyle/>
        <a:p>
          <a:pPr rtl="1"/>
          <a:endParaRPr lang="ar-SA"/>
        </a:p>
      </dgm:t>
    </dgm:pt>
    <dgm:pt modelId="{22A0BCA6-4F3B-42E7-A57C-87BDE9ACA85A}" type="pres">
      <dgm:prSet presAssocID="{504CC1C0-19A0-4B0D-B7A3-227B51E538BB}" presName="hierChild3" presStyleCnt="0"/>
      <dgm:spPr/>
      <dgm:t>
        <a:bodyPr/>
        <a:lstStyle/>
        <a:p>
          <a:pPr rtl="1"/>
          <a:endParaRPr lang="ar-SA"/>
        </a:p>
      </dgm:t>
    </dgm:pt>
    <dgm:pt modelId="{EEFDC63F-BDEC-4B22-B2D6-1A57C46CAE3F}" type="pres">
      <dgm:prSet presAssocID="{33D39921-07F0-4B80-B41F-2C610A6638DB}" presName="hierRoot1" presStyleCnt="0">
        <dgm:presLayoutVars>
          <dgm:hierBranch val="init"/>
        </dgm:presLayoutVars>
      </dgm:prSet>
      <dgm:spPr/>
      <dgm:t>
        <a:bodyPr/>
        <a:lstStyle/>
        <a:p>
          <a:pPr rtl="1"/>
          <a:endParaRPr lang="ar-SA"/>
        </a:p>
      </dgm:t>
    </dgm:pt>
    <dgm:pt modelId="{07995F87-6BC3-4E84-A0F0-5BFEB2DC98DB}" type="pres">
      <dgm:prSet presAssocID="{33D39921-07F0-4B80-B41F-2C610A6638DB}" presName="rootComposite1" presStyleCnt="0"/>
      <dgm:spPr/>
      <dgm:t>
        <a:bodyPr/>
        <a:lstStyle/>
        <a:p>
          <a:pPr rtl="1"/>
          <a:endParaRPr lang="ar-SA"/>
        </a:p>
      </dgm:t>
    </dgm:pt>
    <dgm:pt modelId="{77009BF1-D724-4A78-AF73-F989D8C63D7E}" type="pres">
      <dgm:prSet presAssocID="{33D39921-07F0-4B80-B41F-2C610A6638DB}" presName="rootText1" presStyleLbl="node0" presStyleIdx="1" presStyleCnt="3" custScaleX="71149" custScaleY="181925">
        <dgm:presLayoutVars>
          <dgm:chPref val="3"/>
        </dgm:presLayoutVars>
      </dgm:prSet>
      <dgm:spPr>
        <a:prstGeom prst="ellipse">
          <a:avLst/>
        </a:prstGeom>
      </dgm:spPr>
      <dgm:t>
        <a:bodyPr/>
        <a:lstStyle/>
        <a:p>
          <a:pPr rtl="1"/>
          <a:endParaRPr lang="ar-SA"/>
        </a:p>
      </dgm:t>
    </dgm:pt>
    <dgm:pt modelId="{23084866-45E6-4254-A9DE-5F6FEDB66156}" type="pres">
      <dgm:prSet presAssocID="{33D39921-07F0-4B80-B41F-2C610A6638DB}" presName="rootConnector1" presStyleLbl="node1" presStyleIdx="0" presStyleCnt="0"/>
      <dgm:spPr/>
      <dgm:t>
        <a:bodyPr/>
        <a:lstStyle/>
        <a:p>
          <a:pPr rtl="1"/>
          <a:endParaRPr lang="ar-SA"/>
        </a:p>
      </dgm:t>
    </dgm:pt>
    <dgm:pt modelId="{0B715A2A-4F6C-466E-90D1-2C5BFCDCCFA0}" type="pres">
      <dgm:prSet presAssocID="{33D39921-07F0-4B80-B41F-2C610A6638DB}" presName="hierChild2" presStyleCnt="0"/>
      <dgm:spPr/>
      <dgm:t>
        <a:bodyPr/>
        <a:lstStyle/>
        <a:p>
          <a:pPr rtl="1"/>
          <a:endParaRPr lang="ar-SA"/>
        </a:p>
      </dgm:t>
    </dgm:pt>
    <dgm:pt modelId="{E7779041-50CF-4A76-81FA-32529859E3EF}" type="pres">
      <dgm:prSet presAssocID="{73F7334E-0359-400D-9BC0-71FC4B7B2299}" presName="Name66" presStyleLbl="parChTrans1D2" presStyleIdx="0" presStyleCnt="2"/>
      <dgm:spPr/>
      <dgm:t>
        <a:bodyPr/>
        <a:lstStyle/>
        <a:p>
          <a:pPr rtl="1"/>
          <a:endParaRPr lang="ar-SA"/>
        </a:p>
      </dgm:t>
    </dgm:pt>
    <dgm:pt modelId="{1CEEC4DF-05C8-41CB-9167-D7EABC862DF2}" type="pres">
      <dgm:prSet presAssocID="{39F2A6C4-AB7A-4ED1-8286-D56B111274BC}" presName="hierRoot2" presStyleCnt="0">
        <dgm:presLayoutVars>
          <dgm:hierBranch val="init"/>
        </dgm:presLayoutVars>
      </dgm:prSet>
      <dgm:spPr/>
      <dgm:t>
        <a:bodyPr/>
        <a:lstStyle/>
        <a:p>
          <a:pPr rtl="1"/>
          <a:endParaRPr lang="ar-SA"/>
        </a:p>
      </dgm:t>
    </dgm:pt>
    <dgm:pt modelId="{88D9C7B0-98D8-4375-A071-25859EC5253B}" type="pres">
      <dgm:prSet presAssocID="{39F2A6C4-AB7A-4ED1-8286-D56B111274BC}" presName="rootComposite" presStyleCnt="0"/>
      <dgm:spPr/>
      <dgm:t>
        <a:bodyPr/>
        <a:lstStyle/>
        <a:p>
          <a:pPr rtl="1"/>
          <a:endParaRPr lang="ar-SA"/>
        </a:p>
      </dgm:t>
    </dgm:pt>
    <dgm:pt modelId="{3EFF2D17-C3FF-4A4E-BE2F-DCBAAF0FCCC7}" type="pres">
      <dgm:prSet presAssocID="{39F2A6C4-AB7A-4ED1-8286-D56B111274BC}" presName="rootText" presStyleLbl="node2" presStyleIdx="0" presStyleCnt="2">
        <dgm:presLayoutVars>
          <dgm:chPref val="3"/>
        </dgm:presLayoutVars>
      </dgm:prSet>
      <dgm:spPr/>
      <dgm:t>
        <a:bodyPr/>
        <a:lstStyle/>
        <a:p>
          <a:pPr rtl="1"/>
          <a:endParaRPr lang="ar-SA"/>
        </a:p>
      </dgm:t>
    </dgm:pt>
    <dgm:pt modelId="{FF722E62-5A83-4389-8EC1-21CC67BF6636}" type="pres">
      <dgm:prSet presAssocID="{39F2A6C4-AB7A-4ED1-8286-D56B111274BC}" presName="rootConnector" presStyleLbl="node2" presStyleIdx="0" presStyleCnt="2"/>
      <dgm:spPr/>
      <dgm:t>
        <a:bodyPr/>
        <a:lstStyle/>
        <a:p>
          <a:pPr rtl="1"/>
          <a:endParaRPr lang="ar-SA"/>
        </a:p>
      </dgm:t>
    </dgm:pt>
    <dgm:pt modelId="{2310046D-D445-4ED1-9F23-2F9A1138AF24}" type="pres">
      <dgm:prSet presAssocID="{39F2A6C4-AB7A-4ED1-8286-D56B111274BC}" presName="hierChild4" presStyleCnt="0"/>
      <dgm:spPr/>
      <dgm:t>
        <a:bodyPr/>
        <a:lstStyle/>
        <a:p>
          <a:pPr rtl="1"/>
          <a:endParaRPr lang="ar-SA"/>
        </a:p>
      </dgm:t>
    </dgm:pt>
    <dgm:pt modelId="{4B89E424-B6EE-4EEA-9454-E3AC6CE0C8E1}" type="pres">
      <dgm:prSet presAssocID="{39F2A6C4-AB7A-4ED1-8286-D56B111274BC}" presName="hierChild5" presStyleCnt="0"/>
      <dgm:spPr/>
      <dgm:t>
        <a:bodyPr/>
        <a:lstStyle/>
        <a:p>
          <a:pPr rtl="1"/>
          <a:endParaRPr lang="ar-SA"/>
        </a:p>
      </dgm:t>
    </dgm:pt>
    <dgm:pt modelId="{3354991E-14BD-49D0-9974-9F5F070505D6}" type="pres">
      <dgm:prSet presAssocID="{72AFE78A-6A3B-4D5B-B2C7-2586737E4C74}" presName="Name66" presStyleLbl="parChTrans1D2" presStyleIdx="1" presStyleCnt="2"/>
      <dgm:spPr/>
      <dgm:t>
        <a:bodyPr/>
        <a:lstStyle/>
        <a:p>
          <a:pPr rtl="1"/>
          <a:endParaRPr lang="ar-SA"/>
        </a:p>
      </dgm:t>
    </dgm:pt>
    <dgm:pt modelId="{2F437FF8-33B7-4804-BD67-2C7C8B436469}" type="pres">
      <dgm:prSet presAssocID="{EA75DE79-587D-4A0B-A2A9-D8F88089C8E6}" presName="hierRoot2" presStyleCnt="0">
        <dgm:presLayoutVars>
          <dgm:hierBranch val="init"/>
        </dgm:presLayoutVars>
      </dgm:prSet>
      <dgm:spPr/>
      <dgm:t>
        <a:bodyPr/>
        <a:lstStyle/>
        <a:p>
          <a:pPr rtl="1"/>
          <a:endParaRPr lang="ar-SA"/>
        </a:p>
      </dgm:t>
    </dgm:pt>
    <dgm:pt modelId="{16958101-8D01-4CDE-B15F-056D187DEAC8}" type="pres">
      <dgm:prSet presAssocID="{EA75DE79-587D-4A0B-A2A9-D8F88089C8E6}" presName="rootComposite" presStyleCnt="0"/>
      <dgm:spPr/>
      <dgm:t>
        <a:bodyPr/>
        <a:lstStyle/>
        <a:p>
          <a:pPr rtl="1"/>
          <a:endParaRPr lang="ar-SA"/>
        </a:p>
      </dgm:t>
    </dgm:pt>
    <dgm:pt modelId="{45B7C4E4-2985-4E09-9376-11502B065313}" type="pres">
      <dgm:prSet presAssocID="{EA75DE79-587D-4A0B-A2A9-D8F88089C8E6}" presName="rootText" presStyleLbl="node2" presStyleIdx="1" presStyleCnt="2">
        <dgm:presLayoutVars>
          <dgm:chPref val="3"/>
        </dgm:presLayoutVars>
      </dgm:prSet>
      <dgm:spPr/>
      <dgm:t>
        <a:bodyPr/>
        <a:lstStyle/>
        <a:p>
          <a:pPr rtl="1"/>
          <a:endParaRPr lang="ar-SA"/>
        </a:p>
      </dgm:t>
    </dgm:pt>
    <dgm:pt modelId="{E01E745A-304F-4735-9202-53E2A595504D}" type="pres">
      <dgm:prSet presAssocID="{EA75DE79-587D-4A0B-A2A9-D8F88089C8E6}" presName="rootConnector" presStyleLbl="node2" presStyleIdx="1" presStyleCnt="2"/>
      <dgm:spPr/>
      <dgm:t>
        <a:bodyPr/>
        <a:lstStyle/>
        <a:p>
          <a:pPr rtl="1"/>
          <a:endParaRPr lang="ar-SA"/>
        </a:p>
      </dgm:t>
    </dgm:pt>
    <dgm:pt modelId="{6271F89F-CB03-41D4-AA02-DD674EBBF2CA}" type="pres">
      <dgm:prSet presAssocID="{EA75DE79-587D-4A0B-A2A9-D8F88089C8E6}" presName="hierChild4" presStyleCnt="0"/>
      <dgm:spPr/>
      <dgm:t>
        <a:bodyPr/>
        <a:lstStyle/>
        <a:p>
          <a:pPr rtl="1"/>
          <a:endParaRPr lang="ar-SA"/>
        </a:p>
      </dgm:t>
    </dgm:pt>
    <dgm:pt modelId="{1E4BDEB8-4B84-4400-B9FF-353FFBB48D3F}" type="pres">
      <dgm:prSet presAssocID="{EA75DE79-587D-4A0B-A2A9-D8F88089C8E6}" presName="hierChild5" presStyleCnt="0"/>
      <dgm:spPr/>
      <dgm:t>
        <a:bodyPr/>
        <a:lstStyle/>
        <a:p>
          <a:pPr rtl="1"/>
          <a:endParaRPr lang="ar-SA"/>
        </a:p>
      </dgm:t>
    </dgm:pt>
    <dgm:pt modelId="{F3491718-55AC-438F-B80E-329A2E00EAB8}" type="pres">
      <dgm:prSet presAssocID="{33D39921-07F0-4B80-B41F-2C610A6638DB}" presName="hierChild3" presStyleCnt="0"/>
      <dgm:spPr/>
      <dgm:t>
        <a:bodyPr/>
        <a:lstStyle/>
        <a:p>
          <a:pPr rtl="1"/>
          <a:endParaRPr lang="ar-SA"/>
        </a:p>
      </dgm:t>
    </dgm:pt>
    <dgm:pt modelId="{4876A0E4-4321-4A67-A2D5-CED06F71ABA0}" type="pres">
      <dgm:prSet presAssocID="{F1E04851-058E-4250-8CA7-11446929E18A}" presName="hierRoot1" presStyleCnt="0">
        <dgm:presLayoutVars>
          <dgm:hierBranch val="init"/>
        </dgm:presLayoutVars>
      </dgm:prSet>
      <dgm:spPr/>
      <dgm:t>
        <a:bodyPr/>
        <a:lstStyle/>
        <a:p>
          <a:pPr rtl="1"/>
          <a:endParaRPr lang="ar-SA"/>
        </a:p>
      </dgm:t>
    </dgm:pt>
    <dgm:pt modelId="{ACD61CBB-9EBB-463F-A227-A3C05AD9CD0D}" type="pres">
      <dgm:prSet presAssocID="{F1E04851-058E-4250-8CA7-11446929E18A}" presName="rootComposite1" presStyleCnt="0"/>
      <dgm:spPr/>
      <dgm:t>
        <a:bodyPr/>
        <a:lstStyle/>
        <a:p>
          <a:pPr rtl="1"/>
          <a:endParaRPr lang="ar-SA"/>
        </a:p>
      </dgm:t>
    </dgm:pt>
    <dgm:pt modelId="{E887207A-607B-41BA-AB57-FC42546975D0}" type="pres">
      <dgm:prSet presAssocID="{F1E04851-058E-4250-8CA7-11446929E18A}" presName="rootText1" presStyleLbl="node0" presStyleIdx="2" presStyleCnt="3" custScaleX="134757" custLinFactNeighborX="86875" custLinFactNeighborY="6767">
        <dgm:presLayoutVars>
          <dgm:chPref val="3"/>
        </dgm:presLayoutVars>
      </dgm:prSet>
      <dgm:spPr/>
      <dgm:t>
        <a:bodyPr/>
        <a:lstStyle/>
        <a:p>
          <a:pPr rtl="1"/>
          <a:endParaRPr lang="ar-SA"/>
        </a:p>
      </dgm:t>
    </dgm:pt>
    <dgm:pt modelId="{8760BF78-6645-4164-864D-5E6D6EFB7299}" type="pres">
      <dgm:prSet presAssocID="{F1E04851-058E-4250-8CA7-11446929E18A}" presName="rootConnector1" presStyleLbl="node1" presStyleIdx="0" presStyleCnt="0"/>
      <dgm:spPr/>
      <dgm:t>
        <a:bodyPr/>
        <a:lstStyle/>
        <a:p>
          <a:pPr rtl="1"/>
          <a:endParaRPr lang="ar-SA"/>
        </a:p>
      </dgm:t>
    </dgm:pt>
    <dgm:pt modelId="{69EE2400-99FA-4817-AAD0-1A8D29DC2126}" type="pres">
      <dgm:prSet presAssocID="{F1E04851-058E-4250-8CA7-11446929E18A}" presName="hierChild2" presStyleCnt="0"/>
      <dgm:spPr/>
      <dgm:t>
        <a:bodyPr/>
        <a:lstStyle/>
        <a:p>
          <a:pPr rtl="1"/>
          <a:endParaRPr lang="ar-SA"/>
        </a:p>
      </dgm:t>
    </dgm:pt>
    <dgm:pt modelId="{A1F24666-4791-4565-8189-86FD62281BCE}" type="pres">
      <dgm:prSet presAssocID="{F1E04851-058E-4250-8CA7-11446929E18A}" presName="hierChild3" presStyleCnt="0"/>
      <dgm:spPr/>
      <dgm:t>
        <a:bodyPr/>
        <a:lstStyle/>
        <a:p>
          <a:pPr rtl="1"/>
          <a:endParaRPr lang="ar-SA"/>
        </a:p>
      </dgm:t>
    </dgm:pt>
  </dgm:ptLst>
  <dgm:cxnLst>
    <dgm:cxn modelId="{641572A1-ABB1-45F5-B61B-CEC813B9DC94}" type="presOf" srcId="{504CC1C0-19A0-4B0D-B7A3-227B51E538BB}" destId="{1DCB28A0-A370-48D4-AEC4-459C212AEEA0}" srcOrd="1" destOrd="0" presId="urn:microsoft.com/office/officeart/2009/3/layout/HorizontalOrganizationChart"/>
    <dgm:cxn modelId="{68502381-6048-4B32-912F-5C223B9D43D8}" type="presOf" srcId="{F1E04851-058E-4250-8CA7-11446929E18A}" destId="{8760BF78-6645-4164-864D-5E6D6EFB7299}" srcOrd="1" destOrd="0" presId="urn:microsoft.com/office/officeart/2009/3/layout/HorizontalOrganizationChart"/>
    <dgm:cxn modelId="{76F499EE-3491-4F4C-8FC7-89C293B790A6}" type="presOf" srcId="{E96166A9-55BC-4ADB-940F-44F53EC48761}" destId="{47C4A6E6-6DE3-40FE-BA8D-3E74966FB770}" srcOrd="0" destOrd="0" presId="urn:microsoft.com/office/officeart/2009/3/layout/HorizontalOrganizationChart"/>
    <dgm:cxn modelId="{825124DB-08C4-446C-BDAB-AB176BF6FAAD}" type="presOf" srcId="{72AFE78A-6A3B-4D5B-B2C7-2586737E4C74}" destId="{3354991E-14BD-49D0-9974-9F5F070505D6}" srcOrd="0" destOrd="0" presId="urn:microsoft.com/office/officeart/2009/3/layout/HorizontalOrganizationChart"/>
    <dgm:cxn modelId="{17DA2E03-D101-4DA0-8F56-01D8B09FFA11}" srcId="{E96166A9-55BC-4ADB-940F-44F53EC48761}" destId="{F1E04851-058E-4250-8CA7-11446929E18A}" srcOrd="2" destOrd="0" parTransId="{331C975C-DE9D-4184-A324-D49F5A33BEA8}" sibTransId="{A467DD3C-97E2-47D3-B450-83E53EE9AB77}"/>
    <dgm:cxn modelId="{C4BC5C87-DFCB-4F13-8522-54554DAE38E2}" type="presOf" srcId="{F1E04851-058E-4250-8CA7-11446929E18A}" destId="{E887207A-607B-41BA-AB57-FC42546975D0}" srcOrd="0" destOrd="0" presId="urn:microsoft.com/office/officeart/2009/3/layout/HorizontalOrganizationChart"/>
    <dgm:cxn modelId="{0D7FB973-6910-445E-B003-D9BDBC735DC2}" type="presOf" srcId="{39F2A6C4-AB7A-4ED1-8286-D56B111274BC}" destId="{FF722E62-5A83-4389-8EC1-21CC67BF6636}" srcOrd="1" destOrd="0" presId="urn:microsoft.com/office/officeart/2009/3/layout/HorizontalOrganizationChart"/>
    <dgm:cxn modelId="{578A6203-FC49-4F49-9F4D-9CAAFFC55E5F}" type="presOf" srcId="{EA75DE79-587D-4A0B-A2A9-D8F88089C8E6}" destId="{E01E745A-304F-4735-9202-53E2A595504D}" srcOrd="1" destOrd="0" presId="urn:microsoft.com/office/officeart/2009/3/layout/HorizontalOrganizationChart"/>
    <dgm:cxn modelId="{925BEFB2-03DD-489A-BBE8-9D1FB70EAEA1}" type="presOf" srcId="{504CC1C0-19A0-4B0D-B7A3-227B51E538BB}" destId="{7B760A2B-1BD6-489C-8B57-6E4931EC065F}" srcOrd="0" destOrd="0" presId="urn:microsoft.com/office/officeart/2009/3/layout/HorizontalOrganizationChart"/>
    <dgm:cxn modelId="{553E9888-DC97-46A9-8484-31A91691148E}" type="presOf" srcId="{EA75DE79-587D-4A0B-A2A9-D8F88089C8E6}" destId="{45B7C4E4-2985-4E09-9376-11502B065313}" srcOrd="0" destOrd="0" presId="urn:microsoft.com/office/officeart/2009/3/layout/HorizontalOrganizationChart"/>
    <dgm:cxn modelId="{9785B118-4A78-4F91-8ACF-BB84ADB8E3E2}" type="presOf" srcId="{39F2A6C4-AB7A-4ED1-8286-D56B111274BC}" destId="{3EFF2D17-C3FF-4A4E-BE2F-DCBAAF0FCCC7}" srcOrd="0" destOrd="0" presId="urn:microsoft.com/office/officeart/2009/3/layout/HorizontalOrganizationChart"/>
    <dgm:cxn modelId="{7F9A4783-4292-4A2C-A081-77BB06549B67}" srcId="{E96166A9-55BC-4ADB-940F-44F53EC48761}" destId="{504CC1C0-19A0-4B0D-B7A3-227B51E538BB}" srcOrd="0" destOrd="0" parTransId="{CDF859F6-7480-4C61-8E7E-0915D70CC8C8}" sibTransId="{1D697E6E-63EC-4B11-B703-3B51482F531E}"/>
    <dgm:cxn modelId="{B5BBA9FC-0CBE-4767-B52F-255C789DDE10}" srcId="{33D39921-07F0-4B80-B41F-2C610A6638DB}" destId="{39F2A6C4-AB7A-4ED1-8286-D56B111274BC}" srcOrd="0" destOrd="0" parTransId="{73F7334E-0359-400D-9BC0-71FC4B7B2299}" sibTransId="{E3BE1A9A-4006-433E-90EB-50AC7C3FB83B}"/>
    <dgm:cxn modelId="{B6813E0D-8B3D-4C5D-820E-A4BE438189C6}" type="presOf" srcId="{33D39921-07F0-4B80-B41F-2C610A6638DB}" destId="{77009BF1-D724-4A78-AF73-F989D8C63D7E}" srcOrd="0" destOrd="0" presId="urn:microsoft.com/office/officeart/2009/3/layout/HorizontalOrganizationChart"/>
    <dgm:cxn modelId="{9BAA551F-D75E-4F03-8181-8510998F3ED6}" type="presOf" srcId="{73F7334E-0359-400D-9BC0-71FC4B7B2299}" destId="{E7779041-50CF-4A76-81FA-32529859E3EF}" srcOrd="0" destOrd="0" presId="urn:microsoft.com/office/officeart/2009/3/layout/HorizontalOrganizationChart"/>
    <dgm:cxn modelId="{B0F4C60B-59D5-445B-B07D-435CE21EFBB2}" type="presOf" srcId="{33D39921-07F0-4B80-B41F-2C610A6638DB}" destId="{23084866-45E6-4254-A9DE-5F6FEDB66156}" srcOrd="1" destOrd="0" presId="urn:microsoft.com/office/officeart/2009/3/layout/HorizontalOrganizationChart"/>
    <dgm:cxn modelId="{A37CD516-8E54-4297-9A07-90D3EBB7D12B}" srcId="{E96166A9-55BC-4ADB-940F-44F53EC48761}" destId="{33D39921-07F0-4B80-B41F-2C610A6638DB}" srcOrd="1" destOrd="0" parTransId="{0FC473ED-FFC4-4B95-AF11-CEF22283390C}" sibTransId="{3FD8B249-8B48-4876-83AF-488F57330D16}"/>
    <dgm:cxn modelId="{5388D046-0878-45A6-91B9-E44143FFA69C}" srcId="{33D39921-07F0-4B80-B41F-2C610A6638DB}" destId="{EA75DE79-587D-4A0B-A2A9-D8F88089C8E6}" srcOrd="1" destOrd="0" parTransId="{72AFE78A-6A3B-4D5B-B2C7-2586737E4C74}" sibTransId="{4F76BAC1-916A-402B-B384-040378D3986B}"/>
    <dgm:cxn modelId="{A23BBE13-D003-4A16-BB4C-6DCAB61814BB}" type="presParOf" srcId="{47C4A6E6-6DE3-40FE-BA8D-3E74966FB770}" destId="{BFA6239D-B448-4E69-819C-39D7D1E99F55}" srcOrd="0" destOrd="0" presId="urn:microsoft.com/office/officeart/2009/3/layout/HorizontalOrganizationChart"/>
    <dgm:cxn modelId="{CA2241EF-55BB-4EF3-9160-063A8ADAAF21}" type="presParOf" srcId="{BFA6239D-B448-4E69-819C-39D7D1E99F55}" destId="{167A31D5-AF3C-4685-A079-9B19E4D0EFA8}" srcOrd="0" destOrd="0" presId="urn:microsoft.com/office/officeart/2009/3/layout/HorizontalOrganizationChart"/>
    <dgm:cxn modelId="{5DD309E2-C6D0-4A67-965B-597374002A49}" type="presParOf" srcId="{167A31D5-AF3C-4685-A079-9B19E4D0EFA8}" destId="{7B760A2B-1BD6-489C-8B57-6E4931EC065F}" srcOrd="0" destOrd="0" presId="urn:microsoft.com/office/officeart/2009/3/layout/HorizontalOrganizationChart"/>
    <dgm:cxn modelId="{859DD65B-7C55-4779-BC09-3C79A5DBE1B9}" type="presParOf" srcId="{167A31D5-AF3C-4685-A079-9B19E4D0EFA8}" destId="{1DCB28A0-A370-48D4-AEC4-459C212AEEA0}" srcOrd="1" destOrd="0" presId="urn:microsoft.com/office/officeart/2009/3/layout/HorizontalOrganizationChart"/>
    <dgm:cxn modelId="{E70813C9-2BD8-464B-A199-A139CE02CF85}" type="presParOf" srcId="{BFA6239D-B448-4E69-819C-39D7D1E99F55}" destId="{86C32EE3-E8C1-4A14-8349-142F7DD610E3}" srcOrd="1" destOrd="0" presId="urn:microsoft.com/office/officeart/2009/3/layout/HorizontalOrganizationChart"/>
    <dgm:cxn modelId="{FEDD2680-05CA-42D5-B896-7E56C7DE883A}" type="presParOf" srcId="{BFA6239D-B448-4E69-819C-39D7D1E99F55}" destId="{22A0BCA6-4F3B-42E7-A57C-87BDE9ACA85A}" srcOrd="2" destOrd="0" presId="urn:microsoft.com/office/officeart/2009/3/layout/HorizontalOrganizationChart"/>
    <dgm:cxn modelId="{99A77E70-4378-42D5-98DB-2177875E045A}" type="presParOf" srcId="{47C4A6E6-6DE3-40FE-BA8D-3E74966FB770}" destId="{EEFDC63F-BDEC-4B22-B2D6-1A57C46CAE3F}" srcOrd="1" destOrd="0" presId="urn:microsoft.com/office/officeart/2009/3/layout/HorizontalOrganizationChart"/>
    <dgm:cxn modelId="{8AD37C07-0625-4844-BAFD-85C79BE783E1}" type="presParOf" srcId="{EEFDC63F-BDEC-4B22-B2D6-1A57C46CAE3F}" destId="{07995F87-6BC3-4E84-A0F0-5BFEB2DC98DB}" srcOrd="0" destOrd="0" presId="urn:microsoft.com/office/officeart/2009/3/layout/HorizontalOrganizationChart"/>
    <dgm:cxn modelId="{BF449DEA-E046-42B9-B226-F39AC5B048D7}" type="presParOf" srcId="{07995F87-6BC3-4E84-A0F0-5BFEB2DC98DB}" destId="{77009BF1-D724-4A78-AF73-F989D8C63D7E}" srcOrd="0" destOrd="0" presId="urn:microsoft.com/office/officeart/2009/3/layout/HorizontalOrganizationChart"/>
    <dgm:cxn modelId="{B00A220D-D172-421C-A9F0-007B0AE253E2}" type="presParOf" srcId="{07995F87-6BC3-4E84-A0F0-5BFEB2DC98DB}" destId="{23084866-45E6-4254-A9DE-5F6FEDB66156}" srcOrd="1" destOrd="0" presId="urn:microsoft.com/office/officeart/2009/3/layout/HorizontalOrganizationChart"/>
    <dgm:cxn modelId="{8138338B-3FC0-48CA-A147-F07C84C41020}" type="presParOf" srcId="{EEFDC63F-BDEC-4B22-B2D6-1A57C46CAE3F}" destId="{0B715A2A-4F6C-466E-90D1-2C5BFCDCCFA0}" srcOrd="1" destOrd="0" presId="urn:microsoft.com/office/officeart/2009/3/layout/HorizontalOrganizationChart"/>
    <dgm:cxn modelId="{EF8A9591-89F9-44DD-AE39-4E20118BB7C8}" type="presParOf" srcId="{0B715A2A-4F6C-466E-90D1-2C5BFCDCCFA0}" destId="{E7779041-50CF-4A76-81FA-32529859E3EF}" srcOrd="0" destOrd="0" presId="urn:microsoft.com/office/officeart/2009/3/layout/HorizontalOrganizationChart"/>
    <dgm:cxn modelId="{E06A39A4-3888-4A79-BEA7-667A5B9D85BE}" type="presParOf" srcId="{0B715A2A-4F6C-466E-90D1-2C5BFCDCCFA0}" destId="{1CEEC4DF-05C8-41CB-9167-D7EABC862DF2}" srcOrd="1" destOrd="0" presId="urn:microsoft.com/office/officeart/2009/3/layout/HorizontalOrganizationChart"/>
    <dgm:cxn modelId="{73150AD6-DFA4-4A01-89E8-1AA427634969}" type="presParOf" srcId="{1CEEC4DF-05C8-41CB-9167-D7EABC862DF2}" destId="{88D9C7B0-98D8-4375-A071-25859EC5253B}" srcOrd="0" destOrd="0" presId="urn:microsoft.com/office/officeart/2009/3/layout/HorizontalOrganizationChart"/>
    <dgm:cxn modelId="{F40C5DFB-A613-45D7-AC36-5E5E00F2A643}" type="presParOf" srcId="{88D9C7B0-98D8-4375-A071-25859EC5253B}" destId="{3EFF2D17-C3FF-4A4E-BE2F-DCBAAF0FCCC7}" srcOrd="0" destOrd="0" presId="urn:microsoft.com/office/officeart/2009/3/layout/HorizontalOrganizationChart"/>
    <dgm:cxn modelId="{9A741FCF-36E0-442D-A3E1-0F493DF27BCF}" type="presParOf" srcId="{88D9C7B0-98D8-4375-A071-25859EC5253B}" destId="{FF722E62-5A83-4389-8EC1-21CC67BF6636}" srcOrd="1" destOrd="0" presId="urn:microsoft.com/office/officeart/2009/3/layout/HorizontalOrganizationChart"/>
    <dgm:cxn modelId="{D821F8CE-90D9-46D2-BFCF-1881A991FA1D}" type="presParOf" srcId="{1CEEC4DF-05C8-41CB-9167-D7EABC862DF2}" destId="{2310046D-D445-4ED1-9F23-2F9A1138AF24}" srcOrd="1" destOrd="0" presId="urn:microsoft.com/office/officeart/2009/3/layout/HorizontalOrganizationChart"/>
    <dgm:cxn modelId="{86BCA473-363C-4AF3-B435-FE096E762CD9}" type="presParOf" srcId="{1CEEC4DF-05C8-41CB-9167-D7EABC862DF2}" destId="{4B89E424-B6EE-4EEA-9454-E3AC6CE0C8E1}" srcOrd="2" destOrd="0" presId="urn:microsoft.com/office/officeart/2009/3/layout/HorizontalOrganizationChart"/>
    <dgm:cxn modelId="{00C2CD4D-9B95-4A13-B15D-1119AD10612E}" type="presParOf" srcId="{0B715A2A-4F6C-466E-90D1-2C5BFCDCCFA0}" destId="{3354991E-14BD-49D0-9974-9F5F070505D6}" srcOrd="2" destOrd="0" presId="urn:microsoft.com/office/officeart/2009/3/layout/HorizontalOrganizationChart"/>
    <dgm:cxn modelId="{F167292E-2D2E-411B-BC4B-CC044B66B837}" type="presParOf" srcId="{0B715A2A-4F6C-466E-90D1-2C5BFCDCCFA0}" destId="{2F437FF8-33B7-4804-BD67-2C7C8B436469}" srcOrd="3" destOrd="0" presId="urn:microsoft.com/office/officeart/2009/3/layout/HorizontalOrganizationChart"/>
    <dgm:cxn modelId="{77D94BF6-FD21-4B54-BF65-0495E2AE8890}" type="presParOf" srcId="{2F437FF8-33B7-4804-BD67-2C7C8B436469}" destId="{16958101-8D01-4CDE-B15F-056D187DEAC8}" srcOrd="0" destOrd="0" presId="urn:microsoft.com/office/officeart/2009/3/layout/HorizontalOrganizationChart"/>
    <dgm:cxn modelId="{F81332C1-999D-4AD1-91AC-63C69D68CAED}" type="presParOf" srcId="{16958101-8D01-4CDE-B15F-056D187DEAC8}" destId="{45B7C4E4-2985-4E09-9376-11502B065313}" srcOrd="0" destOrd="0" presId="urn:microsoft.com/office/officeart/2009/3/layout/HorizontalOrganizationChart"/>
    <dgm:cxn modelId="{B0F2D0B0-4EB2-4B52-A9A8-3ABF2F54030D}" type="presParOf" srcId="{16958101-8D01-4CDE-B15F-056D187DEAC8}" destId="{E01E745A-304F-4735-9202-53E2A595504D}" srcOrd="1" destOrd="0" presId="urn:microsoft.com/office/officeart/2009/3/layout/HorizontalOrganizationChart"/>
    <dgm:cxn modelId="{F776FA55-ED60-4B67-9CE6-6F7AE0BAA1B5}" type="presParOf" srcId="{2F437FF8-33B7-4804-BD67-2C7C8B436469}" destId="{6271F89F-CB03-41D4-AA02-DD674EBBF2CA}" srcOrd="1" destOrd="0" presId="urn:microsoft.com/office/officeart/2009/3/layout/HorizontalOrganizationChart"/>
    <dgm:cxn modelId="{5B0849C2-17E1-41A8-A016-9B91588777AE}" type="presParOf" srcId="{2F437FF8-33B7-4804-BD67-2C7C8B436469}" destId="{1E4BDEB8-4B84-4400-B9FF-353FFBB48D3F}" srcOrd="2" destOrd="0" presId="urn:microsoft.com/office/officeart/2009/3/layout/HorizontalOrganizationChart"/>
    <dgm:cxn modelId="{9A1BE0AD-F892-4898-9166-25CDF02C6987}" type="presParOf" srcId="{EEFDC63F-BDEC-4B22-B2D6-1A57C46CAE3F}" destId="{F3491718-55AC-438F-B80E-329A2E00EAB8}" srcOrd="2" destOrd="0" presId="urn:microsoft.com/office/officeart/2009/3/layout/HorizontalOrganizationChart"/>
    <dgm:cxn modelId="{BB80EAE2-C297-4C13-8858-01FCBF93491A}" type="presParOf" srcId="{47C4A6E6-6DE3-40FE-BA8D-3E74966FB770}" destId="{4876A0E4-4321-4A67-A2D5-CED06F71ABA0}" srcOrd="2" destOrd="0" presId="urn:microsoft.com/office/officeart/2009/3/layout/HorizontalOrganizationChart"/>
    <dgm:cxn modelId="{42D7A18A-4E61-4F87-9DC8-04F9A7581DD2}" type="presParOf" srcId="{4876A0E4-4321-4A67-A2D5-CED06F71ABA0}" destId="{ACD61CBB-9EBB-463F-A227-A3C05AD9CD0D}" srcOrd="0" destOrd="0" presId="urn:microsoft.com/office/officeart/2009/3/layout/HorizontalOrganizationChart"/>
    <dgm:cxn modelId="{4437E232-591C-4650-A72C-27C674657D87}" type="presParOf" srcId="{ACD61CBB-9EBB-463F-A227-A3C05AD9CD0D}" destId="{E887207A-607B-41BA-AB57-FC42546975D0}" srcOrd="0" destOrd="0" presId="urn:microsoft.com/office/officeart/2009/3/layout/HorizontalOrganizationChart"/>
    <dgm:cxn modelId="{A22016F5-8FC6-4CD1-ABE8-770FF8B9057A}" type="presParOf" srcId="{ACD61CBB-9EBB-463F-A227-A3C05AD9CD0D}" destId="{8760BF78-6645-4164-864D-5E6D6EFB7299}" srcOrd="1" destOrd="0" presId="urn:microsoft.com/office/officeart/2009/3/layout/HorizontalOrganizationChart"/>
    <dgm:cxn modelId="{CC0DE3AB-AF2B-45B3-AED6-53D64D6B2C57}" type="presParOf" srcId="{4876A0E4-4321-4A67-A2D5-CED06F71ABA0}" destId="{69EE2400-99FA-4817-AAD0-1A8D29DC2126}" srcOrd="1" destOrd="0" presId="urn:microsoft.com/office/officeart/2009/3/layout/HorizontalOrganizationChart"/>
    <dgm:cxn modelId="{AC86AE5B-2550-49CE-B060-D44E1E9F4766}" type="presParOf" srcId="{4876A0E4-4321-4A67-A2D5-CED06F71ABA0}" destId="{A1F24666-4791-4565-8189-86FD62281BCE}" srcOrd="2" destOrd="0" presId="urn:microsoft.com/office/officeart/2009/3/layout/HorizontalOrganizationChart"/>
  </dgm:cxnLst>
  <dgm:bg/>
  <dgm:whole>
    <a:ln>
      <a:solidFill>
        <a:schemeClr val="bg1"/>
      </a:solidFill>
    </a:ln>
  </dgm:whole>
</dgm:dataModel>
</file>

<file path=ppt/diagrams/data61.xml><?xml version="1.0" encoding="utf-8"?>
<dgm:dataModel xmlns:dgm="http://schemas.openxmlformats.org/drawingml/2006/diagram" xmlns:a="http://schemas.openxmlformats.org/drawingml/2006/main">
  <dgm:ptLst>
    <dgm:pt modelId="{AE6342A5-3325-4E95-9651-9B36155B37CD}"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fr-FR"/>
        </a:p>
      </dgm:t>
    </dgm:pt>
    <dgm:pt modelId="{D01B647D-AF3F-4623-8C31-57A3D807A1E2}">
      <dgm:prSet phldrT="[Texte]" custT="1"/>
      <dgm:spPr>
        <a:solidFill>
          <a:srgbClr val="FFFF00"/>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1</a:t>
          </a:r>
          <a:endParaRPr lang="fr-FR" sz="2000" b="1" dirty="0">
            <a:solidFill>
              <a:schemeClr val="tx1"/>
            </a:solidFill>
            <a:cs typeface="+mj-cs"/>
          </a:endParaRPr>
        </a:p>
      </dgm:t>
    </dgm:pt>
    <dgm:pt modelId="{A5667086-41D4-4D81-92E7-131DA235F09A}" type="parTrans" cxnId="{02ADF8A7-1D6F-43E2-9616-D345D14340A8}">
      <dgm:prSet/>
      <dgm:spPr/>
      <dgm:t>
        <a:bodyPr/>
        <a:lstStyle/>
        <a:p>
          <a:endParaRPr lang="fr-FR"/>
        </a:p>
      </dgm:t>
    </dgm:pt>
    <dgm:pt modelId="{F2510889-6C1D-4325-94F0-4962CDE16C9D}" type="sibTrans" cxnId="{02ADF8A7-1D6F-43E2-9616-D345D14340A8}">
      <dgm:prSet/>
      <dgm:spPr/>
      <dgm:t>
        <a:bodyPr/>
        <a:lstStyle/>
        <a:p>
          <a:endParaRPr lang="fr-FR"/>
        </a:p>
      </dgm:t>
    </dgm:pt>
    <dgm:pt modelId="{7D9FB04A-AEB5-4C46-86EE-B74E9BA2ACD0}">
      <dgm:prSet phldrT="[Texte]" custT="1"/>
      <dgm:spPr>
        <a:solidFill>
          <a:schemeClr val="accent1">
            <a:lumMod val="40000"/>
            <a:lumOff val="60000"/>
          </a:schemeClr>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2</a:t>
          </a:r>
          <a:endParaRPr lang="fr-FR" sz="2000" b="1" dirty="0">
            <a:solidFill>
              <a:schemeClr val="tx1"/>
            </a:solidFill>
            <a:cs typeface="+mj-cs"/>
          </a:endParaRPr>
        </a:p>
      </dgm:t>
    </dgm:pt>
    <dgm:pt modelId="{E3B0D70B-387C-48D2-991B-FAF03431F1C4}" type="parTrans" cxnId="{82736EBB-71AE-4795-9B4D-30791929AD9A}">
      <dgm:prSet/>
      <dgm:spPr/>
      <dgm:t>
        <a:bodyPr/>
        <a:lstStyle/>
        <a:p>
          <a:endParaRPr lang="fr-FR"/>
        </a:p>
      </dgm:t>
    </dgm:pt>
    <dgm:pt modelId="{D918948E-5028-4074-B871-A044787B68C9}" type="sibTrans" cxnId="{82736EBB-71AE-4795-9B4D-30791929AD9A}">
      <dgm:prSet/>
      <dgm:spPr/>
      <dgm:t>
        <a:bodyPr/>
        <a:lstStyle/>
        <a:p>
          <a:endParaRPr lang="fr-FR"/>
        </a:p>
      </dgm:t>
    </dgm:pt>
    <dgm:pt modelId="{17363D58-1CE5-4103-9840-DF3B46537E01}">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9E61CE2E-CAAC-45A1-9B2A-CF56B3ABB2CF}" type="sibTrans" cxnId="{DCBBC89E-093C-4748-BF9E-C90C3C20ECA9}">
      <dgm:prSet/>
      <dgm:spPr/>
      <dgm:t>
        <a:bodyPr/>
        <a:lstStyle/>
        <a:p>
          <a:endParaRPr lang="fr-FR"/>
        </a:p>
      </dgm:t>
    </dgm:pt>
    <dgm:pt modelId="{9CCF6353-6CFA-43AF-8FE0-7204E3592A59}" type="parTrans" cxnId="{DCBBC89E-093C-4748-BF9E-C90C3C20ECA9}">
      <dgm:prSet/>
      <dgm:spPr/>
      <dgm:t>
        <a:bodyPr/>
        <a:lstStyle/>
        <a:p>
          <a:endParaRPr lang="fr-FR"/>
        </a:p>
      </dgm:t>
    </dgm:pt>
    <dgm:pt modelId="{2920BCD6-B3E4-49B3-A3AA-CEAB74EB82DE}">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6274DA07-7528-42C7-A9C8-065BF3BEC610}" type="sibTrans" cxnId="{54263311-F48B-41AC-BDE0-F534793D520D}">
      <dgm:prSet/>
      <dgm:spPr/>
      <dgm:t>
        <a:bodyPr/>
        <a:lstStyle/>
        <a:p>
          <a:endParaRPr lang="fr-FR"/>
        </a:p>
      </dgm:t>
    </dgm:pt>
    <dgm:pt modelId="{5B80076F-A64B-40E1-AB65-82D387EB6820}" type="parTrans" cxnId="{54263311-F48B-41AC-BDE0-F534793D520D}">
      <dgm:prSet/>
      <dgm:spPr/>
      <dgm:t>
        <a:bodyPr/>
        <a:lstStyle/>
        <a:p>
          <a:endParaRPr lang="fr-FR"/>
        </a:p>
      </dgm:t>
    </dgm:pt>
    <dgm:pt modelId="{6FEB966A-B773-43CE-982A-32496626E83E}" type="pres">
      <dgm:prSet presAssocID="{AE6342A5-3325-4E95-9651-9B36155B37CD}" presName="outerComposite" presStyleCnt="0">
        <dgm:presLayoutVars>
          <dgm:chMax val="2"/>
          <dgm:animLvl val="lvl"/>
          <dgm:resizeHandles val="exact"/>
        </dgm:presLayoutVars>
      </dgm:prSet>
      <dgm:spPr/>
      <dgm:t>
        <a:bodyPr/>
        <a:lstStyle/>
        <a:p>
          <a:endParaRPr lang="fr-FR"/>
        </a:p>
      </dgm:t>
    </dgm:pt>
    <dgm:pt modelId="{6A45746E-BF28-4C5C-8933-A420F0FA2CDC}" type="pres">
      <dgm:prSet presAssocID="{AE6342A5-3325-4E95-9651-9B36155B37CD}" presName="dummyMaxCanvas" presStyleCnt="0"/>
      <dgm:spPr/>
    </dgm:pt>
    <dgm:pt modelId="{96F746E6-D2D5-4EA8-B5F8-D3697AB4B1ED}" type="pres">
      <dgm:prSet presAssocID="{AE6342A5-3325-4E95-9651-9B36155B37CD}" presName="parentComposite" presStyleCnt="0"/>
      <dgm:spPr/>
    </dgm:pt>
    <dgm:pt modelId="{A3FBA9F2-6C52-4EFE-998B-388C69A9A393}" type="pres">
      <dgm:prSet presAssocID="{AE6342A5-3325-4E95-9651-9B36155B37CD}" presName="parent1" presStyleLbl="alignAccFollowNode1" presStyleIdx="0" presStyleCnt="4" custFlipVert="1" custScaleY="7427">
        <dgm:presLayoutVars>
          <dgm:chMax val="4"/>
        </dgm:presLayoutVars>
      </dgm:prSet>
      <dgm:spPr/>
      <dgm:t>
        <a:bodyPr/>
        <a:lstStyle/>
        <a:p>
          <a:endParaRPr lang="fr-FR"/>
        </a:p>
      </dgm:t>
    </dgm:pt>
    <dgm:pt modelId="{A35BE092-228B-4E3F-993E-A2D4ABD91426}" type="pres">
      <dgm:prSet presAssocID="{AE6342A5-3325-4E95-9651-9B36155B37CD}" presName="parent2" presStyleLbl="alignAccFollowNode1" presStyleIdx="1" presStyleCnt="4" custFlipVert="1" custScaleX="63761" custScaleY="7427">
        <dgm:presLayoutVars>
          <dgm:chMax val="4"/>
        </dgm:presLayoutVars>
      </dgm:prSet>
      <dgm:spPr/>
      <dgm:t>
        <a:bodyPr/>
        <a:lstStyle/>
        <a:p>
          <a:endParaRPr lang="fr-FR"/>
        </a:p>
      </dgm:t>
    </dgm:pt>
    <dgm:pt modelId="{B49D8F64-CBBA-4FCE-8C9C-E7BF1EF2DB7A}" type="pres">
      <dgm:prSet presAssocID="{AE6342A5-3325-4E95-9651-9B36155B37CD}" presName="childrenComposite" presStyleCnt="0"/>
      <dgm:spPr/>
    </dgm:pt>
    <dgm:pt modelId="{A7C07BBC-0481-4A10-A6F4-772E55A83049}" type="pres">
      <dgm:prSet presAssocID="{AE6342A5-3325-4E95-9651-9B36155B37CD}" presName="dummyMaxCanvas_ChildArea" presStyleCnt="0"/>
      <dgm:spPr/>
    </dgm:pt>
    <dgm:pt modelId="{470B8130-2164-4B92-B406-FF6788E81382}" type="pres">
      <dgm:prSet presAssocID="{AE6342A5-3325-4E95-9651-9B36155B37CD}" presName="fulcrum" presStyleLbl="alignAccFollowNode1" presStyleIdx="2" presStyleCnt="4"/>
      <dgm:spPr>
        <a:solidFill>
          <a:schemeClr val="tx1">
            <a:alpha val="90000"/>
          </a:schemeClr>
        </a:solidFill>
      </dgm:spPr>
    </dgm:pt>
    <dgm:pt modelId="{F0295B23-93E2-4333-9ADB-C94B9673881D}" type="pres">
      <dgm:prSet presAssocID="{AE6342A5-3325-4E95-9651-9B36155B37CD}" presName="balance_11" presStyleLbl="alignAccFollowNode1" presStyleIdx="3" presStyleCnt="4" custAng="20605647">
        <dgm:presLayoutVars>
          <dgm:bulletEnabled val="1"/>
        </dgm:presLayoutVars>
      </dgm:prSet>
      <dgm:spPr>
        <a:solidFill>
          <a:schemeClr val="tx1">
            <a:alpha val="90000"/>
          </a:schemeClr>
        </a:solidFill>
      </dgm:spPr>
    </dgm:pt>
    <dgm:pt modelId="{A67387FB-DF5B-4975-8084-C443B381A078}" type="pres">
      <dgm:prSet presAssocID="{AE6342A5-3325-4E95-9651-9B36155B37CD}" presName="left_11_1" presStyleLbl="node1" presStyleIdx="0" presStyleCnt="2" custAng="20674961" custScaleY="86775" custLinFactNeighborX="-6923" custLinFactNeighborY="26055">
        <dgm:presLayoutVars>
          <dgm:bulletEnabled val="1"/>
        </dgm:presLayoutVars>
      </dgm:prSet>
      <dgm:spPr/>
      <dgm:t>
        <a:bodyPr/>
        <a:lstStyle/>
        <a:p>
          <a:endParaRPr lang="fr-FR"/>
        </a:p>
      </dgm:t>
    </dgm:pt>
    <dgm:pt modelId="{08A405E8-63E6-49B2-BD9A-083CD0ACE683}" type="pres">
      <dgm:prSet presAssocID="{AE6342A5-3325-4E95-9651-9B36155B37CD}" presName="right_11_1" presStyleLbl="node1" presStyleIdx="1" presStyleCnt="2" custAng="20536910" custScaleY="86775" custLinFactNeighborX="-28027" custLinFactNeighborY="1439">
        <dgm:presLayoutVars>
          <dgm:bulletEnabled val="1"/>
        </dgm:presLayoutVars>
      </dgm:prSet>
      <dgm:spPr/>
      <dgm:t>
        <a:bodyPr/>
        <a:lstStyle/>
        <a:p>
          <a:endParaRPr lang="fr-FR"/>
        </a:p>
      </dgm:t>
    </dgm:pt>
  </dgm:ptLst>
  <dgm:cxnLst>
    <dgm:cxn modelId="{D8BC5FAC-A93E-42A8-AC97-003D8FAF75C9}" type="presOf" srcId="{AE6342A5-3325-4E95-9651-9B36155B37CD}" destId="{6FEB966A-B773-43CE-982A-32496626E83E}" srcOrd="0" destOrd="0" presId="urn:microsoft.com/office/officeart/2005/8/layout/balance1"/>
    <dgm:cxn modelId="{82736EBB-71AE-4795-9B4D-30791929AD9A}" srcId="{2920BCD6-B3E4-49B3-A3AA-CEAB74EB82DE}" destId="{7D9FB04A-AEB5-4C46-86EE-B74E9BA2ACD0}" srcOrd="0" destOrd="0" parTransId="{E3B0D70B-387C-48D2-991B-FAF03431F1C4}" sibTransId="{D918948E-5028-4074-B871-A044787B68C9}"/>
    <dgm:cxn modelId="{DCBBC89E-093C-4748-BF9E-C90C3C20ECA9}" srcId="{AE6342A5-3325-4E95-9651-9B36155B37CD}" destId="{17363D58-1CE5-4103-9840-DF3B46537E01}" srcOrd="0" destOrd="0" parTransId="{9CCF6353-6CFA-43AF-8FE0-7204E3592A59}" sibTransId="{9E61CE2E-CAAC-45A1-9B2A-CF56B3ABB2CF}"/>
    <dgm:cxn modelId="{02ADF8A7-1D6F-43E2-9616-D345D14340A8}" srcId="{17363D58-1CE5-4103-9840-DF3B46537E01}" destId="{D01B647D-AF3F-4623-8C31-57A3D807A1E2}" srcOrd="0" destOrd="0" parTransId="{A5667086-41D4-4D81-92E7-131DA235F09A}" sibTransId="{F2510889-6C1D-4325-94F0-4962CDE16C9D}"/>
    <dgm:cxn modelId="{C218DC41-509E-466E-8BE7-4AAD1F9CFFA8}" type="presOf" srcId="{17363D58-1CE5-4103-9840-DF3B46537E01}" destId="{A3FBA9F2-6C52-4EFE-998B-388C69A9A393}" srcOrd="0" destOrd="0" presId="urn:microsoft.com/office/officeart/2005/8/layout/balance1"/>
    <dgm:cxn modelId="{54263311-F48B-41AC-BDE0-F534793D520D}" srcId="{AE6342A5-3325-4E95-9651-9B36155B37CD}" destId="{2920BCD6-B3E4-49B3-A3AA-CEAB74EB82DE}" srcOrd="1" destOrd="0" parTransId="{5B80076F-A64B-40E1-AB65-82D387EB6820}" sibTransId="{6274DA07-7528-42C7-A9C8-065BF3BEC610}"/>
    <dgm:cxn modelId="{A25E8A9F-8CDB-459C-81E5-FBFD55FD4D1E}" type="presOf" srcId="{2920BCD6-B3E4-49B3-A3AA-CEAB74EB82DE}" destId="{A35BE092-228B-4E3F-993E-A2D4ABD91426}" srcOrd="0" destOrd="0" presId="urn:microsoft.com/office/officeart/2005/8/layout/balance1"/>
    <dgm:cxn modelId="{8D037CCF-C73B-47E7-B5D3-D5461132EECF}" type="presOf" srcId="{D01B647D-AF3F-4623-8C31-57A3D807A1E2}" destId="{A67387FB-DF5B-4975-8084-C443B381A078}" srcOrd="0" destOrd="0" presId="urn:microsoft.com/office/officeart/2005/8/layout/balance1"/>
    <dgm:cxn modelId="{9EBA7F19-5B67-4356-92C4-61884F649793}" type="presOf" srcId="{7D9FB04A-AEB5-4C46-86EE-B74E9BA2ACD0}" destId="{08A405E8-63E6-49B2-BD9A-083CD0ACE683}" srcOrd="0" destOrd="0" presId="urn:microsoft.com/office/officeart/2005/8/layout/balance1"/>
    <dgm:cxn modelId="{0DB9DC79-5C9E-4E60-997A-5DC8FF33ED41}" type="presParOf" srcId="{6FEB966A-B773-43CE-982A-32496626E83E}" destId="{6A45746E-BF28-4C5C-8933-A420F0FA2CDC}" srcOrd="0" destOrd="0" presId="urn:microsoft.com/office/officeart/2005/8/layout/balance1"/>
    <dgm:cxn modelId="{ED047179-F40F-4C39-87EB-3730E1E7A124}" type="presParOf" srcId="{6FEB966A-B773-43CE-982A-32496626E83E}" destId="{96F746E6-D2D5-4EA8-B5F8-D3697AB4B1ED}" srcOrd="1" destOrd="0" presId="urn:microsoft.com/office/officeart/2005/8/layout/balance1"/>
    <dgm:cxn modelId="{02F886F8-0B15-4DFB-9ED3-BC57DC328471}" type="presParOf" srcId="{96F746E6-D2D5-4EA8-B5F8-D3697AB4B1ED}" destId="{A3FBA9F2-6C52-4EFE-998B-388C69A9A393}" srcOrd="0" destOrd="0" presId="urn:microsoft.com/office/officeart/2005/8/layout/balance1"/>
    <dgm:cxn modelId="{F2C3E7B1-D80D-4DF5-9AD1-AA047823BE0C}" type="presParOf" srcId="{96F746E6-D2D5-4EA8-B5F8-D3697AB4B1ED}" destId="{A35BE092-228B-4E3F-993E-A2D4ABD91426}" srcOrd="1" destOrd="0" presId="urn:microsoft.com/office/officeart/2005/8/layout/balance1"/>
    <dgm:cxn modelId="{3F32C839-CA40-4D27-A4E4-F4405C032F61}" type="presParOf" srcId="{6FEB966A-B773-43CE-982A-32496626E83E}" destId="{B49D8F64-CBBA-4FCE-8C9C-E7BF1EF2DB7A}" srcOrd="2" destOrd="0" presId="urn:microsoft.com/office/officeart/2005/8/layout/balance1"/>
    <dgm:cxn modelId="{98CE7A02-EE29-498E-BCD8-F3A6046B42EE}" type="presParOf" srcId="{B49D8F64-CBBA-4FCE-8C9C-E7BF1EF2DB7A}" destId="{A7C07BBC-0481-4A10-A6F4-772E55A83049}" srcOrd="0" destOrd="0" presId="urn:microsoft.com/office/officeart/2005/8/layout/balance1"/>
    <dgm:cxn modelId="{2BC1130F-D42B-4CF9-AC82-AE60EC5432B5}" type="presParOf" srcId="{B49D8F64-CBBA-4FCE-8C9C-E7BF1EF2DB7A}" destId="{470B8130-2164-4B92-B406-FF6788E81382}" srcOrd="1" destOrd="0" presId="urn:microsoft.com/office/officeart/2005/8/layout/balance1"/>
    <dgm:cxn modelId="{25ED5047-E84A-43BA-AE72-87751B68356D}" type="presParOf" srcId="{B49D8F64-CBBA-4FCE-8C9C-E7BF1EF2DB7A}" destId="{F0295B23-93E2-4333-9ADB-C94B9673881D}" srcOrd="2" destOrd="0" presId="urn:microsoft.com/office/officeart/2005/8/layout/balance1"/>
    <dgm:cxn modelId="{5F774DE7-29C3-48C3-B160-7D3D5DE7BD21}" type="presParOf" srcId="{B49D8F64-CBBA-4FCE-8C9C-E7BF1EF2DB7A}" destId="{A67387FB-DF5B-4975-8084-C443B381A078}" srcOrd="3" destOrd="0" presId="urn:microsoft.com/office/officeart/2005/8/layout/balance1"/>
    <dgm:cxn modelId="{CE3A7F54-16BD-4C6C-9B55-6C109E6901A9}" type="presParOf" srcId="{B49D8F64-CBBA-4FCE-8C9C-E7BF1EF2DB7A}" destId="{08A405E8-63E6-49B2-BD9A-083CD0ACE683}" srcOrd="4" destOrd="0" presId="urn:microsoft.com/office/officeart/2005/8/layout/balance1"/>
  </dgm:cxnLst>
  <dgm:bg/>
  <dgm:whole>
    <a:ln>
      <a:solidFill>
        <a:schemeClr val="bg1"/>
      </a:solidFill>
    </a:ln>
  </dgm:whole>
</dgm:dataModel>
</file>

<file path=ppt/diagrams/data62.xml><?xml version="1.0" encoding="utf-8"?>
<dgm:dataModel xmlns:dgm="http://schemas.openxmlformats.org/drawingml/2006/diagram" xmlns:a="http://schemas.openxmlformats.org/drawingml/2006/main">
  <dgm:ptLst>
    <dgm:pt modelId="{EB378A68-9C7C-4C6C-A59F-DB35770EB1A8}" type="doc">
      <dgm:prSet loTypeId="urn:microsoft.com/office/officeart/2008/layout/HorizontalMultiLevelHierarchy" loCatId="hierarchy" qsTypeId="urn:microsoft.com/office/officeart/2005/8/quickstyle/simple1" qsCatId="simple" csTypeId="urn:microsoft.com/office/officeart/2005/8/colors/accent0_1" csCatId="mainScheme" phldr="1"/>
      <dgm:spPr/>
      <dgm:t>
        <a:bodyPr/>
        <a:lstStyle/>
        <a:p>
          <a:endParaRPr lang="fr-FR"/>
        </a:p>
      </dgm:t>
    </dgm:pt>
    <dgm:pt modelId="{35238A60-6A02-4C28-AC6C-24AFDF655360}">
      <dgm:prSet phldrT="[Texte]" custT="1"/>
      <dgm:spPr>
        <a:ln>
          <a:solidFill>
            <a:schemeClr val="bg1"/>
          </a:solidFill>
        </a:ln>
      </dgm:spPr>
      <dgm:t>
        <a:bodyPr/>
        <a:lstStyle/>
        <a:p>
          <a:pPr algn="just"/>
          <a:endParaRPr lang="fr-FR" sz="2400" b="1" dirty="0">
            <a:cs typeface="+mj-cs"/>
          </a:endParaRPr>
        </a:p>
      </dgm:t>
    </dgm:pt>
    <dgm:pt modelId="{D6DEE8A4-B569-45DF-BA77-F3D0FFA4BEF7}" type="parTrans" cxnId="{4A7CB476-B3E6-4530-A2F2-81D5ED5BC943}">
      <dgm:prSet/>
      <dgm:spPr/>
      <dgm:t>
        <a:bodyPr/>
        <a:lstStyle/>
        <a:p>
          <a:endParaRPr lang="fr-FR" sz="1000" b="1">
            <a:cs typeface="+mj-cs"/>
          </a:endParaRPr>
        </a:p>
      </dgm:t>
    </dgm:pt>
    <dgm:pt modelId="{4690D313-06AD-43D9-B218-A4FB92BBCDEA}" type="sibTrans" cxnId="{4A7CB476-B3E6-4530-A2F2-81D5ED5BC943}">
      <dgm:prSet/>
      <dgm:spPr/>
      <dgm:t>
        <a:bodyPr/>
        <a:lstStyle/>
        <a:p>
          <a:endParaRPr lang="fr-FR"/>
        </a:p>
      </dgm:t>
    </dgm:pt>
    <dgm:pt modelId="{77C35111-8E85-4789-9793-54BE89010271}">
      <dgm:prSet custT="1"/>
      <dgm:spPr>
        <a:solidFill>
          <a:srgbClr val="92D050"/>
        </a:solidFill>
        <a:ln>
          <a:solidFill>
            <a:srgbClr val="92D050"/>
          </a:solidFill>
        </a:ln>
      </dgm:spPr>
      <dgm:t>
        <a:bodyPr/>
        <a:lstStyle/>
        <a:p>
          <a:pPr algn="r" rtl="1"/>
          <a:r>
            <a:rPr lang="ar-TN" sz="2400" b="1" dirty="0">
              <a:cs typeface="+mj-cs"/>
            </a:rPr>
            <a:t> إذا وُجدت قرينة أخرى لفائدة واحد من المعنيين، أخِذ </a:t>
          </a:r>
          <a:r>
            <a:rPr lang="ar-TN" sz="2400" b="1" dirty="0" err="1">
              <a:cs typeface="+mj-cs"/>
            </a:rPr>
            <a:t>بها</a:t>
          </a:r>
          <a:r>
            <a:rPr lang="ar-TN" sz="2400" b="1" dirty="0">
              <a:cs typeface="+mj-cs"/>
            </a:rPr>
            <a:t>، لأنّها أقوى من القرينة الأولى في الدّلالة          على مراد المتكلّم.</a:t>
          </a:r>
        </a:p>
        <a:p>
          <a:pPr algn="r" rtl="1"/>
          <a:r>
            <a:rPr lang="ar-TN" sz="2400" b="1" dirty="0">
              <a:cs typeface="+mj-cs"/>
            </a:rPr>
            <a:t> أمّا إذا لم توجد الأخرى، بقينا مع قرينة واحدة على مراد المتكلّم، فيؤخذ </a:t>
          </a:r>
          <a:r>
            <a:rPr lang="ar-TN" sz="2400" b="1" dirty="0" err="1">
              <a:cs typeface="+mj-cs"/>
            </a:rPr>
            <a:t>بها</a:t>
          </a:r>
          <a:r>
            <a:rPr lang="ar-TN" sz="2400" b="1" dirty="0">
              <a:cs typeface="+mj-cs"/>
            </a:rPr>
            <a:t>.</a:t>
          </a:r>
          <a:endParaRPr lang="fr-FR" sz="2400" b="1" dirty="0">
            <a:cs typeface="+mj-cs"/>
          </a:endParaRPr>
        </a:p>
      </dgm:t>
    </dgm:pt>
    <dgm:pt modelId="{E31E5E1D-2E9C-454D-91D4-3D228A2CBC92}" type="parTrans" cxnId="{0B21251A-3FC7-4AD4-9EE6-0E26C8AB960A}">
      <dgm:prSet custT="1"/>
      <dgm:spPr/>
      <dgm:t>
        <a:bodyPr/>
        <a:lstStyle/>
        <a:p>
          <a:pPr algn="just"/>
          <a:endParaRPr lang="fr-FR" sz="2400" b="1">
            <a:cs typeface="+mj-cs"/>
          </a:endParaRPr>
        </a:p>
      </dgm:t>
    </dgm:pt>
    <dgm:pt modelId="{C20A8D7D-2C70-453D-989F-6B3A8F3546E4}" type="sibTrans" cxnId="{0B21251A-3FC7-4AD4-9EE6-0E26C8AB960A}">
      <dgm:prSet/>
      <dgm:spPr/>
      <dgm:t>
        <a:bodyPr/>
        <a:lstStyle/>
        <a:p>
          <a:endParaRPr lang="fr-FR"/>
        </a:p>
      </dgm:t>
    </dgm:pt>
    <dgm:pt modelId="{53E05060-2AF6-4CCB-A370-A80F1FAE7F31}" type="pres">
      <dgm:prSet presAssocID="{EB378A68-9C7C-4C6C-A59F-DB35770EB1A8}" presName="Name0" presStyleCnt="0">
        <dgm:presLayoutVars>
          <dgm:chPref val="1"/>
          <dgm:dir val="rev"/>
          <dgm:animOne val="branch"/>
          <dgm:animLvl val="lvl"/>
          <dgm:resizeHandles val="exact"/>
        </dgm:presLayoutVars>
      </dgm:prSet>
      <dgm:spPr/>
      <dgm:t>
        <a:bodyPr/>
        <a:lstStyle/>
        <a:p>
          <a:endParaRPr lang="fr-FR"/>
        </a:p>
      </dgm:t>
    </dgm:pt>
    <dgm:pt modelId="{9B533D1D-0687-4140-9B56-848293148F6F}" type="pres">
      <dgm:prSet presAssocID="{35238A60-6A02-4C28-AC6C-24AFDF655360}" presName="root1" presStyleCnt="0"/>
      <dgm:spPr/>
      <dgm:t>
        <a:bodyPr/>
        <a:lstStyle/>
        <a:p>
          <a:pPr rtl="1"/>
          <a:endParaRPr lang="ar-SA"/>
        </a:p>
      </dgm:t>
    </dgm:pt>
    <dgm:pt modelId="{8A940D99-77E5-40C7-8C31-0D19E57AC679}" type="pres">
      <dgm:prSet presAssocID="{35238A60-6A02-4C28-AC6C-24AFDF655360}" presName="LevelOneTextNode" presStyleLbl="node0" presStyleIdx="0" presStyleCnt="1" custScaleX="1660" custScaleY="1660">
        <dgm:presLayoutVars>
          <dgm:chPref val="3"/>
        </dgm:presLayoutVars>
      </dgm:prSet>
      <dgm:spPr/>
      <dgm:t>
        <a:bodyPr/>
        <a:lstStyle/>
        <a:p>
          <a:pPr rtl="1"/>
          <a:endParaRPr lang="ar-SA"/>
        </a:p>
      </dgm:t>
    </dgm:pt>
    <dgm:pt modelId="{8D68D073-4815-43B3-AA42-8909853FB76C}" type="pres">
      <dgm:prSet presAssocID="{35238A60-6A02-4C28-AC6C-24AFDF655360}" presName="level2hierChild" presStyleCnt="0"/>
      <dgm:spPr/>
      <dgm:t>
        <a:bodyPr/>
        <a:lstStyle/>
        <a:p>
          <a:pPr rtl="1"/>
          <a:endParaRPr lang="ar-SA"/>
        </a:p>
      </dgm:t>
    </dgm:pt>
    <dgm:pt modelId="{E2E92770-1253-41C6-A9F0-C1674D67E3D2}" type="pres">
      <dgm:prSet presAssocID="{E31E5E1D-2E9C-454D-91D4-3D228A2CBC92}" presName="conn2-1" presStyleLbl="parChTrans1D2" presStyleIdx="0" presStyleCnt="1"/>
      <dgm:spPr/>
      <dgm:t>
        <a:bodyPr/>
        <a:lstStyle/>
        <a:p>
          <a:endParaRPr lang="fr-FR"/>
        </a:p>
      </dgm:t>
    </dgm:pt>
    <dgm:pt modelId="{FD0DA716-89A5-4FE2-B10D-9C93DC8C153A}" type="pres">
      <dgm:prSet presAssocID="{E31E5E1D-2E9C-454D-91D4-3D228A2CBC92}" presName="connTx" presStyleLbl="parChTrans1D2" presStyleIdx="0" presStyleCnt="1"/>
      <dgm:spPr/>
      <dgm:t>
        <a:bodyPr/>
        <a:lstStyle/>
        <a:p>
          <a:endParaRPr lang="fr-FR"/>
        </a:p>
      </dgm:t>
    </dgm:pt>
    <dgm:pt modelId="{6308E8EA-DEE6-4405-B8F4-15CA0D6ACEDB}" type="pres">
      <dgm:prSet presAssocID="{77C35111-8E85-4789-9793-54BE89010271}" presName="root2" presStyleCnt="0"/>
      <dgm:spPr/>
      <dgm:t>
        <a:bodyPr/>
        <a:lstStyle/>
        <a:p>
          <a:pPr rtl="1"/>
          <a:endParaRPr lang="ar-SA"/>
        </a:p>
      </dgm:t>
    </dgm:pt>
    <dgm:pt modelId="{03589933-CB8D-45CA-B28F-5A1A30F41A9A}" type="pres">
      <dgm:prSet presAssocID="{77C35111-8E85-4789-9793-54BE89010271}" presName="LevelTwoTextNode" presStyleLbl="node2" presStyleIdx="0" presStyleCnt="1" custScaleX="2000000" custScaleY="2000000" custLinFactX="-6153" custLinFactY="-100000" custLinFactNeighborX="-100000" custLinFactNeighborY="-102671">
        <dgm:presLayoutVars>
          <dgm:chPref val="3"/>
        </dgm:presLayoutVars>
      </dgm:prSet>
      <dgm:spPr/>
      <dgm:t>
        <a:bodyPr/>
        <a:lstStyle/>
        <a:p>
          <a:endParaRPr lang="fr-FR"/>
        </a:p>
      </dgm:t>
    </dgm:pt>
    <dgm:pt modelId="{FDAC8CE6-0273-4067-82FF-521DEB40B694}" type="pres">
      <dgm:prSet presAssocID="{77C35111-8E85-4789-9793-54BE89010271}" presName="level3hierChild" presStyleCnt="0"/>
      <dgm:spPr/>
      <dgm:t>
        <a:bodyPr/>
        <a:lstStyle/>
        <a:p>
          <a:pPr rtl="1"/>
          <a:endParaRPr lang="ar-SA"/>
        </a:p>
      </dgm:t>
    </dgm:pt>
  </dgm:ptLst>
  <dgm:cxnLst>
    <dgm:cxn modelId="{4A7CB476-B3E6-4530-A2F2-81D5ED5BC943}" srcId="{EB378A68-9C7C-4C6C-A59F-DB35770EB1A8}" destId="{35238A60-6A02-4C28-AC6C-24AFDF655360}" srcOrd="0" destOrd="0" parTransId="{D6DEE8A4-B569-45DF-BA77-F3D0FFA4BEF7}" sibTransId="{4690D313-06AD-43D9-B218-A4FB92BBCDEA}"/>
    <dgm:cxn modelId="{C62ED5B5-611A-49F4-A7F7-BB641F5C1BFD}" type="presOf" srcId="{77C35111-8E85-4789-9793-54BE89010271}" destId="{03589933-CB8D-45CA-B28F-5A1A30F41A9A}" srcOrd="0" destOrd="0" presId="urn:microsoft.com/office/officeart/2008/layout/HorizontalMultiLevelHierarchy"/>
    <dgm:cxn modelId="{0AEA1EBA-65B4-44A1-877C-A94CF39C12CF}" type="presOf" srcId="{EB378A68-9C7C-4C6C-A59F-DB35770EB1A8}" destId="{53E05060-2AF6-4CCB-A370-A80F1FAE7F31}" srcOrd="0" destOrd="0" presId="urn:microsoft.com/office/officeart/2008/layout/HorizontalMultiLevelHierarchy"/>
    <dgm:cxn modelId="{66CB2A3F-E5CE-4E2F-9FC3-CABE1C6FDBEE}" type="presOf" srcId="{E31E5E1D-2E9C-454D-91D4-3D228A2CBC92}" destId="{FD0DA716-89A5-4FE2-B10D-9C93DC8C153A}" srcOrd="1" destOrd="0" presId="urn:microsoft.com/office/officeart/2008/layout/HorizontalMultiLevelHierarchy"/>
    <dgm:cxn modelId="{D601A0CE-DFD0-4400-A0E9-3A9B55025711}" type="presOf" srcId="{E31E5E1D-2E9C-454D-91D4-3D228A2CBC92}" destId="{E2E92770-1253-41C6-A9F0-C1674D67E3D2}" srcOrd="0" destOrd="0" presId="urn:microsoft.com/office/officeart/2008/layout/HorizontalMultiLevelHierarchy"/>
    <dgm:cxn modelId="{0B21251A-3FC7-4AD4-9EE6-0E26C8AB960A}" srcId="{35238A60-6A02-4C28-AC6C-24AFDF655360}" destId="{77C35111-8E85-4789-9793-54BE89010271}" srcOrd="0" destOrd="0" parTransId="{E31E5E1D-2E9C-454D-91D4-3D228A2CBC92}" sibTransId="{C20A8D7D-2C70-453D-989F-6B3A8F3546E4}"/>
    <dgm:cxn modelId="{CB631F29-61BD-4F76-BDB3-A725E0ADFC40}" type="presOf" srcId="{35238A60-6A02-4C28-AC6C-24AFDF655360}" destId="{8A940D99-77E5-40C7-8C31-0D19E57AC679}" srcOrd="0" destOrd="0" presId="urn:microsoft.com/office/officeart/2008/layout/HorizontalMultiLevelHierarchy"/>
    <dgm:cxn modelId="{BD5D3509-F285-4B67-93C2-64D74B25BB5C}" type="presParOf" srcId="{53E05060-2AF6-4CCB-A370-A80F1FAE7F31}" destId="{9B533D1D-0687-4140-9B56-848293148F6F}" srcOrd="0" destOrd="0" presId="urn:microsoft.com/office/officeart/2008/layout/HorizontalMultiLevelHierarchy"/>
    <dgm:cxn modelId="{D0AA373F-975E-455F-A274-AA05BB7BA536}" type="presParOf" srcId="{9B533D1D-0687-4140-9B56-848293148F6F}" destId="{8A940D99-77E5-40C7-8C31-0D19E57AC679}" srcOrd="0" destOrd="0" presId="urn:microsoft.com/office/officeart/2008/layout/HorizontalMultiLevelHierarchy"/>
    <dgm:cxn modelId="{1A074915-44CD-4A0A-89E6-E4ED0AFCE2F6}" type="presParOf" srcId="{9B533D1D-0687-4140-9B56-848293148F6F}" destId="{8D68D073-4815-43B3-AA42-8909853FB76C}" srcOrd="1" destOrd="0" presId="urn:microsoft.com/office/officeart/2008/layout/HorizontalMultiLevelHierarchy"/>
    <dgm:cxn modelId="{5B32DEE3-4662-4DEC-BEC3-D0BEE7EF5942}" type="presParOf" srcId="{8D68D073-4815-43B3-AA42-8909853FB76C}" destId="{E2E92770-1253-41C6-A9F0-C1674D67E3D2}" srcOrd="0" destOrd="0" presId="urn:microsoft.com/office/officeart/2008/layout/HorizontalMultiLevelHierarchy"/>
    <dgm:cxn modelId="{5A43909E-E8E3-431D-A3AE-7B89249EFFD4}" type="presParOf" srcId="{E2E92770-1253-41C6-A9F0-C1674D67E3D2}" destId="{FD0DA716-89A5-4FE2-B10D-9C93DC8C153A}" srcOrd="0" destOrd="0" presId="urn:microsoft.com/office/officeart/2008/layout/HorizontalMultiLevelHierarchy"/>
    <dgm:cxn modelId="{DE257082-E6E7-454D-B969-098B7B25212B}" type="presParOf" srcId="{8D68D073-4815-43B3-AA42-8909853FB76C}" destId="{6308E8EA-DEE6-4405-B8F4-15CA0D6ACEDB}" srcOrd="1" destOrd="0" presId="urn:microsoft.com/office/officeart/2008/layout/HorizontalMultiLevelHierarchy"/>
    <dgm:cxn modelId="{157F5723-5C49-449A-95CE-A536463B4732}" type="presParOf" srcId="{6308E8EA-DEE6-4405-B8F4-15CA0D6ACEDB}" destId="{03589933-CB8D-45CA-B28F-5A1A30F41A9A}" srcOrd="0" destOrd="0" presId="urn:microsoft.com/office/officeart/2008/layout/HorizontalMultiLevelHierarchy"/>
    <dgm:cxn modelId="{CECABEEF-335C-4AA7-A25E-676EC452A9D3}" type="presParOf" srcId="{6308E8EA-DEE6-4405-B8F4-15CA0D6ACEDB}" destId="{FDAC8CE6-0273-4067-82FF-521DEB40B694}" srcOrd="1" destOrd="0" presId="urn:microsoft.com/office/officeart/2008/layout/HorizontalMultiLevelHierarchy"/>
  </dgm:cxnLst>
  <dgm:bg>
    <a:solidFill>
      <a:srgbClr val="92D050"/>
    </a:solidFill>
  </dgm:bg>
  <dgm:whole/>
</dgm:dataModel>
</file>

<file path=ppt/diagrams/data63.xml><?xml version="1.0" encoding="utf-8"?>
<dgm:dataModel xmlns:dgm="http://schemas.openxmlformats.org/drawingml/2006/diagram" xmlns:a="http://schemas.openxmlformats.org/drawingml/2006/main">
  <dgm:ptLst>
    <dgm:pt modelId="{E96166A9-55BC-4ADB-940F-44F53EC48761}"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33D39921-07F0-4B80-B41F-2C610A6638DB}">
      <dgm:prSet phldrT="[Texte]" custT="1"/>
      <dgm:spPr/>
      <dgm:t>
        <a:bodyPr/>
        <a:lstStyle/>
        <a:p>
          <a:r>
            <a:rPr lang="ar-TN" sz="2000" b="1" dirty="0">
              <a:cs typeface="+mj-cs"/>
            </a:rPr>
            <a:t>احتمالان: أراد المتكلّم</a:t>
          </a:r>
          <a:endParaRPr lang="fr-FR" sz="2000" b="1" dirty="0">
            <a:cs typeface="+mj-cs"/>
          </a:endParaRPr>
        </a:p>
      </dgm:t>
    </dgm:pt>
    <dgm:pt modelId="{0FC473ED-FFC4-4B95-AF11-CEF22283390C}" type="parTrans" cxnId="{A37CD516-8E54-4297-9A07-90D3EBB7D12B}">
      <dgm:prSet/>
      <dgm:spPr/>
      <dgm:t>
        <a:bodyPr/>
        <a:lstStyle/>
        <a:p>
          <a:endParaRPr lang="fr-FR"/>
        </a:p>
      </dgm:t>
    </dgm:pt>
    <dgm:pt modelId="{3FD8B249-8B48-4876-83AF-488F57330D16}" type="sibTrans" cxnId="{A37CD516-8E54-4297-9A07-90D3EBB7D12B}">
      <dgm:prSet/>
      <dgm:spPr/>
      <dgm:t>
        <a:bodyPr/>
        <a:lstStyle/>
        <a:p>
          <a:endParaRPr lang="fr-FR"/>
        </a:p>
      </dgm:t>
    </dgm:pt>
    <dgm:pt modelId="{39F2A6C4-AB7A-4ED1-8286-D56B111274BC}">
      <dgm:prSet phldrT="[Texte]" custT="1"/>
      <dgm:spPr>
        <a:solidFill>
          <a:srgbClr val="FFFF00"/>
        </a:solidFill>
      </dgm:spPr>
      <dgm:t>
        <a:bodyPr/>
        <a:lstStyle/>
        <a:p>
          <a:r>
            <a:rPr lang="ar-TN" sz="2000" b="1" dirty="0">
              <a:cs typeface="+mj-cs"/>
            </a:rPr>
            <a:t>إمّا المعنى </a:t>
          </a:r>
          <a:r>
            <a:rPr lang="ar-TN" sz="2000" b="1" dirty="0" smtClean="0">
              <a:cs typeface="+mj-cs"/>
            </a:rPr>
            <a:t>1:الإطلاق</a:t>
          </a:r>
        </a:p>
        <a:p>
          <a:r>
            <a:rPr lang="ar-TN" sz="2000" b="1" dirty="0" smtClean="0">
              <a:cs typeface="+mj-cs"/>
            </a:rPr>
            <a:t> (الوجوب كمّ الفعل فيه غير محدّد)</a:t>
          </a:r>
          <a:endParaRPr lang="fr-FR" sz="2000" b="1" dirty="0">
            <a:cs typeface="+mj-cs"/>
          </a:endParaRPr>
        </a:p>
      </dgm:t>
    </dgm:pt>
    <dgm:pt modelId="{73F7334E-0359-400D-9BC0-71FC4B7B2299}" type="parTrans" cxnId="{B5BBA9FC-0CBE-4767-B52F-255C789DDE10}">
      <dgm:prSet/>
      <dgm:spPr/>
      <dgm:t>
        <a:bodyPr/>
        <a:lstStyle/>
        <a:p>
          <a:endParaRPr lang="fr-FR" sz="2000" b="1">
            <a:cs typeface="+mj-cs"/>
          </a:endParaRPr>
        </a:p>
      </dgm:t>
    </dgm:pt>
    <dgm:pt modelId="{E3BE1A9A-4006-433E-90EB-50AC7C3FB83B}" type="sibTrans" cxnId="{B5BBA9FC-0CBE-4767-B52F-255C789DDE10}">
      <dgm:prSet/>
      <dgm:spPr/>
      <dgm:t>
        <a:bodyPr/>
        <a:lstStyle/>
        <a:p>
          <a:endParaRPr lang="fr-FR"/>
        </a:p>
      </dgm:t>
    </dgm:pt>
    <dgm:pt modelId="{EA75DE79-587D-4A0B-A2A9-D8F88089C8E6}">
      <dgm:prSet phldrT="[Texte]" custT="1"/>
      <dgm:spPr>
        <a:solidFill>
          <a:schemeClr val="accent1">
            <a:lumMod val="40000"/>
            <a:lumOff val="60000"/>
          </a:schemeClr>
        </a:solidFill>
      </dgm:spPr>
      <dgm:t>
        <a:bodyPr/>
        <a:lstStyle/>
        <a:p>
          <a:r>
            <a:rPr lang="ar-TN" sz="2000" b="1" dirty="0">
              <a:cs typeface="+mj-cs"/>
            </a:rPr>
            <a:t>وإمّا المعنى </a:t>
          </a:r>
          <a:r>
            <a:rPr lang="ar-TN" sz="2000" b="1" dirty="0" smtClean="0">
              <a:cs typeface="+mj-cs"/>
            </a:rPr>
            <a:t>2: عدم الإطلاق</a:t>
          </a:r>
        </a:p>
        <a:p>
          <a:r>
            <a:rPr lang="ar-TN" sz="2000" b="1" dirty="0" smtClean="0">
              <a:cs typeface="+mj-cs"/>
            </a:rPr>
            <a:t>(الوجوب كمّ الفعل فيه محدّد)</a:t>
          </a:r>
          <a:endParaRPr lang="fr-FR" sz="2000" b="1" dirty="0">
            <a:cs typeface="+mj-cs"/>
          </a:endParaRPr>
        </a:p>
      </dgm:t>
    </dgm:pt>
    <dgm:pt modelId="{72AFE78A-6A3B-4D5B-B2C7-2586737E4C74}" type="parTrans" cxnId="{5388D046-0878-45A6-91B9-E44143FFA69C}">
      <dgm:prSet/>
      <dgm:spPr/>
      <dgm:t>
        <a:bodyPr/>
        <a:lstStyle/>
        <a:p>
          <a:endParaRPr lang="fr-FR" sz="2000" b="1">
            <a:cs typeface="+mj-cs"/>
          </a:endParaRPr>
        </a:p>
      </dgm:t>
    </dgm:pt>
    <dgm:pt modelId="{4F76BAC1-916A-402B-B384-040378D3986B}" type="sibTrans" cxnId="{5388D046-0878-45A6-91B9-E44143FFA69C}">
      <dgm:prSet/>
      <dgm:spPr/>
      <dgm:t>
        <a:bodyPr/>
        <a:lstStyle/>
        <a:p>
          <a:endParaRPr lang="fr-FR"/>
        </a:p>
      </dgm:t>
    </dgm:pt>
    <dgm:pt modelId="{504CC1C0-19A0-4B0D-B7A3-227B51E538BB}">
      <dgm:prSet custT="1"/>
      <dgm:spPr>
        <a:solidFill>
          <a:schemeClr val="bg1"/>
        </a:solidFill>
        <a:ln>
          <a:solidFill>
            <a:schemeClr val="tx1"/>
          </a:solidFill>
        </a:ln>
        <a:scene3d>
          <a:camera prst="orthographicFront"/>
          <a:lightRig rig="flat" dir="t"/>
        </a:scene3d>
      </dgm:spPr>
      <dgm:t>
        <a:bodyPr/>
        <a:lstStyle/>
        <a:p>
          <a:pPr rtl="1"/>
          <a:r>
            <a:rPr lang="ar-TN" sz="2000" b="1" dirty="0">
              <a:cs typeface="+mj-cs"/>
            </a:rPr>
            <a:t>- نصّ مطلق</a:t>
          </a:r>
        </a:p>
        <a:p>
          <a:pPr rtl="1"/>
          <a:r>
            <a:rPr lang="ar-TN" sz="2000" b="1" dirty="0">
              <a:cs typeface="+mj-cs"/>
            </a:rPr>
            <a:t>- مثال: </a:t>
          </a:r>
          <a:r>
            <a:rPr lang="ar-TN" sz="2000" b="1" dirty="0" smtClean="0">
              <a:cs typeface="+mj-cs"/>
            </a:rPr>
            <a:t>تصدّق</a:t>
          </a:r>
          <a:endParaRPr lang="ar-SA" sz="2000" b="1" dirty="0">
            <a:cs typeface="+mj-cs"/>
          </a:endParaRPr>
        </a:p>
      </dgm:t>
    </dgm:pt>
    <dgm:pt modelId="{CDF859F6-7480-4C61-8E7E-0915D70CC8C8}" type="parTrans" cxnId="{7F9A4783-4292-4A2C-A081-77BB06549B67}">
      <dgm:prSet/>
      <dgm:spPr/>
      <dgm:t>
        <a:bodyPr/>
        <a:lstStyle/>
        <a:p>
          <a:pPr rtl="1"/>
          <a:endParaRPr lang="ar-SA"/>
        </a:p>
      </dgm:t>
    </dgm:pt>
    <dgm:pt modelId="{1D697E6E-63EC-4B11-B703-3B51482F531E}" type="sibTrans" cxnId="{7F9A4783-4292-4A2C-A081-77BB06549B67}">
      <dgm:prSet/>
      <dgm:spPr/>
      <dgm:t>
        <a:bodyPr/>
        <a:lstStyle/>
        <a:p>
          <a:pPr rtl="1"/>
          <a:endParaRPr lang="ar-SA"/>
        </a:p>
      </dgm:t>
    </dgm:pt>
    <dgm:pt modelId="{F1E04851-058E-4250-8CA7-11446929E18A}">
      <dgm:prSet custT="1"/>
      <dgm:spPr>
        <a:solidFill>
          <a:schemeClr val="bg1"/>
        </a:solidFill>
        <a:ln>
          <a:solidFill>
            <a:schemeClr val="tx1"/>
          </a:solidFill>
        </a:ln>
        <a:scene3d>
          <a:camera prst="orthographicFront"/>
          <a:lightRig rig="flat" dir="t"/>
        </a:scene3d>
        <a:sp3d prstMaterial="dkEdge"/>
      </dgm:spPr>
      <dgm:t>
        <a:bodyPr/>
        <a:lstStyle/>
        <a:p>
          <a:pPr rtl="1"/>
          <a:r>
            <a:rPr lang="ar-TN" sz="2000" b="1" dirty="0">
              <a:cs typeface="+mj-cs"/>
            </a:rPr>
            <a:t>القرينة الحاليّة (استعمال اللغة في المعنى الموجود في المنظومة اللغويّة) ترجّح الاحتمال الأوّل:</a:t>
          </a:r>
          <a:endParaRPr lang="ar-SA" sz="2000" b="1" dirty="0">
            <a:cs typeface="+mj-cs"/>
          </a:endParaRPr>
        </a:p>
      </dgm:t>
    </dgm:pt>
    <dgm:pt modelId="{331C975C-DE9D-4184-A324-D49F5A33BEA8}" type="parTrans" cxnId="{17DA2E03-D101-4DA0-8F56-01D8B09FFA11}">
      <dgm:prSet/>
      <dgm:spPr/>
      <dgm:t>
        <a:bodyPr/>
        <a:lstStyle/>
        <a:p>
          <a:pPr rtl="1"/>
          <a:endParaRPr lang="ar-SA"/>
        </a:p>
      </dgm:t>
    </dgm:pt>
    <dgm:pt modelId="{A467DD3C-97E2-47D3-B450-83E53EE9AB77}" type="sibTrans" cxnId="{17DA2E03-D101-4DA0-8F56-01D8B09FFA11}">
      <dgm:prSet/>
      <dgm:spPr/>
      <dgm:t>
        <a:bodyPr/>
        <a:lstStyle/>
        <a:p>
          <a:pPr rtl="1"/>
          <a:endParaRPr lang="ar-SA"/>
        </a:p>
      </dgm:t>
    </dgm:pt>
    <dgm:pt modelId="{47C4A6E6-6DE3-40FE-BA8D-3E74966FB770}" type="pres">
      <dgm:prSet presAssocID="{E96166A9-55BC-4ADB-940F-44F53EC48761}" presName="hierChild1" presStyleCnt="0">
        <dgm:presLayoutVars>
          <dgm:orgChart val="1"/>
          <dgm:chPref val="1"/>
          <dgm:dir val="rev"/>
          <dgm:animOne val="branch"/>
          <dgm:animLvl val="lvl"/>
          <dgm:resizeHandles/>
        </dgm:presLayoutVars>
      </dgm:prSet>
      <dgm:spPr/>
      <dgm:t>
        <a:bodyPr/>
        <a:lstStyle/>
        <a:p>
          <a:pPr rtl="1"/>
          <a:endParaRPr lang="ar-SA"/>
        </a:p>
      </dgm:t>
    </dgm:pt>
    <dgm:pt modelId="{BFA6239D-B448-4E69-819C-39D7D1E99F55}" type="pres">
      <dgm:prSet presAssocID="{504CC1C0-19A0-4B0D-B7A3-227B51E538BB}" presName="hierRoot1" presStyleCnt="0">
        <dgm:presLayoutVars>
          <dgm:hierBranch val="init"/>
        </dgm:presLayoutVars>
      </dgm:prSet>
      <dgm:spPr/>
      <dgm:t>
        <a:bodyPr/>
        <a:lstStyle/>
        <a:p>
          <a:pPr rtl="1"/>
          <a:endParaRPr lang="ar-SA"/>
        </a:p>
      </dgm:t>
    </dgm:pt>
    <dgm:pt modelId="{167A31D5-AF3C-4685-A079-9B19E4D0EFA8}" type="pres">
      <dgm:prSet presAssocID="{504CC1C0-19A0-4B0D-B7A3-227B51E538BB}" presName="rootComposite1" presStyleCnt="0"/>
      <dgm:spPr/>
      <dgm:t>
        <a:bodyPr/>
        <a:lstStyle/>
        <a:p>
          <a:pPr rtl="1"/>
          <a:endParaRPr lang="ar-SA"/>
        </a:p>
      </dgm:t>
    </dgm:pt>
    <dgm:pt modelId="{7B760A2B-1BD6-489C-8B57-6E4931EC065F}" type="pres">
      <dgm:prSet presAssocID="{504CC1C0-19A0-4B0D-B7A3-227B51E538BB}" presName="rootText1" presStyleLbl="node0" presStyleIdx="0" presStyleCnt="3" custLinFactNeighborX="82756" custLinFactNeighborY="-214">
        <dgm:presLayoutVars>
          <dgm:chPref val="3"/>
        </dgm:presLayoutVars>
      </dgm:prSet>
      <dgm:spPr/>
      <dgm:t>
        <a:bodyPr/>
        <a:lstStyle/>
        <a:p>
          <a:pPr rtl="1"/>
          <a:endParaRPr lang="ar-SA"/>
        </a:p>
      </dgm:t>
    </dgm:pt>
    <dgm:pt modelId="{1DCB28A0-A370-48D4-AEC4-459C212AEEA0}" type="pres">
      <dgm:prSet presAssocID="{504CC1C0-19A0-4B0D-B7A3-227B51E538BB}" presName="rootConnector1" presStyleLbl="node1" presStyleIdx="0" presStyleCnt="0"/>
      <dgm:spPr/>
      <dgm:t>
        <a:bodyPr/>
        <a:lstStyle/>
        <a:p>
          <a:pPr rtl="1"/>
          <a:endParaRPr lang="ar-SA"/>
        </a:p>
      </dgm:t>
    </dgm:pt>
    <dgm:pt modelId="{86C32EE3-E8C1-4A14-8349-142F7DD610E3}" type="pres">
      <dgm:prSet presAssocID="{504CC1C0-19A0-4B0D-B7A3-227B51E538BB}" presName="hierChild2" presStyleCnt="0"/>
      <dgm:spPr/>
      <dgm:t>
        <a:bodyPr/>
        <a:lstStyle/>
        <a:p>
          <a:pPr rtl="1"/>
          <a:endParaRPr lang="ar-SA"/>
        </a:p>
      </dgm:t>
    </dgm:pt>
    <dgm:pt modelId="{22A0BCA6-4F3B-42E7-A57C-87BDE9ACA85A}" type="pres">
      <dgm:prSet presAssocID="{504CC1C0-19A0-4B0D-B7A3-227B51E538BB}" presName="hierChild3" presStyleCnt="0"/>
      <dgm:spPr/>
      <dgm:t>
        <a:bodyPr/>
        <a:lstStyle/>
        <a:p>
          <a:pPr rtl="1"/>
          <a:endParaRPr lang="ar-SA"/>
        </a:p>
      </dgm:t>
    </dgm:pt>
    <dgm:pt modelId="{EEFDC63F-BDEC-4B22-B2D6-1A57C46CAE3F}" type="pres">
      <dgm:prSet presAssocID="{33D39921-07F0-4B80-B41F-2C610A6638DB}" presName="hierRoot1" presStyleCnt="0">
        <dgm:presLayoutVars>
          <dgm:hierBranch val="init"/>
        </dgm:presLayoutVars>
      </dgm:prSet>
      <dgm:spPr/>
      <dgm:t>
        <a:bodyPr/>
        <a:lstStyle/>
        <a:p>
          <a:pPr rtl="1"/>
          <a:endParaRPr lang="ar-SA"/>
        </a:p>
      </dgm:t>
    </dgm:pt>
    <dgm:pt modelId="{07995F87-6BC3-4E84-A0F0-5BFEB2DC98DB}" type="pres">
      <dgm:prSet presAssocID="{33D39921-07F0-4B80-B41F-2C610A6638DB}" presName="rootComposite1" presStyleCnt="0"/>
      <dgm:spPr/>
      <dgm:t>
        <a:bodyPr/>
        <a:lstStyle/>
        <a:p>
          <a:pPr rtl="1"/>
          <a:endParaRPr lang="ar-SA"/>
        </a:p>
      </dgm:t>
    </dgm:pt>
    <dgm:pt modelId="{77009BF1-D724-4A78-AF73-F989D8C63D7E}" type="pres">
      <dgm:prSet presAssocID="{33D39921-07F0-4B80-B41F-2C610A6638DB}" presName="rootText1" presStyleLbl="node0" presStyleIdx="1" presStyleCnt="3" custScaleX="71149" custScaleY="181925">
        <dgm:presLayoutVars>
          <dgm:chPref val="3"/>
        </dgm:presLayoutVars>
      </dgm:prSet>
      <dgm:spPr>
        <a:prstGeom prst="ellipse">
          <a:avLst/>
        </a:prstGeom>
      </dgm:spPr>
      <dgm:t>
        <a:bodyPr/>
        <a:lstStyle/>
        <a:p>
          <a:pPr rtl="1"/>
          <a:endParaRPr lang="ar-SA"/>
        </a:p>
      </dgm:t>
    </dgm:pt>
    <dgm:pt modelId="{23084866-45E6-4254-A9DE-5F6FEDB66156}" type="pres">
      <dgm:prSet presAssocID="{33D39921-07F0-4B80-B41F-2C610A6638DB}" presName="rootConnector1" presStyleLbl="node1" presStyleIdx="0" presStyleCnt="0"/>
      <dgm:spPr/>
      <dgm:t>
        <a:bodyPr/>
        <a:lstStyle/>
        <a:p>
          <a:pPr rtl="1"/>
          <a:endParaRPr lang="ar-SA"/>
        </a:p>
      </dgm:t>
    </dgm:pt>
    <dgm:pt modelId="{0B715A2A-4F6C-466E-90D1-2C5BFCDCCFA0}" type="pres">
      <dgm:prSet presAssocID="{33D39921-07F0-4B80-B41F-2C610A6638DB}" presName="hierChild2" presStyleCnt="0"/>
      <dgm:spPr/>
      <dgm:t>
        <a:bodyPr/>
        <a:lstStyle/>
        <a:p>
          <a:pPr rtl="1"/>
          <a:endParaRPr lang="ar-SA"/>
        </a:p>
      </dgm:t>
    </dgm:pt>
    <dgm:pt modelId="{E7779041-50CF-4A76-81FA-32529859E3EF}" type="pres">
      <dgm:prSet presAssocID="{73F7334E-0359-400D-9BC0-71FC4B7B2299}" presName="Name66" presStyleLbl="parChTrans1D2" presStyleIdx="0" presStyleCnt="2"/>
      <dgm:spPr/>
      <dgm:t>
        <a:bodyPr/>
        <a:lstStyle/>
        <a:p>
          <a:pPr rtl="1"/>
          <a:endParaRPr lang="ar-SA"/>
        </a:p>
      </dgm:t>
    </dgm:pt>
    <dgm:pt modelId="{1CEEC4DF-05C8-41CB-9167-D7EABC862DF2}" type="pres">
      <dgm:prSet presAssocID="{39F2A6C4-AB7A-4ED1-8286-D56B111274BC}" presName="hierRoot2" presStyleCnt="0">
        <dgm:presLayoutVars>
          <dgm:hierBranch val="init"/>
        </dgm:presLayoutVars>
      </dgm:prSet>
      <dgm:spPr/>
      <dgm:t>
        <a:bodyPr/>
        <a:lstStyle/>
        <a:p>
          <a:pPr rtl="1"/>
          <a:endParaRPr lang="ar-SA"/>
        </a:p>
      </dgm:t>
    </dgm:pt>
    <dgm:pt modelId="{88D9C7B0-98D8-4375-A071-25859EC5253B}" type="pres">
      <dgm:prSet presAssocID="{39F2A6C4-AB7A-4ED1-8286-D56B111274BC}" presName="rootComposite" presStyleCnt="0"/>
      <dgm:spPr/>
      <dgm:t>
        <a:bodyPr/>
        <a:lstStyle/>
        <a:p>
          <a:pPr rtl="1"/>
          <a:endParaRPr lang="ar-SA"/>
        </a:p>
      </dgm:t>
    </dgm:pt>
    <dgm:pt modelId="{3EFF2D17-C3FF-4A4E-BE2F-DCBAAF0FCCC7}" type="pres">
      <dgm:prSet presAssocID="{39F2A6C4-AB7A-4ED1-8286-D56B111274BC}" presName="rootText" presStyleLbl="node2" presStyleIdx="0" presStyleCnt="2" custScaleX="121723">
        <dgm:presLayoutVars>
          <dgm:chPref val="3"/>
        </dgm:presLayoutVars>
      </dgm:prSet>
      <dgm:spPr/>
      <dgm:t>
        <a:bodyPr/>
        <a:lstStyle/>
        <a:p>
          <a:pPr rtl="1"/>
          <a:endParaRPr lang="ar-SA"/>
        </a:p>
      </dgm:t>
    </dgm:pt>
    <dgm:pt modelId="{FF722E62-5A83-4389-8EC1-21CC67BF6636}" type="pres">
      <dgm:prSet presAssocID="{39F2A6C4-AB7A-4ED1-8286-D56B111274BC}" presName="rootConnector" presStyleLbl="node2" presStyleIdx="0" presStyleCnt="2"/>
      <dgm:spPr/>
      <dgm:t>
        <a:bodyPr/>
        <a:lstStyle/>
        <a:p>
          <a:pPr rtl="1"/>
          <a:endParaRPr lang="ar-SA"/>
        </a:p>
      </dgm:t>
    </dgm:pt>
    <dgm:pt modelId="{2310046D-D445-4ED1-9F23-2F9A1138AF24}" type="pres">
      <dgm:prSet presAssocID="{39F2A6C4-AB7A-4ED1-8286-D56B111274BC}" presName="hierChild4" presStyleCnt="0"/>
      <dgm:spPr/>
      <dgm:t>
        <a:bodyPr/>
        <a:lstStyle/>
        <a:p>
          <a:pPr rtl="1"/>
          <a:endParaRPr lang="ar-SA"/>
        </a:p>
      </dgm:t>
    </dgm:pt>
    <dgm:pt modelId="{4B89E424-B6EE-4EEA-9454-E3AC6CE0C8E1}" type="pres">
      <dgm:prSet presAssocID="{39F2A6C4-AB7A-4ED1-8286-D56B111274BC}" presName="hierChild5" presStyleCnt="0"/>
      <dgm:spPr/>
      <dgm:t>
        <a:bodyPr/>
        <a:lstStyle/>
        <a:p>
          <a:pPr rtl="1"/>
          <a:endParaRPr lang="ar-SA"/>
        </a:p>
      </dgm:t>
    </dgm:pt>
    <dgm:pt modelId="{3354991E-14BD-49D0-9974-9F5F070505D6}" type="pres">
      <dgm:prSet presAssocID="{72AFE78A-6A3B-4D5B-B2C7-2586737E4C74}" presName="Name66" presStyleLbl="parChTrans1D2" presStyleIdx="1" presStyleCnt="2"/>
      <dgm:spPr/>
      <dgm:t>
        <a:bodyPr/>
        <a:lstStyle/>
        <a:p>
          <a:pPr rtl="1"/>
          <a:endParaRPr lang="ar-SA"/>
        </a:p>
      </dgm:t>
    </dgm:pt>
    <dgm:pt modelId="{2F437FF8-33B7-4804-BD67-2C7C8B436469}" type="pres">
      <dgm:prSet presAssocID="{EA75DE79-587D-4A0B-A2A9-D8F88089C8E6}" presName="hierRoot2" presStyleCnt="0">
        <dgm:presLayoutVars>
          <dgm:hierBranch val="init"/>
        </dgm:presLayoutVars>
      </dgm:prSet>
      <dgm:spPr/>
      <dgm:t>
        <a:bodyPr/>
        <a:lstStyle/>
        <a:p>
          <a:pPr rtl="1"/>
          <a:endParaRPr lang="ar-SA"/>
        </a:p>
      </dgm:t>
    </dgm:pt>
    <dgm:pt modelId="{16958101-8D01-4CDE-B15F-056D187DEAC8}" type="pres">
      <dgm:prSet presAssocID="{EA75DE79-587D-4A0B-A2A9-D8F88089C8E6}" presName="rootComposite" presStyleCnt="0"/>
      <dgm:spPr/>
      <dgm:t>
        <a:bodyPr/>
        <a:lstStyle/>
        <a:p>
          <a:pPr rtl="1"/>
          <a:endParaRPr lang="ar-SA"/>
        </a:p>
      </dgm:t>
    </dgm:pt>
    <dgm:pt modelId="{45B7C4E4-2985-4E09-9376-11502B065313}" type="pres">
      <dgm:prSet presAssocID="{EA75DE79-587D-4A0B-A2A9-D8F88089C8E6}" presName="rootText" presStyleLbl="node2" presStyleIdx="1" presStyleCnt="2" custScaleX="119767">
        <dgm:presLayoutVars>
          <dgm:chPref val="3"/>
        </dgm:presLayoutVars>
      </dgm:prSet>
      <dgm:spPr/>
      <dgm:t>
        <a:bodyPr/>
        <a:lstStyle/>
        <a:p>
          <a:pPr rtl="1"/>
          <a:endParaRPr lang="ar-SA"/>
        </a:p>
      </dgm:t>
    </dgm:pt>
    <dgm:pt modelId="{E01E745A-304F-4735-9202-53E2A595504D}" type="pres">
      <dgm:prSet presAssocID="{EA75DE79-587D-4A0B-A2A9-D8F88089C8E6}" presName="rootConnector" presStyleLbl="node2" presStyleIdx="1" presStyleCnt="2"/>
      <dgm:spPr/>
      <dgm:t>
        <a:bodyPr/>
        <a:lstStyle/>
        <a:p>
          <a:pPr rtl="1"/>
          <a:endParaRPr lang="ar-SA"/>
        </a:p>
      </dgm:t>
    </dgm:pt>
    <dgm:pt modelId="{6271F89F-CB03-41D4-AA02-DD674EBBF2CA}" type="pres">
      <dgm:prSet presAssocID="{EA75DE79-587D-4A0B-A2A9-D8F88089C8E6}" presName="hierChild4" presStyleCnt="0"/>
      <dgm:spPr/>
      <dgm:t>
        <a:bodyPr/>
        <a:lstStyle/>
        <a:p>
          <a:pPr rtl="1"/>
          <a:endParaRPr lang="ar-SA"/>
        </a:p>
      </dgm:t>
    </dgm:pt>
    <dgm:pt modelId="{1E4BDEB8-4B84-4400-B9FF-353FFBB48D3F}" type="pres">
      <dgm:prSet presAssocID="{EA75DE79-587D-4A0B-A2A9-D8F88089C8E6}" presName="hierChild5" presStyleCnt="0"/>
      <dgm:spPr/>
      <dgm:t>
        <a:bodyPr/>
        <a:lstStyle/>
        <a:p>
          <a:pPr rtl="1"/>
          <a:endParaRPr lang="ar-SA"/>
        </a:p>
      </dgm:t>
    </dgm:pt>
    <dgm:pt modelId="{F3491718-55AC-438F-B80E-329A2E00EAB8}" type="pres">
      <dgm:prSet presAssocID="{33D39921-07F0-4B80-B41F-2C610A6638DB}" presName="hierChild3" presStyleCnt="0"/>
      <dgm:spPr/>
      <dgm:t>
        <a:bodyPr/>
        <a:lstStyle/>
        <a:p>
          <a:pPr rtl="1"/>
          <a:endParaRPr lang="ar-SA"/>
        </a:p>
      </dgm:t>
    </dgm:pt>
    <dgm:pt modelId="{4876A0E4-4321-4A67-A2D5-CED06F71ABA0}" type="pres">
      <dgm:prSet presAssocID="{F1E04851-058E-4250-8CA7-11446929E18A}" presName="hierRoot1" presStyleCnt="0">
        <dgm:presLayoutVars>
          <dgm:hierBranch val="init"/>
        </dgm:presLayoutVars>
      </dgm:prSet>
      <dgm:spPr/>
      <dgm:t>
        <a:bodyPr/>
        <a:lstStyle/>
        <a:p>
          <a:pPr rtl="1"/>
          <a:endParaRPr lang="ar-SA"/>
        </a:p>
      </dgm:t>
    </dgm:pt>
    <dgm:pt modelId="{ACD61CBB-9EBB-463F-A227-A3C05AD9CD0D}" type="pres">
      <dgm:prSet presAssocID="{F1E04851-058E-4250-8CA7-11446929E18A}" presName="rootComposite1" presStyleCnt="0"/>
      <dgm:spPr/>
      <dgm:t>
        <a:bodyPr/>
        <a:lstStyle/>
        <a:p>
          <a:pPr rtl="1"/>
          <a:endParaRPr lang="ar-SA"/>
        </a:p>
      </dgm:t>
    </dgm:pt>
    <dgm:pt modelId="{E887207A-607B-41BA-AB57-FC42546975D0}" type="pres">
      <dgm:prSet presAssocID="{F1E04851-058E-4250-8CA7-11446929E18A}" presName="rootText1" presStyleLbl="node0" presStyleIdx="2" presStyleCnt="3" custScaleX="191179" custLinFactNeighborX="82756" custLinFactNeighborY="-6401">
        <dgm:presLayoutVars>
          <dgm:chPref val="3"/>
        </dgm:presLayoutVars>
      </dgm:prSet>
      <dgm:spPr/>
      <dgm:t>
        <a:bodyPr/>
        <a:lstStyle/>
        <a:p>
          <a:pPr rtl="1"/>
          <a:endParaRPr lang="ar-SA"/>
        </a:p>
      </dgm:t>
    </dgm:pt>
    <dgm:pt modelId="{8760BF78-6645-4164-864D-5E6D6EFB7299}" type="pres">
      <dgm:prSet presAssocID="{F1E04851-058E-4250-8CA7-11446929E18A}" presName="rootConnector1" presStyleLbl="node1" presStyleIdx="0" presStyleCnt="0"/>
      <dgm:spPr/>
      <dgm:t>
        <a:bodyPr/>
        <a:lstStyle/>
        <a:p>
          <a:pPr rtl="1"/>
          <a:endParaRPr lang="ar-SA"/>
        </a:p>
      </dgm:t>
    </dgm:pt>
    <dgm:pt modelId="{69EE2400-99FA-4817-AAD0-1A8D29DC2126}" type="pres">
      <dgm:prSet presAssocID="{F1E04851-058E-4250-8CA7-11446929E18A}" presName="hierChild2" presStyleCnt="0"/>
      <dgm:spPr/>
      <dgm:t>
        <a:bodyPr/>
        <a:lstStyle/>
        <a:p>
          <a:pPr rtl="1"/>
          <a:endParaRPr lang="ar-SA"/>
        </a:p>
      </dgm:t>
    </dgm:pt>
    <dgm:pt modelId="{A1F24666-4791-4565-8189-86FD62281BCE}" type="pres">
      <dgm:prSet presAssocID="{F1E04851-058E-4250-8CA7-11446929E18A}" presName="hierChild3" presStyleCnt="0"/>
      <dgm:spPr/>
      <dgm:t>
        <a:bodyPr/>
        <a:lstStyle/>
        <a:p>
          <a:pPr rtl="1"/>
          <a:endParaRPr lang="ar-SA"/>
        </a:p>
      </dgm:t>
    </dgm:pt>
  </dgm:ptLst>
  <dgm:cxnLst>
    <dgm:cxn modelId="{17DA2E03-D101-4DA0-8F56-01D8B09FFA11}" srcId="{E96166A9-55BC-4ADB-940F-44F53EC48761}" destId="{F1E04851-058E-4250-8CA7-11446929E18A}" srcOrd="2" destOrd="0" parTransId="{331C975C-DE9D-4184-A324-D49F5A33BEA8}" sibTransId="{A467DD3C-97E2-47D3-B450-83E53EE9AB77}"/>
    <dgm:cxn modelId="{C853DB65-93BE-479F-AEA2-CD903F8F1E3D}" type="presOf" srcId="{39F2A6C4-AB7A-4ED1-8286-D56B111274BC}" destId="{FF722E62-5A83-4389-8EC1-21CC67BF6636}" srcOrd="1" destOrd="0" presId="urn:microsoft.com/office/officeart/2009/3/layout/HorizontalOrganizationChart"/>
    <dgm:cxn modelId="{B70DCCD9-9F94-4AC9-A183-776C0A4048C9}" type="presOf" srcId="{73F7334E-0359-400D-9BC0-71FC4B7B2299}" destId="{E7779041-50CF-4A76-81FA-32529859E3EF}" srcOrd="0" destOrd="0" presId="urn:microsoft.com/office/officeart/2009/3/layout/HorizontalOrganizationChart"/>
    <dgm:cxn modelId="{62814E52-4316-48FB-9CC6-F9D757761D2F}" type="presOf" srcId="{39F2A6C4-AB7A-4ED1-8286-D56B111274BC}" destId="{3EFF2D17-C3FF-4A4E-BE2F-DCBAAF0FCCC7}" srcOrd="0" destOrd="0" presId="urn:microsoft.com/office/officeart/2009/3/layout/HorizontalOrganizationChart"/>
    <dgm:cxn modelId="{5DE86BC3-0B6C-4714-A2A0-896592564472}" type="presOf" srcId="{F1E04851-058E-4250-8CA7-11446929E18A}" destId="{8760BF78-6645-4164-864D-5E6D6EFB7299}" srcOrd="1" destOrd="0" presId="urn:microsoft.com/office/officeart/2009/3/layout/HorizontalOrganizationChart"/>
    <dgm:cxn modelId="{85200540-FED0-4918-A7BE-65874E9A0D40}" type="presOf" srcId="{504CC1C0-19A0-4B0D-B7A3-227B51E538BB}" destId="{1DCB28A0-A370-48D4-AEC4-459C212AEEA0}" srcOrd="1" destOrd="0" presId="urn:microsoft.com/office/officeart/2009/3/layout/HorizontalOrganizationChart"/>
    <dgm:cxn modelId="{D6901EFB-462D-4BC6-AE0E-67A63C6489BE}" type="presOf" srcId="{E96166A9-55BC-4ADB-940F-44F53EC48761}" destId="{47C4A6E6-6DE3-40FE-BA8D-3E74966FB770}" srcOrd="0" destOrd="0" presId="urn:microsoft.com/office/officeart/2009/3/layout/HorizontalOrganizationChart"/>
    <dgm:cxn modelId="{7F9A4783-4292-4A2C-A081-77BB06549B67}" srcId="{E96166A9-55BC-4ADB-940F-44F53EC48761}" destId="{504CC1C0-19A0-4B0D-B7A3-227B51E538BB}" srcOrd="0" destOrd="0" parTransId="{CDF859F6-7480-4C61-8E7E-0915D70CC8C8}" sibTransId="{1D697E6E-63EC-4B11-B703-3B51482F531E}"/>
    <dgm:cxn modelId="{E6F8191A-B7D6-4CEB-8470-0E37BE298717}" type="presOf" srcId="{EA75DE79-587D-4A0B-A2A9-D8F88089C8E6}" destId="{45B7C4E4-2985-4E09-9376-11502B065313}" srcOrd="0" destOrd="0" presId="urn:microsoft.com/office/officeart/2009/3/layout/HorizontalOrganizationChart"/>
    <dgm:cxn modelId="{B5BBA9FC-0CBE-4767-B52F-255C789DDE10}" srcId="{33D39921-07F0-4B80-B41F-2C610A6638DB}" destId="{39F2A6C4-AB7A-4ED1-8286-D56B111274BC}" srcOrd="0" destOrd="0" parTransId="{73F7334E-0359-400D-9BC0-71FC4B7B2299}" sibTransId="{E3BE1A9A-4006-433E-90EB-50AC7C3FB83B}"/>
    <dgm:cxn modelId="{1524440A-8DDF-414E-A516-6E062C59D310}" type="presOf" srcId="{504CC1C0-19A0-4B0D-B7A3-227B51E538BB}" destId="{7B760A2B-1BD6-489C-8B57-6E4931EC065F}" srcOrd="0" destOrd="0" presId="urn:microsoft.com/office/officeart/2009/3/layout/HorizontalOrganizationChart"/>
    <dgm:cxn modelId="{964E78C3-EC3F-4C37-915D-9B1451550CAD}" type="presOf" srcId="{EA75DE79-587D-4A0B-A2A9-D8F88089C8E6}" destId="{E01E745A-304F-4735-9202-53E2A595504D}" srcOrd="1" destOrd="0" presId="urn:microsoft.com/office/officeart/2009/3/layout/HorizontalOrganizationChart"/>
    <dgm:cxn modelId="{FDBF81F3-1534-4213-B8F8-C5AC0089A231}" type="presOf" srcId="{33D39921-07F0-4B80-B41F-2C610A6638DB}" destId="{77009BF1-D724-4A78-AF73-F989D8C63D7E}" srcOrd="0" destOrd="0" presId="urn:microsoft.com/office/officeart/2009/3/layout/HorizontalOrganizationChart"/>
    <dgm:cxn modelId="{D846AA5C-B6A3-4CD4-83DB-9D5059A21520}" type="presOf" srcId="{F1E04851-058E-4250-8CA7-11446929E18A}" destId="{E887207A-607B-41BA-AB57-FC42546975D0}" srcOrd="0" destOrd="0" presId="urn:microsoft.com/office/officeart/2009/3/layout/HorizontalOrganizationChart"/>
    <dgm:cxn modelId="{ABE4F0C6-927D-4712-9B82-4AE0839CFDBE}" type="presOf" srcId="{72AFE78A-6A3B-4D5B-B2C7-2586737E4C74}" destId="{3354991E-14BD-49D0-9974-9F5F070505D6}" srcOrd="0" destOrd="0" presId="urn:microsoft.com/office/officeart/2009/3/layout/HorizontalOrganizationChart"/>
    <dgm:cxn modelId="{A37CD516-8E54-4297-9A07-90D3EBB7D12B}" srcId="{E96166A9-55BC-4ADB-940F-44F53EC48761}" destId="{33D39921-07F0-4B80-B41F-2C610A6638DB}" srcOrd="1" destOrd="0" parTransId="{0FC473ED-FFC4-4B95-AF11-CEF22283390C}" sibTransId="{3FD8B249-8B48-4876-83AF-488F57330D16}"/>
    <dgm:cxn modelId="{A232A5E9-BB60-42C9-8254-892572499A3B}" type="presOf" srcId="{33D39921-07F0-4B80-B41F-2C610A6638DB}" destId="{23084866-45E6-4254-A9DE-5F6FEDB66156}" srcOrd="1" destOrd="0" presId="urn:microsoft.com/office/officeart/2009/3/layout/HorizontalOrganizationChart"/>
    <dgm:cxn modelId="{5388D046-0878-45A6-91B9-E44143FFA69C}" srcId="{33D39921-07F0-4B80-B41F-2C610A6638DB}" destId="{EA75DE79-587D-4A0B-A2A9-D8F88089C8E6}" srcOrd="1" destOrd="0" parTransId="{72AFE78A-6A3B-4D5B-B2C7-2586737E4C74}" sibTransId="{4F76BAC1-916A-402B-B384-040378D3986B}"/>
    <dgm:cxn modelId="{6D897B42-D77B-427D-B9AA-CD0E697170E1}" type="presParOf" srcId="{47C4A6E6-6DE3-40FE-BA8D-3E74966FB770}" destId="{BFA6239D-B448-4E69-819C-39D7D1E99F55}" srcOrd="0" destOrd="0" presId="urn:microsoft.com/office/officeart/2009/3/layout/HorizontalOrganizationChart"/>
    <dgm:cxn modelId="{E341E528-4D0E-41B8-BA41-8C0D6278B412}" type="presParOf" srcId="{BFA6239D-B448-4E69-819C-39D7D1E99F55}" destId="{167A31D5-AF3C-4685-A079-9B19E4D0EFA8}" srcOrd="0" destOrd="0" presId="urn:microsoft.com/office/officeart/2009/3/layout/HorizontalOrganizationChart"/>
    <dgm:cxn modelId="{748DE15C-1657-4460-B672-53CEE7184592}" type="presParOf" srcId="{167A31D5-AF3C-4685-A079-9B19E4D0EFA8}" destId="{7B760A2B-1BD6-489C-8B57-6E4931EC065F}" srcOrd="0" destOrd="0" presId="urn:microsoft.com/office/officeart/2009/3/layout/HorizontalOrganizationChart"/>
    <dgm:cxn modelId="{3B4ED638-2F76-4B6B-BCFC-355E049CFF7C}" type="presParOf" srcId="{167A31D5-AF3C-4685-A079-9B19E4D0EFA8}" destId="{1DCB28A0-A370-48D4-AEC4-459C212AEEA0}" srcOrd="1" destOrd="0" presId="urn:microsoft.com/office/officeart/2009/3/layout/HorizontalOrganizationChart"/>
    <dgm:cxn modelId="{BC65A4B6-D747-46BE-8B34-29943173B5C1}" type="presParOf" srcId="{BFA6239D-B448-4E69-819C-39D7D1E99F55}" destId="{86C32EE3-E8C1-4A14-8349-142F7DD610E3}" srcOrd="1" destOrd="0" presId="urn:microsoft.com/office/officeart/2009/3/layout/HorizontalOrganizationChart"/>
    <dgm:cxn modelId="{50EDB21A-1821-4D67-A884-74F1FF9A68AC}" type="presParOf" srcId="{BFA6239D-B448-4E69-819C-39D7D1E99F55}" destId="{22A0BCA6-4F3B-42E7-A57C-87BDE9ACA85A}" srcOrd="2" destOrd="0" presId="urn:microsoft.com/office/officeart/2009/3/layout/HorizontalOrganizationChart"/>
    <dgm:cxn modelId="{32E5E8E0-CBB0-498C-B744-551A97A79812}" type="presParOf" srcId="{47C4A6E6-6DE3-40FE-BA8D-3E74966FB770}" destId="{EEFDC63F-BDEC-4B22-B2D6-1A57C46CAE3F}" srcOrd="1" destOrd="0" presId="urn:microsoft.com/office/officeart/2009/3/layout/HorizontalOrganizationChart"/>
    <dgm:cxn modelId="{657A3794-F4D0-4862-8648-63D5A741F362}" type="presParOf" srcId="{EEFDC63F-BDEC-4B22-B2D6-1A57C46CAE3F}" destId="{07995F87-6BC3-4E84-A0F0-5BFEB2DC98DB}" srcOrd="0" destOrd="0" presId="urn:microsoft.com/office/officeart/2009/3/layout/HorizontalOrganizationChart"/>
    <dgm:cxn modelId="{D42A0C15-E617-4EFB-ACC2-CB742EA1636F}" type="presParOf" srcId="{07995F87-6BC3-4E84-A0F0-5BFEB2DC98DB}" destId="{77009BF1-D724-4A78-AF73-F989D8C63D7E}" srcOrd="0" destOrd="0" presId="urn:microsoft.com/office/officeart/2009/3/layout/HorizontalOrganizationChart"/>
    <dgm:cxn modelId="{E4F0CACC-5644-46CC-9B65-39D299756E66}" type="presParOf" srcId="{07995F87-6BC3-4E84-A0F0-5BFEB2DC98DB}" destId="{23084866-45E6-4254-A9DE-5F6FEDB66156}" srcOrd="1" destOrd="0" presId="urn:microsoft.com/office/officeart/2009/3/layout/HorizontalOrganizationChart"/>
    <dgm:cxn modelId="{EEABEE7C-5BCC-4A7B-B3C8-9026D97E3B37}" type="presParOf" srcId="{EEFDC63F-BDEC-4B22-B2D6-1A57C46CAE3F}" destId="{0B715A2A-4F6C-466E-90D1-2C5BFCDCCFA0}" srcOrd="1" destOrd="0" presId="urn:microsoft.com/office/officeart/2009/3/layout/HorizontalOrganizationChart"/>
    <dgm:cxn modelId="{7C27E0BA-2230-430A-92E0-C6E17165A7EF}" type="presParOf" srcId="{0B715A2A-4F6C-466E-90D1-2C5BFCDCCFA0}" destId="{E7779041-50CF-4A76-81FA-32529859E3EF}" srcOrd="0" destOrd="0" presId="urn:microsoft.com/office/officeart/2009/3/layout/HorizontalOrganizationChart"/>
    <dgm:cxn modelId="{B4F4C911-3EC3-445F-85CB-0FF10D6C31FC}" type="presParOf" srcId="{0B715A2A-4F6C-466E-90D1-2C5BFCDCCFA0}" destId="{1CEEC4DF-05C8-41CB-9167-D7EABC862DF2}" srcOrd="1" destOrd="0" presId="urn:microsoft.com/office/officeart/2009/3/layout/HorizontalOrganizationChart"/>
    <dgm:cxn modelId="{11E82638-2FFD-43E9-9422-618D62CA54C4}" type="presParOf" srcId="{1CEEC4DF-05C8-41CB-9167-D7EABC862DF2}" destId="{88D9C7B0-98D8-4375-A071-25859EC5253B}" srcOrd="0" destOrd="0" presId="urn:microsoft.com/office/officeart/2009/3/layout/HorizontalOrganizationChart"/>
    <dgm:cxn modelId="{95CB114F-60B7-43BD-95E2-46830A8233D9}" type="presParOf" srcId="{88D9C7B0-98D8-4375-A071-25859EC5253B}" destId="{3EFF2D17-C3FF-4A4E-BE2F-DCBAAF0FCCC7}" srcOrd="0" destOrd="0" presId="urn:microsoft.com/office/officeart/2009/3/layout/HorizontalOrganizationChart"/>
    <dgm:cxn modelId="{FCACB4DE-2ED1-4A79-813D-BC46C1A2EFE5}" type="presParOf" srcId="{88D9C7B0-98D8-4375-A071-25859EC5253B}" destId="{FF722E62-5A83-4389-8EC1-21CC67BF6636}" srcOrd="1" destOrd="0" presId="urn:microsoft.com/office/officeart/2009/3/layout/HorizontalOrganizationChart"/>
    <dgm:cxn modelId="{C7D155F0-31FD-4328-9680-F16230187FB0}" type="presParOf" srcId="{1CEEC4DF-05C8-41CB-9167-D7EABC862DF2}" destId="{2310046D-D445-4ED1-9F23-2F9A1138AF24}" srcOrd="1" destOrd="0" presId="urn:microsoft.com/office/officeart/2009/3/layout/HorizontalOrganizationChart"/>
    <dgm:cxn modelId="{514F1683-14F3-4E53-B540-5FD04BA1EF4C}" type="presParOf" srcId="{1CEEC4DF-05C8-41CB-9167-D7EABC862DF2}" destId="{4B89E424-B6EE-4EEA-9454-E3AC6CE0C8E1}" srcOrd="2" destOrd="0" presId="urn:microsoft.com/office/officeart/2009/3/layout/HorizontalOrganizationChart"/>
    <dgm:cxn modelId="{6AE4977D-D853-4F81-BAF4-8DE0976CD515}" type="presParOf" srcId="{0B715A2A-4F6C-466E-90D1-2C5BFCDCCFA0}" destId="{3354991E-14BD-49D0-9974-9F5F070505D6}" srcOrd="2" destOrd="0" presId="urn:microsoft.com/office/officeart/2009/3/layout/HorizontalOrganizationChart"/>
    <dgm:cxn modelId="{06729F1A-2B24-4CB4-A73C-DA50BA9C761E}" type="presParOf" srcId="{0B715A2A-4F6C-466E-90D1-2C5BFCDCCFA0}" destId="{2F437FF8-33B7-4804-BD67-2C7C8B436469}" srcOrd="3" destOrd="0" presId="urn:microsoft.com/office/officeart/2009/3/layout/HorizontalOrganizationChart"/>
    <dgm:cxn modelId="{16D764F6-7266-4D25-A721-7E589CA86FE5}" type="presParOf" srcId="{2F437FF8-33B7-4804-BD67-2C7C8B436469}" destId="{16958101-8D01-4CDE-B15F-056D187DEAC8}" srcOrd="0" destOrd="0" presId="urn:microsoft.com/office/officeart/2009/3/layout/HorizontalOrganizationChart"/>
    <dgm:cxn modelId="{FD54AB61-8724-4CD7-A0AC-B26A01E6C139}" type="presParOf" srcId="{16958101-8D01-4CDE-B15F-056D187DEAC8}" destId="{45B7C4E4-2985-4E09-9376-11502B065313}" srcOrd="0" destOrd="0" presId="urn:microsoft.com/office/officeart/2009/3/layout/HorizontalOrganizationChart"/>
    <dgm:cxn modelId="{A3EB62BC-C97B-41BD-887B-0F0E0AF3A24F}" type="presParOf" srcId="{16958101-8D01-4CDE-B15F-056D187DEAC8}" destId="{E01E745A-304F-4735-9202-53E2A595504D}" srcOrd="1" destOrd="0" presId="urn:microsoft.com/office/officeart/2009/3/layout/HorizontalOrganizationChart"/>
    <dgm:cxn modelId="{E92070DA-9D65-4A3C-B301-3878CB975455}" type="presParOf" srcId="{2F437FF8-33B7-4804-BD67-2C7C8B436469}" destId="{6271F89F-CB03-41D4-AA02-DD674EBBF2CA}" srcOrd="1" destOrd="0" presId="urn:microsoft.com/office/officeart/2009/3/layout/HorizontalOrganizationChart"/>
    <dgm:cxn modelId="{666145E9-7C7D-47A7-B1E3-1B7EA7BCB4DB}" type="presParOf" srcId="{2F437FF8-33B7-4804-BD67-2C7C8B436469}" destId="{1E4BDEB8-4B84-4400-B9FF-353FFBB48D3F}" srcOrd="2" destOrd="0" presId="urn:microsoft.com/office/officeart/2009/3/layout/HorizontalOrganizationChart"/>
    <dgm:cxn modelId="{E701B374-EB22-4F3F-A6FD-5BBEF9C6AB92}" type="presParOf" srcId="{EEFDC63F-BDEC-4B22-B2D6-1A57C46CAE3F}" destId="{F3491718-55AC-438F-B80E-329A2E00EAB8}" srcOrd="2" destOrd="0" presId="urn:microsoft.com/office/officeart/2009/3/layout/HorizontalOrganizationChart"/>
    <dgm:cxn modelId="{F18FA84D-EF66-4A54-9A79-6AD2A553B5F7}" type="presParOf" srcId="{47C4A6E6-6DE3-40FE-BA8D-3E74966FB770}" destId="{4876A0E4-4321-4A67-A2D5-CED06F71ABA0}" srcOrd="2" destOrd="0" presId="urn:microsoft.com/office/officeart/2009/3/layout/HorizontalOrganizationChart"/>
    <dgm:cxn modelId="{FA9779C9-715E-481B-8BB6-D469557F239E}" type="presParOf" srcId="{4876A0E4-4321-4A67-A2D5-CED06F71ABA0}" destId="{ACD61CBB-9EBB-463F-A227-A3C05AD9CD0D}" srcOrd="0" destOrd="0" presId="urn:microsoft.com/office/officeart/2009/3/layout/HorizontalOrganizationChart"/>
    <dgm:cxn modelId="{961F21D4-12E2-4CD3-B471-12451AC81068}" type="presParOf" srcId="{ACD61CBB-9EBB-463F-A227-A3C05AD9CD0D}" destId="{E887207A-607B-41BA-AB57-FC42546975D0}" srcOrd="0" destOrd="0" presId="urn:microsoft.com/office/officeart/2009/3/layout/HorizontalOrganizationChart"/>
    <dgm:cxn modelId="{6B3F2ADB-FE1C-41BE-9DA1-22F1D7B22102}" type="presParOf" srcId="{ACD61CBB-9EBB-463F-A227-A3C05AD9CD0D}" destId="{8760BF78-6645-4164-864D-5E6D6EFB7299}" srcOrd="1" destOrd="0" presId="urn:microsoft.com/office/officeart/2009/3/layout/HorizontalOrganizationChart"/>
    <dgm:cxn modelId="{1A0BDC09-C1CD-40F6-AB8C-0223C90F4367}" type="presParOf" srcId="{4876A0E4-4321-4A67-A2D5-CED06F71ABA0}" destId="{69EE2400-99FA-4817-AAD0-1A8D29DC2126}" srcOrd="1" destOrd="0" presId="urn:microsoft.com/office/officeart/2009/3/layout/HorizontalOrganizationChart"/>
    <dgm:cxn modelId="{3DCD5E2B-163D-4CF9-9608-474114559CE1}" type="presParOf" srcId="{4876A0E4-4321-4A67-A2D5-CED06F71ABA0}" destId="{A1F24666-4791-4565-8189-86FD62281BCE}" srcOrd="2" destOrd="0" presId="urn:microsoft.com/office/officeart/2009/3/layout/HorizontalOrganizationChart"/>
  </dgm:cxnLst>
  <dgm:bg/>
  <dgm:whole>
    <a:ln>
      <a:solidFill>
        <a:schemeClr val="bg1"/>
      </a:solidFill>
    </a:ln>
  </dgm:whole>
</dgm:dataModel>
</file>

<file path=ppt/diagrams/data64.xml><?xml version="1.0" encoding="utf-8"?>
<dgm:dataModel xmlns:dgm="http://schemas.openxmlformats.org/drawingml/2006/diagram" xmlns:a="http://schemas.openxmlformats.org/drawingml/2006/main">
  <dgm:ptLst>
    <dgm:pt modelId="{AE6342A5-3325-4E95-9651-9B36155B37CD}"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fr-FR"/>
        </a:p>
      </dgm:t>
    </dgm:pt>
    <dgm:pt modelId="{D01B647D-AF3F-4623-8C31-57A3D807A1E2}">
      <dgm:prSet phldrT="[Texte]" custT="1"/>
      <dgm:spPr>
        <a:solidFill>
          <a:srgbClr val="FFFF00"/>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1</a:t>
          </a:r>
          <a:endParaRPr lang="fr-FR" sz="2000" b="1" dirty="0">
            <a:solidFill>
              <a:schemeClr val="tx1"/>
            </a:solidFill>
            <a:cs typeface="+mj-cs"/>
          </a:endParaRPr>
        </a:p>
      </dgm:t>
    </dgm:pt>
    <dgm:pt modelId="{A5667086-41D4-4D81-92E7-131DA235F09A}" type="parTrans" cxnId="{02ADF8A7-1D6F-43E2-9616-D345D14340A8}">
      <dgm:prSet/>
      <dgm:spPr/>
      <dgm:t>
        <a:bodyPr/>
        <a:lstStyle/>
        <a:p>
          <a:endParaRPr lang="fr-FR"/>
        </a:p>
      </dgm:t>
    </dgm:pt>
    <dgm:pt modelId="{F2510889-6C1D-4325-94F0-4962CDE16C9D}" type="sibTrans" cxnId="{02ADF8A7-1D6F-43E2-9616-D345D14340A8}">
      <dgm:prSet/>
      <dgm:spPr/>
      <dgm:t>
        <a:bodyPr/>
        <a:lstStyle/>
        <a:p>
          <a:endParaRPr lang="fr-FR"/>
        </a:p>
      </dgm:t>
    </dgm:pt>
    <dgm:pt modelId="{7D9FB04A-AEB5-4C46-86EE-B74E9BA2ACD0}">
      <dgm:prSet phldrT="[Texte]" custT="1"/>
      <dgm:spPr>
        <a:solidFill>
          <a:schemeClr val="accent1">
            <a:lumMod val="40000"/>
            <a:lumOff val="60000"/>
          </a:schemeClr>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2</a:t>
          </a:r>
          <a:endParaRPr lang="fr-FR" sz="2000" b="1" dirty="0">
            <a:solidFill>
              <a:schemeClr val="tx1"/>
            </a:solidFill>
            <a:cs typeface="+mj-cs"/>
          </a:endParaRPr>
        </a:p>
      </dgm:t>
    </dgm:pt>
    <dgm:pt modelId="{E3B0D70B-387C-48D2-991B-FAF03431F1C4}" type="parTrans" cxnId="{82736EBB-71AE-4795-9B4D-30791929AD9A}">
      <dgm:prSet/>
      <dgm:spPr/>
      <dgm:t>
        <a:bodyPr/>
        <a:lstStyle/>
        <a:p>
          <a:endParaRPr lang="fr-FR"/>
        </a:p>
      </dgm:t>
    </dgm:pt>
    <dgm:pt modelId="{D918948E-5028-4074-B871-A044787B68C9}" type="sibTrans" cxnId="{82736EBB-71AE-4795-9B4D-30791929AD9A}">
      <dgm:prSet/>
      <dgm:spPr/>
      <dgm:t>
        <a:bodyPr/>
        <a:lstStyle/>
        <a:p>
          <a:endParaRPr lang="fr-FR"/>
        </a:p>
      </dgm:t>
    </dgm:pt>
    <dgm:pt modelId="{17363D58-1CE5-4103-9840-DF3B46537E01}">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9E61CE2E-CAAC-45A1-9B2A-CF56B3ABB2CF}" type="sibTrans" cxnId="{DCBBC89E-093C-4748-BF9E-C90C3C20ECA9}">
      <dgm:prSet/>
      <dgm:spPr/>
      <dgm:t>
        <a:bodyPr/>
        <a:lstStyle/>
        <a:p>
          <a:endParaRPr lang="fr-FR"/>
        </a:p>
      </dgm:t>
    </dgm:pt>
    <dgm:pt modelId="{9CCF6353-6CFA-43AF-8FE0-7204E3592A59}" type="parTrans" cxnId="{DCBBC89E-093C-4748-BF9E-C90C3C20ECA9}">
      <dgm:prSet/>
      <dgm:spPr/>
      <dgm:t>
        <a:bodyPr/>
        <a:lstStyle/>
        <a:p>
          <a:endParaRPr lang="fr-FR"/>
        </a:p>
      </dgm:t>
    </dgm:pt>
    <dgm:pt modelId="{2920BCD6-B3E4-49B3-A3AA-CEAB74EB82DE}">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6274DA07-7528-42C7-A9C8-065BF3BEC610}" type="sibTrans" cxnId="{54263311-F48B-41AC-BDE0-F534793D520D}">
      <dgm:prSet/>
      <dgm:spPr/>
      <dgm:t>
        <a:bodyPr/>
        <a:lstStyle/>
        <a:p>
          <a:endParaRPr lang="fr-FR"/>
        </a:p>
      </dgm:t>
    </dgm:pt>
    <dgm:pt modelId="{5B80076F-A64B-40E1-AB65-82D387EB6820}" type="parTrans" cxnId="{54263311-F48B-41AC-BDE0-F534793D520D}">
      <dgm:prSet/>
      <dgm:spPr/>
      <dgm:t>
        <a:bodyPr/>
        <a:lstStyle/>
        <a:p>
          <a:endParaRPr lang="fr-FR"/>
        </a:p>
      </dgm:t>
    </dgm:pt>
    <dgm:pt modelId="{6FEB966A-B773-43CE-982A-32496626E83E}" type="pres">
      <dgm:prSet presAssocID="{AE6342A5-3325-4E95-9651-9B36155B37CD}" presName="outerComposite" presStyleCnt="0">
        <dgm:presLayoutVars>
          <dgm:chMax val="2"/>
          <dgm:animLvl val="lvl"/>
          <dgm:resizeHandles val="exact"/>
        </dgm:presLayoutVars>
      </dgm:prSet>
      <dgm:spPr/>
      <dgm:t>
        <a:bodyPr/>
        <a:lstStyle/>
        <a:p>
          <a:endParaRPr lang="fr-FR"/>
        </a:p>
      </dgm:t>
    </dgm:pt>
    <dgm:pt modelId="{6A45746E-BF28-4C5C-8933-A420F0FA2CDC}" type="pres">
      <dgm:prSet presAssocID="{AE6342A5-3325-4E95-9651-9B36155B37CD}" presName="dummyMaxCanvas" presStyleCnt="0"/>
      <dgm:spPr/>
    </dgm:pt>
    <dgm:pt modelId="{96F746E6-D2D5-4EA8-B5F8-D3697AB4B1ED}" type="pres">
      <dgm:prSet presAssocID="{AE6342A5-3325-4E95-9651-9B36155B37CD}" presName="parentComposite" presStyleCnt="0"/>
      <dgm:spPr/>
    </dgm:pt>
    <dgm:pt modelId="{A3FBA9F2-6C52-4EFE-998B-388C69A9A393}" type="pres">
      <dgm:prSet presAssocID="{AE6342A5-3325-4E95-9651-9B36155B37CD}" presName="parent1" presStyleLbl="alignAccFollowNode1" presStyleIdx="0" presStyleCnt="4" custFlipVert="1" custScaleY="7427">
        <dgm:presLayoutVars>
          <dgm:chMax val="4"/>
        </dgm:presLayoutVars>
      </dgm:prSet>
      <dgm:spPr/>
      <dgm:t>
        <a:bodyPr/>
        <a:lstStyle/>
        <a:p>
          <a:endParaRPr lang="fr-FR"/>
        </a:p>
      </dgm:t>
    </dgm:pt>
    <dgm:pt modelId="{A35BE092-228B-4E3F-993E-A2D4ABD91426}" type="pres">
      <dgm:prSet presAssocID="{AE6342A5-3325-4E95-9651-9B36155B37CD}" presName="parent2" presStyleLbl="alignAccFollowNode1" presStyleIdx="1" presStyleCnt="4" custFlipVert="1" custScaleX="63761" custScaleY="7427">
        <dgm:presLayoutVars>
          <dgm:chMax val="4"/>
        </dgm:presLayoutVars>
      </dgm:prSet>
      <dgm:spPr/>
      <dgm:t>
        <a:bodyPr/>
        <a:lstStyle/>
        <a:p>
          <a:endParaRPr lang="fr-FR"/>
        </a:p>
      </dgm:t>
    </dgm:pt>
    <dgm:pt modelId="{B49D8F64-CBBA-4FCE-8C9C-E7BF1EF2DB7A}" type="pres">
      <dgm:prSet presAssocID="{AE6342A5-3325-4E95-9651-9B36155B37CD}" presName="childrenComposite" presStyleCnt="0"/>
      <dgm:spPr/>
    </dgm:pt>
    <dgm:pt modelId="{A7C07BBC-0481-4A10-A6F4-772E55A83049}" type="pres">
      <dgm:prSet presAssocID="{AE6342A5-3325-4E95-9651-9B36155B37CD}" presName="dummyMaxCanvas_ChildArea" presStyleCnt="0"/>
      <dgm:spPr/>
    </dgm:pt>
    <dgm:pt modelId="{470B8130-2164-4B92-B406-FF6788E81382}" type="pres">
      <dgm:prSet presAssocID="{AE6342A5-3325-4E95-9651-9B36155B37CD}" presName="fulcrum" presStyleLbl="alignAccFollowNode1" presStyleIdx="2" presStyleCnt="4"/>
      <dgm:spPr>
        <a:solidFill>
          <a:schemeClr val="tx1">
            <a:alpha val="90000"/>
          </a:schemeClr>
        </a:solidFill>
      </dgm:spPr>
    </dgm:pt>
    <dgm:pt modelId="{F0295B23-93E2-4333-9ADB-C94B9673881D}" type="pres">
      <dgm:prSet presAssocID="{AE6342A5-3325-4E95-9651-9B36155B37CD}" presName="balance_11" presStyleLbl="alignAccFollowNode1" presStyleIdx="3" presStyleCnt="4" custAng="20605647">
        <dgm:presLayoutVars>
          <dgm:bulletEnabled val="1"/>
        </dgm:presLayoutVars>
      </dgm:prSet>
      <dgm:spPr>
        <a:solidFill>
          <a:schemeClr val="tx1">
            <a:alpha val="90000"/>
          </a:schemeClr>
        </a:solidFill>
      </dgm:spPr>
    </dgm:pt>
    <dgm:pt modelId="{A67387FB-DF5B-4975-8084-C443B381A078}" type="pres">
      <dgm:prSet presAssocID="{AE6342A5-3325-4E95-9651-9B36155B37CD}" presName="left_11_1" presStyleLbl="node1" presStyleIdx="0" presStyleCnt="2" custAng="20674961" custScaleY="86775" custLinFactNeighborX="-6923" custLinFactNeighborY="26055">
        <dgm:presLayoutVars>
          <dgm:bulletEnabled val="1"/>
        </dgm:presLayoutVars>
      </dgm:prSet>
      <dgm:spPr/>
      <dgm:t>
        <a:bodyPr/>
        <a:lstStyle/>
        <a:p>
          <a:endParaRPr lang="fr-FR"/>
        </a:p>
      </dgm:t>
    </dgm:pt>
    <dgm:pt modelId="{08A405E8-63E6-49B2-BD9A-083CD0ACE683}" type="pres">
      <dgm:prSet presAssocID="{AE6342A5-3325-4E95-9651-9B36155B37CD}" presName="right_11_1" presStyleLbl="node1" presStyleIdx="1" presStyleCnt="2" custAng="20536910" custScaleY="86775" custLinFactNeighborX="-28027" custLinFactNeighborY="1439">
        <dgm:presLayoutVars>
          <dgm:bulletEnabled val="1"/>
        </dgm:presLayoutVars>
      </dgm:prSet>
      <dgm:spPr/>
      <dgm:t>
        <a:bodyPr/>
        <a:lstStyle/>
        <a:p>
          <a:endParaRPr lang="fr-FR"/>
        </a:p>
      </dgm:t>
    </dgm:pt>
  </dgm:ptLst>
  <dgm:cxnLst>
    <dgm:cxn modelId="{7B96BB52-7155-4856-87FA-1744CB6527DF}" type="presOf" srcId="{D01B647D-AF3F-4623-8C31-57A3D807A1E2}" destId="{A67387FB-DF5B-4975-8084-C443B381A078}" srcOrd="0" destOrd="0" presId="urn:microsoft.com/office/officeart/2005/8/layout/balance1"/>
    <dgm:cxn modelId="{82736EBB-71AE-4795-9B4D-30791929AD9A}" srcId="{2920BCD6-B3E4-49B3-A3AA-CEAB74EB82DE}" destId="{7D9FB04A-AEB5-4C46-86EE-B74E9BA2ACD0}" srcOrd="0" destOrd="0" parTransId="{E3B0D70B-387C-48D2-991B-FAF03431F1C4}" sibTransId="{D918948E-5028-4074-B871-A044787B68C9}"/>
    <dgm:cxn modelId="{6A9B7CA0-E47B-4F8A-8279-75E194B4BD44}" type="presOf" srcId="{AE6342A5-3325-4E95-9651-9B36155B37CD}" destId="{6FEB966A-B773-43CE-982A-32496626E83E}" srcOrd="0" destOrd="0" presId="urn:microsoft.com/office/officeart/2005/8/layout/balance1"/>
    <dgm:cxn modelId="{12ACBBDC-4DBF-43BD-9D1F-6EB80A2FF4D8}" type="presOf" srcId="{7D9FB04A-AEB5-4C46-86EE-B74E9BA2ACD0}" destId="{08A405E8-63E6-49B2-BD9A-083CD0ACE683}" srcOrd="0" destOrd="0" presId="urn:microsoft.com/office/officeart/2005/8/layout/balance1"/>
    <dgm:cxn modelId="{DCBBC89E-093C-4748-BF9E-C90C3C20ECA9}" srcId="{AE6342A5-3325-4E95-9651-9B36155B37CD}" destId="{17363D58-1CE5-4103-9840-DF3B46537E01}" srcOrd="0" destOrd="0" parTransId="{9CCF6353-6CFA-43AF-8FE0-7204E3592A59}" sibTransId="{9E61CE2E-CAAC-45A1-9B2A-CF56B3ABB2CF}"/>
    <dgm:cxn modelId="{02ADF8A7-1D6F-43E2-9616-D345D14340A8}" srcId="{17363D58-1CE5-4103-9840-DF3B46537E01}" destId="{D01B647D-AF3F-4623-8C31-57A3D807A1E2}" srcOrd="0" destOrd="0" parTransId="{A5667086-41D4-4D81-92E7-131DA235F09A}" sibTransId="{F2510889-6C1D-4325-94F0-4962CDE16C9D}"/>
    <dgm:cxn modelId="{F27FACC3-116B-4058-A61E-EE5EE3136EE7}" type="presOf" srcId="{2920BCD6-B3E4-49B3-A3AA-CEAB74EB82DE}" destId="{A35BE092-228B-4E3F-993E-A2D4ABD91426}" srcOrd="0" destOrd="0" presId="urn:microsoft.com/office/officeart/2005/8/layout/balance1"/>
    <dgm:cxn modelId="{934A50E3-1FA3-4061-9BEC-F6047A5A7270}" type="presOf" srcId="{17363D58-1CE5-4103-9840-DF3B46537E01}" destId="{A3FBA9F2-6C52-4EFE-998B-388C69A9A393}" srcOrd="0" destOrd="0" presId="urn:microsoft.com/office/officeart/2005/8/layout/balance1"/>
    <dgm:cxn modelId="{54263311-F48B-41AC-BDE0-F534793D520D}" srcId="{AE6342A5-3325-4E95-9651-9B36155B37CD}" destId="{2920BCD6-B3E4-49B3-A3AA-CEAB74EB82DE}" srcOrd="1" destOrd="0" parTransId="{5B80076F-A64B-40E1-AB65-82D387EB6820}" sibTransId="{6274DA07-7528-42C7-A9C8-065BF3BEC610}"/>
    <dgm:cxn modelId="{2EA6585B-F878-4CF1-8960-B786A3752867}" type="presParOf" srcId="{6FEB966A-B773-43CE-982A-32496626E83E}" destId="{6A45746E-BF28-4C5C-8933-A420F0FA2CDC}" srcOrd="0" destOrd="0" presId="urn:microsoft.com/office/officeart/2005/8/layout/balance1"/>
    <dgm:cxn modelId="{3E1427A4-3549-4777-87C9-21357DA35F40}" type="presParOf" srcId="{6FEB966A-B773-43CE-982A-32496626E83E}" destId="{96F746E6-D2D5-4EA8-B5F8-D3697AB4B1ED}" srcOrd="1" destOrd="0" presId="urn:microsoft.com/office/officeart/2005/8/layout/balance1"/>
    <dgm:cxn modelId="{D18DC184-C3C9-40DF-AD6E-EF87D5E02CB4}" type="presParOf" srcId="{96F746E6-D2D5-4EA8-B5F8-D3697AB4B1ED}" destId="{A3FBA9F2-6C52-4EFE-998B-388C69A9A393}" srcOrd="0" destOrd="0" presId="urn:microsoft.com/office/officeart/2005/8/layout/balance1"/>
    <dgm:cxn modelId="{A19833A9-9323-43C0-B450-59EB2423C18D}" type="presParOf" srcId="{96F746E6-D2D5-4EA8-B5F8-D3697AB4B1ED}" destId="{A35BE092-228B-4E3F-993E-A2D4ABD91426}" srcOrd="1" destOrd="0" presId="urn:microsoft.com/office/officeart/2005/8/layout/balance1"/>
    <dgm:cxn modelId="{73751955-5CDE-484F-A7F1-406EF5C19E95}" type="presParOf" srcId="{6FEB966A-B773-43CE-982A-32496626E83E}" destId="{B49D8F64-CBBA-4FCE-8C9C-E7BF1EF2DB7A}" srcOrd="2" destOrd="0" presId="urn:microsoft.com/office/officeart/2005/8/layout/balance1"/>
    <dgm:cxn modelId="{79E9703D-D45B-4F8F-BDD1-EEC0FE95A680}" type="presParOf" srcId="{B49D8F64-CBBA-4FCE-8C9C-E7BF1EF2DB7A}" destId="{A7C07BBC-0481-4A10-A6F4-772E55A83049}" srcOrd="0" destOrd="0" presId="urn:microsoft.com/office/officeart/2005/8/layout/balance1"/>
    <dgm:cxn modelId="{8EC01CC5-8F40-4F9E-A802-FB70EF8A7921}" type="presParOf" srcId="{B49D8F64-CBBA-4FCE-8C9C-E7BF1EF2DB7A}" destId="{470B8130-2164-4B92-B406-FF6788E81382}" srcOrd="1" destOrd="0" presId="urn:microsoft.com/office/officeart/2005/8/layout/balance1"/>
    <dgm:cxn modelId="{6114E8D1-5498-4DF6-BA10-FBE51474C07F}" type="presParOf" srcId="{B49D8F64-CBBA-4FCE-8C9C-E7BF1EF2DB7A}" destId="{F0295B23-93E2-4333-9ADB-C94B9673881D}" srcOrd="2" destOrd="0" presId="urn:microsoft.com/office/officeart/2005/8/layout/balance1"/>
    <dgm:cxn modelId="{C1F0BE56-B792-4CBC-B741-555FD17E5533}" type="presParOf" srcId="{B49D8F64-CBBA-4FCE-8C9C-E7BF1EF2DB7A}" destId="{A67387FB-DF5B-4975-8084-C443B381A078}" srcOrd="3" destOrd="0" presId="urn:microsoft.com/office/officeart/2005/8/layout/balance1"/>
    <dgm:cxn modelId="{0FD9BA12-ED56-4F4F-96A2-A06315FE3CB9}" type="presParOf" srcId="{B49D8F64-CBBA-4FCE-8C9C-E7BF1EF2DB7A}" destId="{08A405E8-63E6-49B2-BD9A-083CD0ACE683}" srcOrd="4" destOrd="0" presId="urn:microsoft.com/office/officeart/2005/8/layout/balance1"/>
  </dgm:cxnLst>
  <dgm:bg/>
  <dgm:whole>
    <a:ln>
      <a:solidFill>
        <a:schemeClr val="bg1"/>
      </a:solidFill>
    </a:ln>
  </dgm:whole>
</dgm:dataModel>
</file>

<file path=ppt/diagrams/data65.xml><?xml version="1.0" encoding="utf-8"?>
<dgm:dataModel xmlns:dgm="http://schemas.openxmlformats.org/drawingml/2006/diagram" xmlns:a="http://schemas.openxmlformats.org/drawingml/2006/main">
  <dgm:ptLst>
    <dgm:pt modelId="{EB378A68-9C7C-4C6C-A59F-DB35770EB1A8}" type="doc">
      <dgm:prSet loTypeId="urn:microsoft.com/office/officeart/2008/layout/HorizontalMultiLevelHierarchy" loCatId="hierarchy" qsTypeId="urn:microsoft.com/office/officeart/2005/8/quickstyle/simple1" qsCatId="simple" csTypeId="urn:microsoft.com/office/officeart/2005/8/colors/accent0_1" csCatId="mainScheme" phldr="1"/>
      <dgm:spPr/>
      <dgm:t>
        <a:bodyPr/>
        <a:lstStyle/>
        <a:p>
          <a:endParaRPr lang="fr-FR"/>
        </a:p>
      </dgm:t>
    </dgm:pt>
    <dgm:pt modelId="{35238A60-6A02-4C28-AC6C-24AFDF655360}">
      <dgm:prSet phldrT="[Texte]" custT="1"/>
      <dgm:spPr>
        <a:ln>
          <a:solidFill>
            <a:schemeClr val="bg1"/>
          </a:solidFill>
        </a:ln>
      </dgm:spPr>
      <dgm:t>
        <a:bodyPr/>
        <a:lstStyle/>
        <a:p>
          <a:pPr algn="just"/>
          <a:endParaRPr lang="fr-FR" sz="2400" b="1" dirty="0">
            <a:cs typeface="+mj-cs"/>
          </a:endParaRPr>
        </a:p>
      </dgm:t>
    </dgm:pt>
    <dgm:pt modelId="{D6DEE8A4-B569-45DF-BA77-F3D0FFA4BEF7}" type="parTrans" cxnId="{4A7CB476-B3E6-4530-A2F2-81D5ED5BC943}">
      <dgm:prSet/>
      <dgm:spPr/>
      <dgm:t>
        <a:bodyPr/>
        <a:lstStyle/>
        <a:p>
          <a:endParaRPr lang="fr-FR" sz="1000" b="1">
            <a:cs typeface="+mj-cs"/>
          </a:endParaRPr>
        </a:p>
      </dgm:t>
    </dgm:pt>
    <dgm:pt modelId="{4690D313-06AD-43D9-B218-A4FB92BBCDEA}" type="sibTrans" cxnId="{4A7CB476-B3E6-4530-A2F2-81D5ED5BC943}">
      <dgm:prSet/>
      <dgm:spPr/>
      <dgm:t>
        <a:bodyPr/>
        <a:lstStyle/>
        <a:p>
          <a:endParaRPr lang="fr-FR"/>
        </a:p>
      </dgm:t>
    </dgm:pt>
    <dgm:pt modelId="{77C35111-8E85-4789-9793-54BE89010271}">
      <dgm:prSet custT="1"/>
      <dgm:spPr>
        <a:solidFill>
          <a:srgbClr val="92D050"/>
        </a:solidFill>
        <a:ln>
          <a:solidFill>
            <a:srgbClr val="92D050"/>
          </a:solidFill>
        </a:ln>
      </dgm:spPr>
      <dgm:t>
        <a:bodyPr/>
        <a:lstStyle/>
        <a:p>
          <a:pPr algn="r" rtl="1"/>
          <a:r>
            <a:rPr lang="ar-TN" sz="2400" b="1" dirty="0">
              <a:cs typeface="+mj-cs"/>
            </a:rPr>
            <a:t> إذا وُجدت قرينة أخرى لفائدة واحد من المعنيين، أخِذ </a:t>
          </a:r>
          <a:r>
            <a:rPr lang="ar-TN" sz="2400" b="1" dirty="0" err="1">
              <a:cs typeface="+mj-cs"/>
            </a:rPr>
            <a:t>بها</a:t>
          </a:r>
          <a:r>
            <a:rPr lang="ar-TN" sz="2400" b="1" dirty="0">
              <a:cs typeface="+mj-cs"/>
            </a:rPr>
            <a:t>، لأنّها أقوى من القرينة الأولى في الدّلالة          على مراد المتكلّم.</a:t>
          </a:r>
        </a:p>
        <a:p>
          <a:pPr algn="r" rtl="1"/>
          <a:r>
            <a:rPr lang="ar-TN" sz="2400" b="1" dirty="0">
              <a:cs typeface="+mj-cs"/>
            </a:rPr>
            <a:t> أمّا إذا لم توجد الأخرى، بقينا مع قرينة واحدة على مراد المتكلّم، فيؤخذ </a:t>
          </a:r>
          <a:r>
            <a:rPr lang="ar-TN" sz="2400" b="1" dirty="0" err="1">
              <a:cs typeface="+mj-cs"/>
            </a:rPr>
            <a:t>بها</a:t>
          </a:r>
          <a:r>
            <a:rPr lang="ar-TN" sz="2400" b="1" dirty="0">
              <a:cs typeface="+mj-cs"/>
            </a:rPr>
            <a:t>.</a:t>
          </a:r>
          <a:endParaRPr lang="fr-FR" sz="2400" b="1" dirty="0">
            <a:cs typeface="+mj-cs"/>
          </a:endParaRPr>
        </a:p>
      </dgm:t>
    </dgm:pt>
    <dgm:pt modelId="{E31E5E1D-2E9C-454D-91D4-3D228A2CBC92}" type="parTrans" cxnId="{0B21251A-3FC7-4AD4-9EE6-0E26C8AB960A}">
      <dgm:prSet custT="1"/>
      <dgm:spPr/>
      <dgm:t>
        <a:bodyPr/>
        <a:lstStyle/>
        <a:p>
          <a:pPr algn="just"/>
          <a:endParaRPr lang="fr-FR" sz="2400" b="1">
            <a:cs typeface="+mj-cs"/>
          </a:endParaRPr>
        </a:p>
      </dgm:t>
    </dgm:pt>
    <dgm:pt modelId="{C20A8D7D-2C70-453D-989F-6B3A8F3546E4}" type="sibTrans" cxnId="{0B21251A-3FC7-4AD4-9EE6-0E26C8AB960A}">
      <dgm:prSet/>
      <dgm:spPr/>
      <dgm:t>
        <a:bodyPr/>
        <a:lstStyle/>
        <a:p>
          <a:endParaRPr lang="fr-FR"/>
        </a:p>
      </dgm:t>
    </dgm:pt>
    <dgm:pt modelId="{53E05060-2AF6-4CCB-A370-A80F1FAE7F31}" type="pres">
      <dgm:prSet presAssocID="{EB378A68-9C7C-4C6C-A59F-DB35770EB1A8}" presName="Name0" presStyleCnt="0">
        <dgm:presLayoutVars>
          <dgm:chPref val="1"/>
          <dgm:dir val="rev"/>
          <dgm:animOne val="branch"/>
          <dgm:animLvl val="lvl"/>
          <dgm:resizeHandles val="exact"/>
        </dgm:presLayoutVars>
      </dgm:prSet>
      <dgm:spPr/>
      <dgm:t>
        <a:bodyPr/>
        <a:lstStyle/>
        <a:p>
          <a:endParaRPr lang="fr-FR"/>
        </a:p>
      </dgm:t>
    </dgm:pt>
    <dgm:pt modelId="{9B533D1D-0687-4140-9B56-848293148F6F}" type="pres">
      <dgm:prSet presAssocID="{35238A60-6A02-4C28-AC6C-24AFDF655360}" presName="root1" presStyleCnt="0"/>
      <dgm:spPr/>
      <dgm:t>
        <a:bodyPr/>
        <a:lstStyle/>
        <a:p>
          <a:pPr rtl="1"/>
          <a:endParaRPr lang="ar-SA"/>
        </a:p>
      </dgm:t>
    </dgm:pt>
    <dgm:pt modelId="{8A940D99-77E5-40C7-8C31-0D19E57AC679}" type="pres">
      <dgm:prSet presAssocID="{35238A60-6A02-4C28-AC6C-24AFDF655360}" presName="LevelOneTextNode" presStyleLbl="node0" presStyleIdx="0" presStyleCnt="1" custScaleX="1660" custScaleY="1660">
        <dgm:presLayoutVars>
          <dgm:chPref val="3"/>
        </dgm:presLayoutVars>
      </dgm:prSet>
      <dgm:spPr/>
      <dgm:t>
        <a:bodyPr/>
        <a:lstStyle/>
        <a:p>
          <a:pPr rtl="1"/>
          <a:endParaRPr lang="ar-SA"/>
        </a:p>
      </dgm:t>
    </dgm:pt>
    <dgm:pt modelId="{8D68D073-4815-43B3-AA42-8909853FB76C}" type="pres">
      <dgm:prSet presAssocID="{35238A60-6A02-4C28-AC6C-24AFDF655360}" presName="level2hierChild" presStyleCnt="0"/>
      <dgm:spPr/>
      <dgm:t>
        <a:bodyPr/>
        <a:lstStyle/>
        <a:p>
          <a:pPr rtl="1"/>
          <a:endParaRPr lang="ar-SA"/>
        </a:p>
      </dgm:t>
    </dgm:pt>
    <dgm:pt modelId="{E2E92770-1253-41C6-A9F0-C1674D67E3D2}" type="pres">
      <dgm:prSet presAssocID="{E31E5E1D-2E9C-454D-91D4-3D228A2CBC92}" presName="conn2-1" presStyleLbl="parChTrans1D2" presStyleIdx="0" presStyleCnt="1"/>
      <dgm:spPr/>
      <dgm:t>
        <a:bodyPr/>
        <a:lstStyle/>
        <a:p>
          <a:endParaRPr lang="fr-FR"/>
        </a:p>
      </dgm:t>
    </dgm:pt>
    <dgm:pt modelId="{FD0DA716-89A5-4FE2-B10D-9C93DC8C153A}" type="pres">
      <dgm:prSet presAssocID="{E31E5E1D-2E9C-454D-91D4-3D228A2CBC92}" presName="connTx" presStyleLbl="parChTrans1D2" presStyleIdx="0" presStyleCnt="1"/>
      <dgm:spPr/>
      <dgm:t>
        <a:bodyPr/>
        <a:lstStyle/>
        <a:p>
          <a:endParaRPr lang="fr-FR"/>
        </a:p>
      </dgm:t>
    </dgm:pt>
    <dgm:pt modelId="{6308E8EA-DEE6-4405-B8F4-15CA0D6ACEDB}" type="pres">
      <dgm:prSet presAssocID="{77C35111-8E85-4789-9793-54BE89010271}" presName="root2" presStyleCnt="0"/>
      <dgm:spPr/>
      <dgm:t>
        <a:bodyPr/>
        <a:lstStyle/>
        <a:p>
          <a:pPr rtl="1"/>
          <a:endParaRPr lang="ar-SA"/>
        </a:p>
      </dgm:t>
    </dgm:pt>
    <dgm:pt modelId="{03589933-CB8D-45CA-B28F-5A1A30F41A9A}" type="pres">
      <dgm:prSet presAssocID="{77C35111-8E85-4789-9793-54BE89010271}" presName="LevelTwoTextNode" presStyleLbl="node2" presStyleIdx="0" presStyleCnt="1" custScaleX="2000000" custScaleY="2000000" custLinFactX="-6153" custLinFactY="-100000" custLinFactNeighborX="-100000" custLinFactNeighborY="-102671">
        <dgm:presLayoutVars>
          <dgm:chPref val="3"/>
        </dgm:presLayoutVars>
      </dgm:prSet>
      <dgm:spPr/>
      <dgm:t>
        <a:bodyPr/>
        <a:lstStyle/>
        <a:p>
          <a:endParaRPr lang="fr-FR"/>
        </a:p>
      </dgm:t>
    </dgm:pt>
    <dgm:pt modelId="{FDAC8CE6-0273-4067-82FF-521DEB40B694}" type="pres">
      <dgm:prSet presAssocID="{77C35111-8E85-4789-9793-54BE89010271}" presName="level3hierChild" presStyleCnt="0"/>
      <dgm:spPr/>
      <dgm:t>
        <a:bodyPr/>
        <a:lstStyle/>
        <a:p>
          <a:pPr rtl="1"/>
          <a:endParaRPr lang="ar-SA"/>
        </a:p>
      </dgm:t>
    </dgm:pt>
  </dgm:ptLst>
  <dgm:cxnLst>
    <dgm:cxn modelId="{4A7CB476-B3E6-4530-A2F2-81D5ED5BC943}" srcId="{EB378A68-9C7C-4C6C-A59F-DB35770EB1A8}" destId="{35238A60-6A02-4C28-AC6C-24AFDF655360}" srcOrd="0" destOrd="0" parTransId="{D6DEE8A4-B569-45DF-BA77-F3D0FFA4BEF7}" sibTransId="{4690D313-06AD-43D9-B218-A4FB92BBCDEA}"/>
    <dgm:cxn modelId="{5ABD9A36-F084-4111-AB03-30B78861455E}" type="presOf" srcId="{77C35111-8E85-4789-9793-54BE89010271}" destId="{03589933-CB8D-45CA-B28F-5A1A30F41A9A}" srcOrd="0" destOrd="0" presId="urn:microsoft.com/office/officeart/2008/layout/HorizontalMultiLevelHierarchy"/>
    <dgm:cxn modelId="{29700F4D-F5E8-4112-9B59-DBBBEE42527D}" type="presOf" srcId="{35238A60-6A02-4C28-AC6C-24AFDF655360}" destId="{8A940D99-77E5-40C7-8C31-0D19E57AC679}" srcOrd="0" destOrd="0" presId="urn:microsoft.com/office/officeart/2008/layout/HorizontalMultiLevelHierarchy"/>
    <dgm:cxn modelId="{12B9D913-9BA0-432F-BA37-2EB183753092}" type="presOf" srcId="{EB378A68-9C7C-4C6C-A59F-DB35770EB1A8}" destId="{53E05060-2AF6-4CCB-A370-A80F1FAE7F31}" srcOrd="0" destOrd="0" presId="urn:microsoft.com/office/officeart/2008/layout/HorizontalMultiLevelHierarchy"/>
    <dgm:cxn modelId="{0B21251A-3FC7-4AD4-9EE6-0E26C8AB960A}" srcId="{35238A60-6A02-4C28-AC6C-24AFDF655360}" destId="{77C35111-8E85-4789-9793-54BE89010271}" srcOrd="0" destOrd="0" parTransId="{E31E5E1D-2E9C-454D-91D4-3D228A2CBC92}" sibTransId="{C20A8D7D-2C70-453D-989F-6B3A8F3546E4}"/>
    <dgm:cxn modelId="{44A5EBC9-920A-4B47-AFE3-06E7D088EEBE}" type="presOf" srcId="{E31E5E1D-2E9C-454D-91D4-3D228A2CBC92}" destId="{FD0DA716-89A5-4FE2-B10D-9C93DC8C153A}" srcOrd="1" destOrd="0" presId="urn:microsoft.com/office/officeart/2008/layout/HorizontalMultiLevelHierarchy"/>
    <dgm:cxn modelId="{9055F4C9-72FA-4D84-8B9C-82525B7ADF6A}" type="presOf" srcId="{E31E5E1D-2E9C-454D-91D4-3D228A2CBC92}" destId="{E2E92770-1253-41C6-A9F0-C1674D67E3D2}" srcOrd="0" destOrd="0" presId="urn:microsoft.com/office/officeart/2008/layout/HorizontalMultiLevelHierarchy"/>
    <dgm:cxn modelId="{5454E499-913D-4B83-B0CD-EF3CBDD32C09}" type="presParOf" srcId="{53E05060-2AF6-4CCB-A370-A80F1FAE7F31}" destId="{9B533D1D-0687-4140-9B56-848293148F6F}" srcOrd="0" destOrd="0" presId="urn:microsoft.com/office/officeart/2008/layout/HorizontalMultiLevelHierarchy"/>
    <dgm:cxn modelId="{EF1D6228-76F9-4E0C-8B29-5F7D07885918}" type="presParOf" srcId="{9B533D1D-0687-4140-9B56-848293148F6F}" destId="{8A940D99-77E5-40C7-8C31-0D19E57AC679}" srcOrd="0" destOrd="0" presId="urn:microsoft.com/office/officeart/2008/layout/HorizontalMultiLevelHierarchy"/>
    <dgm:cxn modelId="{87DA7419-4156-47F5-BD5C-B0EA946FFC21}" type="presParOf" srcId="{9B533D1D-0687-4140-9B56-848293148F6F}" destId="{8D68D073-4815-43B3-AA42-8909853FB76C}" srcOrd="1" destOrd="0" presId="urn:microsoft.com/office/officeart/2008/layout/HorizontalMultiLevelHierarchy"/>
    <dgm:cxn modelId="{7868D1DE-1493-435A-8F85-C60E3CEF9D65}" type="presParOf" srcId="{8D68D073-4815-43B3-AA42-8909853FB76C}" destId="{E2E92770-1253-41C6-A9F0-C1674D67E3D2}" srcOrd="0" destOrd="0" presId="urn:microsoft.com/office/officeart/2008/layout/HorizontalMultiLevelHierarchy"/>
    <dgm:cxn modelId="{07C7414F-3E0E-43E4-A3C7-FAB547F24BD4}" type="presParOf" srcId="{E2E92770-1253-41C6-A9F0-C1674D67E3D2}" destId="{FD0DA716-89A5-4FE2-B10D-9C93DC8C153A}" srcOrd="0" destOrd="0" presId="urn:microsoft.com/office/officeart/2008/layout/HorizontalMultiLevelHierarchy"/>
    <dgm:cxn modelId="{4A38CA3D-3A0E-451A-8AEC-1CC3F897AF7F}" type="presParOf" srcId="{8D68D073-4815-43B3-AA42-8909853FB76C}" destId="{6308E8EA-DEE6-4405-B8F4-15CA0D6ACEDB}" srcOrd="1" destOrd="0" presId="urn:microsoft.com/office/officeart/2008/layout/HorizontalMultiLevelHierarchy"/>
    <dgm:cxn modelId="{31B8D7B1-577E-4087-9154-4A67AC9E0766}" type="presParOf" srcId="{6308E8EA-DEE6-4405-B8F4-15CA0D6ACEDB}" destId="{03589933-CB8D-45CA-B28F-5A1A30F41A9A}" srcOrd="0" destOrd="0" presId="urn:microsoft.com/office/officeart/2008/layout/HorizontalMultiLevelHierarchy"/>
    <dgm:cxn modelId="{0FF0FEAD-B5FE-4EBF-A425-1787432D7257}" type="presParOf" srcId="{6308E8EA-DEE6-4405-B8F4-15CA0D6ACEDB}" destId="{FDAC8CE6-0273-4067-82FF-521DEB40B694}" srcOrd="1" destOrd="0" presId="urn:microsoft.com/office/officeart/2008/layout/HorizontalMultiLevelHierarchy"/>
  </dgm:cxnLst>
  <dgm:bg>
    <a:solidFill>
      <a:srgbClr val="92D050"/>
    </a:solidFill>
  </dgm:bg>
  <dgm:whole/>
</dgm:dataModel>
</file>

<file path=ppt/diagrams/data66.xml><?xml version="1.0" encoding="utf-8"?>
<dgm:dataModel xmlns:dgm="http://schemas.openxmlformats.org/drawingml/2006/diagram" xmlns:a="http://schemas.openxmlformats.org/drawingml/2006/main">
  <dgm:ptLst>
    <dgm:pt modelId="{E96166A9-55BC-4ADB-940F-44F53EC48761}"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33D39921-07F0-4B80-B41F-2C610A6638DB}">
      <dgm:prSet phldrT="[Texte]" custT="1"/>
      <dgm:spPr/>
      <dgm:t>
        <a:bodyPr/>
        <a:lstStyle/>
        <a:p>
          <a:r>
            <a:rPr lang="ar-TN" sz="2000" b="1" dirty="0">
              <a:cs typeface="+mj-cs"/>
            </a:rPr>
            <a:t>احتمالان: أراد المتكلّم</a:t>
          </a:r>
          <a:endParaRPr lang="fr-FR" sz="2000" b="1" dirty="0">
            <a:cs typeface="+mj-cs"/>
          </a:endParaRPr>
        </a:p>
      </dgm:t>
    </dgm:pt>
    <dgm:pt modelId="{0FC473ED-FFC4-4B95-AF11-CEF22283390C}" type="parTrans" cxnId="{A37CD516-8E54-4297-9A07-90D3EBB7D12B}">
      <dgm:prSet/>
      <dgm:spPr/>
      <dgm:t>
        <a:bodyPr/>
        <a:lstStyle/>
        <a:p>
          <a:endParaRPr lang="fr-FR"/>
        </a:p>
      </dgm:t>
    </dgm:pt>
    <dgm:pt modelId="{3FD8B249-8B48-4876-83AF-488F57330D16}" type="sibTrans" cxnId="{A37CD516-8E54-4297-9A07-90D3EBB7D12B}">
      <dgm:prSet/>
      <dgm:spPr/>
      <dgm:t>
        <a:bodyPr/>
        <a:lstStyle/>
        <a:p>
          <a:endParaRPr lang="fr-FR"/>
        </a:p>
      </dgm:t>
    </dgm:pt>
    <dgm:pt modelId="{39F2A6C4-AB7A-4ED1-8286-D56B111274BC}">
      <dgm:prSet phldrT="[Texte]" custT="1"/>
      <dgm:spPr>
        <a:solidFill>
          <a:srgbClr val="FFFF00"/>
        </a:solidFill>
      </dgm:spPr>
      <dgm:t>
        <a:bodyPr/>
        <a:lstStyle/>
        <a:p>
          <a:r>
            <a:rPr lang="ar-TN" sz="2000" b="1" dirty="0">
              <a:cs typeface="+mj-cs"/>
            </a:rPr>
            <a:t>إمّا المعنى </a:t>
          </a:r>
          <a:r>
            <a:rPr lang="ar-TN" sz="2000" b="1" dirty="0" smtClean="0">
              <a:cs typeface="+mj-cs"/>
            </a:rPr>
            <a:t>1:الإطلاق </a:t>
          </a:r>
        </a:p>
        <a:p>
          <a:r>
            <a:rPr lang="ar-TN" sz="2000" b="1" dirty="0" smtClean="0">
              <a:cs typeface="+mj-cs"/>
            </a:rPr>
            <a:t>(الوجوب كمّ الفعل فيه غير محدّد)</a:t>
          </a:r>
          <a:endParaRPr lang="fr-FR" sz="2000" b="1" dirty="0">
            <a:cs typeface="+mj-cs"/>
          </a:endParaRPr>
        </a:p>
      </dgm:t>
    </dgm:pt>
    <dgm:pt modelId="{73F7334E-0359-400D-9BC0-71FC4B7B2299}" type="parTrans" cxnId="{B5BBA9FC-0CBE-4767-B52F-255C789DDE10}">
      <dgm:prSet/>
      <dgm:spPr/>
      <dgm:t>
        <a:bodyPr/>
        <a:lstStyle/>
        <a:p>
          <a:endParaRPr lang="fr-FR" sz="2000" b="1">
            <a:cs typeface="+mj-cs"/>
          </a:endParaRPr>
        </a:p>
      </dgm:t>
    </dgm:pt>
    <dgm:pt modelId="{E3BE1A9A-4006-433E-90EB-50AC7C3FB83B}" type="sibTrans" cxnId="{B5BBA9FC-0CBE-4767-B52F-255C789DDE10}">
      <dgm:prSet/>
      <dgm:spPr/>
      <dgm:t>
        <a:bodyPr/>
        <a:lstStyle/>
        <a:p>
          <a:endParaRPr lang="fr-FR"/>
        </a:p>
      </dgm:t>
    </dgm:pt>
    <dgm:pt modelId="{EA75DE79-587D-4A0B-A2A9-D8F88089C8E6}">
      <dgm:prSet phldrT="[Texte]" custT="1"/>
      <dgm:spPr>
        <a:solidFill>
          <a:schemeClr val="accent1">
            <a:lumMod val="40000"/>
            <a:lumOff val="60000"/>
          </a:schemeClr>
        </a:solidFill>
      </dgm:spPr>
      <dgm:t>
        <a:bodyPr/>
        <a:lstStyle/>
        <a:p>
          <a:r>
            <a:rPr lang="ar-TN" sz="2000" b="1" dirty="0">
              <a:cs typeface="+mj-cs"/>
            </a:rPr>
            <a:t>وإمّا المعنى </a:t>
          </a:r>
          <a:r>
            <a:rPr lang="ar-TN" sz="2000" b="1" dirty="0" smtClean="0">
              <a:cs typeface="+mj-cs"/>
            </a:rPr>
            <a:t>2: عدم الإطلاق</a:t>
          </a:r>
        </a:p>
        <a:p>
          <a:r>
            <a:rPr lang="ar-TN" sz="2000" b="1" dirty="0" smtClean="0">
              <a:cs typeface="+mj-cs"/>
            </a:rPr>
            <a:t>(الوجوب كمّ الفعل فيه محدّد)</a:t>
          </a:r>
          <a:endParaRPr lang="fr-FR" sz="2000" b="1" dirty="0">
            <a:cs typeface="+mj-cs"/>
          </a:endParaRPr>
        </a:p>
      </dgm:t>
    </dgm:pt>
    <dgm:pt modelId="{72AFE78A-6A3B-4D5B-B2C7-2586737E4C74}" type="parTrans" cxnId="{5388D046-0878-45A6-91B9-E44143FFA69C}">
      <dgm:prSet/>
      <dgm:spPr/>
      <dgm:t>
        <a:bodyPr/>
        <a:lstStyle/>
        <a:p>
          <a:endParaRPr lang="fr-FR" sz="2000" b="1">
            <a:cs typeface="+mj-cs"/>
          </a:endParaRPr>
        </a:p>
      </dgm:t>
    </dgm:pt>
    <dgm:pt modelId="{4F76BAC1-916A-402B-B384-040378D3986B}" type="sibTrans" cxnId="{5388D046-0878-45A6-91B9-E44143FFA69C}">
      <dgm:prSet/>
      <dgm:spPr/>
      <dgm:t>
        <a:bodyPr/>
        <a:lstStyle/>
        <a:p>
          <a:endParaRPr lang="fr-FR"/>
        </a:p>
      </dgm:t>
    </dgm:pt>
    <dgm:pt modelId="{504CC1C0-19A0-4B0D-B7A3-227B51E538BB}">
      <dgm:prSet custT="1"/>
      <dgm:spPr>
        <a:solidFill>
          <a:schemeClr val="bg1"/>
        </a:solidFill>
        <a:ln>
          <a:solidFill>
            <a:schemeClr val="tx1"/>
          </a:solidFill>
        </a:ln>
        <a:scene3d>
          <a:camera prst="orthographicFront"/>
          <a:lightRig rig="flat" dir="t"/>
        </a:scene3d>
        <a:sp3d prstMaterial="dkEdge"/>
      </dgm:spPr>
      <dgm:t>
        <a:bodyPr/>
        <a:lstStyle/>
        <a:p>
          <a:pPr rtl="1"/>
          <a:r>
            <a:rPr lang="ar-TN" sz="2000" b="1" dirty="0">
              <a:cs typeface="+mj-cs"/>
            </a:rPr>
            <a:t>- نصّ مطلق</a:t>
          </a:r>
        </a:p>
        <a:p>
          <a:pPr rtl="1"/>
          <a:r>
            <a:rPr lang="ar-TN" sz="2000" b="1" dirty="0">
              <a:cs typeface="+mj-cs"/>
            </a:rPr>
            <a:t>- مثال: </a:t>
          </a:r>
          <a:r>
            <a:rPr lang="ar-TN" sz="2000" b="1" dirty="0" smtClean="0">
              <a:cs typeface="+mj-cs"/>
            </a:rPr>
            <a:t>تصدّق</a:t>
          </a:r>
          <a:endParaRPr lang="ar-SA" sz="2000" b="1" dirty="0">
            <a:cs typeface="+mj-cs"/>
          </a:endParaRPr>
        </a:p>
      </dgm:t>
    </dgm:pt>
    <dgm:pt modelId="{CDF859F6-7480-4C61-8E7E-0915D70CC8C8}" type="parTrans" cxnId="{7F9A4783-4292-4A2C-A081-77BB06549B67}">
      <dgm:prSet/>
      <dgm:spPr/>
      <dgm:t>
        <a:bodyPr/>
        <a:lstStyle/>
        <a:p>
          <a:pPr rtl="1"/>
          <a:endParaRPr lang="ar-SA"/>
        </a:p>
      </dgm:t>
    </dgm:pt>
    <dgm:pt modelId="{1D697E6E-63EC-4B11-B703-3B51482F531E}" type="sibTrans" cxnId="{7F9A4783-4292-4A2C-A081-77BB06549B67}">
      <dgm:prSet/>
      <dgm:spPr/>
      <dgm:t>
        <a:bodyPr/>
        <a:lstStyle/>
        <a:p>
          <a:pPr rtl="1"/>
          <a:endParaRPr lang="ar-SA"/>
        </a:p>
      </dgm:t>
    </dgm:pt>
    <dgm:pt modelId="{F1E04851-058E-4250-8CA7-11446929E18A}">
      <dgm:prSet custT="1"/>
      <dgm:spPr>
        <a:solidFill>
          <a:schemeClr val="bg1"/>
        </a:solidFill>
        <a:ln>
          <a:solidFill>
            <a:schemeClr val="tx1"/>
          </a:solidFill>
        </a:ln>
        <a:scene3d>
          <a:camera prst="orthographicFront"/>
          <a:lightRig rig="flat" dir="t"/>
        </a:scene3d>
        <a:sp3d prstMaterial="dkEdge"/>
      </dgm:spPr>
      <dgm:t>
        <a:bodyPr/>
        <a:lstStyle/>
        <a:p>
          <a:pPr rtl="1"/>
          <a:r>
            <a:rPr lang="ar-TN" sz="2000" b="1" dirty="0">
              <a:cs typeface="+mj-cs"/>
            </a:rPr>
            <a:t>القرينة الحاليّة (بيان تمام المراد) ترجّح الاحتمال الأوّل:</a:t>
          </a:r>
          <a:endParaRPr lang="ar-SA" sz="2000" b="1" dirty="0">
            <a:cs typeface="+mj-cs"/>
          </a:endParaRPr>
        </a:p>
      </dgm:t>
    </dgm:pt>
    <dgm:pt modelId="{331C975C-DE9D-4184-A324-D49F5A33BEA8}" type="parTrans" cxnId="{17DA2E03-D101-4DA0-8F56-01D8B09FFA11}">
      <dgm:prSet/>
      <dgm:spPr/>
      <dgm:t>
        <a:bodyPr/>
        <a:lstStyle/>
        <a:p>
          <a:pPr rtl="1"/>
          <a:endParaRPr lang="ar-SA"/>
        </a:p>
      </dgm:t>
    </dgm:pt>
    <dgm:pt modelId="{A467DD3C-97E2-47D3-B450-83E53EE9AB77}" type="sibTrans" cxnId="{17DA2E03-D101-4DA0-8F56-01D8B09FFA11}">
      <dgm:prSet/>
      <dgm:spPr/>
      <dgm:t>
        <a:bodyPr/>
        <a:lstStyle/>
        <a:p>
          <a:pPr rtl="1"/>
          <a:endParaRPr lang="ar-SA"/>
        </a:p>
      </dgm:t>
    </dgm:pt>
    <dgm:pt modelId="{47C4A6E6-6DE3-40FE-BA8D-3E74966FB770}" type="pres">
      <dgm:prSet presAssocID="{E96166A9-55BC-4ADB-940F-44F53EC48761}" presName="hierChild1" presStyleCnt="0">
        <dgm:presLayoutVars>
          <dgm:orgChart val="1"/>
          <dgm:chPref val="1"/>
          <dgm:dir val="rev"/>
          <dgm:animOne val="branch"/>
          <dgm:animLvl val="lvl"/>
          <dgm:resizeHandles/>
        </dgm:presLayoutVars>
      </dgm:prSet>
      <dgm:spPr/>
      <dgm:t>
        <a:bodyPr/>
        <a:lstStyle/>
        <a:p>
          <a:pPr rtl="1"/>
          <a:endParaRPr lang="ar-SA"/>
        </a:p>
      </dgm:t>
    </dgm:pt>
    <dgm:pt modelId="{BFA6239D-B448-4E69-819C-39D7D1E99F55}" type="pres">
      <dgm:prSet presAssocID="{504CC1C0-19A0-4B0D-B7A3-227B51E538BB}" presName="hierRoot1" presStyleCnt="0">
        <dgm:presLayoutVars>
          <dgm:hierBranch val="init"/>
        </dgm:presLayoutVars>
      </dgm:prSet>
      <dgm:spPr/>
      <dgm:t>
        <a:bodyPr/>
        <a:lstStyle/>
        <a:p>
          <a:pPr rtl="1"/>
          <a:endParaRPr lang="ar-SA"/>
        </a:p>
      </dgm:t>
    </dgm:pt>
    <dgm:pt modelId="{167A31D5-AF3C-4685-A079-9B19E4D0EFA8}" type="pres">
      <dgm:prSet presAssocID="{504CC1C0-19A0-4B0D-B7A3-227B51E538BB}" presName="rootComposite1" presStyleCnt="0"/>
      <dgm:spPr/>
      <dgm:t>
        <a:bodyPr/>
        <a:lstStyle/>
        <a:p>
          <a:pPr rtl="1"/>
          <a:endParaRPr lang="ar-SA"/>
        </a:p>
      </dgm:t>
    </dgm:pt>
    <dgm:pt modelId="{7B760A2B-1BD6-489C-8B57-6E4931EC065F}" type="pres">
      <dgm:prSet presAssocID="{504CC1C0-19A0-4B0D-B7A3-227B51E538BB}" presName="rootText1" presStyleLbl="node0" presStyleIdx="0" presStyleCnt="3" custLinFactNeighborX="74119" custLinFactNeighborY="-236">
        <dgm:presLayoutVars>
          <dgm:chPref val="3"/>
        </dgm:presLayoutVars>
      </dgm:prSet>
      <dgm:spPr/>
      <dgm:t>
        <a:bodyPr/>
        <a:lstStyle/>
        <a:p>
          <a:pPr rtl="1"/>
          <a:endParaRPr lang="ar-SA"/>
        </a:p>
      </dgm:t>
    </dgm:pt>
    <dgm:pt modelId="{1DCB28A0-A370-48D4-AEC4-459C212AEEA0}" type="pres">
      <dgm:prSet presAssocID="{504CC1C0-19A0-4B0D-B7A3-227B51E538BB}" presName="rootConnector1" presStyleLbl="node1" presStyleIdx="0" presStyleCnt="0"/>
      <dgm:spPr/>
      <dgm:t>
        <a:bodyPr/>
        <a:lstStyle/>
        <a:p>
          <a:pPr rtl="1"/>
          <a:endParaRPr lang="ar-SA"/>
        </a:p>
      </dgm:t>
    </dgm:pt>
    <dgm:pt modelId="{86C32EE3-E8C1-4A14-8349-142F7DD610E3}" type="pres">
      <dgm:prSet presAssocID="{504CC1C0-19A0-4B0D-B7A3-227B51E538BB}" presName="hierChild2" presStyleCnt="0"/>
      <dgm:spPr/>
      <dgm:t>
        <a:bodyPr/>
        <a:lstStyle/>
        <a:p>
          <a:pPr rtl="1"/>
          <a:endParaRPr lang="ar-SA"/>
        </a:p>
      </dgm:t>
    </dgm:pt>
    <dgm:pt modelId="{22A0BCA6-4F3B-42E7-A57C-87BDE9ACA85A}" type="pres">
      <dgm:prSet presAssocID="{504CC1C0-19A0-4B0D-B7A3-227B51E538BB}" presName="hierChild3" presStyleCnt="0"/>
      <dgm:spPr/>
      <dgm:t>
        <a:bodyPr/>
        <a:lstStyle/>
        <a:p>
          <a:pPr rtl="1"/>
          <a:endParaRPr lang="ar-SA"/>
        </a:p>
      </dgm:t>
    </dgm:pt>
    <dgm:pt modelId="{EEFDC63F-BDEC-4B22-B2D6-1A57C46CAE3F}" type="pres">
      <dgm:prSet presAssocID="{33D39921-07F0-4B80-B41F-2C610A6638DB}" presName="hierRoot1" presStyleCnt="0">
        <dgm:presLayoutVars>
          <dgm:hierBranch val="init"/>
        </dgm:presLayoutVars>
      </dgm:prSet>
      <dgm:spPr/>
      <dgm:t>
        <a:bodyPr/>
        <a:lstStyle/>
        <a:p>
          <a:pPr rtl="1"/>
          <a:endParaRPr lang="ar-SA"/>
        </a:p>
      </dgm:t>
    </dgm:pt>
    <dgm:pt modelId="{07995F87-6BC3-4E84-A0F0-5BFEB2DC98DB}" type="pres">
      <dgm:prSet presAssocID="{33D39921-07F0-4B80-B41F-2C610A6638DB}" presName="rootComposite1" presStyleCnt="0"/>
      <dgm:spPr/>
      <dgm:t>
        <a:bodyPr/>
        <a:lstStyle/>
        <a:p>
          <a:pPr rtl="1"/>
          <a:endParaRPr lang="ar-SA"/>
        </a:p>
      </dgm:t>
    </dgm:pt>
    <dgm:pt modelId="{77009BF1-D724-4A78-AF73-F989D8C63D7E}" type="pres">
      <dgm:prSet presAssocID="{33D39921-07F0-4B80-B41F-2C610A6638DB}" presName="rootText1" presStyleLbl="node0" presStyleIdx="1" presStyleCnt="3" custScaleX="71149" custScaleY="181925">
        <dgm:presLayoutVars>
          <dgm:chPref val="3"/>
        </dgm:presLayoutVars>
      </dgm:prSet>
      <dgm:spPr>
        <a:prstGeom prst="ellipse">
          <a:avLst/>
        </a:prstGeom>
      </dgm:spPr>
      <dgm:t>
        <a:bodyPr/>
        <a:lstStyle/>
        <a:p>
          <a:pPr rtl="1"/>
          <a:endParaRPr lang="ar-SA"/>
        </a:p>
      </dgm:t>
    </dgm:pt>
    <dgm:pt modelId="{23084866-45E6-4254-A9DE-5F6FEDB66156}" type="pres">
      <dgm:prSet presAssocID="{33D39921-07F0-4B80-B41F-2C610A6638DB}" presName="rootConnector1" presStyleLbl="node1" presStyleIdx="0" presStyleCnt="0"/>
      <dgm:spPr/>
      <dgm:t>
        <a:bodyPr/>
        <a:lstStyle/>
        <a:p>
          <a:pPr rtl="1"/>
          <a:endParaRPr lang="ar-SA"/>
        </a:p>
      </dgm:t>
    </dgm:pt>
    <dgm:pt modelId="{0B715A2A-4F6C-466E-90D1-2C5BFCDCCFA0}" type="pres">
      <dgm:prSet presAssocID="{33D39921-07F0-4B80-B41F-2C610A6638DB}" presName="hierChild2" presStyleCnt="0"/>
      <dgm:spPr/>
      <dgm:t>
        <a:bodyPr/>
        <a:lstStyle/>
        <a:p>
          <a:pPr rtl="1"/>
          <a:endParaRPr lang="ar-SA"/>
        </a:p>
      </dgm:t>
    </dgm:pt>
    <dgm:pt modelId="{E7779041-50CF-4A76-81FA-32529859E3EF}" type="pres">
      <dgm:prSet presAssocID="{73F7334E-0359-400D-9BC0-71FC4B7B2299}" presName="Name66" presStyleLbl="parChTrans1D2" presStyleIdx="0" presStyleCnt="2"/>
      <dgm:spPr/>
      <dgm:t>
        <a:bodyPr/>
        <a:lstStyle/>
        <a:p>
          <a:pPr rtl="1"/>
          <a:endParaRPr lang="ar-SA"/>
        </a:p>
      </dgm:t>
    </dgm:pt>
    <dgm:pt modelId="{1CEEC4DF-05C8-41CB-9167-D7EABC862DF2}" type="pres">
      <dgm:prSet presAssocID="{39F2A6C4-AB7A-4ED1-8286-D56B111274BC}" presName="hierRoot2" presStyleCnt="0">
        <dgm:presLayoutVars>
          <dgm:hierBranch val="init"/>
        </dgm:presLayoutVars>
      </dgm:prSet>
      <dgm:spPr/>
      <dgm:t>
        <a:bodyPr/>
        <a:lstStyle/>
        <a:p>
          <a:pPr rtl="1"/>
          <a:endParaRPr lang="ar-SA"/>
        </a:p>
      </dgm:t>
    </dgm:pt>
    <dgm:pt modelId="{88D9C7B0-98D8-4375-A071-25859EC5253B}" type="pres">
      <dgm:prSet presAssocID="{39F2A6C4-AB7A-4ED1-8286-D56B111274BC}" presName="rootComposite" presStyleCnt="0"/>
      <dgm:spPr/>
      <dgm:t>
        <a:bodyPr/>
        <a:lstStyle/>
        <a:p>
          <a:pPr rtl="1"/>
          <a:endParaRPr lang="ar-SA"/>
        </a:p>
      </dgm:t>
    </dgm:pt>
    <dgm:pt modelId="{3EFF2D17-C3FF-4A4E-BE2F-DCBAAF0FCCC7}" type="pres">
      <dgm:prSet presAssocID="{39F2A6C4-AB7A-4ED1-8286-D56B111274BC}" presName="rootText" presStyleLbl="node2" presStyleIdx="0" presStyleCnt="2" custScaleX="125512">
        <dgm:presLayoutVars>
          <dgm:chPref val="3"/>
        </dgm:presLayoutVars>
      </dgm:prSet>
      <dgm:spPr/>
      <dgm:t>
        <a:bodyPr/>
        <a:lstStyle/>
        <a:p>
          <a:pPr rtl="1"/>
          <a:endParaRPr lang="ar-SA"/>
        </a:p>
      </dgm:t>
    </dgm:pt>
    <dgm:pt modelId="{FF722E62-5A83-4389-8EC1-21CC67BF6636}" type="pres">
      <dgm:prSet presAssocID="{39F2A6C4-AB7A-4ED1-8286-D56B111274BC}" presName="rootConnector" presStyleLbl="node2" presStyleIdx="0" presStyleCnt="2"/>
      <dgm:spPr/>
      <dgm:t>
        <a:bodyPr/>
        <a:lstStyle/>
        <a:p>
          <a:pPr rtl="1"/>
          <a:endParaRPr lang="ar-SA"/>
        </a:p>
      </dgm:t>
    </dgm:pt>
    <dgm:pt modelId="{2310046D-D445-4ED1-9F23-2F9A1138AF24}" type="pres">
      <dgm:prSet presAssocID="{39F2A6C4-AB7A-4ED1-8286-D56B111274BC}" presName="hierChild4" presStyleCnt="0"/>
      <dgm:spPr/>
      <dgm:t>
        <a:bodyPr/>
        <a:lstStyle/>
        <a:p>
          <a:pPr rtl="1"/>
          <a:endParaRPr lang="ar-SA"/>
        </a:p>
      </dgm:t>
    </dgm:pt>
    <dgm:pt modelId="{4B89E424-B6EE-4EEA-9454-E3AC6CE0C8E1}" type="pres">
      <dgm:prSet presAssocID="{39F2A6C4-AB7A-4ED1-8286-D56B111274BC}" presName="hierChild5" presStyleCnt="0"/>
      <dgm:spPr/>
      <dgm:t>
        <a:bodyPr/>
        <a:lstStyle/>
        <a:p>
          <a:pPr rtl="1"/>
          <a:endParaRPr lang="ar-SA"/>
        </a:p>
      </dgm:t>
    </dgm:pt>
    <dgm:pt modelId="{3354991E-14BD-49D0-9974-9F5F070505D6}" type="pres">
      <dgm:prSet presAssocID="{72AFE78A-6A3B-4D5B-B2C7-2586737E4C74}" presName="Name66" presStyleLbl="parChTrans1D2" presStyleIdx="1" presStyleCnt="2"/>
      <dgm:spPr/>
      <dgm:t>
        <a:bodyPr/>
        <a:lstStyle/>
        <a:p>
          <a:pPr rtl="1"/>
          <a:endParaRPr lang="ar-SA"/>
        </a:p>
      </dgm:t>
    </dgm:pt>
    <dgm:pt modelId="{2F437FF8-33B7-4804-BD67-2C7C8B436469}" type="pres">
      <dgm:prSet presAssocID="{EA75DE79-587D-4A0B-A2A9-D8F88089C8E6}" presName="hierRoot2" presStyleCnt="0">
        <dgm:presLayoutVars>
          <dgm:hierBranch val="init"/>
        </dgm:presLayoutVars>
      </dgm:prSet>
      <dgm:spPr/>
      <dgm:t>
        <a:bodyPr/>
        <a:lstStyle/>
        <a:p>
          <a:pPr rtl="1"/>
          <a:endParaRPr lang="ar-SA"/>
        </a:p>
      </dgm:t>
    </dgm:pt>
    <dgm:pt modelId="{16958101-8D01-4CDE-B15F-056D187DEAC8}" type="pres">
      <dgm:prSet presAssocID="{EA75DE79-587D-4A0B-A2A9-D8F88089C8E6}" presName="rootComposite" presStyleCnt="0"/>
      <dgm:spPr/>
      <dgm:t>
        <a:bodyPr/>
        <a:lstStyle/>
        <a:p>
          <a:pPr rtl="1"/>
          <a:endParaRPr lang="ar-SA"/>
        </a:p>
      </dgm:t>
    </dgm:pt>
    <dgm:pt modelId="{45B7C4E4-2985-4E09-9376-11502B065313}" type="pres">
      <dgm:prSet presAssocID="{EA75DE79-587D-4A0B-A2A9-D8F88089C8E6}" presName="rootText" presStyleLbl="node2" presStyleIdx="1" presStyleCnt="2" custScaleX="122807">
        <dgm:presLayoutVars>
          <dgm:chPref val="3"/>
        </dgm:presLayoutVars>
      </dgm:prSet>
      <dgm:spPr/>
      <dgm:t>
        <a:bodyPr/>
        <a:lstStyle/>
        <a:p>
          <a:pPr rtl="1"/>
          <a:endParaRPr lang="ar-SA"/>
        </a:p>
      </dgm:t>
    </dgm:pt>
    <dgm:pt modelId="{E01E745A-304F-4735-9202-53E2A595504D}" type="pres">
      <dgm:prSet presAssocID="{EA75DE79-587D-4A0B-A2A9-D8F88089C8E6}" presName="rootConnector" presStyleLbl="node2" presStyleIdx="1" presStyleCnt="2"/>
      <dgm:spPr/>
      <dgm:t>
        <a:bodyPr/>
        <a:lstStyle/>
        <a:p>
          <a:pPr rtl="1"/>
          <a:endParaRPr lang="ar-SA"/>
        </a:p>
      </dgm:t>
    </dgm:pt>
    <dgm:pt modelId="{6271F89F-CB03-41D4-AA02-DD674EBBF2CA}" type="pres">
      <dgm:prSet presAssocID="{EA75DE79-587D-4A0B-A2A9-D8F88089C8E6}" presName="hierChild4" presStyleCnt="0"/>
      <dgm:spPr/>
      <dgm:t>
        <a:bodyPr/>
        <a:lstStyle/>
        <a:p>
          <a:pPr rtl="1"/>
          <a:endParaRPr lang="ar-SA"/>
        </a:p>
      </dgm:t>
    </dgm:pt>
    <dgm:pt modelId="{1E4BDEB8-4B84-4400-B9FF-353FFBB48D3F}" type="pres">
      <dgm:prSet presAssocID="{EA75DE79-587D-4A0B-A2A9-D8F88089C8E6}" presName="hierChild5" presStyleCnt="0"/>
      <dgm:spPr/>
      <dgm:t>
        <a:bodyPr/>
        <a:lstStyle/>
        <a:p>
          <a:pPr rtl="1"/>
          <a:endParaRPr lang="ar-SA"/>
        </a:p>
      </dgm:t>
    </dgm:pt>
    <dgm:pt modelId="{F3491718-55AC-438F-B80E-329A2E00EAB8}" type="pres">
      <dgm:prSet presAssocID="{33D39921-07F0-4B80-B41F-2C610A6638DB}" presName="hierChild3" presStyleCnt="0"/>
      <dgm:spPr/>
      <dgm:t>
        <a:bodyPr/>
        <a:lstStyle/>
        <a:p>
          <a:pPr rtl="1"/>
          <a:endParaRPr lang="ar-SA"/>
        </a:p>
      </dgm:t>
    </dgm:pt>
    <dgm:pt modelId="{4876A0E4-4321-4A67-A2D5-CED06F71ABA0}" type="pres">
      <dgm:prSet presAssocID="{F1E04851-058E-4250-8CA7-11446929E18A}" presName="hierRoot1" presStyleCnt="0">
        <dgm:presLayoutVars>
          <dgm:hierBranch val="init"/>
        </dgm:presLayoutVars>
      </dgm:prSet>
      <dgm:spPr/>
      <dgm:t>
        <a:bodyPr/>
        <a:lstStyle/>
        <a:p>
          <a:pPr rtl="1"/>
          <a:endParaRPr lang="ar-SA"/>
        </a:p>
      </dgm:t>
    </dgm:pt>
    <dgm:pt modelId="{ACD61CBB-9EBB-463F-A227-A3C05AD9CD0D}" type="pres">
      <dgm:prSet presAssocID="{F1E04851-058E-4250-8CA7-11446929E18A}" presName="rootComposite1" presStyleCnt="0"/>
      <dgm:spPr/>
      <dgm:t>
        <a:bodyPr/>
        <a:lstStyle/>
        <a:p>
          <a:pPr rtl="1"/>
          <a:endParaRPr lang="ar-SA"/>
        </a:p>
      </dgm:t>
    </dgm:pt>
    <dgm:pt modelId="{E887207A-607B-41BA-AB57-FC42546975D0}" type="pres">
      <dgm:prSet presAssocID="{F1E04851-058E-4250-8CA7-11446929E18A}" presName="rootText1" presStyleLbl="node0" presStyleIdx="2" presStyleCnt="3" custScaleX="134757" custLinFactNeighborX="74119" custLinFactNeighborY="6767">
        <dgm:presLayoutVars>
          <dgm:chPref val="3"/>
        </dgm:presLayoutVars>
      </dgm:prSet>
      <dgm:spPr/>
      <dgm:t>
        <a:bodyPr/>
        <a:lstStyle/>
        <a:p>
          <a:pPr rtl="1"/>
          <a:endParaRPr lang="ar-SA"/>
        </a:p>
      </dgm:t>
    </dgm:pt>
    <dgm:pt modelId="{8760BF78-6645-4164-864D-5E6D6EFB7299}" type="pres">
      <dgm:prSet presAssocID="{F1E04851-058E-4250-8CA7-11446929E18A}" presName="rootConnector1" presStyleLbl="node1" presStyleIdx="0" presStyleCnt="0"/>
      <dgm:spPr/>
      <dgm:t>
        <a:bodyPr/>
        <a:lstStyle/>
        <a:p>
          <a:pPr rtl="1"/>
          <a:endParaRPr lang="ar-SA"/>
        </a:p>
      </dgm:t>
    </dgm:pt>
    <dgm:pt modelId="{69EE2400-99FA-4817-AAD0-1A8D29DC2126}" type="pres">
      <dgm:prSet presAssocID="{F1E04851-058E-4250-8CA7-11446929E18A}" presName="hierChild2" presStyleCnt="0"/>
      <dgm:spPr/>
      <dgm:t>
        <a:bodyPr/>
        <a:lstStyle/>
        <a:p>
          <a:pPr rtl="1"/>
          <a:endParaRPr lang="ar-SA"/>
        </a:p>
      </dgm:t>
    </dgm:pt>
    <dgm:pt modelId="{A1F24666-4791-4565-8189-86FD62281BCE}" type="pres">
      <dgm:prSet presAssocID="{F1E04851-058E-4250-8CA7-11446929E18A}" presName="hierChild3" presStyleCnt="0"/>
      <dgm:spPr/>
      <dgm:t>
        <a:bodyPr/>
        <a:lstStyle/>
        <a:p>
          <a:pPr rtl="1"/>
          <a:endParaRPr lang="ar-SA"/>
        </a:p>
      </dgm:t>
    </dgm:pt>
  </dgm:ptLst>
  <dgm:cxnLst>
    <dgm:cxn modelId="{5F6B5CB6-5A99-4327-B124-9CFC0F76B830}" type="presOf" srcId="{33D39921-07F0-4B80-B41F-2C610A6638DB}" destId="{77009BF1-D724-4A78-AF73-F989D8C63D7E}" srcOrd="0" destOrd="0" presId="urn:microsoft.com/office/officeart/2009/3/layout/HorizontalOrganizationChart"/>
    <dgm:cxn modelId="{36B9C0DB-76FD-4D3A-9F69-CFD773805EC7}" type="presOf" srcId="{F1E04851-058E-4250-8CA7-11446929E18A}" destId="{E887207A-607B-41BA-AB57-FC42546975D0}" srcOrd="0" destOrd="0" presId="urn:microsoft.com/office/officeart/2009/3/layout/HorizontalOrganizationChart"/>
    <dgm:cxn modelId="{6951889D-90C5-4B75-B3B8-9B59E8A60DB7}" type="presOf" srcId="{72AFE78A-6A3B-4D5B-B2C7-2586737E4C74}" destId="{3354991E-14BD-49D0-9974-9F5F070505D6}" srcOrd="0" destOrd="0" presId="urn:microsoft.com/office/officeart/2009/3/layout/HorizontalOrganizationChart"/>
    <dgm:cxn modelId="{A2241D0E-AEF6-4F32-A4A4-4F13D653F84B}" type="presOf" srcId="{73F7334E-0359-400D-9BC0-71FC4B7B2299}" destId="{E7779041-50CF-4A76-81FA-32529859E3EF}" srcOrd="0" destOrd="0" presId="urn:microsoft.com/office/officeart/2009/3/layout/HorizontalOrganizationChart"/>
    <dgm:cxn modelId="{17DA2E03-D101-4DA0-8F56-01D8B09FFA11}" srcId="{E96166A9-55BC-4ADB-940F-44F53EC48761}" destId="{F1E04851-058E-4250-8CA7-11446929E18A}" srcOrd="2" destOrd="0" parTransId="{331C975C-DE9D-4184-A324-D49F5A33BEA8}" sibTransId="{A467DD3C-97E2-47D3-B450-83E53EE9AB77}"/>
    <dgm:cxn modelId="{5EAF3720-6A82-4F5E-B84C-DA0B8B7708D3}" type="presOf" srcId="{E96166A9-55BC-4ADB-940F-44F53EC48761}" destId="{47C4A6E6-6DE3-40FE-BA8D-3E74966FB770}" srcOrd="0" destOrd="0" presId="urn:microsoft.com/office/officeart/2009/3/layout/HorizontalOrganizationChart"/>
    <dgm:cxn modelId="{E4EC2145-CC6F-495A-987B-819303520EF1}" type="presOf" srcId="{33D39921-07F0-4B80-B41F-2C610A6638DB}" destId="{23084866-45E6-4254-A9DE-5F6FEDB66156}" srcOrd="1" destOrd="0" presId="urn:microsoft.com/office/officeart/2009/3/layout/HorizontalOrganizationChart"/>
    <dgm:cxn modelId="{85E148AC-A065-4548-8933-7435CCEC7BA2}" type="presOf" srcId="{39F2A6C4-AB7A-4ED1-8286-D56B111274BC}" destId="{3EFF2D17-C3FF-4A4E-BE2F-DCBAAF0FCCC7}" srcOrd="0" destOrd="0" presId="urn:microsoft.com/office/officeart/2009/3/layout/HorizontalOrganizationChart"/>
    <dgm:cxn modelId="{7F9A4783-4292-4A2C-A081-77BB06549B67}" srcId="{E96166A9-55BC-4ADB-940F-44F53EC48761}" destId="{504CC1C0-19A0-4B0D-B7A3-227B51E538BB}" srcOrd="0" destOrd="0" parTransId="{CDF859F6-7480-4C61-8E7E-0915D70CC8C8}" sibTransId="{1D697E6E-63EC-4B11-B703-3B51482F531E}"/>
    <dgm:cxn modelId="{B5BBA9FC-0CBE-4767-B52F-255C789DDE10}" srcId="{33D39921-07F0-4B80-B41F-2C610A6638DB}" destId="{39F2A6C4-AB7A-4ED1-8286-D56B111274BC}" srcOrd="0" destOrd="0" parTransId="{73F7334E-0359-400D-9BC0-71FC4B7B2299}" sibTransId="{E3BE1A9A-4006-433E-90EB-50AC7C3FB83B}"/>
    <dgm:cxn modelId="{251DABF9-2B8D-4AD8-B010-C5A341CF5605}" type="presOf" srcId="{504CC1C0-19A0-4B0D-B7A3-227B51E538BB}" destId="{1DCB28A0-A370-48D4-AEC4-459C212AEEA0}" srcOrd="1" destOrd="0" presId="urn:microsoft.com/office/officeart/2009/3/layout/HorizontalOrganizationChart"/>
    <dgm:cxn modelId="{8D496C23-ECA8-44E6-B3DF-F40B3FF0CF2B}" type="presOf" srcId="{F1E04851-058E-4250-8CA7-11446929E18A}" destId="{8760BF78-6645-4164-864D-5E6D6EFB7299}" srcOrd="1" destOrd="0" presId="urn:microsoft.com/office/officeart/2009/3/layout/HorizontalOrganizationChart"/>
    <dgm:cxn modelId="{4D87BD68-5943-426A-A0DE-7810D6BF934D}" type="presOf" srcId="{504CC1C0-19A0-4B0D-B7A3-227B51E538BB}" destId="{7B760A2B-1BD6-489C-8B57-6E4931EC065F}" srcOrd="0" destOrd="0" presId="urn:microsoft.com/office/officeart/2009/3/layout/HorizontalOrganizationChart"/>
    <dgm:cxn modelId="{2C2D8C46-EA47-49BC-9002-393C152149B0}" type="presOf" srcId="{EA75DE79-587D-4A0B-A2A9-D8F88089C8E6}" destId="{45B7C4E4-2985-4E09-9376-11502B065313}" srcOrd="0" destOrd="0" presId="urn:microsoft.com/office/officeart/2009/3/layout/HorizontalOrganizationChart"/>
    <dgm:cxn modelId="{E115F7FF-584A-4EE7-B9AA-D09498FBB563}" type="presOf" srcId="{EA75DE79-587D-4A0B-A2A9-D8F88089C8E6}" destId="{E01E745A-304F-4735-9202-53E2A595504D}" srcOrd="1" destOrd="0" presId="urn:microsoft.com/office/officeart/2009/3/layout/HorizontalOrganizationChart"/>
    <dgm:cxn modelId="{202E39A1-ABE2-4CA7-A3F8-331FC0CF1C07}" type="presOf" srcId="{39F2A6C4-AB7A-4ED1-8286-D56B111274BC}" destId="{FF722E62-5A83-4389-8EC1-21CC67BF6636}" srcOrd="1" destOrd="0" presId="urn:microsoft.com/office/officeart/2009/3/layout/HorizontalOrganizationChart"/>
    <dgm:cxn modelId="{A37CD516-8E54-4297-9A07-90D3EBB7D12B}" srcId="{E96166A9-55BC-4ADB-940F-44F53EC48761}" destId="{33D39921-07F0-4B80-B41F-2C610A6638DB}" srcOrd="1" destOrd="0" parTransId="{0FC473ED-FFC4-4B95-AF11-CEF22283390C}" sibTransId="{3FD8B249-8B48-4876-83AF-488F57330D16}"/>
    <dgm:cxn modelId="{5388D046-0878-45A6-91B9-E44143FFA69C}" srcId="{33D39921-07F0-4B80-B41F-2C610A6638DB}" destId="{EA75DE79-587D-4A0B-A2A9-D8F88089C8E6}" srcOrd="1" destOrd="0" parTransId="{72AFE78A-6A3B-4D5B-B2C7-2586737E4C74}" sibTransId="{4F76BAC1-916A-402B-B384-040378D3986B}"/>
    <dgm:cxn modelId="{2E19D310-B32F-4EC4-A55E-F5963208F8CF}" type="presParOf" srcId="{47C4A6E6-6DE3-40FE-BA8D-3E74966FB770}" destId="{BFA6239D-B448-4E69-819C-39D7D1E99F55}" srcOrd="0" destOrd="0" presId="urn:microsoft.com/office/officeart/2009/3/layout/HorizontalOrganizationChart"/>
    <dgm:cxn modelId="{C473E06E-B4D7-47DF-9510-1082895155D9}" type="presParOf" srcId="{BFA6239D-B448-4E69-819C-39D7D1E99F55}" destId="{167A31D5-AF3C-4685-A079-9B19E4D0EFA8}" srcOrd="0" destOrd="0" presId="urn:microsoft.com/office/officeart/2009/3/layout/HorizontalOrganizationChart"/>
    <dgm:cxn modelId="{74C832A3-B3EF-472E-9933-D36B8C29EE34}" type="presParOf" srcId="{167A31D5-AF3C-4685-A079-9B19E4D0EFA8}" destId="{7B760A2B-1BD6-489C-8B57-6E4931EC065F}" srcOrd="0" destOrd="0" presId="urn:microsoft.com/office/officeart/2009/3/layout/HorizontalOrganizationChart"/>
    <dgm:cxn modelId="{10881989-E441-4587-9C90-9F02E3E71D0E}" type="presParOf" srcId="{167A31D5-AF3C-4685-A079-9B19E4D0EFA8}" destId="{1DCB28A0-A370-48D4-AEC4-459C212AEEA0}" srcOrd="1" destOrd="0" presId="urn:microsoft.com/office/officeart/2009/3/layout/HorizontalOrganizationChart"/>
    <dgm:cxn modelId="{2960F9C3-FF0F-435F-AE2D-2A1B37A067E1}" type="presParOf" srcId="{BFA6239D-B448-4E69-819C-39D7D1E99F55}" destId="{86C32EE3-E8C1-4A14-8349-142F7DD610E3}" srcOrd="1" destOrd="0" presId="urn:microsoft.com/office/officeart/2009/3/layout/HorizontalOrganizationChart"/>
    <dgm:cxn modelId="{840E787D-9195-4576-9320-5C06F664699E}" type="presParOf" srcId="{BFA6239D-B448-4E69-819C-39D7D1E99F55}" destId="{22A0BCA6-4F3B-42E7-A57C-87BDE9ACA85A}" srcOrd="2" destOrd="0" presId="urn:microsoft.com/office/officeart/2009/3/layout/HorizontalOrganizationChart"/>
    <dgm:cxn modelId="{B8A925E6-747D-49B4-A0B2-524F581129A8}" type="presParOf" srcId="{47C4A6E6-6DE3-40FE-BA8D-3E74966FB770}" destId="{EEFDC63F-BDEC-4B22-B2D6-1A57C46CAE3F}" srcOrd="1" destOrd="0" presId="urn:microsoft.com/office/officeart/2009/3/layout/HorizontalOrganizationChart"/>
    <dgm:cxn modelId="{9C95DBF0-D472-41C8-AD0C-7BCAB56BF3F9}" type="presParOf" srcId="{EEFDC63F-BDEC-4B22-B2D6-1A57C46CAE3F}" destId="{07995F87-6BC3-4E84-A0F0-5BFEB2DC98DB}" srcOrd="0" destOrd="0" presId="urn:microsoft.com/office/officeart/2009/3/layout/HorizontalOrganizationChart"/>
    <dgm:cxn modelId="{5CEDE094-4FD4-4BE1-AABB-A259DAF3CE1D}" type="presParOf" srcId="{07995F87-6BC3-4E84-A0F0-5BFEB2DC98DB}" destId="{77009BF1-D724-4A78-AF73-F989D8C63D7E}" srcOrd="0" destOrd="0" presId="urn:microsoft.com/office/officeart/2009/3/layout/HorizontalOrganizationChart"/>
    <dgm:cxn modelId="{EC33B312-1621-48E7-B963-7B5FE7906372}" type="presParOf" srcId="{07995F87-6BC3-4E84-A0F0-5BFEB2DC98DB}" destId="{23084866-45E6-4254-A9DE-5F6FEDB66156}" srcOrd="1" destOrd="0" presId="urn:microsoft.com/office/officeart/2009/3/layout/HorizontalOrganizationChart"/>
    <dgm:cxn modelId="{ED10342B-A8C3-4B25-8516-C569A88E05E5}" type="presParOf" srcId="{EEFDC63F-BDEC-4B22-B2D6-1A57C46CAE3F}" destId="{0B715A2A-4F6C-466E-90D1-2C5BFCDCCFA0}" srcOrd="1" destOrd="0" presId="urn:microsoft.com/office/officeart/2009/3/layout/HorizontalOrganizationChart"/>
    <dgm:cxn modelId="{008F0BE7-79DB-4E03-957C-F2F3834C27B3}" type="presParOf" srcId="{0B715A2A-4F6C-466E-90D1-2C5BFCDCCFA0}" destId="{E7779041-50CF-4A76-81FA-32529859E3EF}" srcOrd="0" destOrd="0" presId="urn:microsoft.com/office/officeart/2009/3/layout/HorizontalOrganizationChart"/>
    <dgm:cxn modelId="{164A4836-6A26-48A3-B49B-004C30140B4C}" type="presParOf" srcId="{0B715A2A-4F6C-466E-90D1-2C5BFCDCCFA0}" destId="{1CEEC4DF-05C8-41CB-9167-D7EABC862DF2}" srcOrd="1" destOrd="0" presId="urn:microsoft.com/office/officeart/2009/3/layout/HorizontalOrganizationChart"/>
    <dgm:cxn modelId="{635AE322-33DA-4E6F-BBF1-CF5F3D30A784}" type="presParOf" srcId="{1CEEC4DF-05C8-41CB-9167-D7EABC862DF2}" destId="{88D9C7B0-98D8-4375-A071-25859EC5253B}" srcOrd="0" destOrd="0" presId="urn:microsoft.com/office/officeart/2009/3/layout/HorizontalOrganizationChart"/>
    <dgm:cxn modelId="{D964E94E-229A-4DE0-A31F-655AD6E4740F}" type="presParOf" srcId="{88D9C7B0-98D8-4375-A071-25859EC5253B}" destId="{3EFF2D17-C3FF-4A4E-BE2F-DCBAAF0FCCC7}" srcOrd="0" destOrd="0" presId="urn:microsoft.com/office/officeart/2009/3/layout/HorizontalOrganizationChart"/>
    <dgm:cxn modelId="{C906724C-7EE0-43DF-8CF8-FB6CD2B8CEE6}" type="presParOf" srcId="{88D9C7B0-98D8-4375-A071-25859EC5253B}" destId="{FF722E62-5A83-4389-8EC1-21CC67BF6636}" srcOrd="1" destOrd="0" presId="urn:microsoft.com/office/officeart/2009/3/layout/HorizontalOrganizationChart"/>
    <dgm:cxn modelId="{708CD996-161C-4157-A645-742D8C143980}" type="presParOf" srcId="{1CEEC4DF-05C8-41CB-9167-D7EABC862DF2}" destId="{2310046D-D445-4ED1-9F23-2F9A1138AF24}" srcOrd="1" destOrd="0" presId="urn:microsoft.com/office/officeart/2009/3/layout/HorizontalOrganizationChart"/>
    <dgm:cxn modelId="{B0546ADF-CEAA-4292-AF33-EE53B58399D3}" type="presParOf" srcId="{1CEEC4DF-05C8-41CB-9167-D7EABC862DF2}" destId="{4B89E424-B6EE-4EEA-9454-E3AC6CE0C8E1}" srcOrd="2" destOrd="0" presId="urn:microsoft.com/office/officeart/2009/3/layout/HorizontalOrganizationChart"/>
    <dgm:cxn modelId="{805B50A9-EB58-49EB-B3B9-A0DD12D31C86}" type="presParOf" srcId="{0B715A2A-4F6C-466E-90D1-2C5BFCDCCFA0}" destId="{3354991E-14BD-49D0-9974-9F5F070505D6}" srcOrd="2" destOrd="0" presId="urn:microsoft.com/office/officeart/2009/3/layout/HorizontalOrganizationChart"/>
    <dgm:cxn modelId="{288B76A4-48CF-4A4D-A175-7D0A964FBFB3}" type="presParOf" srcId="{0B715A2A-4F6C-466E-90D1-2C5BFCDCCFA0}" destId="{2F437FF8-33B7-4804-BD67-2C7C8B436469}" srcOrd="3" destOrd="0" presId="urn:microsoft.com/office/officeart/2009/3/layout/HorizontalOrganizationChart"/>
    <dgm:cxn modelId="{40962E60-2970-4CEA-960B-9CA6731DAE42}" type="presParOf" srcId="{2F437FF8-33B7-4804-BD67-2C7C8B436469}" destId="{16958101-8D01-4CDE-B15F-056D187DEAC8}" srcOrd="0" destOrd="0" presId="urn:microsoft.com/office/officeart/2009/3/layout/HorizontalOrganizationChart"/>
    <dgm:cxn modelId="{96E1976F-13E4-4621-8297-8C328556A100}" type="presParOf" srcId="{16958101-8D01-4CDE-B15F-056D187DEAC8}" destId="{45B7C4E4-2985-4E09-9376-11502B065313}" srcOrd="0" destOrd="0" presId="urn:microsoft.com/office/officeart/2009/3/layout/HorizontalOrganizationChart"/>
    <dgm:cxn modelId="{23C6223A-9433-43CD-8905-1555115C0320}" type="presParOf" srcId="{16958101-8D01-4CDE-B15F-056D187DEAC8}" destId="{E01E745A-304F-4735-9202-53E2A595504D}" srcOrd="1" destOrd="0" presId="urn:microsoft.com/office/officeart/2009/3/layout/HorizontalOrganizationChart"/>
    <dgm:cxn modelId="{7EAC8F4F-3A29-45EF-B5CC-47853B42CA65}" type="presParOf" srcId="{2F437FF8-33B7-4804-BD67-2C7C8B436469}" destId="{6271F89F-CB03-41D4-AA02-DD674EBBF2CA}" srcOrd="1" destOrd="0" presId="urn:microsoft.com/office/officeart/2009/3/layout/HorizontalOrganizationChart"/>
    <dgm:cxn modelId="{6F5B06BA-7223-4011-B187-F08C39C9C407}" type="presParOf" srcId="{2F437FF8-33B7-4804-BD67-2C7C8B436469}" destId="{1E4BDEB8-4B84-4400-B9FF-353FFBB48D3F}" srcOrd="2" destOrd="0" presId="urn:microsoft.com/office/officeart/2009/3/layout/HorizontalOrganizationChart"/>
    <dgm:cxn modelId="{6BEE15C4-12BD-49C0-97EA-8A67A82F9FA3}" type="presParOf" srcId="{EEFDC63F-BDEC-4B22-B2D6-1A57C46CAE3F}" destId="{F3491718-55AC-438F-B80E-329A2E00EAB8}" srcOrd="2" destOrd="0" presId="urn:microsoft.com/office/officeart/2009/3/layout/HorizontalOrganizationChart"/>
    <dgm:cxn modelId="{102CC33E-A37B-45A4-B2C9-425BBBBBEFE1}" type="presParOf" srcId="{47C4A6E6-6DE3-40FE-BA8D-3E74966FB770}" destId="{4876A0E4-4321-4A67-A2D5-CED06F71ABA0}" srcOrd="2" destOrd="0" presId="urn:microsoft.com/office/officeart/2009/3/layout/HorizontalOrganizationChart"/>
    <dgm:cxn modelId="{CA8364C8-1BCD-40DF-AFC1-B0557522C3FE}" type="presParOf" srcId="{4876A0E4-4321-4A67-A2D5-CED06F71ABA0}" destId="{ACD61CBB-9EBB-463F-A227-A3C05AD9CD0D}" srcOrd="0" destOrd="0" presId="urn:microsoft.com/office/officeart/2009/3/layout/HorizontalOrganizationChart"/>
    <dgm:cxn modelId="{FB5F1E11-7CE3-47AA-BAB2-912105688209}" type="presParOf" srcId="{ACD61CBB-9EBB-463F-A227-A3C05AD9CD0D}" destId="{E887207A-607B-41BA-AB57-FC42546975D0}" srcOrd="0" destOrd="0" presId="urn:microsoft.com/office/officeart/2009/3/layout/HorizontalOrganizationChart"/>
    <dgm:cxn modelId="{D61004CA-DE44-4BB8-AAFC-A1D183373EC8}" type="presParOf" srcId="{ACD61CBB-9EBB-463F-A227-A3C05AD9CD0D}" destId="{8760BF78-6645-4164-864D-5E6D6EFB7299}" srcOrd="1" destOrd="0" presId="urn:microsoft.com/office/officeart/2009/3/layout/HorizontalOrganizationChart"/>
    <dgm:cxn modelId="{3A454A87-727B-4212-8EEC-5D7A18B3F45E}" type="presParOf" srcId="{4876A0E4-4321-4A67-A2D5-CED06F71ABA0}" destId="{69EE2400-99FA-4817-AAD0-1A8D29DC2126}" srcOrd="1" destOrd="0" presId="urn:microsoft.com/office/officeart/2009/3/layout/HorizontalOrganizationChart"/>
    <dgm:cxn modelId="{F3B48395-18C8-43B4-8F57-19EF497EE841}" type="presParOf" srcId="{4876A0E4-4321-4A67-A2D5-CED06F71ABA0}" destId="{A1F24666-4791-4565-8189-86FD62281BCE}" srcOrd="2" destOrd="0" presId="urn:microsoft.com/office/officeart/2009/3/layout/HorizontalOrganizationChart"/>
  </dgm:cxnLst>
  <dgm:bg/>
  <dgm:whole>
    <a:ln>
      <a:solidFill>
        <a:schemeClr val="bg1"/>
      </a:solidFill>
    </a:ln>
  </dgm:whole>
</dgm:dataModel>
</file>

<file path=ppt/diagrams/data67.xml><?xml version="1.0" encoding="utf-8"?>
<dgm:dataModel xmlns:dgm="http://schemas.openxmlformats.org/drawingml/2006/diagram" xmlns:a="http://schemas.openxmlformats.org/drawingml/2006/main">
  <dgm:ptLst>
    <dgm:pt modelId="{AE6342A5-3325-4E95-9651-9B36155B37CD}"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fr-FR"/>
        </a:p>
      </dgm:t>
    </dgm:pt>
    <dgm:pt modelId="{D01B647D-AF3F-4623-8C31-57A3D807A1E2}">
      <dgm:prSet phldrT="[Texte]" custT="1"/>
      <dgm:spPr>
        <a:solidFill>
          <a:srgbClr val="FFFF00"/>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1</a:t>
          </a:r>
          <a:endParaRPr lang="fr-FR" sz="2000" b="1" dirty="0">
            <a:solidFill>
              <a:schemeClr val="tx1"/>
            </a:solidFill>
            <a:cs typeface="+mj-cs"/>
          </a:endParaRPr>
        </a:p>
      </dgm:t>
    </dgm:pt>
    <dgm:pt modelId="{A5667086-41D4-4D81-92E7-131DA235F09A}" type="parTrans" cxnId="{02ADF8A7-1D6F-43E2-9616-D345D14340A8}">
      <dgm:prSet/>
      <dgm:spPr/>
      <dgm:t>
        <a:bodyPr/>
        <a:lstStyle/>
        <a:p>
          <a:endParaRPr lang="fr-FR"/>
        </a:p>
      </dgm:t>
    </dgm:pt>
    <dgm:pt modelId="{F2510889-6C1D-4325-94F0-4962CDE16C9D}" type="sibTrans" cxnId="{02ADF8A7-1D6F-43E2-9616-D345D14340A8}">
      <dgm:prSet/>
      <dgm:spPr/>
      <dgm:t>
        <a:bodyPr/>
        <a:lstStyle/>
        <a:p>
          <a:endParaRPr lang="fr-FR"/>
        </a:p>
      </dgm:t>
    </dgm:pt>
    <dgm:pt modelId="{7D9FB04A-AEB5-4C46-86EE-B74E9BA2ACD0}">
      <dgm:prSet phldrT="[Texte]" custT="1"/>
      <dgm:spPr>
        <a:solidFill>
          <a:schemeClr val="accent1">
            <a:lumMod val="40000"/>
            <a:lumOff val="60000"/>
          </a:schemeClr>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2</a:t>
          </a:r>
          <a:endParaRPr lang="fr-FR" sz="2000" b="1" dirty="0">
            <a:solidFill>
              <a:schemeClr val="tx1"/>
            </a:solidFill>
            <a:cs typeface="+mj-cs"/>
          </a:endParaRPr>
        </a:p>
      </dgm:t>
    </dgm:pt>
    <dgm:pt modelId="{E3B0D70B-387C-48D2-991B-FAF03431F1C4}" type="parTrans" cxnId="{82736EBB-71AE-4795-9B4D-30791929AD9A}">
      <dgm:prSet/>
      <dgm:spPr/>
      <dgm:t>
        <a:bodyPr/>
        <a:lstStyle/>
        <a:p>
          <a:endParaRPr lang="fr-FR"/>
        </a:p>
      </dgm:t>
    </dgm:pt>
    <dgm:pt modelId="{D918948E-5028-4074-B871-A044787B68C9}" type="sibTrans" cxnId="{82736EBB-71AE-4795-9B4D-30791929AD9A}">
      <dgm:prSet/>
      <dgm:spPr/>
      <dgm:t>
        <a:bodyPr/>
        <a:lstStyle/>
        <a:p>
          <a:endParaRPr lang="fr-FR"/>
        </a:p>
      </dgm:t>
    </dgm:pt>
    <dgm:pt modelId="{17363D58-1CE5-4103-9840-DF3B46537E01}">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9E61CE2E-CAAC-45A1-9B2A-CF56B3ABB2CF}" type="sibTrans" cxnId="{DCBBC89E-093C-4748-BF9E-C90C3C20ECA9}">
      <dgm:prSet/>
      <dgm:spPr/>
      <dgm:t>
        <a:bodyPr/>
        <a:lstStyle/>
        <a:p>
          <a:endParaRPr lang="fr-FR"/>
        </a:p>
      </dgm:t>
    </dgm:pt>
    <dgm:pt modelId="{9CCF6353-6CFA-43AF-8FE0-7204E3592A59}" type="parTrans" cxnId="{DCBBC89E-093C-4748-BF9E-C90C3C20ECA9}">
      <dgm:prSet/>
      <dgm:spPr/>
      <dgm:t>
        <a:bodyPr/>
        <a:lstStyle/>
        <a:p>
          <a:endParaRPr lang="fr-FR"/>
        </a:p>
      </dgm:t>
    </dgm:pt>
    <dgm:pt modelId="{2920BCD6-B3E4-49B3-A3AA-CEAB74EB82DE}">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6274DA07-7528-42C7-A9C8-065BF3BEC610}" type="sibTrans" cxnId="{54263311-F48B-41AC-BDE0-F534793D520D}">
      <dgm:prSet/>
      <dgm:spPr/>
      <dgm:t>
        <a:bodyPr/>
        <a:lstStyle/>
        <a:p>
          <a:endParaRPr lang="fr-FR"/>
        </a:p>
      </dgm:t>
    </dgm:pt>
    <dgm:pt modelId="{5B80076F-A64B-40E1-AB65-82D387EB6820}" type="parTrans" cxnId="{54263311-F48B-41AC-BDE0-F534793D520D}">
      <dgm:prSet/>
      <dgm:spPr/>
      <dgm:t>
        <a:bodyPr/>
        <a:lstStyle/>
        <a:p>
          <a:endParaRPr lang="fr-FR"/>
        </a:p>
      </dgm:t>
    </dgm:pt>
    <dgm:pt modelId="{6FEB966A-B773-43CE-982A-32496626E83E}" type="pres">
      <dgm:prSet presAssocID="{AE6342A5-3325-4E95-9651-9B36155B37CD}" presName="outerComposite" presStyleCnt="0">
        <dgm:presLayoutVars>
          <dgm:chMax val="2"/>
          <dgm:animLvl val="lvl"/>
          <dgm:resizeHandles val="exact"/>
        </dgm:presLayoutVars>
      </dgm:prSet>
      <dgm:spPr/>
      <dgm:t>
        <a:bodyPr/>
        <a:lstStyle/>
        <a:p>
          <a:endParaRPr lang="fr-FR"/>
        </a:p>
      </dgm:t>
    </dgm:pt>
    <dgm:pt modelId="{6A45746E-BF28-4C5C-8933-A420F0FA2CDC}" type="pres">
      <dgm:prSet presAssocID="{AE6342A5-3325-4E95-9651-9B36155B37CD}" presName="dummyMaxCanvas" presStyleCnt="0"/>
      <dgm:spPr/>
    </dgm:pt>
    <dgm:pt modelId="{96F746E6-D2D5-4EA8-B5F8-D3697AB4B1ED}" type="pres">
      <dgm:prSet presAssocID="{AE6342A5-3325-4E95-9651-9B36155B37CD}" presName="parentComposite" presStyleCnt="0"/>
      <dgm:spPr/>
    </dgm:pt>
    <dgm:pt modelId="{A3FBA9F2-6C52-4EFE-998B-388C69A9A393}" type="pres">
      <dgm:prSet presAssocID="{AE6342A5-3325-4E95-9651-9B36155B37CD}" presName="parent1" presStyleLbl="alignAccFollowNode1" presStyleIdx="0" presStyleCnt="4" custFlipVert="1" custScaleY="7427">
        <dgm:presLayoutVars>
          <dgm:chMax val="4"/>
        </dgm:presLayoutVars>
      </dgm:prSet>
      <dgm:spPr/>
      <dgm:t>
        <a:bodyPr/>
        <a:lstStyle/>
        <a:p>
          <a:endParaRPr lang="fr-FR"/>
        </a:p>
      </dgm:t>
    </dgm:pt>
    <dgm:pt modelId="{A35BE092-228B-4E3F-993E-A2D4ABD91426}" type="pres">
      <dgm:prSet presAssocID="{AE6342A5-3325-4E95-9651-9B36155B37CD}" presName="parent2" presStyleLbl="alignAccFollowNode1" presStyleIdx="1" presStyleCnt="4" custFlipVert="1" custScaleX="63761" custScaleY="7427">
        <dgm:presLayoutVars>
          <dgm:chMax val="4"/>
        </dgm:presLayoutVars>
      </dgm:prSet>
      <dgm:spPr/>
      <dgm:t>
        <a:bodyPr/>
        <a:lstStyle/>
        <a:p>
          <a:endParaRPr lang="fr-FR"/>
        </a:p>
      </dgm:t>
    </dgm:pt>
    <dgm:pt modelId="{B49D8F64-CBBA-4FCE-8C9C-E7BF1EF2DB7A}" type="pres">
      <dgm:prSet presAssocID="{AE6342A5-3325-4E95-9651-9B36155B37CD}" presName="childrenComposite" presStyleCnt="0"/>
      <dgm:spPr/>
    </dgm:pt>
    <dgm:pt modelId="{A7C07BBC-0481-4A10-A6F4-772E55A83049}" type="pres">
      <dgm:prSet presAssocID="{AE6342A5-3325-4E95-9651-9B36155B37CD}" presName="dummyMaxCanvas_ChildArea" presStyleCnt="0"/>
      <dgm:spPr/>
    </dgm:pt>
    <dgm:pt modelId="{470B8130-2164-4B92-B406-FF6788E81382}" type="pres">
      <dgm:prSet presAssocID="{AE6342A5-3325-4E95-9651-9B36155B37CD}" presName="fulcrum" presStyleLbl="alignAccFollowNode1" presStyleIdx="2" presStyleCnt="4"/>
      <dgm:spPr>
        <a:solidFill>
          <a:schemeClr val="tx1">
            <a:alpha val="90000"/>
          </a:schemeClr>
        </a:solidFill>
      </dgm:spPr>
    </dgm:pt>
    <dgm:pt modelId="{F0295B23-93E2-4333-9ADB-C94B9673881D}" type="pres">
      <dgm:prSet presAssocID="{AE6342A5-3325-4E95-9651-9B36155B37CD}" presName="balance_11" presStyleLbl="alignAccFollowNode1" presStyleIdx="3" presStyleCnt="4" custAng="20605647">
        <dgm:presLayoutVars>
          <dgm:bulletEnabled val="1"/>
        </dgm:presLayoutVars>
      </dgm:prSet>
      <dgm:spPr>
        <a:solidFill>
          <a:schemeClr val="tx1">
            <a:alpha val="90000"/>
          </a:schemeClr>
        </a:solidFill>
      </dgm:spPr>
    </dgm:pt>
    <dgm:pt modelId="{A67387FB-DF5B-4975-8084-C443B381A078}" type="pres">
      <dgm:prSet presAssocID="{AE6342A5-3325-4E95-9651-9B36155B37CD}" presName="left_11_1" presStyleLbl="node1" presStyleIdx="0" presStyleCnt="2" custAng="20674961" custScaleY="86775" custLinFactNeighborX="-6923" custLinFactNeighborY="26055">
        <dgm:presLayoutVars>
          <dgm:bulletEnabled val="1"/>
        </dgm:presLayoutVars>
      </dgm:prSet>
      <dgm:spPr/>
      <dgm:t>
        <a:bodyPr/>
        <a:lstStyle/>
        <a:p>
          <a:endParaRPr lang="fr-FR"/>
        </a:p>
      </dgm:t>
    </dgm:pt>
    <dgm:pt modelId="{08A405E8-63E6-49B2-BD9A-083CD0ACE683}" type="pres">
      <dgm:prSet presAssocID="{AE6342A5-3325-4E95-9651-9B36155B37CD}" presName="right_11_1" presStyleLbl="node1" presStyleIdx="1" presStyleCnt="2" custAng="20536910" custScaleY="86775" custLinFactNeighborX="-28027" custLinFactNeighborY="1439">
        <dgm:presLayoutVars>
          <dgm:bulletEnabled val="1"/>
        </dgm:presLayoutVars>
      </dgm:prSet>
      <dgm:spPr/>
      <dgm:t>
        <a:bodyPr/>
        <a:lstStyle/>
        <a:p>
          <a:endParaRPr lang="fr-FR"/>
        </a:p>
      </dgm:t>
    </dgm:pt>
  </dgm:ptLst>
  <dgm:cxnLst>
    <dgm:cxn modelId="{82736EBB-71AE-4795-9B4D-30791929AD9A}" srcId="{2920BCD6-B3E4-49B3-A3AA-CEAB74EB82DE}" destId="{7D9FB04A-AEB5-4C46-86EE-B74E9BA2ACD0}" srcOrd="0" destOrd="0" parTransId="{E3B0D70B-387C-48D2-991B-FAF03431F1C4}" sibTransId="{D918948E-5028-4074-B871-A044787B68C9}"/>
    <dgm:cxn modelId="{DA036403-3C54-4789-834F-55FE83493326}" type="presOf" srcId="{2920BCD6-B3E4-49B3-A3AA-CEAB74EB82DE}" destId="{A35BE092-228B-4E3F-993E-A2D4ABD91426}" srcOrd="0" destOrd="0" presId="urn:microsoft.com/office/officeart/2005/8/layout/balance1"/>
    <dgm:cxn modelId="{DCBBC89E-093C-4748-BF9E-C90C3C20ECA9}" srcId="{AE6342A5-3325-4E95-9651-9B36155B37CD}" destId="{17363D58-1CE5-4103-9840-DF3B46537E01}" srcOrd="0" destOrd="0" parTransId="{9CCF6353-6CFA-43AF-8FE0-7204E3592A59}" sibTransId="{9E61CE2E-CAAC-45A1-9B2A-CF56B3ABB2CF}"/>
    <dgm:cxn modelId="{F0B873FA-3E86-4D49-A558-0216BC330A21}" type="presOf" srcId="{AE6342A5-3325-4E95-9651-9B36155B37CD}" destId="{6FEB966A-B773-43CE-982A-32496626E83E}" srcOrd="0" destOrd="0" presId="urn:microsoft.com/office/officeart/2005/8/layout/balance1"/>
    <dgm:cxn modelId="{02ADF8A7-1D6F-43E2-9616-D345D14340A8}" srcId="{17363D58-1CE5-4103-9840-DF3B46537E01}" destId="{D01B647D-AF3F-4623-8C31-57A3D807A1E2}" srcOrd="0" destOrd="0" parTransId="{A5667086-41D4-4D81-92E7-131DA235F09A}" sibTransId="{F2510889-6C1D-4325-94F0-4962CDE16C9D}"/>
    <dgm:cxn modelId="{1B91ABA1-C191-482B-8BB2-086916D73D58}" type="presOf" srcId="{D01B647D-AF3F-4623-8C31-57A3D807A1E2}" destId="{A67387FB-DF5B-4975-8084-C443B381A078}" srcOrd="0" destOrd="0" presId="urn:microsoft.com/office/officeart/2005/8/layout/balance1"/>
    <dgm:cxn modelId="{B357BF6E-089E-4762-A009-604F079F4AC1}" type="presOf" srcId="{7D9FB04A-AEB5-4C46-86EE-B74E9BA2ACD0}" destId="{08A405E8-63E6-49B2-BD9A-083CD0ACE683}" srcOrd="0" destOrd="0" presId="urn:microsoft.com/office/officeart/2005/8/layout/balance1"/>
    <dgm:cxn modelId="{54263311-F48B-41AC-BDE0-F534793D520D}" srcId="{AE6342A5-3325-4E95-9651-9B36155B37CD}" destId="{2920BCD6-B3E4-49B3-A3AA-CEAB74EB82DE}" srcOrd="1" destOrd="0" parTransId="{5B80076F-A64B-40E1-AB65-82D387EB6820}" sibTransId="{6274DA07-7528-42C7-A9C8-065BF3BEC610}"/>
    <dgm:cxn modelId="{D92451F3-2AB3-4C22-A186-65BC5C5EE2F4}" type="presOf" srcId="{17363D58-1CE5-4103-9840-DF3B46537E01}" destId="{A3FBA9F2-6C52-4EFE-998B-388C69A9A393}" srcOrd="0" destOrd="0" presId="urn:microsoft.com/office/officeart/2005/8/layout/balance1"/>
    <dgm:cxn modelId="{590D2F3D-14B6-4359-9B57-69ABB3ECFA06}" type="presParOf" srcId="{6FEB966A-B773-43CE-982A-32496626E83E}" destId="{6A45746E-BF28-4C5C-8933-A420F0FA2CDC}" srcOrd="0" destOrd="0" presId="urn:microsoft.com/office/officeart/2005/8/layout/balance1"/>
    <dgm:cxn modelId="{42346D2B-BDE5-4DA8-9A44-DA415B719237}" type="presParOf" srcId="{6FEB966A-B773-43CE-982A-32496626E83E}" destId="{96F746E6-D2D5-4EA8-B5F8-D3697AB4B1ED}" srcOrd="1" destOrd="0" presId="urn:microsoft.com/office/officeart/2005/8/layout/balance1"/>
    <dgm:cxn modelId="{AD0EF21A-9755-4517-90A7-93D04E99BB38}" type="presParOf" srcId="{96F746E6-D2D5-4EA8-B5F8-D3697AB4B1ED}" destId="{A3FBA9F2-6C52-4EFE-998B-388C69A9A393}" srcOrd="0" destOrd="0" presId="urn:microsoft.com/office/officeart/2005/8/layout/balance1"/>
    <dgm:cxn modelId="{C18C42AD-FDA9-4A70-B148-4CEEE40FC5AC}" type="presParOf" srcId="{96F746E6-D2D5-4EA8-B5F8-D3697AB4B1ED}" destId="{A35BE092-228B-4E3F-993E-A2D4ABD91426}" srcOrd="1" destOrd="0" presId="urn:microsoft.com/office/officeart/2005/8/layout/balance1"/>
    <dgm:cxn modelId="{F5CF79AC-7B76-4F75-AFFE-BA8D6059886F}" type="presParOf" srcId="{6FEB966A-B773-43CE-982A-32496626E83E}" destId="{B49D8F64-CBBA-4FCE-8C9C-E7BF1EF2DB7A}" srcOrd="2" destOrd="0" presId="urn:microsoft.com/office/officeart/2005/8/layout/balance1"/>
    <dgm:cxn modelId="{13374312-CC87-4B54-9912-8F0BF7397B63}" type="presParOf" srcId="{B49D8F64-CBBA-4FCE-8C9C-E7BF1EF2DB7A}" destId="{A7C07BBC-0481-4A10-A6F4-772E55A83049}" srcOrd="0" destOrd="0" presId="urn:microsoft.com/office/officeart/2005/8/layout/balance1"/>
    <dgm:cxn modelId="{0978819A-850B-411E-9347-B20894203799}" type="presParOf" srcId="{B49D8F64-CBBA-4FCE-8C9C-E7BF1EF2DB7A}" destId="{470B8130-2164-4B92-B406-FF6788E81382}" srcOrd="1" destOrd="0" presId="urn:microsoft.com/office/officeart/2005/8/layout/balance1"/>
    <dgm:cxn modelId="{427FC8D1-69E2-4EA6-B733-06BD0D22E494}" type="presParOf" srcId="{B49D8F64-CBBA-4FCE-8C9C-E7BF1EF2DB7A}" destId="{F0295B23-93E2-4333-9ADB-C94B9673881D}" srcOrd="2" destOrd="0" presId="urn:microsoft.com/office/officeart/2005/8/layout/balance1"/>
    <dgm:cxn modelId="{93FDB5B5-972A-40F5-960B-FBC439973944}" type="presParOf" srcId="{B49D8F64-CBBA-4FCE-8C9C-E7BF1EF2DB7A}" destId="{A67387FB-DF5B-4975-8084-C443B381A078}" srcOrd="3" destOrd="0" presId="urn:microsoft.com/office/officeart/2005/8/layout/balance1"/>
    <dgm:cxn modelId="{B623360C-18B2-4ABD-BAFA-A8F0B0788FAB}" type="presParOf" srcId="{B49D8F64-CBBA-4FCE-8C9C-E7BF1EF2DB7A}" destId="{08A405E8-63E6-49B2-BD9A-083CD0ACE683}" srcOrd="4" destOrd="0" presId="urn:microsoft.com/office/officeart/2005/8/layout/balance1"/>
  </dgm:cxnLst>
  <dgm:bg/>
  <dgm:whole>
    <a:ln>
      <a:solidFill>
        <a:schemeClr val="bg1"/>
      </a:solidFill>
    </a:ln>
  </dgm:whole>
</dgm:dataModel>
</file>

<file path=ppt/diagrams/data68.xml><?xml version="1.0" encoding="utf-8"?>
<dgm:dataModel xmlns:dgm="http://schemas.openxmlformats.org/drawingml/2006/diagram" xmlns:a="http://schemas.openxmlformats.org/drawingml/2006/main">
  <dgm:ptLst>
    <dgm:pt modelId="{EB378A68-9C7C-4C6C-A59F-DB35770EB1A8}" type="doc">
      <dgm:prSet loTypeId="urn:microsoft.com/office/officeart/2008/layout/HorizontalMultiLevelHierarchy" loCatId="hierarchy" qsTypeId="urn:microsoft.com/office/officeart/2005/8/quickstyle/simple1" qsCatId="simple" csTypeId="urn:microsoft.com/office/officeart/2005/8/colors/accent0_1" csCatId="mainScheme" phldr="1"/>
      <dgm:spPr/>
      <dgm:t>
        <a:bodyPr/>
        <a:lstStyle/>
        <a:p>
          <a:endParaRPr lang="fr-FR"/>
        </a:p>
      </dgm:t>
    </dgm:pt>
    <dgm:pt modelId="{35238A60-6A02-4C28-AC6C-24AFDF655360}">
      <dgm:prSet phldrT="[Texte]" custT="1"/>
      <dgm:spPr>
        <a:ln>
          <a:solidFill>
            <a:schemeClr val="bg1"/>
          </a:solidFill>
        </a:ln>
      </dgm:spPr>
      <dgm:t>
        <a:bodyPr/>
        <a:lstStyle/>
        <a:p>
          <a:pPr algn="just"/>
          <a:endParaRPr lang="fr-FR" sz="2400" b="1" dirty="0">
            <a:cs typeface="+mj-cs"/>
          </a:endParaRPr>
        </a:p>
      </dgm:t>
    </dgm:pt>
    <dgm:pt modelId="{D6DEE8A4-B569-45DF-BA77-F3D0FFA4BEF7}" type="parTrans" cxnId="{4A7CB476-B3E6-4530-A2F2-81D5ED5BC943}">
      <dgm:prSet/>
      <dgm:spPr/>
      <dgm:t>
        <a:bodyPr/>
        <a:lstStyle/>
        <a:p>
          <a:endParaRPr lang="fr-FR" sz="1000" b="1">
            <a:cs typeface="+mj-cs"/>
          </a:endParaRPr>
        </a:p>
      </dgm:t>
    </dgm:pt>
    <dgm:pt modelId="{4690D313-06AD-43D9-B218-A4FB92BBCDEA}" type="sibTrans" cxnId="{4A7CB476-B3E6-4530-A2F2-81D5ED5BC943}">
      <dgm:prSet/>
      <dgm:spPr/>
      <dgm:t>
        <a:bodyPr/>
        <a:lstStyle/>
        <a:p>
          <a:endParaRPr lang="fr-FR"/>
        </a:p>
      </dgm:t>
    </dgm:pt>
    <dgm:pt modelId="{77C35111-8E85-4789-9793-54BE89010271}">
      <dgm:prSet custT="1"/>
      <dgm:spPr>
        <a:solidFill>
          <a:srgbClr val="92D050"/>
        </a:solidFill>
        <a:ln>
          <a:solidFill>
            <a:srgbClr val="92D050"/>
          </a:solidFill>
        </a:ln>
      </dgm:spPr>
      <dgm:t>
        <a:bodyPr/>
        <a:lstStyle/>
        <a:p>
          <a:pPr algn="r" rtl="1"/>
          <a:r>
            <a:rPr lang="ar-TN" sz="2400" b="1" dirty="0">
              <a:cs typeface="+mj-cs"/>
            </a:rPr>
            <a:t> إذا وُجدت قرينة أخرى لفائدة واحد من المعنيين، أخِذ </a:t>
          </a:r>
          <a:r>
            <a:rPr lang="ar-TN" sz="2400" b="1" dirty="0" err="1">
              <a:cs typeface="+mj-cs"/>
            </a:rPr>
            <a:t>بها</a:t>
          </a:r>
          <a:r>
            <a:rPr lang="ar-TN" sz="2400" b="1" dirty="0">
              <a:cs typeface="+mj-cs"/>
            </a:rPr>
            <a:t>، لأنّها أقوى من القرينة الأولى في الدّلالة          على مراد المتكلّم.</a:t>
          </a:r>
        </a:p>
        <a:p>
          <a:pPr algn="r" rtl="1"/>
          <a:r>
            <a:rPr lang="ar-TN" sz="2400" b="1" dirty="0">
              <a:cs typeface="+mj-cs"/>
            </a:rPr>
            <a:t> أمّا إذا لم توجد الأخرى، بقينا مع قرينة واحدة على مراد المتكلّم، فيؤخذ </a:t>
          </a:r>
          <a:r>
            <a:rPr lang="ar-TN" sz="2400" b="1" dirty="0" err="1">
              <a:cs typeface="+mj-cs"/>
            </a:rPr>
            <a:t>بها</a:t>
          </a:r>
          <a:r>
            <a:rPr lang="ar-TN" sz="2400" b="1" dirty="0">
              <a:cs typeface="+mj-cs"/>
            </a:rPr>
            <a:t>.</a:t>
          </a:r>
          <a:endParaRPr lang="fr-FR" sz="2400" b="1" dirty="0">
            <a:cs typeface="+mj-cs"/>
          </a:endParaRPr>
        </a:p>
      </dgm:t>
    </dgm:pt>
    <dgm:pt modelId="{E31E5E1D-2E9C-454D-91D4-3D228A2CBC92}" type="parTrans" cxnId="{0B21251A-3FC7-4AD4-9EE6-0E26C8AB960A}">
      <dgm:prSet custT="1"/>
      <dgm:spPr/>
      <dgm:t>
        <a:bodyPr/>
        <a:lstStyle/>
        <a:p>
          <a:pPr algn="just"/>
          <a:endParaRPr lang="fr-FR" sz="2400" b="1">
            <a:cs typeface="+mj-cs"/>
          </a:endParaRPr>
        </a:p>
      </dgm:t>
    </dgm:pt>
    <dgm:pt modelId="{C20A8D7D-2C70-453D-989F-6B3A8F3546E4}" type="sibTrans" cxnId="{0B21251A-3FC7-4AD4-9EE6-0E26C8AB960A}">
      <dgm:prSet/>
      <dgm:spPr/>
      <dgm:t>
        <a:bodyPr/>
        <a:lstStyle/>
        <a:p>
          <a:endParaRPr lang="fr-FR"/>
        </a:p>
      </dgm:t>
    </dgm:pt>
    <dgm:pt modelId="{53E05060-2AF6-4CCB-A370-A80F1FAE7F31}" type="pres">
      <dgm:prSet presAssocID="{EB378A68-9C7C-4C6C-A59F-DB35770EB1A8}" presName="Name0" presStyleCnt="0">
        <dgm:presLayoutVars>
          <dgm:chPref val="1"/>
          <dgm:dir val="rev"/>
          <dgm:animOne val="branch"/>
          <dgm:animLvl val="lvl"/>
          <dgm:resizeHandles val="exact"/>
        </dgm:presLayoutVars>
      </dgm:prSet>
      <dgm:spPr/>
      <dgm:t>
        <a:bodyPr/>
        <a:lstStyle/>
        <a:p>
          <a:endParaRPr lang="fr-FR"/>
        </a:p>
      </dgm:t>
    </dgm:pt>
    <dgm:pt modelId="{9B533D1D-0687-4140-9B56-848293148F6F}" type="pres">
      <dgm:prSet presAssocID="{35238A60-6A02-4C28-AC6C-24AFDF655360}" presName="root1" presStyleCnt="0"/>
      <dgm:spPr/>
      <dgm:t>
        <a:bodyPr/>
        <a:lstStyle/>
        <a:p>
          <a:pPr rtl="1"/>
          <a:endParaRPr lang="ar-SA"/>
        </a:p>
      </dgm:t>
    </dgm:pt>
    <dgm:pt modelId="{8A940D99-77E5-40C7-8C31-0D19E57AC679}" type="pres">
      <dgm:prSet presAssocID="{35238A60-6A02-4C28-AC6C-24AFDF655360}" presName="LevelOneTextNode" presStyleLbl="node0" presStyleIdx="0" presStyleCnt="1" custScaleX="1660" custScaleY="1660">
        <dgm:presLayoutVars>
          <dgm:chPref val="3"/>
        </dgm:presLayoutVars>
      </dgm:prSet>
      <dgm:spPr/>
      <dgm:t>
        <a:bodyPr/>
        <a:lstStyle/>
        <a:p>
          <a:pPr rtl="1"/>
          <a:endParaRPr lang="ar-SA"/>
        </a:p>
      </dgm:t>
    </dgm:pt>
    <dgm:pt modelId="{8D68D073-4815-43B3-AA42-8909853FB76C}" type="pres">
      <dgm:prSet presAssocID="{35238A60-6A02-4C28-AC6C-24AFDF655360}" presName="level2hierChild" presStyleCnt="0"/>
      <dgm:spPr/>
      <dgm:t>
        <a:bodyPr/>
        <a:lstStyle/>
        <a:p>
          <a:pPr rtl="1"/>
          <a:endParaRPr lang="ar-SA"/>
        </a:p>
      </dgm:t>
    </dgm:pt>
    <dgm:pt modelId="{E2E92770-1253-41C6-A9F0-C1674D67E3D2}" type="pres">
      <dgm:prSet presAssocID="{E31E5E1D-2E9C-454D-91D4-3D228A2CBC92}" presName="conn2-1" presStyleLbl="parChTrans1D2" presStyleIdx="0" presStyleCnt="1"/>
      <dgm:spPr/>
      <dgm:t>
        <a:bodyPr/>
        <a:lstStyle/>
        <a:p>
          <a:endParaRPr lang="fr-FR"/>
        </a:p>
      </dgm:t>
    </dgm:pt>
    <dgm:pt modelId="{FD0DA716-89A5-4FE2-B10D-9C93DC8C153A}" type="pres">
      <dgm:prSet presAssocID="{E31E5E1D-2E9C-454D-91D4-3D228A2CBC92}" presName="connTx" presStyleLbl="parChTrans1D2" presStyleIdx="0" presStyleCnt="1"/>
      <dgm:spPr/>
      <dgm:t>
        <a:bodyPr/>
        <a:lstStyle/>
        <a:p>
          <a:endParaRPr lang="fr-FR"/>
        </a:p>
      </dgm:t>
    </dgm:pt>
    <dgm:pt modelId="{6308E8EA-DEE6-4405-B8F4-15CA0D6ACEDB}" type="pres">
      <dgm:prSet presAssocID="{77C35111-8E85-4789-9793-54BE89010271}" presName="root2" presStyleCnt="0"/>
      <dgm:spPr/>
      <dgm:t>
        <a:bodyPr/>
        <a:lstStyle/>
        <a:p>
          <a:pPr rtl="1"/>
          <a:endParaRPr lang="ar-SA"/>
        </a:p>
      </dgm:t>
    </dgm:pt>
    <dgm:pt modelId="{03589933-CB8D-45CA-B28F-5A1A30F41A9A}" type="pres">
      <dgm:prSet presAssocID="{77C35111-8E85-4789-9793-54BE89010271}" presName="LevelTwoTextNode" presStyleLbl="node2" presStyleIdx="0" presStyleCnt="1" custScaleX="2000000" custScaleY="2000000" custLinFactX="-6153" custLinFactY="-100000" custLinFactNeighborX="-100000" custLinFactNeighborY="-102671">
        <dgm:presLayoutVars>
          <dgm:chPref val="3"/>
        </dgm:presLayoutVars>
      </dgm:prSet>
      <dgm:spPr/>
      <dgm:t>
        <a:bodyPr/>
        <a:lstStyle/>
        <a:p>
          <a:endParaRPr lang="fr-FR"/>
        </a:p>
      </dgm:t>
    </dgm:pt>
    <dgm:pt modelId="{FDAC8CE6-0273-4067-82FF-521DEB40B694}" type="pres">
      <dgm:prSet presAssocID="{77C35111-8E85-4789-9793-54BE89010271}" presName="level3hierChild" presStyleCnt="0"/>
      <dgm:spPr/>
      <dgm:t>
        <a:bodyPr/>
        <a:lstStyle/>
        <a:p>
          <a:pPr rtl="1"/>
          <a:endParaRPr lang="ar-SA"/>
        </a:p>
      </dgm:t>
    </dgm:pt>
  </dgm:ptLst>
  <dgm:cxnLst>
    <dgm:cxn modelId="{6FC2B058-55A1-4C4A-A589-7B077895697E}" type="presOf" srcId="{77C35111-8E85-4789-9793-54BE89010271}" destId="{03589933-CB8D-45CA-B28F-5A1A30F41A9A}" srcOrd="0" destOrd="0" presId="urn:microsoft.com/office/officeart/2008/layout/HorizontalMultiLevelHierarchy"/>
    <dgm:cxn modelId="{4A7CB476-B3E6-4530-A2F2-81D5ED5BC943}" srcId="{EB378A68-9C7C-4C6C-A59F-DB35770EB1A8}" destId="{35238A60-6A02-4C28-AC6C-24AFDF655360}" srcOrd="0" destOrd="0" parTransId="{D6DEE8A4-B569-45DF-BA77-F3D0FFA4BEF7}" sibTransId="{4690D313-06AD-43D9-B218-A4FB92BBCDEA}"/>
    <dgm:cxn modelId="{8BFE2E67-62D0-44E0-8A2A-8AF4EA66B12D}" type="presOf" srcId="{E31E5E1D-2E9C-454D-91D4-3D228A2CBC92}" destId="{FD0DA716-89A5-4FE2-B10D-9C93DC8C153A}" srcOrd="1" destOrd="0" presId="urn:microsoft.com/office/officeart/2008/layout/HorizontalMultiLevelHierarchy"/>
    <dgm:cxn modelId="{89ABED81-7610-448C-86D7-19898A8F7DDF}" type="presOf" srcId="{E31E5E1D-2E9C-454D-91D4-3D228A2CBC92}" destId="{E2E92770-1253-41C6-A9F0-C1674D67E3D2}" srcOrd="0" destOrd="0" presId="urn:microsoft.com/office/officeart/2008/layout/HorizontalMultiLevelHierarchy"/>
    <dgm:cxn modelId="{09751C06-9212-4006-A607-3F59AC73B9C7}" type="presOf" srcId="{EB378A68-9C7C-4C6C-A59F-DB35770EB1A8}" destId="{53E05060-2AF6-4CCB-A370-A80F1FAE7F31}" srcOrd="0" destOrd="0" presId="urn:microsoft.com/office/officeart/2008/layout/HorizontalMultiLevelHierarchy"/>
    <dgm:cxn modelId="{47A711D8-3854-42ED-B3B9-A02F37B744A1}" type="presOf" srcId="{35238A60-6A02-4C28-AC6C-24AFDF655360}" destId="{8A940D99-77E5-40C7-8C31-0D19E57AC679}" srcOrd="0" destOrd="0" presId="urn:microsoft.com/office/officeart/2008/layout/HorizontalMultiLevelHierarchy"/>
    <dgm:cxn modelId="{0B21251A-3FC7-4AD4-9EE6-0E26C8AB960A}" srcId="{35238A60-6A02-4C28-AC6C-24AFDF655360}" destId="{77C35111-8E85-4789-9793-54BE89010271}" srcOrd="0" destOrd="0" parTransId="{E31E5E1D-2E9C-454D-91D4-3D228A2CBC92}" sibTransId="{C20A8D7D-2C70-453D-989F-6B3A8F3546E4}"/>
    <dgm:cxn modelId="{E42548C0-3623-4267-944A-230718A0C013}" type="presParOf" srcId="{53E05060-2AF6-4CCB-A370-A80F1FAE7F31}" destId="{9B533D1D-0687-4140-9B56-848293148F6F}" srcOrd="0" destOrd="0" presId="urn:microsoft.com/office/officeart/2008/layout/HorizontalMultiLevelHierarchy"/>
    <dgm:cxn modelId="{58E97898-40AE-488B-BC41-F4B08B6C42FF}" type="presParOf" srcId="{9B533D1D-0687-4140-9B56-848293148F6F}" destId="{8A940D99-77E5-40C7-8C31-0D19E57AC679}" srcOrd="0" destOrd="0" presId="urn:microsoft.com/office/officeart/2008/layout/HorizontalMultiLevelHierarchy"/>
    <dgm:cxn modelId="{0C8633F0-5015-4ED9-A4F2-ABD6EF9B99F0}" type="presParOf" srcId="{9B533D1D-0687-4140-9B56-848293148F6F}" destId="{8D68D073-4815-43B3-AA42-8909853FB76C}" srcOrd="1" destOrd="0" presId="urn:microsoft.com/office/officeart/2008/layout/HorizontalMultiLevelHierarchy"/>
    <dgm:cxn modelId="{208B3406-1E9F-46DB-B091-C78CDB22F131}" type="presParOf" srcId="{8D68D073-4815-43B3-AA42-8909853FB76C}" destId="{E2E92770-1253-41C6-A9F0-C1674D67E3D2}" srcOrd="0" destOrd="0" presId="urn:microsoft.com/office/officeart/2008/layout/HorizontalMultiLevelHierarchy"/>
    <dgm:cxn modelId="{0C1E058A-CF00-4959-8787-74033960A908}" type="presParOf" srcId="{E2E92770-1253-41C6-A9F0-C1674D67E3D2}" destId="{FD0DA716-89A5-4FE2-B10D-9C93DC8C153A}" srcOrd="0" destOrd="0" presId="urn:microsoft.com/office/officeart/2008/layout/HorizontalMultiLevelHierarchy"/>
    <dgm:cxn modelId="{9B71FD4F-F072-489D-8156-632B5C6D8CD2}" type="presParOf" srcId="{8D68D073-4815-43B3-AA42-8909853FB76C}" destId="{6308E8EA-DEE6-4405-B8F4-15CA0D6ACEDB}" srcOrd="1" destOrd="0" presId="urn:microsoft.com/office/officeart/2008/layout/HorizontalMultiLevelHierarchy"/>
    <dgm:cxn modelId="{492F4088-CED3-4FF5-A405-02C07CB1F441}" type="presParOf" srcId="{6308E8EA-DEE6-4405-B8F4-15CA0D6ACEDB}" destId="{03589933-CB8D-45CA-B28F-5A1A30F41A9A}" srcOrd="0" destOrd="0" presId="urn:microsoft.com/office/officeart/2008/layout/HorizontalMultiLevelHierarchy"/>
    <dgm:cxn modelId="{ED77A3D8-D215-4A61-B1E4-C338DA76ABD1}" type="presParOf" srcId="{6308E8EA-DEE6-4405-B8F4-15CA0D6ACEDB}" destId="{FDAC8CE6-0273-4067-82FF-521DEB40B694}" srcOrd="1" destOrd="0" presId="urn:microsoft.com/office/officeart/2008/layout/HorizontalMultiLevelHierarchy"/>
  </dgm:cxnLst>
  <dgm:bg>
    <a:solidFill>
      <a:srgbClr val="92D050"/>
    </a:solidFill>
  </dgm:bg>
  <dgm:whole/>
</dgm:dataModel>
</file>

<file path=ppt/diagrams/data69.xml><?xml version="1.0" encoding="utf-8"?>
<dgm:dataModel xmlns:dgm="http://schemas.openxmlformats.org/drawingml/2006/diagram" xmlns:a="http://schemas.openxmlformats.org/drawingml/2006/main">
  <dgm:ptLst>
    <dgm:pt modelId="{E96166A9-55BC-4ADB-940F-44F53EC48761}"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33D39921-07F0-4B80-B41F-2C610A6638DB}">
      <dgm:prSet phldrT="[Texte]" custT="1"/>
      <dgm:spPr/>
      <dgm:t>
        <a:bodyPr/>
        <a:lstStyle/>
        <a:p>
          <a:r>
            <a:rPr lang="ar-TN" sz="2000" b="1" dirty="0">
              <a:cs typeface="+mj-cs"/>
            </a:rPr>
            <a:t>احتمالان: أراد المتكلّم</a:t>
          </a:r>
          <a:endParaRPr lang="fr-FR" sz="2000" b="1" dirty="0">
            <a:cs typeface="+mj-cs"/>
          </a:endParaRPr>
        </a:p>
      </dgm:t>
    </dgm:pt>
    <dgm:pt modelId="{0FC473ED-FFC4-4B95-AF11-CEF22283390C}" type="parTrans" cxnId="{A37CD516-8E54-4297-9A07-90D3EBB7D12B}">
      <dgm:prSet/>
      <dgm:spPr/>
      <dgm:t>
        <a:bodyPr/>
        <a:lstStyle/>
        <a:p>
          <a:endParaRPr lang="fr-FR"/>
        </a:p>
      </dgm:t>
    </dgm:pt>
    <dgm:pt modelId="{3FD8B249-8B48-4876-83AF-488F57330D16}" type="sibTrans" cxnId="{A37CD516-8E54-4297-9A07-90D3EBB7D12B}">
      <dgm:prSet/>
      <dgm:spPr/>
      <dgm:t>
        <a:bodyPr/>
        <a:lstStyle/>
        <a:p>
          <a:endParaRPr lang="fr-FR"/>
        </a:p>
      </dgm:t>
    </dgm:pt>
    <dgm:pt modelId="{39F2A6C4-AB7A-4ED1-8286-D56B111274BC}">
      <dgm:prSet phldrT="[Texte]" custT="1"/>
      <dgm:spPr>
        <a:solidFill>
          <a:srgbClr val="FFFF00"/>
        </a:solidFill>
      </dgm:spPr>
      <dgm:t>
        <a:bodyPr/>
        <a:lstStyle/>
        <a:p>
          <a:r>
            <a:rPr lang="ar-TN" sz="2000" b="1" dirty="0">
              <a:cs typeface="+mj-cs"/>
            </a:rPr>
            <a:t>إمّا المعنى </a:t>
          </a:r>
          <a:r>
            <a:rPr lang="ar-TN" sz="2000" b="1" dirty="0" smtClean="0">
              <a:cs typeface="+mj-cs"/>
            </a:rPr>
            <a:t>1:الإطلاق</a:t>
          </a:r>
        </a:p>
        <a:p>
          <a:r>
            <a:rPr lang="ar-TN" sz="2000" b="1" dirty="0" smtClean="0">
              <a:cs typeface="+mj-cs"/>
            </a:rPr>
            <a:t> (الوجوب تعيينيّ)</a:t>
          </a:r>
          <a:endParaRPr lang="fr-FR" sz="2000" b="1" dirty="0">
            <a:cs typeface="+mj-cs"/>
          </a:endParaRPr>
        </a:p>
      </dgm:t>
    </dgm:pt>
    <dgm:pt modelId="{73F7334E-0359-400D-9BC0-71FC4B7B2299}" type="parTrans" cxnId="{B5BBA9FC-0CBE-4767-B52F-255C789DDE10}">
      <dgm:prSet/>
      <dgm:spPr/>
      <dgm:t>
        <a:bodyPr/>
        <a:lstStyle/>
        <a:p>
          <a:endParaRPr lang="fr-FR" sz="2000" b="1">
            <a:cs typeface="+mj-cs"/>
          </a:endParaRPr>
        </a:p>
      </dgm:t>
    </dgm:pt>
    <dgm:pt modelId="{E3BE1A9A-4006-433E-90EB-50AC7C3FB83B}" type="sibTrans" cxnId="{B5BBA9FC-0CBE-4767-B52F-255C789DDE10}">
      <dgm:prSet/>
      <dgm:spPr/>
      <dgm:t>
        <a:bodyPr/>
        <a:lstStyle/>
        <a:p>
          <a:endParaRPr lang="fr-FR"/>
        </a:p>
      </dgm:t>
    </dgm:pt>
    <dgm:pt modelId="{EA75DE79-587D-4A0B-A2A9-D8F88089C8E6}">
      <dgm:prSet phldrT="[Texte]" custT="1"/>
      <dgm:spPr>
        <a:solidFill>
          <a:schemeClr val="accent1">
            <a:lumMod val="40000"/>
            <a:lumOff val="60000"/>
          </a:schemeClr>
        </a:solidFill>
      </dgm:spPr>
      <dgm:t>
        <a:bodyPr/>
        <a:lstStyle/>
        <a:p>
          <a:r>
            <a:rPr lang="ar-TN" sz="2000" b="1" dirty="0">
              <a:cs typeface="+mj-cs"/>
            </a:rPr>
            <a:t>وإمّا المعنى </a:t>
          </a:r>
          <a:r>
            <a:rPr lang="ar-TN" sz="2000" b="1" dirty="0" smtClean="0">
              <a:cs typeface="+mj-cs"/>
            </a:rPr>
            <a:t>2: عدم الإطلاق</a:t>
          </a:r>
        </a:p>
        <a:p>
          <a:r>
            <a:rPr lang="ar-TN" sz="2000" b="1" dirty="0" smtClean="0">
              <a:cs typeface="+mj-cs"/>
            </a:rPr>
            <a:t>(الوجوب تخييريّ)</a:t>
          </a:r>
          <a:endParaRPr lang="fr-FR" sz="2000" b="1" dirty="0">
            <a:cs typeface="+mj-cs"/>
          </a:endParaRPr>
        </a:p>
      </dgm:t>
    </dgm:pt>
    <dgm:pt modelId="{72AFE78A-6A3B-4D5B-B2C7-2586737E4C74}" type="parTrans" cxnId="{5388D046-0878-45A6-91B9-E44143FFA69C}">
      <dgm:prSet/>
      <dgm:spPr/>
      <dgm:t>
        <a:bodyPr/>
        <a:lstStyle/>
        <a:p>
          <a:endParaRPr lang="fr-FR" sz="2000" b="1">
            <a:cs typeface="+mj-cs"/>
          </a:endParaRPr>
        </a:p>
      </dgm:t>
    </dgm:pt>
    <dgm:pt modelId="{4F76BAC1-916A-402B-B384-040378D3986B}" type="sibTrans" cxnId="{5388D046-0878-45A6-91B9-E44143FFA69C}">
      <dgm:prSet/>
      <dgm:spPr/>
      <dgm:t>
        <a:bodyPr/>
        <a:lstStyle/>
        <a:p>
          <a:endParaRPr lang="fr-FR"/>
        </a:p>
      </dgm:t>
    </dgm:pt>
    <dgm:pt modelId="{504CC1C0-19A0-4B0D-B7A3-227B51E538BB}">
      <dgm:prSet custT="1"/>
      <dgm:spPr>
        <a:solidFill>
          <a:schemeClr val="bg1"/>
        </a:solidFill>
        <a:ln>
          <a:solidFill>
            <a:schemeClr val="tx1"/>
          </a:solidFill>
        </a:ln>
        <a:scene3d>
          <a:camera prst="orthographicFront"/>
          <a:lightRig rig="flat" dir="t"/>
        </a:scene3d>
      </dgm:spPr>
      <dgm:t>
        <a:bodyPr/>
        <a:lstStyle/>
        <a:p>
          <a:pPr algn="r" rtl="1"/>
          <a:r>
            <a:rPr lang="ar-TN" sz="2000" b="1" dirty="0">
              <a:cs typeface="+mj-cs"/>
            </a:rPr>
            <a:t>- نصّ مطلق</a:t>
          </a:r>
        </a:p>
        <a:p>
          <a:pPr algn="r" rtl="1"/>
          <a:r>
            <a:rPr lang="ar-TN" sz="2000" b="1" dirty="0">
              <a:cs typeface="+mj-cs"/>
            </a:rPr>
            <a:t>- مثال: </a:t>
          </a:r>
          <a:r>
            <a:rPr lang="ar-TN" sz="2000" b="1" dirty="0" smtClean="0">
              <a:cs typeface="+mj-cs"/>
            </a:rPr>
            <a:t>صم شهرين</a:t>
          </a:r>
          <a:endParaRPr lang="ar-SA" sz="2000" b="1" dirty="0">
            <a:cs typeface="+mj-cs"/>
          </a:endParaRPr>
        </a:p>
      </dgm:t>
    </dgm:pt>
    <dgm:pt modelId="{CDF859F6-7480-4C61-8E7E-0915D70CC8C8}" type="parTrans" cxnId="{7F9A4783-4292-4A2C-A081-77BB06549B67}">
      <dgm:prSet/>
      <dgm:spPr/>
      <dgm:t>
        <a:bodyPr/>
        <a:lstStyle/>
        <a:p>
          <a:pPr rtl="1"/>
          <a:endParaRPr lang="ar-SA"/>
        </a:p>
      </dgm:t>
    </dgm:pt>
    <dgm:pt modelId="{1D697E6E-63EC-4B11-B703-3B51482F531E}" type="sibTrans" cxnId="{7F9A4783-4292-4A2C-A081-77BB06549B67}">
      <dgm:prSet/>
      <dgm:spPr/>
      <dgm:t>
        <a:bodyPr/>
        <a:lstStyle/>
        <a:p>
          <a:pPr rtl="1"/>
          <a:endParaRPr lang="ar-SA"/>
        </a:p>
      </dgm:t>
    </dgm:pt>
    <dgm:pt modelId="{F1E04851-058E-4250-8CA7-11446929E18A}">
      <dgm:prSet custT="1"/>
      <dgm:spPr>
        <a:solidFill>
          <a:schemeClr val="bg1"/>
        </a:solidFill>
        <a:ln>
          <a:solidFill>
            <a:schemeClr val="tx1"/>
          </a:solidFill>
        </a:ln>
        <a:scene3d>
          <a:camera prst="orthographicFront"/>
          <a:lightRig rig="flat" dir="t"/>
        </a:scene3d>
        <a:sp3d prstMaterial="dkEdge"/>
      </dgm:spPr>
      <dgm:t>
        <a:bodyPr/>
        <a:lstStyle/>
        <a:p>
          <a:pPr rtl="1"/>
          <a:r>
            <a:rPr lang="ar-TN" sz="2000" b="1" dirty="0">
              <a:cs typeface="+mj-cs"/>
            </a:rPr>
            <a:t>القرينة الحاليّة (استعمال اللغة في المعنى الموجود في المنظومة اللغويّة) ترجّح الاحتمال الأوّل:</a:t>
          </a:r>
          <a:endParaRPr lang="ar-SA" sz="2000" b="1" dirty="0">
            <a:cs typeface="+mj-cs"/>
          </a:endParaRPr>
        </a:p>
      </dgm:t>
    </dgm:pt>
    <dgm:pt modelId="{331C975C-DE9D-4184-A324-D49F5A33BEA8}" type="parTrans" cxnId="{17DA2E03-D101-4DA0-8F56-01D8B09FFA11}">
      <dgm:prSet/>
      <dgm:spPr/>
      <dgm:t>
        <a:bodyPr/>
        <a:lstStyle/>
        <a:p>
          <a:pPr rtl="1"/>
          <a:endParaRPr lang="ar-SA"/>
        </a:p>
      </dgm:t>
    </dgm:pt>
    <dgm:pt modelId="{A467DD3C-97E2-47D3-B450-83E53EE9AB77}" type="sibTrans" cxnId="{17DA2E03-D101-4DA0-8F56-01D8B09FFA11}">
      <dgm:prSet/>
      <dgm:spPr/>
      <dgm:t>
        <a:bodyPr/>
        <a:lstStyle/>
        <a:p>
          <a:pPr rtl="1"/>
          <a:endParaRPr lang="ar-SA"/>
        </a:p>
      </dgm:t>
    </dgm:pt>
    <dgm:pt modelId="{47C4A6E6-6DE3-40FE-BA8D-3E74966FB770}" type="pres">
      <dgm:prSet presAssocID="{E96166A9-55BC-4ADB-940F-44F53EC48761}" presName="hierChild1" presStyleCnt="0">
        <dgm:presLayoutVars>
          <dgm:orgChart val="1"/>
          <dgm:chPref val="1"/>
          <dgm:dir val="rev"/>
          <dgm:animOne val="branch"/>
          <dgm:animLvl val="lvl"/>
          <dgm:resizeHandles/>
        </dgm:presLayoutVars>
      </dgm:prSet>
      <dgm:spPr/>
      <dgm:t>
        <a:bodyPr/>
        <a:lstStyle/>
        <a:p>
          <a:pPr rtl="1"/>
          <a:endParaRPr lang="ar-SA"/>
        </a:p>
      </dgm:t>
    </dgm:pt>
    <dgm:pt modelId="{BFA6239D-B448-4E69-819C-39D7D1E99F55}" type="pres">
      <dgm:prSet presAssocID="{504CC1C0-19A0-4B0D-B7A3-227B51E538BB}" presName="hierRoot1" presStyleCnt="0">
        <dgm:presLayoutVars>
          <dgm:hierBranch val="init"/>
        </dgm:presLayoutVars>
      </dgm:prSet>
      <dgm:spPr/>
      <dgm:t>
        <a:bodyPr/>
        <a:lstStyle/>
        <a:p>
          <a:pPr rtl="1"/>
          <a:endParaRPr lang="ar-SA"/>
        </a:p>
      </dgm:t>
    </dgm:pt>
    <dgm:pt modelId="{167A31D5-AF3C-4685-A079-9B19E4D0EFA8}" type="pres">
      <dgm:prSet presAssocID="{504CC1C0-19A0-4B0D-B7A3-227B51E538BB}" presName="rootComposite1" presStyleCnt="0"/>
      <dgm:spPr/>
      <dgm:t>
        <a:bodyPr/>
        <a:lstStyle/>
        <a:p>
          <a:pPr rtl="1"/>
          <a:endParaRPr lang="ar-SA"/>
        </a:p>
      </dgm:t>
    </dgm:pt>
    <dgm:pt modelId="{7B760A2B-1BD6-489C-8B57-6E4931EC065F}" type="pres">
      <dgm:prSet presAssocID="{504CC1C0-19A0-4B0D-B7A3-227B51E538BB}" presName="rootText1" presStyleLbl="node0" presStyleIdx="0" presStyleCnt="3" custLinFactNeighborX="82756" custLinFactNeighborY="-214">
        <dgm:presLayoutVars>
          <dgm:chPref val="3"/>
        </dgm:presLayoutVars>
      </dgm:prSet>
      <dgm:spPr/>
      <dgm:t>
        <a:bodyPr/>
        <a:lstStyle/>
        <a:p>
          <a:pPr rtl="1"/>
          <a:endParaRPr lang="ar-SA"/>
        </a:p>
      </dgm:t>
    </dgm:pt>
    <dgm:pt modelId="{1DCB28A0-A370-48D4-AEC4-459C212AEEA0}" type="pres">
      <dgm:prSet presAssocID="{504CC1C0-19A0-4B0D-B7A3-227B51E538BB}" presName="rootConnector1" presStyleLbl="node1" presStyleIdx="0" presStyleCnt="0"/>
      <dgm:spPr/>
      <dgm:t>
        <a:bodyPr/>
        <a:lstStyle/>
        <a:p>
          <a:pPr rtl="1"/>
          <a:endParaRPr lang="ar-SA"/>
        </a:p>
      </dgm:t>
    </dgm:pt>
    <dgm:pt modelId="{86C32EE3-E8C1-4A14-8349-142F7DD610E3}" type="pres">
      <dgm:prSet presAssocID="{504CC1C0-19A0-4B0D-B7A3-227B51E538BB}" presName="hierChild2" presStyleCnt="0"/>
      <dgm:spPr/>
      <dgm:t>
        <a:bodyPr/>
        <a:lstStyle/>
        <a:p>
          <a:pPr rtl="1"/>
          <a:endParaRPr lang="ar-SA"/>
        </a:p>
      </dgm:t>
    </dgm:pt>
    <dgm:pt modelId="{22A0BCA6-4F3B-42E7-A57C-87BDE9ACA85A}" type="pres">
      <dgm:prSet presAssocID="{504CC1C0-19A0-4B0D-B7A3-227B51E538BB}" presName="hierChild3" presStyleCnt="0"/>
      <dgm:spPr/>
      <dgm:t>
        <a:bodyPr/>
        <a:lstStyle/>
        <a:p>
          <a:pPr rtl="1"/>
          <a:endParaRPr lang="ar-SA"/>
        </a:p>
      </dgm:t>
    </dgm:pt>
    <dgm:pt modelId="{EEFDC63F-BDEC-4B22-B2D6-1A57C46CAE3F}" type="pres">
      <dgm:prSet presAssocID="{33D39921-07F0-4B80-B41F-2C610A6638DB}" presName="hierRoot1" presStyleCnt="0">
        <dgm:presLayoutVars>
          <dgm:hierBranch val="init"/>
        </dgm:presLayoutVars>
      </dgm:prSet>
      <dgm:spPr/>
      <dgm:t>
        <a:bodyPr/>
        <a:lstStyle/>
        <a:p>
          <a:pPr rtl="1"/>
          <a:endParaRPr lang="ar-SA"/>
        </a:p>
      </dgm:t>
    </dgm:pt>
    <dgm:pt modelId="{07995F87-6BC3-4E84-A0F0-5BFEB2DC98DB}" type="pres">
      <dgm:prSet presAssocID="{33D39921-07F0-4B80-B41F-2C610A6638DB}" presName="rootComposite1" presStyleCnt="0"/>
      <dgm:spPr/>
      <dgm:t>
        <a:bodyPr/>
        <a:lstStyle/>
        <a:p>
          <a:pPr rtl="1"/>
          <a:endParaRPr lang="ar-SA"/>
        </a:p>
      </dgm:t>
    </dgm:pt>
    <dgm:pt modelId="{77009BF1-D724-4A78-AF73-F989D8C63D7E}" type="pres">
      <dgm:prSet presAssocID="{33D39921-07F0-4B80-B41F-2C610A6638DB}" presName="rootText1" presStyleLbl="node0" presStyleIdx="1" presStyleCnt="3" custScaleX="71149" custScaleY="181925">
        <dgm:presLayoutVars>
          <dgm:chPref val="3"/>
        </dgm:presLayoutVars>
      </dgm:prSet>
      <dgm:spPr>
        <a:prstGeom prst="ellipse">
          <a:avLst/>
        </a:prstGeom>
      </dgm:spPr>
      <dgm:t>
        <a:bodyPr/>
        <a:lstStyle/>
        <a:p>
          <a:pPr rtl="1"/>
          <a:endParaRPr lang="ar-SA"/>
        </a:p>
      </dgm:t>
    </dgm:pt>
    <dgm:pt modelId="{23084866-45E6-4254-A9DE-5F6FEDB66156}" type="pres">
      <dgm:prSet presAssocID="{33D39921-07F0-4B80-B41F-2C610A6638DB}" presName="rootConnector1" presStyleLbl="node1" presStyleIdx="0" presStyleCnt="0"/>
      <dgm:spPr/>
      <dgm:t>
        <a:bodyPr/>
        <a:lstStyle/>
        <a:p>
          <a:pPr rtl="1"/>
          <a:endParaRPr lang="ar-SA"/>
        </a:p>
      </dgm:t>
    </dgm:pt>
    <dgm:pt modelId="{0B715A2A-4F6C-466E-90D1-2C5BFCDCCFA0}" type="pres">
      <dgm:prSet presAssocID="{33D39921-07F0-4B80-B41F-2C610A6638DB}" presName="hierChild2" presStyleCnt="0"/>
      <dgm:spPr/>
      <dgm:t>
        <a:bodyPr/>
        <a:lstStyle/>
        <a:p>
          <a:pPr rtl="1"/>
          <a:endParaRPr lang="ar-SA"/>
        </a:p>
      </dgm:t>
    </dgm:pt>
    <dgm:pt modelId="{E7779041-50CF-4A76-81FA-32529859E3EF}" type="pres">
      <dgm:prSet presAssocID="{73F7334E-0359-400D-9BC0-71FC4B7B2299}" presName="Name66" presStyleLbl="parChTrans1D2" presStyleIdx="0" presStyleCnt="2"/>
      <dgm:spPr/>
      <dgm:t>
        <a:bodyPr/>
        <a:lstStyle/>
        <a:p>
          <a:pPr rtl="1"/>
          <a:endParaRPr lang="ar-SA"/>
        </a:p>
      </dgm:t>
    </dgm:pt>
    <dgm:pt modelId="{1CEEC4DF-05C8-41CB-9167-D7EABC862DF2}" type="pres">
      <dgm:prSet presAssocID="{39F2A6C4-AB7A-4ED1-8286-D56B111274BC}" presName="hierRoot2" presStyleCnt="0">
        <dgm:presLayoutVars>
          <dgm:hierBranch val="init"/>
        </dgm:presLayoutVars>
      </dgm:prSet>
      <dgm:spPr/>
      <dgm:t>
        <a:bodyPr/>
        <a:lstStyle/>
        <a:p>
          <a:pPr rtl="1"/>
          <a:endParaRPr lang="ar-SA"/>
        </a:p>
      </dgm:t>
    </dgm:pt>
    <dgm:pt modelId="{88D9C7B0-98D8-4375-A071-25859EC5253B}" type="pres">
      <dgm:prSet presAssocID="{39F2A6C4-AB7A-4ED1-8286-D56B111274BC}" presName="rootComposite" presStyleCnt="0"/>
      <dgm:spPr/>
      <dgm:t>
        <a:bodyPr/>
        <a:lstStyle/>
        <a:p>
          <a:pPr rtl="1"/>
          <a:endParaRPr lang="ar-SA"/>
        </a:p>
      </dgm:t>
    </dgm:pt>
    <dgm:pt modelId="{3EFF2D17-C3FF-4A4E-BE2F-DCBAAF0FCCC7}" type="pres">
      <dgm:prSet presAssocID="{39F2A6C4-AB7A-4ED1-8286-D56B111274BC}" presName="rootText" presStyleLbl="node2" presStyleIdx="0" presStyleCnt="2" custScaleX="121723">
        <dgm:presLayoutVars>
          <dgm:chPref val="3"/>
        </dgm:presLayoutVars>
      </dgm:prSet>
      <dgm:spPr/>
      <dgm:t>
        <a:bodyPr/>
        <a:lstStyle/>
        <a:p>
          <a:pPr rtl="1"/>
          <a:endParaRPr lang="ar-SA"/>
        </a:p>
      </dgm:t>
    </dgm:pt>
    <dgm:pt modelId="{FF722E62-5A83-4389-8EC1-21CC67BF6636}" type="pres">
      <dgm:prSet presAssocID="{39F2A6C4-AB7A-4ED1-8286-D56B111274BC}" presName="rootConnector" presStyleLbl="node2" presStyleIdx="0" presStyleCnt="2"/>
      <dgm:spPr/>
      <dgm:t>
        <a:bodyPr/>
        <a:lstStyle/>
        <a:p>
          <a:pPr rtl="1"/>
          <a:endParaRPr lang="ar-SA"/>
        </a:p>
      </dgm:t>
    </dgm:pt>
    <dgm:pt modelId="{2310046D-D445-4ED1-9F23-2F9A1138AF24}" type="pres">
      <dgm:prSet presAssocID="{39F2A6C4-AB7A-4ED1-8286-D56B111274BC}" presName="hierChild4" presStyleCnt="0"/>
      <dgm:spPr/>
      <dgm:t>
        <a:bodyPr/>
        <a:lstStyle/>
        <a:p>
          <a:pPr rtl="1"/>
          <a:endParaRPr lang="ar-SA"/>
        </a:p>
      </dgm:t>
    </dgm:pt>
    <dgm:pt modelId="{4B89E424-B6EE-4EEA-9454-E3AC6CE0C8E1}" type="pres">
      <dgm:prSet presAssocID="{39F2A6C4-AB7A-4ED1-8286-D56B111274BC}" presName="hierChild5" presStyleCnt="0"/>
      <dgm:spPr/>
      <dgm:t>
        <a:bodyPr/>
        <a:lstStyle/>
        <a:p>
          <a:pPr rtl="1"/>
          <a:endParaRPr lang="ar-SA"/>
        </a:p>
      </dgm:t>
    </dgm:pt>
    <dgm:pt modelId="{3354991E-14BD-49D0-9974-9F5F070505D6}" type="pres">
      <dgm:prSet presAssocID="{72AFE78A-6A3B-4D5B-B2C7-2586737E4C74}" presName="Name66" presStyleLbl="parChTrans1D2" presStyleIdx="1" presStyleCnt="2"/>
      <dgm:spPr/>
      <dgm:t>
        <a:bodyPr/>
        <a:lstStyle/>
        <a:p>
          <a:pPr rtl="1"/>
          <a:endParaRPr lang="ar-SA"/>
        </a:p>
      </dgm:t>
    </dgm:pt>
    <dgm:pt modelId="{2F437FF8-33B7-4804-BD67-2C7C8B436469}" type="pres">
      <dgm:prSet presAssocID="{EA75DE79-587D-4A0B-A2A9-D8F88089C8E6}" presName="hierRoot2" presStyleCnt="0">
        <dgm:presLayoutVars>
          <dgm:hierBranch val="init"/>
        </dgm:presLayoutVars>
      </dgm:prSet>
      <dgm:spPr/>
      <dgm:t>
        <a:bodyPr/>
        <a:lstStyle/>
        <a:p>
          <a:pPr rtl="1"/>
          <a:endParaRPr lang="ar-SA"/>
        </a:p>
      </dgm:t>
    </dgm:pt>
    <dgm:pt modelId="{16958101-8D01-4CDE-B15F-056D187DEAC8}" type="pres">
      <dgm:prSet presAssocID="{EA75DE79-587D-4A0B-A2A9-D8F88089C8E6}" presName="rootComposite" presStyleCnt="0"/>
      <dgm:spPr/>
      <dgm:t>
        <a:bodyPr/>
        <a:lstStyle/>
        <a:p>
          <a:pPr rtl="1"/>
          <a:endParaRPr lang="ar-SA"/>
        </a:p>
      </dgm:t>
    </dgm:pt>
    <dgm:pt modelId="{45B7C4E4-2985-4E09-9376-11502B065313}" type="pres">
      <dgm:prSet presAssocID="{EA75DE79-587D-4A0B-A2A9-D8F88089C8E6}" presName="rootText" presStyleLbl="node2" presStyleIdx="1" presStyleCnt="2" custScaleX="119767">
        <dgm:presLayoutVars>
          <dgm:chPref val="3"/>
        </dgm:presLayoutVars>
      </dgm:prSet>
      <dgm:spPr/>
      <dgm:t>
        <a:bodyPr/>
        <a:lstStyle/>
        <a:p>
          <a:pPr rtl="1"/>
          <a:endParaRPr lang="ar-SA"/>
        </a:p>
      </dgm:t>
    </dgm:pt>
    <dgm:pt modelId="{E01E745A-304F-4735-9202-53E2A595504D}" type="pres">
      <dgm:prSet presAssocID="{EA75DE79-587D-4A0B-A2A9-D8F88089C8E6}" presName="rootConnector" presStyleLbl="node2" presStyleIdx="1" presStyleCnt="2"/>
      <dgm:spPr/>
      <dgm:t>
        <a:bodyPr/>
        <a:lstStyle/>
        <a:p>
          <a:pPr rtl="1"/>
          <a:endParaRPr lang="ar-SA"/>
        </a:p>
      </dgm:t>
    </dgm:pt>
    <dgm:pt modelId="{6271F89F-CB03-41D4-AA02-DD674EBBF2CA}" type="pres">
      <dgm:prSet presAssocID="{EA75DE79-587D-4A0B-A2A9-D8F88089C8E6}" presName="hierChild4" presStyleCnt="0"/>
      <dgm:spPr/>
      <dgm:t>
        <a:bodyPr/>
        <a:lstStyle/>
        <a:p>
          <a:pPr rtl="1"/>
          <a:endParaRPr lang="ar-SA"/>
        </a:p>
      </dgm:t>
    </dgm:pt>
    <dgm:pt modelId="{1E4BDEB8-4B84-4400-B9FF-353FFBB48D3F}" type="pres">
      <dgm:prSet presAssocID="{EA75DE79-587D-4A0B-A2A9-D8F88089C8E6}" presName="hierChild5" presStyleCnt="0"/>
      <dgm:spPr/>
      <dgm:t>
        <a:bodyPr/>
        <a:lstStyle/>
        <a:p>
          <a:pPr rtl="1"/>
          <a:endParaRPr lang="ar-SA"/>
        </a:p>
      </dgm:t>
    </dgm:pt>
    <dgm:pt modelId="{F3491718-55AC-438F-B80E-329A2E00EAB8}" type="pres">
      <dgm:prSet presAssocID="{33D39921-07F0-4B80-B41F-2C610A6638DB}" presName="hierChild3" presStyleCnt="0"/>
      <dgm:spPr/>
      <dgm:t>
        <a:bodyPr/>
        <a:lstStyle/>
        <a:p>
          <a:pPr rtl="1"/>
          <a:endParaRPr lang="ar-SA"/>
        </a:p>
      </dgm:t>
    </dgm:pt>
    <dgm:pt modelId="{4876A0E4-4321-4A67-A2D5-CED06F71ABA0}" type="pres">
      <dgm:prSet presAssocID="{F1E04851-058E-4250-8CA7-11446929E18A}" presName="hierRoot1" presStyleCnt="0">
        <dgm:presLayoutVars>
          <dgm:hierBranch val="init"/>
        </dgm:presLayoutVars>
      </dgm:prSet>
      <dgm:spPr/>
      <dgm:t>
        <a:bodyPr/>
        <a:lstStyle/>
        <a:p>
          <a:pPr rtl="1"/>
          <a:endParaRPr lang="ar-SA"/>
        </a:p>
      </dgm:t>
    </dgm:pt>
    <dgm:pt modelId="{ACD61CBB-9EBB-463F-A227-A3C05AD9CD0D}" type="pres">
      <dgm:prSet presAssocID="{F1E04851-058E-4250-8CA7-11446929E18A}" presName="rootComposite1" presStyleCnt="0"/>
      <dgm:spPr/>
      <dgm:t>
        <a:bodyPr/>
        <a:lstStyle/>
        <a:p>
          <a:pPr rtl="1"/>
          <a:endParaRPr lang="ar-SA"/>
        </a:p>
      </dgm:t>
    </dgm:pt>
    <dgm:pt modelId="{E887207A-607B-41BA-AB57-FC42546975D0}" type="pres">
      <dgm:prSet presAssocID="{F1E04851-058E-4250-8CA7-11446929E18A}" presName="rootText1" presStyleLbl="node0" presStyleIdx="2" presStyleCnt="3" custScaleX="191179" custLinFactNeighborX="82756" custLinFactNeighborY="3291">
        <dgm:presLayoutVars>
          <dgm:chPref val="3"/>
        </dgm:presLayoutVars>
      </dgm:prSet>
      <dgm:spPr/>
      <dgm:t>
        <a:bodyPr/>
        <a:lstStyle/>
        <a:p>
          <a:pPr rtl="1"/>
          <a:endParaRPr lang="ar-SA"/>
        </a:p>
      </dgm:t>
    </dgm:pt>
    <dgm:pt modelId="{8760BF78-6645-4164-864D-5E6D6EFB7299}" type="pres">
      <dgm:prSet presAssocID="{F1E04851-058E-4250-8CA7-11446929E18A}" presName="rootConnector1" presStyleLbl="node1" presStyleIdx="0" presStyleCnt="0"/>
      <dgm:spPr/>
      <dgm:t>
        <a:bodyPr/>
        <a:lstStyle/>
        <a:p>
          <a:pPr rtl="1"/>
          <a:endParaRPr lang="ar-SA"/>
        </a:p>
      </dgm:t>
    </dgm:pt>
    <dgm:pt modelId="{69EE2400-99FA-4817-AAD0-1A8D29DC2126}" type="pres">
      <dgm:prSet presAssocID="{F1E04851-058E-4250-8CA7-11446929E18A}" presName="hierChild2" presStyleCnt="0"/>
      <dgm:spPr/>
      <dgm:t>
        <a:bodyPr/>
        <a:lstStyle/>
        <a:p>
          <a:pPr rtl="1"/>
          <a:endParaRPr lang="ar-SA"/>
        </a:p>
      </dgm:t>
    </dgm:pt>
    <dgm:pt modelId="{A1F24666-4791-4565-8189-86FD62281BCE}" type="pres">
      <dgm:prSet presAssocID="{F1E04851-058E-4250-8CA7-11446929E18A}" presName="hierChild3" presStyleCnt="0"/>
      <dgm:spPr/>
      <dgm:t>
        <a:bodyPr/>
        <a:lstStyle/>
        <a:p>
          <a:pPr rtl="1"/>
          <a:endParaRPr lang="ar-SA"/>
        </a:p>
      </dgm:t>
    </dgm:pt>
  </dgm:ptLst>
  <dgm:cxnLst>
    <dgm:cxn modelId="{D038D6C9-92CC-4908-A89E-08428DFB2B15}" type="presOf" srcId="{EA75DE79-587D-4A0B-A2A9-D8F88089C8E6}" destId="{45B7C4E4-2985-4E09-9376-11502B065313}" srcOrd="0" destOrd="0" presId="urn:microsoft.com/office/officeart/2009/3/layout/HorizontalOrganizationChart"/>
    <dgm:cxn modelId="{E51434ED-B41E-42C5-8971-0A21DA8AA3B0}" type="presOf" srcId="{F1E04851-058E-4250-8CA7-11446929E18A}" destId="{8760BF78-6645-4164-864D-5E6D6EFB7299}" srcOrd="1" destOrd="0" presId="urn:microsoft.com/office/officeart/2009/3/layout/HorizontalOrganizationChart"/>
    <dgm:cxn modelId="{1D47CA40-B91A-445D-965D-4CA94C112E91}" type="presOf" srcId="{EA75DE79-587D-4A0B-A2A9-D8F88089C8E6}" destId="{E01E745A-304F-4735-9202-53E2A595504D}" srcOrd="1" destOrd="0" presId="urn:microsoft.com/office/officeart/2009/3/layout/HorizontalOrganizationChart"/>
    <dgm:cxn modelId="{F1E2C45D-E314-440F-8FB4-5E8539A7226B}" type="presOf" srcId="{39F2A6C4-AB7A-4ED1-8286-D56B111274BC}" destId="{FF722E62-5A83-4389-8EC1-21CC67BF6636}" srcOrd="1" destOrd="0" presId="urn:microsoft.com/office/officeart/2009/3/layout/HorizontalOrganizationChart"/>
    <dgm:cxn modelId="{217AAC0B-D1FC-4219-BB07-9DFDCCD9B721}" type="presOf" srcId="{504CC1C0-19A0-4B0D-B7A3-227B51E538BB}" destId="{1DCB28A0-A370-48D4-AEC4-459C212AEEA0}" srcOrd="1" destOrd="0" presId="urn:microsoft.com/office/officeart/2009/3/layout/HorizontalOrganizationChart"/>
    <dgm:cxn modelId="{19C4B933-455F-4C3E-894C-A14F8745D082}" type="presOf" srcId="{33D39921-07F0-4B80-B41F-2C610A6638DB}" destId="{77009BF1-D724-4A78-AF73-F989D8C63D7E}" srcOrd="0" destOrd="0" presId="urn:microsoft.com/office/officeart/2009/3/layout/HorizontalOrganizationChart"/>
    <dgm:cxn modelId="{6726FCF1-5A97-4275-B834-267AF0C5831B}" type="presOf" srcId="{33D39921-07F0-4B80-B41F-2C610A6638DB}" destId="{23084866-45E6-4254-A9DE-5F6FEDB66156}" srcOrd="1" destOrd="0" presId="urn:microsoft.com/office/officeart/2009/3/layout/HorizontalOrganizationChart"/>
    <dgm:cxn modelId="{17DA2E03-D101-4DA0-8F56-01D8B09FFA11}" srcId="{E96166A9-55BC-4ADB-940F-44F53EC48761}" destId="{F1E04851-058E-4250-8CA7-11446929E18A}" srcOrd="2" destOrd="0" parTransId="{331C975C-DE9D-4184-A324-D49F5A33BEA8}" sibTransId="{A467DD3C-97E2-47D3-B450-83E53EE9AB77}"/>
    <dgm:cxn modelId="{AB048090-04E2-4C9C-B33A-5F484F762B8A}" type="presOf" srcId="{72AFE78A-6A3B-4D5B-B2C7-2586737E4C74}" destId="{3354991E-14BD-49D0-9974-9F5F070505D6}" srcOrd="0" destOrd="0" presId="urn:microsoft.com/office/officeart/2009/3/layout/HorizontalOrganizationChart"/>
    <dgm:cxn modelId="{DDD59B6F-4D09-4279-A246-69B61C91AAAD}" type="presOf" srcId="{504CC1C0-19A0-4B0D-B7A3-227B51E538BB}" destId="{7B760A2B-1BD6-489C-8B57-6E4931EC065F}" srcOrd="0" destOrd="0" presId="urn:microsoft.com/office/officeart/2009/3/layout/HorizontalOrganizationChart"/>
    <dgm:cxn modelId="{7BBA454A-3551-452A-8E6B-9BD59E64568D}" type="presOf" srcId="{E96166A9-55BC-4ADB-940F-44F53EC48761}" destId="{47C4A6E6-6DE3-40FE-BA8D-3E74966FB770}" srcOrd="0" destOrd="0" presId="urn:microsoft.com/office/officeart/2009/3/layout/HorizontalOrganizationChart"/>
    <dgm:cxn modelId="{A1EAE505-7EBB-4B5A-9DAC-1CEB6AEC4331}" type="presOf" srcId="{F1E04851-058E-4250-8CA7-11446929E18A}" destId="{E887207A-607B-41BA-AB57-FC42546975D0}" srcOrd="0" destOrd="0" presId="urn:microsoft.com/office/officeart/2009/3/layout/HorizontalOrganizationChart"/>
    <dgm:cxn modelId="{7F9A4783-4292-4A2C-A081-77BB06549B67}" srcId="{E96166A9-55BC-4ADB-940F-44F53EC48761}" destId="{504CC1C0-19A0-4B0D-B7A3-227B51E538BB}" srcOrd="0" destOrd="0" parTransId="{CDF859F6-7480-4C61-8E7E-0915D70CC8C8}" sibTransId="{1D697E6E-63EC-4B11-B703-3B51482F531E}"/>
    <dgm:cxn modelId="{B5BBA9FC-0CBE-4767-B52F-255C789DDE10}" srcId="{33D39921-07F0-4B80-B41F-2C610A6638DB}" destId="{39F2A6C4-AB7A-4ED1-8286-D56B111274BC}" srcOrd="0" destOrd="0" parTransId="{73F7334E-0359-400D-9BC0-71FC4B7B2299}" sibTransId="{E3BE1A9A-4006-433E-90EB-50AC7C3FB83B}"/>
    <dgm:cxn modelId="{EADD0A14-8A3B-49BB-BA4F-B4C32A1E587A}" type="presOf" srcId="{73F7334E-0359-400D-9BC0-71FC4B7B2299}" destId="{E7779041-50CF-4A76-81FA-32529859E3EF}" srcOrd="0" destOrd="0" presId="urn:microsoft.com/office/officeart/2009/3/layout/HorizontalOrganizationChart"/>
    <dgm:cxn modelId="{2D9F41BF-4B49-496A-93EB-F6BA9B0A8FA0}" type="presOf" srcId="{39F2A6C4-AB7A-4ED1-8286-D56B111274BC}" destId="{3EFF2D17-C3FF-4A4E-BE2F-DCBAAF0FCCC7}" srcOrd="0" destOrd="0" presId="urn:microsoft.com/office/officeart/2009/3/layout/HorizontalOrganizationChart"/>
    <dgm:cxn modelId="{A37CD516-8E54-4297-9A07-90D3EBB7D12B}" srcId="{E96166A9-55BC-4ADB-940F-44F53EC48761}" destId="{33D39921-07F0-4B80-B41F-2C610A6638DB}" srcOrd="1" destOrd="0" parTransId="{0FC473ED-FFC4-4B95-AF11-CEF22283390C}" sibTransId="{3FD8B249-8B48-4876-83AF-488F57330D16}"/>
    <dgm:cxn modelId="{5388D046-0878-45A6-91B9-E44143FFA69C}" srcId="{33D39921-07F0-4B80-B41F-2C610A6638DB}" destId="{EA75DE79-587D-4A0B-A2A9-D8F88089C8E6}" srcOrd="1" destOrd="0" parTransId="{72AFE78A-6A3B-4D5B-B2C7-2586737E4C74}" sibTransId="{4F76BAC1-916A-402B-B384-040378D3986B}"/>
    <dgm:cxn modelId="{E502105E-24BD-478A-86D0-64387C134103}" type="presParOf" srcId="{47C4A6E6-6DE3-40FE-BA8D-3E74966FB770}" destId="{BFA6239D-B448-4E69-819C-39D7D1E99F55}" srcOrd="0" destOrd="0" presId="urn:microsoft.com/office/officeart/2009/3/layout/HorizontalOrganizationChart"/>
    <dgm:cxn modelId="{A28951BB-20DF-413B-9A7D-E23673832993}" type="presParOf" srcId="{BFA6239D-B448-4E69-819C-39D7D1E99F55}" destId="{167A31D5-AF3C-4685-A079-9B19E4D0EFA8}" srcOrd="0" destOrd="0" presId="urn:microsoft.com/office/officeart/2009/3/layout/HorizontalOrganizationChart"/>
    <dgm:cxn modelId="{20657E4A-85FC-4979-A60E-675ABB8CA533}" type="presParOf" srcId="{167A31D5-AF3C-4685-A079-9B19E4D0EFA8}" destId="{7B760A2B-1BD6-489C-8B57-6E4931EC065F}" srcOrd="0" destOrd="0" presId="urn:microsoft.com/office/officeart/2009/3/layout/HorizontalOrganizationChart"/>
    <dgm:cxn modelId="{DF18E833-5C6A-4506-A7DD-992326EF3550}" type="presParOf" srcId="{167A31D5-AF3C-4685-A079-9B19E4D0EFA8}" destId="{1DCB28A0-A370-48D4-AEC4-459C212AEEA0}" srcOrd="1" destOrd="0" presId="urn:microsoft.com/office/officeart/2009/3/layout/HorizontalOrganizationChart"/>
    <dgm:cxn modelId="{F959B029-5563-41EC-9665-608D00199396}" type="presParOf" srcId="{BFA6239D-B448-4E69-819C-39D7D1E99F55}" destId="{86C32EE3-E8C1-4A14-8349-142F7DD610E3}" srcOrd="1" destOrd="0" presId="urn:microsoft.com/office/officeart/2009/3/layout/HorizontalOrganizationChart"/>
    <dgm:cxn modelId="{031C0415-440C-4B37-AD6B-89D9BEDBDD08}" type="presParOf" srcId="{BFA6239D-B448-4E69-819C-39D7D1E99F55}" destId="{22A0BCA6-4F3B-42E7-A57C-87BDE9ACA85A}" srcOrd="2" destOrd="0" presId="urn:microsoft.com/office/officeart/2009/3/layout/HorizontalOrganizationChart"/>
    <dgm:cxn modelId="{B835AD7B-BD70-4FB8-8141-24807873BB89}" type="presParOf" srcId="{47C4A6E6-6DE3-40FE-BA8D-3E74966FB770}" destId="{EEFDC63F-BDEC-4B22-B2D6-1A57C46CAE3F}" srcOrd="1" destOrd="0" presId="urn:microsoft.com/office/officeart/2009/3/layout/HorizontalOrganizationChart"/>
    <dgm:cxn modelId="{73A5C7EA-B806-41D0-9519-16D3BD61CCE4}" type="presParOf" srcId="{EEFDC63F-BDEC-4B22-B2D6-1A57C46CAE3F}" destId="{07995F87-6BC3-4E84-A0F0-5BFEB2DC98DB}" srcOrd="0" destOrd="0" presId="urn:microsoft.com/office/officeart/2009/3/layout/HorizontalOrganizationChart"/>
    <dgm:cxn modelId="{96AA6D76-ED18-433B-BEE2-BF8344299842}" type="presParOf" srcId="{07995F87-6BC3-4E84-A0F0-5BFEB2DC98DB}" destId="{77009BF1-D724-4A78-AF73-F989D8C63D7E}" srcOrd="0" destOrd="0" presId="urn:microsoft.com/office/officeart/2009/3/layout/HorizontalOrganizationChart"/>
    <dgm:cxn modelId="{E0CAE468-3B17-4A37-8024-05CDDE9CA613}" type="presParOf" srcId="{07995F87-6BC3-4E84-A0F0-5BFEB2DC98DB}" destId="{23084866-45E6-4254-A9DE-5F6FEDB66156}" srcOrd="1" destOrd="0" presId="urn:microsoft.com/office/officeart/2009/3/layout/HorizontalOrganizationChart"/>
    <dgm:cxn modelId="{F123792E-0AAA-4CAA-9467-1D58F685EB94}" type="presParOf" srcId="{EEFDC63F-BDEC-4B22-B2D6-1A57C46CAE3F}" destId="{0B715A2A-4F6C-466E-90D1-2C5BFCDCCFA0}" srcOrd="1" destOrd="0" presId="urn:microsoft.com/office/officeart/2009/3/layout/HorizontalOrganizationChart"/>
    <dgm:cxn modelId="{2EFB2644-3C44-40F3-90C9-4B500CA98569}" type="presParOf" srcId="{0B715A2A-4F6C-466E-90D1-2C5BFCDCCFA0}" destId="{E7779041-50CF-4A76-81FA-32529859E3EF}" srcOrd="0" destOrd="0" presId="urn:microsoft.com/office/officeart/2009/3/layout/HorizontalOrganizationChart"/>
    <dgm:cxn modelId="{6CA6DCE9-7B63-4F5A-9F18-B44011E146DB}" type="presParOf" srcId="{0B715A2A-4F6C-466E-90D1-2C5BFCDCCFA0}" destId="{1CEEC4DF-05C8-41CB-9167-D7EABC862DF2}" srcOrd="1" destOrd="0" presId="urn:microsoft.com/office/officeart/2009/3/layout/HorizontalOrganizationChart"/>
    <dgm:cxn modelId="{01889B93-43D4-4DA2-9C1E-3E3AB4B67D66}" type="presParOf" srcId="{1CEEC4DF-05C8-41CB-9167-D7EABC862DF2}" destId="{88D9C7B0-98D8-4375-A071-25859EC5253B}" srcOrd="0" destOrd="0" presId="urn:microsoft.com/office/officeart/2009/3/layout/HorizontalOrganizationChart"/>
    <dgm:cxn modelId="{4A0B424F-2BF6-4FAD-A959-8EBFAC45390E}" type="presParOf" srcId="{88D9C7B0-98D8-4375-A071-25859EC5253B}" destId="{3EFF2D17-C3FF-4A4E-BE2F-DCBAAF0FCCC7}" srcOrd="0" destOrd="0" presId="urn:microsoft.com/office/officeart/2009/3/layout/HorizontalOrganizationChart"/>
    <dgm:cxn modelId="{9B4B746E-EC3C-49B3-A18A-27DDF8C7704F}" type="presParOf" srcId="{88D9C7B0-98D8-4375-A071-25859EC5253B}" destId="{FF722E62-5A83-4389-8EC1-21CC67BF6636}" srcOrd="1" destOrd="0" presId="urn:microsoft.com/office/officeart/2009/3/layout/HorizontalOrganizationChart"/>
    <dgm:cxn modelId="{7EACBF40-5FC2-4D49-A500-F8DA49EBCE3D}" type="presParOf" srcId="{1CEEC4DF-05C8-41CB-9167-D7EABC862DF2}" destId="{2310046D-D445-4ED1-9F23-2F9A1138AF24}" srcOrd="1" destOrd="0" presId="urn:microsoft.com/office/officeart/2009/3/layout/HorizontalOrganizationChart"/>
    <dgm:cxn modelId="{C71B07CF-DDFB-448D-BA42-AB00A82B1B98}" type="presParOf" srcId="{1CEEC4DF-05C8-41CB-9167-D7EABC862DF2}" destId="{4B89E424-B6EE-4EEA-9454-E3AC6CE0C8E1}" srcOrd="2" destOrd="0" presId="urn:microsoft.com/office/officeart/2009/3/layout/HorizontalOrganizationChart"/>
    <dgm:cxn modelId="{DE0AD394-A147-4E29-8B4A-CD75D6A31444}" type="presParOf" srcId="{0B715A2A-4F6C-466E-90D1-2C5BFCDCCFA0}" destId="{3354991E-14BD-49D0-9974-9F5F070505D6}" srcOrd="2" destOrd="0" presId="urn:microsoft.com/office/officeart/2009/3/layout/HorizontalOrganizationChart"/>
    <dgm:cxn modelId="{CDA4869B-F860-4073-8F42-AB2103EBE524}" type="presParOf" srcId="{0B715A2A-4F6C-466E-90D1-2C5BFCDCCFA0}" destId="{2F437FF8-33B7-4804-BD67-2C7C8B436469}" srcOrd="3" destOrd="0" presId="urn:microsoft.com/office/officeart/2009/3/layout/HorizontalOrganizationChart"/>
    <dgm:cxn modelId="{74C4B7CE-AF8E-4EA7-9B2D-6494215007B6}" type="presParOf" srcId="{2F437FF8-33B7-4804-BD67-2C7C8B436469}" destId="{16958101-8D01-4CDE-B15F-056D187DEAC8}" srcOrd="0" destOrd="0" presId="urn:microsoft.com/office/officeart/2009/3/layout/HorizontalOrganizationChart"/>
    <dgm:cxn modelId="{5240C753-E40D-42E5-8490-E1C67E61A73A}" type="presParOf" srcId="{16958101-8D01-4CDE-B15F-056D187DEAC8}" destId="{45B7C4E4-2985-4E09-9376-11502B065313}" srcOrd="0" destOrd="0" presId="urn:microsoft.com/office/officeart/2009/3/layout/HorizontalOrganizationChart"/>
    <dgm:cxn modelId="{4D5B59FE-9698-4D10-9181-F7CDBE92184B}" type="presParOf" srcId="{16958101-8D01-4CDE-B15F-056D187DEAC8}" destId="{E01E745A-304F-4735-9202-53E2A595504D}" srcOrd="1" destOrd="0" presId="urn:microsoft.com/office/officeart/2009/3/layout/HorizontalOrganizationChart"/>
    <dgm:cxn modelId="{C72F6BE2-063A-4607-8BA8-258F4A65EC6A}" type="presParOf" srcId="{2F437FF8-33B7-4804-BD67-2C7C8B436469}" destId="{6271F89F-CB03-41D4-AA02-DD674EBBF2CA}" srcOrd="1" destOrd="0" presId="urn:microsoft.com/office/officeart/2009/3/layout/HorizontalOrganizationChart"/>
    <dgm:cxn modelId="{920A51D0-2C9E-4273-9A63-5913C6E891DF}" type="presParOf" srcId="{2F437FF8-33B7-4804-BD67-2C7C8B436469}" destId="{1E4BDEB8-4B84-4400-B9FF-353FFBB48D3F}" srcOrd="2" destOrd="0" presId="urn:microsoft.com/office/officeart/2009/3/layout/HorizontalOrganizationChart"/>
    <dgm:cxn modelId="{1CD92E7F-0AB6-4D2E-8A35-A9F093BFAC03}" type="presParOf" srcId="{EEFDC63F-BDEC-4B22-B2D6-1A57C46CAE3F}" destId="{F3491718-55AC-438F-B80E-329A2E00EAB8}" srcOrd="2" destOrd="0" presId="urn:microsoft.com/office/officeart/2009/3/layout/HorizontalOrganizationChart"/>
    <dgm:cxn modelId="{2A0D77CA-4E25-49C5-8DC6-A862F12F83D4}" type="presParOf" srcId="{47C4A6E6-6DE3-40FE-BA8D-3E74966FB770}" destId="{4876A0E4-4321-4A67-A2D5-CED06F71ABA0}" srcOrd="2" destOrd="0" presId="urn:microsoft.com/office/officeart/2009/3/layout/HorizontalOrganizationChart"/>
    <dgm:cxn modelId="{A3DCC973-5E37-4443-9679-4521E502EB83}" type="presParOf" srcId="{4876A0E4-4321-4A67-A2D5-CED06F71ABA0}" destId="{ACD61CBB-9EBB-463F-A227-A3C05AD9CD0D}" srcOrd="0" destOrd="0" presId="urn:microsoft.com/office/officeart/2009/3/layout/HorizontalOrganizationChart"/>
    <dgm:cxn modelId="{DB8569F4-D8A8-40D4-8A08-47C2968212EA}" type="presParOf" srcId="{ACD61CBB-9EBB-463F-A227-A3C05AD9CD0D}" destId="{E887207A-607B-41BA-AB57-FC42546975D0}" srcOrd="0" destOrd="0" presId="urn:microsoft.com/office/officeart/2009/3/layout/HorizontalOrganizationChart"/>
    <dgm:cxn modelId="{3B0B44D1-E96F-4651-8304-830DC7AC1A89}" type="presParOf" srcId="{ACD61CBB-9EBB-463F-A227-A3C05AD9CD0D}" destId="{8760BF78-6645-4164-864D-5E6D6EFB7299}" srcOrd="1" destOrd="0" presId="urn:microsoft.com/office/officeart/2009/3/layout/HorizontalOrganizationChart"/>
    <dgm:cxn modelId="{D0DE5B06-29CA-4773-8329-D020B6886C91}" type="presParOf" srcId="{4876A0E4-4321-4A67-A2D5-CED06F71ABA0}" destId="{69EE2400-99FA-4817-AAD0-1A8D29DC2126}" srcOrd="1" destOrd="0" presId="urn:microsoft.com/office/officeart/2009/3/layout/HorizontalOrganizationChart"/>
    <dgm:cxn modelId="{DB4C4665-44E3-49D5-BBF6-94E31E8A09B3}" type="presParOf" srcId="{4876A0E4-4321-4A67-A2D5-CED06F71ABA0}" destId="{A1F24666-4791-4565-8189-86FD62281BCE}" srcOrd="2" destOrd="0" presId="urn:microsoft.com/office/officeart/2009/3/layout/HorizontalOrganizationChart"/>
  </dgm:cxnLst>
  <dgm:bg/>
  <dgm:whole>
    <a:ln>
      <a:solidFill>
        <a:schemeClr val="bg1"/>
      </a:solidFill>
    </a:ln>
  </dgm:whole>
</dgm:dataModel>
</file>

<file path=ppt/diagrams/data70.xml><?xml version="1.0" encoding="utf-8"?>
<dgm:dataModel xmlns:dgm="http://schemas.openxmlformats.org/drawingml/2006/diagram" xmlns:a="http://schemas.openxmlformats.org/drawingml/2006/main">
  <dgm:ptLst>
    <dgm:pt modelId="{AE6342A5-3325-4E95-9651-9B36155B37CD}"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fr-FR"/>
        </a:p>
      </dgm:t>
    </dgm:pt>
    <dgm:pt modelId="{D01B647D-AF3F-4623-8C31-57A3D807A1E2}">
      <dgm:prSet phldrT="[Texte]" custT="1"/>
      <dgm:spPr>
        <a:solidFill>
          <a:srgbClr val="FFFF00"/>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1</a:t>
          </a:r>
          <a:endParaRPr lang="fr-FR" sz="2000" b="1" dirty="0">
            <a:solidFill>
              <a:schemeClr val="tx1"/>
            </a:solidFill>
            <a:cs typeface="+mj-cs"/>
          </a:endParaRPr>
        </a:p>
      </dgm:t>
    </dgm:pt>
    <dgm:pt modelId="{A5667086-41D4-4D81-92E7-131DA235F09A}" type="parTrans" cxnId="{02ADF8A7-1D6F-43E2-9616-D345D14340A8}">
      <dgm:prSet/>
      <dgm:spPr/>
      <dgm:t>
        <a:bodyPr/>
        <a:lstStyle/>
        <a:p>
          <a:endParaRPr lang="fr-FR"/>
        </a:p>
      </dgm:t>
    </dgm:pt>
    <dgm:pt modelId="{F2510889-6C1D-4325-94F0-4962CDE16C9D}" type="sibTrans" cxnId="{02ADF8A7-1D6F-43E2-9616-D345D14340A8}">
      <dgm:prSet/>
      <dgm:spPr/>
      <dgm:t>
        <a:bodyPr/>
        <a:lstStyle/>
        <a:p>
          <a:endParaRPr lang="fr-FR"/>
        </a:p>
      </dgm:t>
    </dgm:pt>
    <dgm:pt modelId="{7D9FB04A-AEB5-4C46-86EE-B74E9BA2ACD0}">
      <dgm:prSet phldrT="[Texte]" custT="1"/>
      <dgm:spPr>
        <a:solidFill>
          <a:schemeClr val="accent1">
            <a:lumMod val="40000"/>
            <a:lumOff val="60000"/>
          </a:schemeClr>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2</a:t>
          </a:r>
          <a:endParaRPr lang="fr-FR" sz="2000" b="1" dirty="0">
            <a:solidFill>
              <a:schemeClr val="tx1"/>
            </a:solidFill>
            <a:cs typeface="+mj-cs"/>
          </a:endParaRPr>
        </a:p>
      </dgm:t>
    </dgm:pt>
    <dgm:pt modelId="{E3B0D70B-387C-48D2-991B-FAF03431F1C4}" type="parTrans" cxnId="{82736EBB-71AE-4795-9B4D-30791929AD9A}">
      <dgm:prSet/>
      <dgm:spPr/>
      <dgm:t>
        <a:bodyPr/>
        <a:lstStyle/>
        <a:p>
          <a:endParaRPr lang="fr-FR"/>
        </a:p>
      </dgm:t>
    </dgm:pt>
    <dgm:pt modelId="{D918948E-5028-4074-B871-A044787B68C9}" type="sibTrans" cxnId="{82736EBB-71AE-4795-9B4D-30791929AD9A}">
      <dgm:prSet/>
      <dgm:spPr/>
      <dgm:t>
        <a:bodyPr/>
        <a:lstStyle/>
        <a:p>
          <a:endParaRPr lang="fr-FR"/>
        </a:p>
      </dgm:t>
    </dgm:pt>
    <dgm:pt modelId="{17363D58-1CE5-4103-9840-DF3B46537E01}">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9E61CE2E-CAAC-45A1-9B2A-CF56B3ABB2CF}" type="sibTrans" cxnId="{DCBBC89E-093C-4748-BF9E-C90C3C20ECA9}">
      <dgm:prSet/>
      <dgm:spPr/>
      <dgm:t>
        <a:bodyPr/>
        <a:lstStyle/>
        <a:p>
          <a:endParaRPr lang="fr-FR"/>
        </a:p>
      </dgm:t>
    </dgm:pt>
    <dgm:pt modelId="{9CCF6353-6CFA-43AF-8FE0-7204E3592A59}" type="parTrans" cxnId="{DCBBC89E-093C-4748-BF9E-C90C3C20ECA9}">
      <dgm:prSet/>
      <dgm:spPr/>
      <dgm:t>
        <a:bodyPr/>
        <a:lstStyle/>
        <a:p>
          <a:endParaRPr lang="fr-FR"/>
        </a:p>
      </dgm:t>
    </dgm:pt>
    <dgm:pt modelId="{2920BCD6-B3E4-49B3-A3AA-CEAB74EB82DE}">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6274DA07-7528-42C7-A9C8-065BF3BEC610}" type="sibTrans" cxnId="{54263311-F48B-41AC-BDE0-F534793D520D}">
      <dgm:prSet/>
      <dgm:spPr/>
      <dgm:t>
        <a:bodyPr/>
        <a:lstStyle/>
        <a:p>
          <a:endParaRPr lang="fr-FR"/>
        </a:p>
      </dgm:t>
    </dgm:pt>
    <dgm:pt modelId="{5B80076F-A64B-40E1-AB65-82D387EB6820}" type="parTrans" cxnId="{54263311-F48B-41AC-BDE0-F534793D520D}">
      <dgm:prSet/>
      <dgm:spPr/>
      <dgm:t>
        <a:bodyPr/>
        <a:lstStyle/>
        <a:p>
          <a:endParaRPr lang="fr-FR"/>
        </a:p>
      </dgm:t>
    </dgm:pt>
    <dgm:pt modelId="{6FEB966A-B773-43CE-982A-32496626E83E}" type="pres">
      <dgm:prSet presAssocID="{AE6342A5-3325-4E95-9651-9B36155B37CD}" presName="outerComposite" presStyleCnt="0">
        <dgm:presLayoutVars>
          <dgm:chMax val="2"/>
          <dgm:animLvl val="lvl"/>
          <dgm:resizeHandles val="exact"/>
        </dgm:presLayoutVars>
      </dgm:prSet>
      <dgm:spPr/>
      <dgm:t>
        <a:bodyPr/>
        <a:lstStyle/>
        <a:p>
          <a:endParaRPr lang="fr-FR"/>
        </a:p>
      </dgm:t>
    </dgm:pt>
    <dgm:pt modelId="{6A45746E-BF28-4C5C-8933-A420F0FA2CDC}" type="pres">
      <dgm:prSet presAssocID="{AE6342A5-3325-4E95-9651-9B36155B37CD}" presName="dummyMaxCanvas" presStyleCnt="0"/>
      <dgm:spPr/>
    </dgm:pt>
    <dgm:pt modelId="{96F746E6-D2D5-4EA8-B5F8-D3697AB4B1ED}" type="pres">
      <dgm:prSet presAssocID="{AE6342A5-3325-4E95-9651-9B36155B37CD}" presName="parentComposite" presStyleCnt="0"/>
      <dgm:spPr/>
    </dgm:pt>
    <dgm:pt modelId="{A3FBA9F2-6C52-4EFE-998B-388C69A9A393}" type="pres">
      <dgm:prSet presAssocID="{AE6342A5-3325-4E95-9651-9B36155B37CD}" presName="parent1" presStyleLbl="alignAccFollowNode1" presStyleIdx="0" presStyleCnt="4" custFlipVert="1" custScaleY="7427">
        <dgm:presLayoutVars>
          <dgm:chMax val="4"/>
        </dgm:presLayoutVars>
      </dgm:prSet>
      <dgm:spPr/>
      <dgm:t>
        <a:bodyPr/>
        <a:lstStyle/>
        <a:p>
          <a:endParaRPr lang="fr-FR"/>
        </a:p>
      </dgm:t>
    </dgm:pt>
    <dgm:pt modelId="{A35BE092-228B-4E3F-993E-A2D4ABD91426}" type="pres">
      <dgm:prSet presAssocID="{AE6342A5-3325-4E95-9651-9B36155B37CD}" presName="parent2" presStyleLbl="alignAccFollowNode1" presStyleIdx="1" presStyleCnt="4" custFlipVert="1" custScaleX="63761" custScaleY="7427">
        <dgm:presLayoutVars>
          <dgm:chMax val="4"/>
        </dgm:presLayoutVars>
      </dgm:prSet>
      <dgm:spPr/>
      <dgm:t>
        <a:bodyPr/>
        <a:lstStyle/>
        <a:p>
          <a:endParaRPr lang="fr-FR"/>
        </a:p>
      </dgm:t>
    </dgm:pt>
    <dgm:pt modelId="{B49D8F64-CBBA-4FCE-8C9C-E7BF1EF2DB7A}" type="pres">
      <dgm:prSet presAssocID="{AE6342A5-3325-4E95-9651-9B36155B37CD}" presName="childrenComposite" presStyleCnt="0"/>
      <dgm:spPr/>
    </dgm:pt>
    <dgm:pt modelId="{A7C07BBC-0481-4A10-A6F4-772E55A83049}" type="pres">
      <dgm:prSet presAssocID="{AE6342A5-3325-4E95-9651-9B36155B37CD}" presName="dummyMaxCanvas_ChildArea" presStyleCnt="0"/>
      <dgm:spPr/>
    </dgm:pt>
    <dgm:pt modelId="{470B8130-2164-4B92-B406-FF6788E81382}" type="pres">
      <dgm:prSet presAssocID="{AE6342A5-3325-4E95-9651-9B36155B37CD}" presName="fulcrum" presStyleLbl="alignAccFollowNode1" presStyleIdx="2" presStyleCnt="4"/>
      <dgm:spPr>
        <a:solidFill>
          <a:schemeClr val="tx1">
            <a:alpha val="90000"/>
          </a:schemeClr>
        </a:solidFill>
      </dgm:spPr>
    </dgm:pt>
    <dgm:pt modelId="{F0295B23-93E2-4333-9ADB-C94B9673881D}" type="pres">
      <dgm:prSet presAssocID="{AE6342A5-3325-4E95-9651-9B36155B37CD}" presName="balance_11" presStyleLbl="alignAccFollowNode1" presStyleIdx="3" presStyleCnt="4" custAng="20605647">
        <dgm:presLayoutVars>
          <dgm:bulletEnabled val="1"/>
        </dgm:presLayoutVars>
      </dgm:prSet>
      <dgm:spPr>
        <a:solidFill>
          <a:schemeClr val="tx1">
            <a:alpha val="90000"/>
          </a:schemeClr>
        </a:solidFill>
      </dgm:spPr>
    </dgm:pt>
    <dgm:pt modelId="{A67387FB-DF5B-4975-8084-C443B381A078}" type="pres">
      <dgm:prSet presAssocID="{AE6342A5-3325-4E95-9651-9B36155B37CD}" presName="left_11_1" presStyleLbl="node1" presStyleIdx="0" presStyleCnt="2" custAng="20674961" custScaleY="86775" custLinFactNeighborX="-6923" custLinFactNeighborY="26055">
        <dgm:presLayoutVars>
          <dgm:bulletEnabled val="1"/>
        </dgm:presLayoutVars>
      </dgm:prSet>
      <dgm:spPr/>
      <dgm:t>
        <a:bodyPr/>
        <a:lstStyle/>
        <a:p>
          <a:endParaRPr lang="fr-FR"/>
        </a:p>
      </dgm:t>
    </dgm:pt>
    <dgm:pt modelId="{08A405E8-63E6-49B2-BD9A-083CD0ACE683}" type="pres">
      <dgm:prSet presAssocID="{AE6342A5-3325-4E95-9651-9B36155B37CD}" presName="right_11_1" presStyleLbl="node1" presStyleIdx="1" presStyleCnt="2" custAng="20536910" custScaleY="86775" custLinFactNeighborX="-28027" custLinFactNeighborY="1439">
        <dgm:presLayoutVars>
          <dgm:bulletEnabled val="1"/>
        </dgm:presLayoutVars>
      </dgm:prSet>
      <dgm:spPr/>
      <dgm:t>
        <a:bodyPr/>
        <a:lstStyle/>
        <a:p>
          <a:endParaRPr lang="fr-FR"/>
        </a:p>
      </dgm:t>
    </dgm:pt>
  </dgm:ptLst>
  <dgm:cxnLst>
    <dgm:cxn modelId="{57FE5BF5-6DD7-4230-998C-AA9DF043C0F4}" type="presOf" srcId="{7D9FB04A-AEB5-4C46-86EE-B74E9BA2ACD0}" destId="{08A405E8-63E6-49B2-BD9A-083CD0ACE683}" srcOrd="0" destOrd="0" presId="urn:microsoft.com/office/officeart/2005/8/layout/balance1"/>
    <dgm:cxn modelId="{82736EBB-71AE-4795-9B4D-30791929AD9A}" srcId="{2920BCD6-B3E4-49B3-A3AA-CEAB74EB82DE}" destId="{7D9FB04A-AEB5-4C46-86EE-B74E9BA2ACD0}" srcOrd="0" destOrd="0" parTransId="{E3B0D70B-387C-48D2-991B-FAF03431F1C4}" sibTransId="{D918948E-5028-4074-B871-A044787B68C9}"/>
    <dgm:cxn modelId="{4050B774-A4F8-461F-A641-C2DE43FF58E3}" type="presOf" srcId="{D01B647D-AF3F-4623-8C31-57A3D807A1E2}" destId="{A67387FB-DF5B-4975-8084-C443B381A078}" srcOrd="0" destOrd="0" presId="urn:microsoft.com/office/officeart/2005/8/layout/balance1"/>
    <dgm:cxn modelId="{DCBBC89E-093C-4748-BF9E-C90C3C20ECA9}" srcId="{AE6342A5-3325-4E95-9651-9B36155B37CD}" destId="{17363D58-1CE5-4103-9840-DF3B46537E01}" srcOrd="0" destOrd="0" parTransId="{9CCF6353-6CFA-43AF-8FE0-7204E3592A59}" sibTransId="{9E61CE2E-CAAC-45A1-9B2A-CF56B3ABB2CF}"/>
    <dgm:cxn modelId="{D797C19F-C65B-48B3-8721-ED606DD0B2F4}" type="presOf" srcId="{17363D58-1CE5-4103-9840-DF3B46537E01}" destId="{A3FBA9F2-6C52-4EFE-998B-388C69A9A393}" srcOrd="0" destOrd="0" presId="urn:microsoft.com/office/officeart/2005/8/layout/balance1"/>
    <dgm:cxn modelId="{73D3B61F-E40D-4FBA-A5DE-4A0F715DF6D0}" type="presOf" srcId="{AE6342A5-3325-4E95-9651-9B36155B37CD}" destId="{6FEB966A-B773-43CE-982A-32496626E83E}" srcOrd="0" destOrd="0" presId="urn:microsoft.com/office/officeart/2005/8/layout/balance1"/>
    <dgm:cxn modelId="{02ADF8A7-1D6F-43E2-9616-D345D14340A8}" srcId="{17363D58-1CE5-4103-9840-DF3B46537E01}" destId="{D01B647D-AF3F-4623-8C31-57A3D807A1E2}" srcOrd="0" destOrd="0" parTransId="{A5667086-41D4-4D81-92E7-131DA235F09A}" sibTransId="{F2510889-6C1D-4325-94F0-4962CDE16C9D}"/>
    <dgm:cxn modelId="{54263311-F48B-41AC-BDE0-F534793D520D}" srcId="{AE6342A5-3325-4E95-9651-9B36155B37CD}" destId="{2920BCD6-B3E4-49B3-A3AA-CEAB74EB82DE}" srcOrd="1" destOrd="0" parTransId="{5B80076F-A64B-40E1-AB65-82D387EB6820}" sibTransId="{6274DA07-7528-42C7-A9C8-065BF3BEC610}"/>
    <dgm:cxn modelId="{05EB7AA5-6FBD-4667-A664-A2A90E46B29E}" type="presOf" srcId="{2920BCD6-B3E4-49B3-A3AA-CEAB74EB82DE}" destId="{A35BE092-228B-4E3F-993E-A2D4ABD91426}" srcOrd="0" destOrd="0" presId="urn:microsoft.com/office/officeart/2005/8/layout/balance1"/>
    <dgm:cxn modelId="{4CA567D3-BD1B-43B0-A362-F7B6566BBA74}" type="presParOf" srcId="{6FEB966A-B773-43CE-982A-32496626E83E}" destId="{6A45746E-BF28-4C5C-8933-A420F0FA2CDC}" srcOrd="0" destOrd="0" presId="urn:microsoft.com/office/officeart/2005/8/layout/balance1"/>
    <dgm:cxn modelId="{0DDABC7C-14E4-4EBB-8E91-83F6957A64EA}" type="presParOf" srcId="{6FEB966A-B773-43CE-982A-32496626E83E}" destId="{96F746E6-D2D5-4EA8-B5F8-D3697AB4B1ED}" srcOrd="1" destOrd="0" presId="urn:microsoft.com/office/officeart/2005/8/layout/balance1"/>
    <dgm:cxn modelId="{50048AA9-F11B-4812-B0E1-1D258F347E79}" type="presParOf" srcId="{96F746E6-D2D5-4EA8-B5F8-D3697AB4B1ED}" destId="{A3FBA9F2-6C52-4EFE-998B-388C69A9A393}" srcOrd="0" destOrd="0" presId="urn:microsoft.com/office/officeart/2005/8/layout/balance1"/>
    <dgm:cxn modelId="{247DD29D-B312-4C26-AAAE-4165581D847C}" type="presParOf" srcId="{96F746E6-D2D5-4EA8-B5F8-D3697AB4B1ED}" destId="{A35BE092-228B-4E3F-993E-A2D4ABD91426}" srcOrd="1" destOrd="0" presId="urn:microsoft.com/office/officeart/2005/8/layout/balance1"/>
    <dgm:cxn modelId="{460CF970-4673-4133-A504-D2BFAEF4D277}" type="presParOf" srcId="{6FEB966A-B773-43CE-982A-32496626E83E}" destId="{B49D8F64-CBBA-4FCE-8C9C-E7BF1EF2DB7A}" srcOrd="2" destOrd="0" presId="urn:microsoft.com/office/officeart/2005/8/layout/balance1"/>
    <dgm:cxn modelId="{351B42C7-2D64-4911-87A1-F0833C430C4F}" type="presParOf" srcId="{B49D8F64-CBBA-4FCE-8C9C-E7BF1EF2DB7A}" destId="{A7C07BBC-0481-4A10-A6F4-772E55A83049}" srcOrd="0" destOrd="0" presId="urn:microsoft.com/office/officeart/2005/8/layout/balance1"/>
    <dgm:cxn modelId="{FF670E57-02AB-4ED1-93AF-0DCB43C23D78}" type="presParOf" srcId="{B49D8F64-CBBA-4FCE-8C9C-E7BF1EF2DB7A}" destId="{470B8130-2164-4B92-B406-FF6788E81382}" srcOrd="1" destOrd="0" presId="urn:microsoft.com/office/officeart/2005/8/layout/balance1"/>
    <dgm:cxn modelId="{25CC1F1B-631C-4B88-8E8C-F07DF3205791}" type="presParOf" srcId="{B49D8F64-CBBA-4FCE-8C9C-E7BF1EF2DB7A}" destId="{F0295B23-93E2-4333-9ADB-C94B9673881D}" srcOrd="2" destOrd="0" presId="urn:microsoft.com/office/officeart/2005/8/layout/balance1"/>
    <dgm:cxn modelId="{9B9D7A06-E0F4-450B-869B-CCBD4AADDC92}" type="presParOf" srcId="{B49D8F64-CBBA-4FCE-8C9C-E7BF1EF2DB7A}" destId="{A67387FB-DF5B-4975-8084-C443B381A078}" srcOrd="3" destOrd="0" presId="urn:microsoft.com/office/officeart/2005/8/layout/balance1"/>
    <dgm:cxn modelId="{B9328284-D07B-4238-985D-F9347EA18115}" type="presParOf" srcId="{B49D8F64-CBBA-4FCE-8C9C-E7BF1EF2DB7A}" destId="{08A405E8-63E6-49B2-BD9A-083CD0ACE683}" srcOrd="4" destOrd="0" presId="urn:microsoft.com/office/officeart/2005/8/layout/balance1"/>
  </dgm:cxnLst>
  <dgm:bg/>
  <dgm:whole>
    <a:ln>
      <a:solidFill>
        <a:schemeClr val="bg1"/>
      </a:solidFill>
    </a:ln>
  </dgm:whole>
</dgm:dataModel>
</file>

<file path=ppt/diagrams/data71.xml><?xml version="1.0" encoding="utf-8"?>
<dgm:dataModel xmlns:dgm="http://schemas.openxmlformats.org/drawingml/2006/diagram" xmlns:a="http://schemas.openxmlformats.org/drawingml/2006/main">
  <dgm:ptLst>
    <dgm:pt modelId="{EB378A68-9C7C-4C6C-A59F-DB35770EB1A8}" type="doc">
      <dgm:prSet loTypeId="urn:microsoft.com/office/officeart/2008/layout/HorizontalMultiLevelHierarchy" loCatId="hierarchy" qsTypeId="urn:microsoft.com/office/officeart/2005/8/quickstyle/simple1" qsCatId="simple" csTypeId="urn:microsoft.com/office/officeart/2005/8/colors/accent0_1" csCatId="mainScheme" phldr="1"/>
      <dgm:spPr/>
      <dgm:t>
        <a:bodyPr/>
        <a:lstStyle/>
        <a:p>
          <a:endParaRPr lang="fr-FR"/>
        </a:p>
      </dgm:t>
    </dgm:pt>
    <dgm:pt modelId="{35238A60-6A02-4C28-AC6C-24AFDF655360}">
      <dgm:prSet phldrT="[Texte]" custT="1"/>
      <dgm:spPr>
        <a:ln>
          <a:solidFill>
            <a:schemeClr val="bg1"/>
          </a:solidFill>
        </a:ln>
      </dgm:spPr>
      <dgm:t>
        <a:bodyPr/>
        <a:lstStyle/>
        <a:p>
          <a:pPr algn="just"/>
          <a:endParaRPr lang="fr-FR" sz="2400" b="1" dirty="0">
            <a:cs typeface="+mj-cs"/>
          </a:endParaRPr>
        </a:p>
      </dgm:t>
    </dgm:pt>
    <dgm:pt modelId="{D6DEE8A4-B569-45DF-BA77-F3D0FFA4BEF7}" type="parTrans" cxnId="{4A7CB476-B3E6-4530-A2F2-81D5ED5BC943}">
      <dgm:prSet/>
      <dgm:spPr/>
      <dgm:t>
        <a:bodyPr/>
        <a:lstStyle/>
        <a:p>
          <a:endParaRPr lang="fr-FR" sz="1000" b="1">
            <a:cs typeface="+mj-cs"/>
          </a:endParaRPr>
        </a:p>
      </dgm:t>
    </dgm:pt>
    <dgm:pt modelId="{4690D313-06AD-43D9-B218-A4FB92BBCDEA}" type="sibTrans" cxnId="{4A7CB476-B3E6-4530-A2F2-81D5ED5BC943}">
      <dgm:prSet/>
      <dgm:spPr/>
      <dgm:t>
        <a:bodyPr/>
        <a:lstStyle/>
        <a:p>
          <a:endParaRPr lang="fr-FR"/>
        </a:p>
      </dgm:t>
    </dgm:pt>
    <dgm:pt modelId="{77C35111-8E85-4789-9793-54BE89010271}">
      <dgm:prSet custT="1"/>
      <dgm:spPr>
        <a:solidFill>
          <a:srgbClr val="92D050"/>
        </a:solidFill>
        <a:ln>
          <a:solidFill>
            <a:srgbClr val="92D050"/>
          </a:solidFill>
        </a:ln>
      </dgm:spPr>
      <dgm:t>
        <a:bodyPr/>
        <a:lstStyle/>
        <a:p>
          <a:pPr algn="r" rtl="1"/>
          <a:r>
            <a:rPr lang="ar-TN" sz="2400" b="1" dirty="0">
              <a:cs typeface="+mj-cs"/>
            </a:rPr>
            <a:t> إذا وُجدت قرينة أخرى لفائدة واحد من المعنيين، أخِذ </a:t>
          </a:r>
          <a:r>
            <a:rPr lang="ar-TN" sz="2400" b="1" dirty="0" err="1">
              <a:cs typeface="+mj-cs"/>
            </a:rPr>
            <a:t>بها</a:t>
          </a:r>
          <a:r>
            <a:rPr lang="ar-TN" sz="2400" b="1" dirty="0">
              <a:cs typeface="+mj-cs"/>
            </a:rPr>
            <a:t>، لأنّها أقوى من القرينة الأولى في الدّلالة          على مراد المتكلّم.</a:t>
          </a:r>
        </a:p>
        <a:p>
          <a:pPr algn="r" rtl="1"/>
          <a:r>
            <a:rPr lang="ar-TN" sz="2400" b="1" dirty="0">
              <a:cs typeface="+mj-cs"/>
            </a:rPr>
            <a:t> أمّا إذا لم توجد الأخرى، بقينا مع قرينة واحدة على مراد المتكلّم، فيؤخذ </a:t>
          </a:r>
          <a:r>
            <a:rPr lang="ar-TN" sz="2400" b="1" dirty="0" err="1">
              <a:cs typeface="+mj-cs"/>
            </a:rPr>
            <a:t>بها</a:t>
          </a:r>
          <a:r>
            <a:rPr lang="ar-TN" sz="2400" b="1" dirty="0">
              <a:cs typeface="+mj-cs"/>
            </a:rPr>
            <a:t>.</a:t>
          </a:r>
          <a:endParaRPr lang="fr-FR" sz="2400" b="1" dirty="0">
            <a:cs typeface="+mj-cs"/>
          </a:endParaRPr>
        </a:p>
      </dgm:t>
    </dgm:pt>
    <dgm:pt modelId="{E31E5E1D-2E9C-454D-91D4-3D228A2CBC92}" type="parTrans" cxnId="{0B21251A-3FC7-4AD4-9EE6-0E26C8AB960A}">
      <dgm:prSet custT="1"/>
      <dgm:spPr/>
      <dgm:t>
        <a:bodyPr/>
        <a:lstStyle/>
        <a:p>
          <a:pPr algn="just"/>
          <a:endParaRPr lang="fr-FR" sz="2400" b="1">
            <a:cs typeface="+mj-cs"/>
          </a:endParaRPr>
        </a:p>
      </dgm:t>
    </dgm:pt>
    <dgm:pt modelId="{C20A8D7D-2C70-453D-989F-6B3A8F3546E4}" type="sibTrans" cxnId="{0B21251A-3FC7-4AD4-9EE6-0E26C8AB960A}">
      <dgm:prSet/>
      <dgm:spPr/>
      <dgm:t>
        <a:bodyPr/>
        <a:lstStyle/>
        <a:p>
          <a:endParaRPr lang="fr-FR"/>
        </a:p>
      </dgm:t>
    </dgm:pt>
    <dgm:pt modelId="{53E05060-2AF6-4CCB-A370-A80F1FAE7F31}" type="pres">
      <dgm:prSet presAssocID="{EB378A68-9C7C-4C6C-A59F-DB35770EB1A8}" presName="Name0" presStyleCnt="0">
        <dgm:presLayoutVars>
          <dgm:chPref val="1"/>
          <dgm:dir val="rev"/>
          <dgm:animOne val="branch"/>
          <dgm:animLvl val="lvl"/>
          <dgm:resizeHandles val="exact"/>
        </dgm:presLayoutVars>
      </dgm:prSet>
      <dgm:spPr/>
      <dgm:t>
        <a:bodyPr/>
        <a:lstStyle/>
        <a:p>
          <a:endParaRPr lang="fr-FR"/>
        </a:p>
      </dgm:t>
    </dgm:pt>
    <dgm:pt modelId="{9B533D1D-0687-4140-9B56-848293148F6F}" type="pres">
      <dgm:prSet presAssocID="{35238A60-6A02-4C28-AC6C-24AFDF655360}" presName="root1" presStyleCnt="0"/>
      <dgm:spPr/>
      <dgm:t>
        <a:bodyPr/>
        <a:lstStyle/>
        <a:p>
          <a:pPr rtl="1"/>
          <a:endParaRPr lang="ar-SA"/>
        </a:p>
      </dgm:t>
    </dgm:pt>
    <dgm:pt modelId="{8A940D99-77E5-40C7-8C31-0D19E57AC679}" type="pres">
      <dgm:prSet presAssocID="{35238A60-6A02-4C28-AC6C-24AFDF655360}" presName="LevelOneTextNode" presStyleLbl="node0" presStyleIdx="0" presStyleCnt="1" custScaleX="1660" custScaleY="1660">
        <dgm:presLayoutVars>
          <dgm:chPref val="3"/>
        </dgm:presLayoutVars>
      </dgm:prSet>
      <dgm:spPr/>
      <dgm:t>
        <a:bodyPr/>
        <a:lstStyle/>
        <a:p>
          <a:pPr rtl="1"/>
          <a:endParaRPr lang="ar-SA"/>
        </a:p>
      </dgm:t>
    </dgm:pt>
    <dgm:pt modelId="{8D68D073-4815-43B3-AA42-8909853FB76C}" type="pres">
      <dgm:prSet presAssocID="{35238A60-6A02-4C28-AC6C-24AFDF655360}" presName="level2hierChild" presStyleCnt="0"/>
      <dgm:spPr/>
      <dgm:t>
        <a:bodyPr/>
        <a:lstStyle/>
        <a:p>
          <a:pPr rtl="1"/>
          <a:endParaRPr lang="ar-SA"/>
        </a:p>
      </dgm:t>
    </dgm:pt>
    <dgm:pt modelId="{E2E92770-1253-41C6-A9F0-C1674D67E3D2}" type="pres">
      <dgm:prSet presAssocID="{E31E5E1D-2E9C-454D-91D4-3D228A2CBC92}" presName="conn2-1" presStyleLbl="parChTrans1D2" presStyleIdx="0" presStyleCnt="1"/>
      <dgm:spPr/>
      <dgm:t>
        <a:bodyPr/>
        <a:lstStyle/>
        <a:p>
          <a:endParaRPr lang="fr-FR"/>
        </a:p>
      </dgm:t>
    </dgm:pt>
    <dgm:pt modelId="{FD0DA716-89A5-4FE2-B10D-9C93DC8C153A}" type="pres">
      <dgm:prSet presAssocID="{E31E5E1D-2E9C-454D-91D4-3D228A2CBC92}" presName="connTx" presStyleLbl="parChTrans1D2" presStyleIdx="0" presStyleCnt="1"/>
      <dgm:spPr/>
      <dgm:t>
        <a:bodyPr/>
        <a:lstStyle/>
        <a:p>
          <a:endParaRPr lang="fr-FR"/>
        </a:p>
      </dgm:t>
    </dgm:pt>
    <dgm:pt modelId="{6308E8EA-DEE6-4405-B8F4-15CA0D6ACEDB}" type="pres">
      <dgm:prSet presAssocID="{77C35111-8E85-4789-9793-54BE89010271}" presName="root2" presStyleCnt="0"/>
      <dgm:spPr/>
      <dgm:t>
        <a:bodyPr/>
        <a:lstStyle/>
        <a:p>
          <a:pPr rtl="1"/>
          <a:endParaRPr lang="ar-SA"/>
        </a:p>
      </dgm:t>
    </dgm:pt>
    <dgm:pt modelId="{03589933-CB8D-45CA-B28F-5A1A30F41A9A}" type="pres">
      <dgm:prSet presAssocID="{77C35111-8E85-4789-9793-54BE89010271}" presName="LevelTwoTextNode" presStyleLbl="node2" presStyleIdx="0" presStyleCnt="1" custScaleX="2000000" custScaleY="2000000" custLinFactX="-6153" custLinFactY="-100000" custLinFactNeighborX="-100000" custLinFactNeighborY="-102671">
        <dgm:presLayoutVars>
          <dgm:chPref val="3"/>
        </dgm:presLayoutVars>
      </dgm:prSet>
      <dgm:spPr/>
      <dgm:t>
        <a:bodyPr/>
        <a:lstStyle/>
        <a:p>
          <a:endParaRPr lang="fr-FR"/>
        </a:p>
      </dgm:t>
    </dgm:pt>
    <dgm:pt modelId="{FDAC8CE6-0273-4067-82FF-521DEB40B694}" type="pres">
      <dgm:prSet presAssocID="{77C35111-8E85-4789-9793-54BE89010271}" presName="level3hierChild" presStyleCnt="0"/>
      <dgm:spPr/>
      <dgm:t>
        <a:bodyPr/>
        <a:lstStyle/>
        <a:p>
          <a:pPr rtl="1"/>
          <a:endParaRPr lang="ar-SA"/>
        </a:p>
      </dgm:t>
    </dgm:pt>
  </dgm:ptLst>
  <dgm:cxnLst>
    <dgm:cxn modelId="{4A7CB476-B3E6-4530-A2F2-81D5ED5BC943}" srcId="{EB378A68-9C7C-4C6C-A59F-DB35770EB1A8}" destId="{35238A60-6A02-4C28-AC6C-24AFDF655360}" srcOrd="0" destOrd="0" parTransId="{D6DEE8A4-B569-45DF-BA77-F3D0FFA4BEF7}" sibTransId="{4690D313-06AD-43D9-B218-A4FB92BBCDEA}"/>
    <dgm:cxn modelId="{D73209E6-08C9-4FDE-BCE8-912B537116A3}" type="presOf" srcId="{E31E5E1D-2E9C-454D-91D4-3D228A2CBC92}" destId="{E2E92770-1253-41C6-A9F0-C1674D67E3D2}" srcOrd="0" destOrd="0" presId="urn:microsoft.com/office/officeart/2008/layout/HorizontalMultiLevelHierarchy"/>
    <dgm:cxn modelId="{15705638-FE63-447B-9F4B-AEC4B12EF877}" type="presOf" srcId="{35238A60-6A02-4C28-AC6C-24AFDF655360}" destId="{8A940D99-77E5-40C7-8C31-0D19E57AC679}" srcOrd="0" destOrd="0" presId="urn:microsoft.com/office/officeart/2008/layout/HorizontalMultiLevelHierarchy"/>
    <dgm:cxn modelId="{DC2F6FA6-F756-4DD8-9232-B8E314D9C989}" type="presOf" srcId="{77C35111-8E85-4789-9793-54BE89010271}" destId="{03589933-CB8D-45CA-B28F-5A1A30F41A9A}" srcOrd="0" destOrd="0" presId="urn:microsoft.com/office/officeart/2008/layout/HorizontalMultiLevelHierarchy"/>
    <dgm:cxn modelId="{76D14367-721A-4C72-9651-59DD325C7857}" type="presOf" srcId="{EB378A68-9C7C-4C6C-A59F-DB35770EB1A8}" destId="{53E05060-2AF6-4CCB-A370-A80F1FAE7F31}" srcOrd="0" destOrd="0" presId="urn:microsoft.com/office/officeart/2008/layout/HorizontalMultiLevelHierarchy"/>
    <dgm:cxn modelId="{D53928A5-19E6-4A54-B65D-C9533766F284}" type="presOf" srcId="{E31E5E1D-2E9C-454D-91D4-3D228A2CBC92}" destId="{FD0DA716-89A5-4FE2-B10D-9C93DC8C153A}" srcOrd="1" destOrd="0" presId="urn:microsoft.com/office/officeart/2008/layout/HorizontalMultiLevelHierarchy"/>
    <dgm:cxn modelId="{0B21251A-3FC7-4AD4-9EE6-0E26C8AB960A}" srcId="{35238A60-6A02-4C28-AC6C-24AFDF655360}" destId="{77C35111-8E85-4789-9793-54BE89010271}" srcOrd="0" destOrd="0" parTransId="{E31E5E1D-2E9C-454D-91D4-3D228A2CBC92}" sibTransId="{C20A8D7D-2C70-453D-989F-6B3A8F3546E4}"/>
    <dgm:cxn modelId="{2591D6A3-50B3-4B2C-BB42-4F02351117BA}" type="presParOf" srcId="{53E05060-2AF6-4CCB-A370-A80F1FAE7F31}" destId="{9B533D1D-0687-4140-9B56-848293148F6F}" srcOrd="0" destOrd="0" presId="urn:microsoft.com/office/officeart/2008/layout/HorizontalMultiLevelHierarchy"/>
    <dgm:cxn modelId="{8384053E-5B16-423C-99F4-87C20E4E6626}" type="presParOf" srcId="{9B533D1D-0687-4140-9B56-848293148F6F}" destId="{8A940D99-77E5-40C7-8C31-0D19E57AC679}" srcOrd="0" destOrd="0" presId="urn:microsoft.com/office/officeart/2008/layout/HorizontalMultiLevelHierarchy"/>
    <dgm:cxn modelId="{96A348CE-223D-4C0F-830C-A0938DC01E76}" type="presParOf" srcId="{9B533D1D-0687-4140-9B56-848293148F6F}" destId="{8D68D073-4815-43B3-AA42-8909853FB76C}" srcOrd="1" destOrd="0" presId="urn:microsoft.com/office/officeart/2008/layout/HorizontalMultiLevelHierarchy"/>
    <dgm:cxn modelId="{E84A8854-F9A8-4A1A-8CEC-86E5DA9952AD}" type="presParOf" srcId="{8D68D073-4815-43B3-AA42-8909853FB76C}" destId="{E2E92770-1253-41C6-A9F0-C1674D67E3D2}" srcOrd="0" destOrd="0" presId="urn:microsoft.com/office/officeart/2008/layout/HorizontalMultiLevelHierarchy"/>
    <dgm:cxn modelId="{90A7C29F-239B-4117-9591-EEDB1A4E9D47}" type="presParOf" srcId="{E2E92770-1253-41C6-A9F0-C1674D67E3D2}" destId="{FD0DA716-89A5-4FE2-B10D-9C93DC8C153A}" srcOrd="0" destOrd="0" presId="urn:microsoft.com/office/officeart/2008/layout/HorizontalMultiLevelHierarchy"/>
    <dgm:cxn modelId="{8456A7A3-7212-4417-B1FE-0F092E00EBBF}" type="presParOf" srcId="{8D68D073-4815-43B3-AA42-8909853FB76C}" destId="{6308E8EA-DEE6-4405-B8F4-15CA0D6ACEDB}" srcOrd="1" destOrd="0" presId="urn:microsoft.com/office/officeart/2008/layout/HorizontalMultiLevelHierarchy"/>
    <dgm:cxn modelId="{7E02ED9C-0018-4D83-B918-E49C99F4DC16}" type="presParOf" srcId="{6308E8EA-DEE6-4405-B8F4-15CA0D6ACEDB}" destId="{03589933-CB8D-45CA-B28F-5A1A30F41A9A}" srcOrd="0" destOrd="0" presId="urn:microsoft.com/office/officeart/2008/layout/HorizontalMultiLevelHierarchy"/>
    <dgm:cxn modelId="{0E77BA2F-7DE9-4535-BEBA-F2E8BD929F2F}" type="presParOf" srcId="{6308E8EA-DEE6-4405-B8F4-15CA0D6ACEDB}" destId="{FDAC8CE6-0273-4067-82FF-521DEB40B694}" srcOrd="1" destOrd="0" presId="urn:microsoft.com/office/officeart/2008/layout/HorizontalMultiLevelHierarchy"/>
  </dgm:cxnLst>
  <dgm:bg>
    <a:solidFill>
      <a:srgbClr val="92D050"/>
    </a:solidFill>
  </dgm:bg>
  <dgm:whole/>
</dgm:dataModel>
</file>

<file path=ppt/diagrams/data72.xml><?xml version="1.0" encoding="utf-8"?>
<dgm:dataModel xmlns:dgm="http://schemas.openxmlformats.org/drawingml/2006/diagram" xmlns:a="http://schemas.openxmlformats.org/drawingml/2006/main">
  <dgm:ptLst>
    <dgm:pt modelId="{E96166A9-55BC-4ADB-940F-44F53EC48761}"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33D39921-07F0-4B80-B41F-2C610A6638DB}">
      <dgm:prSet phldrT="[Texte]" custT="1"/>
      <dgm:spPr/>
      <dgm:t>
        <a:bodyPr/>
        <a:lstStyle/>
        <a:p>
          <a:r>
            <a:rPr lang="ar-TN" sz="2000" b="1" dirty="0">
              <a:cs typeface="+mj-cs"/>
            </a:rPr>
            <a:t>احتمالان: أراد المتكلّم</a:t>
          </a:r>
          <a:endParaRPr lang="fr-FR" sz="2000" b="1" dirty="0">
            <a:cs typeface="+mj-cs"/>
          </a:endParaRPr>
        </a:p>
      </dgm:t>
    </dgm:pt>
    <dgm:pt modelId="{0FC473ED-FFC4-4B95-AF11-CEF22283390C}" type="parTrans" cxnId="{A37CD516-8E54-4297-9A07-90D3EBB7D12B}">
      <dgm:prSet/>
      <dgm:spPr/>
      <dgm:t>
        <a:bodyPr/>
        <a:lstStyle/>
        <a:p>
          <a:endParaRPr lang="fr-FR"/>
        </a:p>
      </dgm:t>
    </dgm:pt>
    <dgm:pt modelId="{3FD8B249-8B48-4876-83AF-488F57330D16}" type="sibTrans" cxnId="{A37CD516-8E54-4297-9A07-90D3EBB7D12B}">
      <dgm:prSet/>
      <dgm:spPr/>
      <dgm:t>
        <a:bodyPr/>
        <a:lstStyle/>
        <a:p>
          <a:endParaRPr lang="fr-FR"/>
        </a:p>
      </dgm:t>
    </dgm:pt>
    <dgm:pt modelId="{39F2A6C4-AB7A-4ED1-8286-D56B111274BC}">
      <dgm:prSet phldrT="[Texte]" custT="1"/>
      <dgm:spPr>
        <a:solidFill>
          <a:srgbClr val="FFFF00"/>
        </a:solidFill>
      </dgm:spPr>
      <dgm:t>
        <a:bodyPr/>
        <a:lstStyle/>
        <a:p>
          <a:r>
            <a:rPr lang="ar-TN" sz="2000" b="1" dirty="0">
              <a:cs typeface="+mj-cs"/>
            </a:rPr>
            <a:t>إمّا المعنى </a:t>
          </a:r>
          <a:r>
            <a:rPr lang="ar-TN" sz="2000" b="1" dirty="0" smtClean="0">
              <a:cs typeface="+mj-cs"/>
            </a:rPr>
            <a:t>1:الإطلاق </a:t>
          </a:r>
        </a:p>
        <a:p>
          <a:r>
            <a:rPr lang="ar-TN" sz="2000" b="1" dirty="0" smtClean="0">
              <a:cs typeface="+mj-cs"/>
            </a:rPr>
            <a:t>(الوجوب تعينيّ)</a:t>
          </a:r>
          <a:endParaRPr lang="fr-FR" sz="2000" b="1" dirty="0">
            <a:cs typeface="+mj-cs"/>
          </a:endParaRPr>
        </a:p>
      </dgm:t>
    </dgm:pt>
    <dgm:pt modelId="{73F7334E-0359-400D-9BC0-71FC4B7B2299}" type="parTrans" cxnId="{B5BBA9FC-0CBE-4767-B52F-255C789DDE10}">
      <dgm:prSet/>
      <dgm:spPr/>
      <dgm:t>
        <a:bodyPr/>
        <a:lstStyle/>
        <a:p>
          <a:endParaRPr lang="fr-FR" sz="2000" b="1">
            <a:cs typeface="+mj-cs"/>
          </a:endParaRPr>
        </a:p>
      </dgm:t>
    </dgm:pt>
    <dgm:pt modelId="{E3BE1A9A-4006-433E-90EB-50AC7C3FB83B}" type="sibTrans" cxnId="{B5BBA9FC-0CBE-4767-B52F-255C789DDE10}">
      <dgm:prSet/>
      <dgm:spPr/>
      <dgm:t>
        <a:bodyPr/>
        <a:lstStyle/>
        <a:p>
          <a:endParaRPr lang="fr-FR"/>
        </a:p>
      </dgm:t>
    </dgm:pt>
    <dgm:pt modelId="{EA75DE79-587D-4A0B-A2A9-D8F88089C8E6}">
      <dgm:prSet phldrT="[Texte]" custT="1"/>
      <dgm:spPr>
        <a:solidFill>
          <a:schemeClr val="accent1">
            <a:lumMod val="40000"/>
            <a:lumOff val="60000"/>
          </a:schemeClr>
        </a:solidFill>
      </dgm:spPr>
      <dgm:t>
        <a:bodyPr/>
        <a:lstStyle/>
        <a:p>
          <a:r>
            <a:rPr lang="ar-TN" sz="2000" b="1" dirty="0">
              <a:cs typeface="+mj-cs"/>
            </a:rPr>
            <a:t>وإمّا المعنى </a:t>
          </a:r>
          <a:r>
            <a:rPr lang="ar-TN" sz="2000" b="1" dirty="0" smtClean="0">
              <a:cs typeface="+mj-cs"/>
            </a:rPr>
            <a:t>2: عدم الإطلاق</a:t>
          </a:r>
        </a:p>
        <a:p>
          <a:r>
            <a:rPr lang="ar-TN" sz="2000" b="1" dirty="0" smtClean="0">
              <a:cs typeface="+mj-cs"/>
            </a:rPr>
            <a:t>(الوجوب تخييريّ)</a:t>
          </a:r>
          <a:endParaRPr lang="fr-FR" sz="2000" b="1" dirty="0">
            <a:cs typeface="+mj-cs"/>
          </a:endParaRPr>
        </a:p>
      </dgm:t>
    </dgm:pt>
    <dgm:pt modelId="{72AFE78A-6A3B-4D5B-B2C7-2586737E4C74}" type="parTrans" cxnId="{5388D046-0878-45A6-91B9-E44143FFA69C}">
      <dgm:prSet/>
      <dgm:spPr/>
      <dgm:t>
        <a:bodyPr/>
        <a:lstStyle/>
        <a:p>
          <a:endParaRPr lang="fr-FR" sz="2000" b="1">
            <a:cs typeface="+mj-cs"/>
          </a:endParaRPr>
        </a:p>
      </dgm:t>
    </dgm:pt>
    <dgm:pt modelId="{4F76BAC1-916A-402B-B384-040378D3986B}" type="sibTrans" cxnId="{5388D046-0878-45A6-91B9-E44143FFA69C}">
      <dgm:prSet/>
      <dgm:spPr/>
      <dgm:t>
        <a:bodyPr/>
        <a:lstStyle/>
        <a:p>
          <a:endParaRPr lang="fr-FR"/>
        </a:p>
      </dgm:t>
    </dgm:pt>
    <dgm:pt modelId="{504CC1C0-19A0-4B0D-B7A3-227B51E538BB}">
      <dgm:prSet custT="1"/>
      <dgm:spPr>
        <a:solidFill>
          <a:schemeClr val="bg1"/>
        </a:solidFill>
        <a:ln>
          <a:solidFill>
            <a:schemeClr val="bg1"/>
          </a:solidFill>
        </a:ln>
        <a:scene3d>
          <a:camera prst="orthographicFront"/>
          <a:lightRig rig="flat" dir="t"/>
        </a:scene3d>
        <a:sp3d prstMaterial="dkEdge"/>
      </dgm:spPr>
      <dgm:t>
        <a:bodyPr/>
        <a:lstStyle/>
        <a:p>
          <a:pPr algn="r" rtl="1"/>
          <a:r>
            <a:rPr lang="ar-TN" sz="2000" b="1" dirty="0">
              <a:cs typeface="+mj-cs"/>
            </a:rPr>
            <a:t>- نصّ مطلق</a:t>
          </a:r>
        </a:p>
        <a:p>
          <a:pPr algn="r" rtl="1"/>
          <a:r>
            <a:rPr lang="ar-TN" sz="2000" b="1" dirty="0">
              <a:cs typeface="+mj-cs"/>
            </a:rPr>
            <a:t>- مثال: </a:t>
          </a:r>
          <a:r>
            <a:rPr lang="ar-TN" sz="2000" b="1" dirty="0" smtClean="0">
              <a:cs typeface="+mj-cs"/>
            </a:rPr>
            <a:t>صم شهرين</a:t>
          </a:r>
          <a:endParaRPr lang="ar-SA" sz="2000" b="1" dirty="0">
            <a:cs typeface="+mj-cs"/>
          </a:endParaRPr>
        </a:p>
      </dgm:t>
    </dgm:pt>
    <dgm:pt modelId="{CDF859F6-7480-4C61-8E7E-0915D70CC8C8}" type="parTrans" cxnId="{7F9A4783-4292-4A2C-A081-77BB06549B67}">
      <dgm:prSet/>
      <dgm:spPr/>
      <dgm:t>
        <a:bodyPr/>
        <a:lstStyle/>
        <a:p>
          <a:pPr rtl="1"/>
          <a:endParaRPr lang="ar-SA"/>
        </a:p>
      </dgm:t>
    </dgm:pt>
    <dgm:pt modelId="{1D697E6E-63EC-4B11-B703-3B51482F531E}" type="sibTrans" cxnId="{7F9A4783-4292-4A2C-A081-77BB06549B67}">
      <dgm:prSet/>
      <dgm:spPr/>
      <dgm:t>
        <a:bodyPr/>
        <a:lstStyle/>
        <a:p>
          <a:pPr rtl="1"/>
          <a:endParaRPr lang="ar-SA"/>
        </a:p>
      </dgm:t>
    </dgm:pt>
    <dgm:pt modelId="{F1E04851-058E-4250-8CA7-11446929E18A}">
      <dgm:prSet custT="1"/>
      <dgm:spPr>
        <a:solidFill>
          <a:schemeClr val="bg1"/>
        </a:solidFill>
        <a:ln>
          <a:solidFill>
            <a:schemeClr val="tx1"/>
          </a:solidFill>
        </a:ln>
        <a:scene3d>
          <a:camera prst="orthographicFront"/>
          <a:lightRig rig="flat" dir="t"/>
        </a:scene3d>
        <a:sp3d prstMaterial="dkEdge"/>
      </dgm:spPr>
      <dgm:t>
        <a:bodyPr/>
        <a:lstStyle/>
        <a:p>
          <a:pPr rtl="1"/>
          <a:r>
            <a:rPr lang="ar-TN" sz="2000" b="1" dirty="0">
              <a:cs typeface="+mj-cs"/>
            </a:rPr>
            <a:t>القرينة الحاليّة (بيان تمام المراد) ترجّح الاحتمال الأوّل:</a:t>
          </a:r>
          <a:endParaRPr lang="ar-SA" sz="2000" b="1" dirty="0">
            <a:cs typeface="+mj-cs"/>
          </a:endParaRPr>
        </a:p>
      </dgm:t>
    </dgm:pt>
    <dgm:pt modelId="{331C975C-DE9D-4184-A324-D49F5A33BEA8}" type="parTrans" cxnId="{17DA2E03-D101-4DA0-8F56-01D8B09FFA11}">
      <dgm:prSet/>
      <dgm:spPr/>
      <dgm:t>
        <a:bodyPr/>
        <a:lstStyle/>
        <a:p>
          <a:pPr rtl="1"/>
          <a:endParaRPr lang="ar-SA"/>
        </a:p>
      </dgm:t>
    </dgm:pt>
    <dgm:pt modelId="{A467DD3C-97E2-47D3-B450-83E53EE9AB77}" type="sibTrans" cxnId="{17DA2E03-D101-4DA0-8F56-01D8B09FFA11}">
      <dgm:prSet/>
      <dgm:spPr/>
      <dgm:t>
        <a:bodyPr/>
        <a:lstStyle/>
        <a:p>
          <a:pPr rtl="1"/>
          <a:endParaRPr lang="ar-SA"/>
        </a:p>
      </dgm:t>
    </dgm:pt>
    <dgm:pt modelId="{47C4A6E6-6DE3-40FE-BA8D-3E74966FB770}" type="pres">
      <dgm:prSet presAssocID="{E96166A9-55BC-4ADB-940F-44F53EC48761}" presName="hierChild1" presStyleCnt="0">
        <dgm:presLayoutVars>
          <dgm:orgChart val="1"/>
          <dgm:chPref val="1"/>
          <dgm:dir val="rev"/>
          <dgm:animOne val="branch"/>
          <dgm:animLvl val="lvl"/>
          <dgm:resizeHandles/>
        </dgm:presLayoutVars>
      </dgm:prSet>
      <dgm:spPr/>
      <dgm:t>
        <a:bodyPr/>
        <a:lstStyle/>
        <a:p>
          <a:pPr rtl="1"/>
          <a:endParaRPr lang="ar-SA"/>
        </a:p>
      </dgm:t>
    </dgm:pt>
    <dgm:pt modelId="{BFA6239D-B448-4E69-819C-39D7D1E99F55}" type="pres">
      <dgm:prSet presAssocID="{504CC1C0-19A0-4B0D-B7A3-227B51E538BB}" presName="hierRoot1" presStyleCnt="0">
        <dgm:presLayoutVars>
          <dgm:hierBranch val="init"/>
        </dgm:presLayoutVars>
      </dgm:prSet>
      <dgm:spPr/>
      <dgm:t>
        <a:bodyPr/>
        <a:lstStyle/>
        <a:p>
          <a:pPr rtl="1"/>
          <a:endParaRPr lang="ar-SA"/>
        </a:p>
      </dgm:t>
    </dgm:pt>
    <dgm:pt modelId="{167A31D5-AF3C-4685-A079-9B19E4D0EFA8}" type="pres">
      <dgm:prSet presAssocID="{504CC1C0-19A0-4B0D-B7A3-227B51E538BB}" presName="rootComposite1" presStyleCnt="0"/>
      <dgm:spPr/>
      <dgm:t>
        <a:bodyPr/>
        <a:lstStyle/>
        <a:p>
          <a:pPr rtl="1"/>
          <a:endParaRPr lang="ar-SA"/>
        </a:p>
      </dgm:t>
    </dgm:pt>
    <dgm:pt modelId="{7B760A2B-1BD6-489C-8B57-6E4931EC065F}" type="pres">
      <dgm:prSet presAssocID="{504CC1C0-19A0-4B0D-B7A3-227B51E538BB}" presName="rootText1" presStyleLbl="node0" presStyleIdx="0" presStyleCnt="3" custLinFactNeighborX="74119" custLinFactNeighborY="-236">
        <dgm:presLayoutVars>
          <dgm:chPref val="3"/>
        </dgm:presLayoutVars>
      </dgm:prSet>
      <dgm:spPr/>
      <dgm:t>
        <a:bodyPr/>
        <a:lstStyle/>
        <a:p>
          <a:pPr rtl="1"/>
          <a:endParaRPr lang="ar-SA"/>
        </a:p>
      </dgm:t>
    </dgm:pt>
    <dgm:pt modelId="{1DCB28A0-A370-48D4-AEC4-459C212AEEA0}" type="pres">
      <dgm:prSet presAssocID="{504CC1C0-19A0-4B0D-B7A3-227B51E538BB}" presName="rootConnector1" presStyleLbl="node1" presStyleIdx="0" presStyleCnt="0"/>
      <dgm:spPr/>
      <dgm:t>
        <a:bodyPr/>
        <a:lstStyle/>
        <a:p>
          <a:pPr rtl="1"/>
          <a:endParaRPr lang="ar-SA"/>
        </a:p>
      </dgm:t>
    </dgm:pt>
    <dgm:pt modelId="{86C32EE3-E8C1-4A14-8349-142F7DD610E3}" type="pres">
      <dgm:prSet presAssocID="{504CC1C0-19A0-4B0D-B7A3-227B51E538BB}" presName="hierChild2" presStyleCnt="0"/>
      <dgm:spPr/>
      <dgm:t>
        <a:bodyPr/>
        <a:lstStyle/>
        <a:p>
          <a:pPr rtl="1"/>
          <a:endParaRPr lang="ar-SA"/>
        </a:p>
      </dgm:t>
    </dgm:pt>
    <dgm:pt modelId="{22A0BCA6-4F3B-42E7-A57C-87BDE9ACA85A}" type="pres">
      <dgm:prSet presAssocID="{504CC1C0-19A0-4B0D-B7A3-227B51E538BB}" presName="hierChild3" presStyleCnt="0"/>
      <dgm:spPr/>
      <dgm:t>
        <a:bodyPr/>
        <a:lstStyle/>
        <a:p>
          <a:pPr rtl="1"/>
          <a:endParaRPr lang="ar-SA"/>
        </a:p>
      </dgm:t>
    </dgm:pt>
    <dgm:pt modelId="{EEFDC63F-BDEC-4B22-B2D6-1A57C46CAE3F}" type="pres">
      <dgm:prSet presAssocID="{33D39921-07F0-4B80-B41F-2C610A6638DB}" presName="hierRoot1" presStyleCnt="0">
        <dgm:presLayoutVars>
          <dgm:hierBranch val="init"/>
        </dgm:presLayoutVars>
      </dgm:prSet>
      <dgm:spPr/>
      <dgm:t>
        <a:bodyPr/>
        <a:lstStyle/>
        <a:p>
          <a:pPr rtl="1"/>
          <a:endParaRPr lang="ar-SA"/>
        </a:p>
      </dgm:t>
    </dgm:pt>
    <dgm:pt modelId="{07995F87-6BC3-4E84-A0F0-5BFEB2DC98DB}" type="pres">
      <dgm:prSet presAssocID="{33D39921-07F0-4B80-B41F-2C610A6638DB}" presName="rootComposite1" presStyleCnt="0"/>
      <dgm:spPr/>
      <dgm:t>
        <a:bodyPr/>
        <a:lstStyle/>
        <a:p>
          <a:pPr rtl="1"/>
          <a:endParaRPr lang="ar-SA"/>
        </a:p>
      </dgm:t>
    </dgm:pt>
    <dgm:pt modelId="{77009BF1-D724-4A78-AF73-F989D8C63D7E}" type="pres">
      <dgm:prSet presAssocID="{33D39921-07F0-4B80-B41F-2C610A6638DB}" presName="rootText1" presStyleLbl="node0" presStyleIdx="1" presStyleCnt="3" custScaleX="71149" custScaleY="181925">
        <dgm:presLayoutVars>
          <dgm:chPref val="3"/>
        </dgm:presLayoutVars>
      </dgm:prSet>
      <dgm:spPr>
        <a:prstGeom prst="ellipse">
          <a:avLst/>
        </a:prstGeom>
      </dgm:spPr>
      <dgm:t>
        <a:bodyPr/>
        <a:lstStyle/>
        <a:p>
          <a:pPr rtl="1"/>
          <a:endParaRPr lang="ar-SA"/>
        </a:p>
      </dgm:t>
    </dgm:pt>
    <dgm:pt modelId="{23084866-45E6-4254-A9DE-5F6FEDB66156}" type="pres">
      <dgm:prSet presAssocID="{33D39921-07F0-4B80-B41F-2C610A6638DB}" presName="rootConnector1" presStyleLbl="node1" presStyleIdx="0" presStyleCnt="0"/>
      <dgm:spPr/>
      <dgm:t>
        <a:bodyPr/>
        <a:lstStyle/>
        <a:p>
          <a:pPr rtl="1"/>
          <a:endParaRPr lang="ar-SA"/>
        </a:p>
      </dgm:t>
    </dgm:pt>
    <dgm:pt modelId="{0B715A2A-4F6C-466E-90D1-2C5BFCDCCFA0}" type="pres">
      <dgm:prSet presAssocID="{33D39921-07F0-4B80-B41F-2C610A6638DB}" presName="hierChild2" presStyleCnt="0"/>
      <dgm:spPr/>
      <dgm:t>
        <a:bodyPr/>
        <a:lstStyle/>
        <a:p>
          <a:pPr rtl="1"/>
          <a:endParaRPr lang="ar-SA"/>
        </a:p>
      </dgm:t>
    </dgm:pt>
    <dgm:pt modelId="{E7779041-50CF-4A76-81FA-32529859E3EF}" type="pres">
      <dgm:prSet presAssocID="{73F7334E-0359-400D-9BC0-71FC4B7B2299}" presName="Name66" presStyleLbl="parChTrans1D2" presStyleIdx="0" presStyleCnt="2"/>
      <dgm:spPr/>
      <dgm:t>
        <a:bodyPr/>
        <a:lstStyle/>
        <a:p>
          <a:pPr rtl="1"/>
          <a:endParaRPr lang="ar-SA"/>
        </a:p>
      </dgm:t>
    </dgm:pt>
    <dgm:pt modelId="{1CEEC4DF-05C8-41CB-9167-D7EABC862DF2}" type="pres">
      <dgm:prSet presAssocID="{39F2A6C4-AB7A-4ED1-8286-D56B111274BC}" presName="hierRoot2" presStyleCnt="0">
        <dgm:presLayoutVars>
          <dgm:hierBranch val="init"/>
        </dgm:presLayoutVars>
      </dgm:prSet>
      <dgm:spPr/>
      <dgm:t>
        <a:bodyPr/>
        <a:lstStyle/>
        <a:p>
          <a:pPr rtl="1"/>
          <a:endParaRPr lang="ar-SA"/>
        </a:p>
      </dgm:t>
    </dgm:pt>
    <dgm:pt modelId="{88D9C7B0-98D8-4375-A071-25859EC5253B}" type="pres">
      <dgm:prSet presAssocID="{39F2A6C4-AB7A-4ED1-8286-D56B111274BC}" presName="rootComposite" presStyleCnt="0"/>
      <dgm:spPr/>
      <dgm:t>
        <a:bodyPr/>
        <a:lstStyle/>
        <a:p>
          <a:pPr rtl="1"/>
          <a:endParaRPr lang="ar-SA"/>
        </a:p>
      </dgm:t>
    </dgm:pt>
    <dgm:pt modelId="{3EFF2D17-C3FF-4A4E-BE2F-DCBAAF0FCCC7}" type="pres">
      <dgm:prSet presAssocID="{39F2A6C4-AB7A-4ED1-8286-D56B111274BC}" presName="rootText" presStyleLbl="node2" presStyleIdx="0" presStyleCnt="2" custScaleX="125512">
        <dgm:presLayoutVars>
          <dgm:chPref val="3"/>
        </dgm:presLayoutVars>
      </dgm:prSet>
      <dgm:spPr/>
      <dgm:t>
        <a:bodyPr/>
        <a:lstStyle/>
        <a:p>
          <a:pPr rtl="1"/>
          <a:endParaRPr lang="ar-SA"/>
        </a:p>
      </dgm:t>
    </dgm:pt>
    <dgm:pt modelId="{FF722E62-5A83-4389-8EC1-21CC67BF6636}" type="pres">
      <dgm:prSet presAssocID="{39F2A6C4-AB7A-4ED1-8286-D56B111274BC}" presName="rootConnector" presStyleLbl="node2" presStyleIdx="0" presStyleCnt="2"/>
      <dgm:spPr/>
      <dgm:t>
        <a:bodyPr/>
        <a:lstStyle/>
        <a:p>
          <a:pPr rtl="1"/>
          <a:endParaRPr lang="ar-SA"/>
        </a:p>
      </dgm:t>
    </dgm:pt>
    <dgm:pt modelId="{2310046D-D445-4ED1-9F23-2F9A1138AF24}" type="pres">
      <dgm:prSet presAssocID="{39F2A6C4-AB7A-4ED1-8286-D56B111274BC}" presName="hierChild4" presStyleCnt="0"/>
      <dgm:spPr/>
      <dgm:t>
        <a:bodyPr/>
        <a:lstStyle/>
        <a:p>
          <a:pPr rtl="1"/>
          <a:endParaRPr lang="ar-SA"/>
        </a:p>
      </dgm:t>
    </dgm:pt>
    <dgm:pt modelId="{4B89E424-B6EE-4EEA-9454-E3AC6CE0C8E1}" type="pres">
      <dgm:prSet presAssocID="{39F2A6C4-AB7A-4ED1-8286-D56B111274BC}" presName="hierChild5" presStyleCnt="0"/>
      <dgm:spPr/>
      <dgm:t>
        <a:bodyPr/>
        <a:lstStyle/>
        <a:p>
          <a:pPr rtl="1"/>
          <a:endParaRPr lang="ar-SA"/>
        </a:p>
      </dgm:t>
    </dgm:pt>
    <dgm:pt modelId="{3354991E-14BD-49D0-9974-9F5F070505D6}" type="pres">
      <dgm:prSet presAssocID="{72AFE78A-6A3B-4D5B-B2C7-2586737E4C74}" presName="Name66" presStyleLbl="parChTrans1D2" presStyleIdx="1" presStyleCnt="2"/>
      <dgm:spPr/>
      <dgm:t>
        <a:bodyPr/>
        <a:lstStyle/>
        <a:p>
          <a:pPr rtl="1"/>
          <a:endParaRPr lang="ar-SA"/>
        </a:p>
      </dgm:t>
    </dgm:pt>
    <dgm:pt modelId="{2F437FF8-33B7-4804-BD67-2C7C8B436469}" type="pres">
      <dgm:prSet presAssocID="{EA75DE79-587D-4A0B-A2A9-D8F88089C8E6}" presName="hierRoot2" presStyleCnt="0">
        <dgm:presLayoutVars>
          <dgm:hierBranch val="init"/>
        </dgm:presLayoutVars>
      </dgm:prSet>
      <dgm:spPr/>
      <dgm:t>
        <a:bodyPr/>
        <a:lstStyle/>
        <a:p>
          <a:pPr rtl="1"/>
          <a:endParaRPr lang="ar-SA"/>
        </a:p>
      </dgm:t>
    </dgm:pt>
    <dgm:pt modelId="{16958101-8D01-4CDE-B15F-056D187DEAC8}" type="pres">
      <dgm:prSet presAssocID="{EA75DE79-587D-4A0B-A2A9-D8F88089C8E6}" presName="rootComposite" presStyleCnt="0"/>
      <dgm:spPr/>
      <dgm:t>
        <a:bodyPr/>
        <a:lstStyle/>
        <a:p>
          <a:pPr rtl="1"/>
          <a:endParaRPr lang="ar-SA"/>
        </a:p>
      </dgm:t>
    </dgm:pt>
    <dgm:pt modelId="{45B7C4E4-2985-4E09-9376-11502B065313}" type="pres">
      <dgm:prSet presAssocID="{EA75DE79-587D-4A0B-A2A9-D8F88089C8E6}" presName="rootText" presStyleLbl="node2" presStyleIdx="1" presStyleCnt="2" custScaleX="122807">
        <dgm:presLayoutVars>
          <dgm:chPref val="3"/>
        </dgm:presLayoutVars>
      </dgm:prSet>
      <dgm:spPr/>
      <dgm:t>
        <a:bodyPr/>
        <a:lstStyle/>
        <a:p>
          <a:pPr rtl="1"/>
          <a:endParaRPr lang="ar-SA"/>
        </a:p>
      </dgm:t>
    </dgm:pt>
    <dgm:pt modelId="{E01E745A-304F-4735-9202-53E2A595504D}" type="pres">
      <dgm:prSet presAssocID="{EA75DE79-587D-4A0B-A2A9-D8F88089C8E6}" presName="rootConnector" presStyleLbl="node2" presStyleIdx="1" presStyleCnt="2"/>
      <dgm:spPr/>
      <dgm:t>
        <a:bodyPr/>
        <a:lstStyle/>
        <a:p>
          <a:pPr rtl="1"/>
          <a:endParaRPr lang="ar-SA"/>
        </a:p>
      </dgm:t>
    </dgm:pt>
    <dgm:pt modelId="{6271F89F-CB03-41D4-AA02-DD674EBBF2CA}" type="pres">
      <dgm:prSet presAssocID="{EA75DE79-587D-4A0B-A2A9-D8F88089C8E6}" presName="hierChild4" presStyleCnt="0"/>
      <dgm:spPr/>
      <dgm:t>
        <a:bodyPr/>
        <a:lstStyle/>
        <a:p>
          <a:pPr rtl="1"/>
          <a:endParaRPr lang="ar-SA"/>
        </a:p>
      </dgm:t>
    </dgm:pt>
    <dgm:pt modelId="{1E4BDEB8-4B84-4400-B9FF-353FFBB48D3F}" type="pres">
      <dgm:prSet presAssocID="{EA75DE79-587D-4A0B-A2A9-D8F88089C8E6}" presName="hierChild5" presStyleCnt="0"/>
      <dgm:spPr/>
      <dgm:t>
        <a:bodyPr/>
        <a:lstStyle/>
        <a:p>
          <a:pPr rtl="1"/>
          <a:endParaRPr lang="ar-SA"/>
        </a:p>
      </dgm:t>
    </dgm:pt>
    <dgm:pt modelId="{F3491718-55AC-438F-B80E-329A2E00EAB8}" type="pres">
      <dgm:prSet presAssocID="{33D39921-07F0-4B80-B41F-2C610A6638DB}" presName="hierChild3" presStyleCnt="0"/>
      <dgm:spPr/>
      <dgm:t>
        <a:bodyPr/>
        <a:lstStyle/>
        <a:p>
          <a:pPr rtl="1"/>
          <a:endParaRPr lang="ar-SA"/>
        </a:p>
      </dgm:t>
    </dgm:pt>
    <dgm:pt modelId="{4876A0E4-4321-4A67-A2D5-CED06F71ABA0}" type="pres">
      <dgm:prSet presAssocID="{F1E04851-058E-4250-8CA7-11446929E18A}" presName="hierRoot1" presStyleCnt="0">
        <dgm:presLayoutVars>
          <dgm:hierBranch val="init"/>
        </dgm:presLayoutVars>
      </dgm:prSet>
      <dgm:spPr/>
      <dgm:t>
        <a:bodyPr/>
        <a:lstStyle/>
        <a:p>
          <a:pPr rtl="1"/>
          <a:endParaRPr lang="ar-SA"/>
        </a:p>
      </dgm:t>
    </dgm:pt>
    <dgm:pt modelId="{ACD61CBB-9EBB-463F-A227-A3C05AD9CD0D}" type="pres">
      <dgm:prSet presAssocID="{F1E04851-058E-4250-8CA7-11446929E18A}" presName="rootComposite1" presStyleCnt="0"/>
      <dgm:spPr/>
      <dgm:t>
        <a:bodyPr/>
        <a:lstStyle/>
        <a:p>
          <a:pPr rtl="1"/>
          <a:endParaRPr lang="ar-SA"/>
        </a:p>
      </dgm:t>
    </dgm:pt>
    <dgm:pt modelId="{E887207A-607B-41BA-AB57-FC42546975D0}" type="pres">
      <dgm:prSet presAssocID="{F1E04851-058E-4250-8CA7-11446929E18A}" presName="rootText1" presStyleLbl="node0" presStyleIdx="2" presStyleCnt="3" custScaleX="134757" custLinFactNeighborX="74119" custLinFactNeighborY="16114">
        <dgm:presLayoutVars>
          <dgm:chPref val="3"/>
        </dgm:presLayoutVars>
      </dgm:prSet>
      <dgm:spPr/>
      <dgm:t>
        <a:bodyPr/>
        <a:lstStyle/>
        <a:p>
          <a:pPr rtl="1"/>
          <a:endParaRPr lang="ar-SA"/>
        </a:p>
      </dgm:t>
    </dgm:pt>
    <dgm:pt modelId="{8760BF78-6645-4164-864D-5E6D6EFB7299}" type="pres">
      <dgm:prSet presAssocID="{F1E04851-058E-4250-8CA7-11446929E18A}" presName="rootConnector1" presStyleLbl="node1" presStyleIdx="0" presStyleCnt="0"/>
      <dgm:spPr/>
      <dgm:t>
        <a:bodyPr/>
        <a:lstStyle/>
        <a:p>
          <a:pPr rtl="1"/>
          <a:endParaRPr lang="ar-SA"/>
        </a:p>
      </dgm:t>
    </dgm:pt>
    <dgm:pt modelId="{69EE2400-99FA-4817-AAD0-1A8D29DC2126}" type="pres">
      <dgm:prSet presAssocID="{F1E04851-058E-4250-8CA7-11446929E18A}" presName="hierChild2" presStyleCnt="0"/>
      <dgm:spPr/>
      <dgm:t>
        <a:bodyPr/>
        <a:lstStyle/>
        <a:p>
          <a:pPr rtl="1"/>
          <a:endParaRPr lang="ar-SA"/>
        </a:p>
      </dgm:t>
    </dgm:pt>
    <dgm:pt modelId="{A1F24666-4791-4565-8189-86FD62281BCE}" type="pres">
      <dgm:prSet presAssocID="{F1E04851-058E-4250-8CA7-11446929E18A}" presName="hierChild3" presStyleCnt="0"/>
      <dgm:spPr/>
      <dgm:t>
        <a:bodyPr/>
        <a:lstStyle/>
        <a:p>
          <a:pPr rtl="1"/>
          <a:endParaRPr lang="ar-SA"/>
        </a:p>
      </dgm:t>
    </dgm:pt>
  </dgm:ptLst>
  <dgm:cxnLst>
    <dgm:cxn modelId="{B8E9AB0F-23BC-4537-BE8B-D19E75567E83}" type="presOf" srcId="{33D39921-07F0-4B80-B41F-2C610A6638DB}" destId="{23084866-45E6-4254-A9DE-5F6FEDB66156}" srcOrd="1" destOrd="0" presId="urn:microsoft.com/office/officeart/2009/3/layout/HorizontalOrganizationChart"/>
    <dgm:cxn modelId="{AF940932-7395-4FCF-9A94-B142460E635B}" type="presOf" srcId="{F1E04851-058E-4250-8CA7-11446929E18A}" destId="{8760BF78-6645-4164-864D-5E6D6EFB7299}" srcOrd="1" destOrd="0" presId="urn:microsoft.com/office/officeart/2009/3/layout/HorizontalOrganizationChart"/>
    <dgm:cxn modelId="{DC1388A4-F91E-450E-9012-7A8823922562}" type="presOf" srcId="{39F2A6C4-AB7A-4ED1-8286-D56B111274BC}" destId="{FF722E62-5A83-4389-8EC1-21CC67BF6636}" srcOrd="1" destOrd="0" presId="urn:microsoft.com/office/officeart/2009/3/layout/HorizontalOrganizationChart"/>
    <dgm:cxn modelId="{17DA2E03-D101-4DA0-8F56-01D8B09FFA11}" srcId="{E96166A9-55BC-4ADB-940F-44F53EC48761}" destId="{F1E04851-058E-4250-8CA7-11446929E18A}" srcOrd="2" destOrd="0" parTransId="{331C975C-DE9D-4184-A324-D49F5A33BEA8}" sibTransId="{A467DD3C-97E2-47D3-B450-83E53EE9AB77}"/>
    <dgm:cxn modelId="{0E9011E8-6932-4B8E-8A29-2FF14EF1A22F}" type="presOf" srcId="{504CC1C0-19A0-4B0D-B7A3-227B51E538BB}" destId="{7B760A2B-1BD6-489C-8B57-6E4931EC065F}" srcOrd="0" destOrd="0" presId="urn:microsoft.com/office/officeart/2009/3/layout/HorizontalOrganizationChart"/>
    <dgm:cxn modelId="{60A02A19-4351-48B4-A582-B4D1128956C9}" type="presOf" srcId="{39F2A6C4-AB7A-4ED1-8286-D56B111274BC}" destId="{3EFF2D17-C3FF-4A4E-BE2F-DCBAAF0FCCC7}" srcOrd="0" destOrd="0" presId="urn:microsoft.com/office/officeart/2009/3/layout/HorizontalOrganizationChart"/>
    <dgm:cxn modelId="{23BE6498-FE8E-4546-897F-021CA7E4672B}" type="presOf" srcId="{EA75DE79-587D-4A0B-A2A9-D8F88089C8E6}" destId="{E01E745A-304F-4735-9202-53E2A595504D}" srcOrd="1" destOrd="0" presId="urn:microsoft.com/office/officeart/2009/3/layout/HorizontalOrganizationChart"/>
    <dgm:cxn modelId="{91F3519D-B903-4E16-81C7-C1FD7B5A09EE}" type="presOf" srcId="{E96166A9-55BC-4ADB-940F-44F53EC48761}" destId="{47C4A6E6-6DE3-40FE-BA8D-3E74966FB770}" srcOrd="0" destOrd="0" presId="urn:microsoft.com/office/officeart/2009/3/layout/HorizontalOrganizationChart"/>
    <dgm:cxn modelId="{9B13DC88-56F1-401D-A64E-6ADD5422CC16}" type="presOf" srcId="{EA75DE79-587D-4A0B-A2A9-D8F88089C8E6}" destId="{45B7C4E4-2985-4E09-9376-11502B065313}" srcOrd="0" destOrd="0" presId="urn:microsoft.com/office/officeart/2009/3/layout/HorizontalOrganizationChart"/>
    <dgm:cxn modelId="{95548478-E6BF-450B-8BEB-33A79E2C88A0}" type="presOf" srcId="{F1E04851-058E-4250-8CA7-11446929E18A}" destId="{E887207A-607B-41BA-AB57-FC42546975D0}" srcOrd="0" destOrd="0" presId="urn:microsoft.com/office/officeart/2009/3/layout/HorizontalOrganizationChart"/>
    <dgm:cxn modelId="{7F9A4783-4292-4A2C-A081-77BB06549B67}" srcId="{E96166A9-55BC-4ADB-940F-44F53EC48761}" destId="{504CC1C0-19A0-4B0D-B7A3-227B51E538BB}" srcOrd="0" destOrd="0" parTransId="{CDF859F6-7480-4C61-8E7E-0915D70CC8C8}" sibTransId="{1D697E6E-63EC-4B11-B703-3B51482F531E}"/>
    <dgm:cxn modelId="{6EFDDC61-602C-4092-ADDA-5D458517E82D}" type="presOf" srcId="{504CC1C0-19A0-4B0D-B7A3-227B51E538BB}" destId="{1DCB28A0-A370-48D4-AEC4-459C212AEEA0}" srcOrd="1" destOrd="0" presId="urn:microsoft.com/office/officeart/2009/3/layout/HorizontalOrganizationChart"/>
    <dgm:cxn modelId="{B5BBA9FC-0CBE-4767-B52F-255C789DDE10}" srcId="{33D39921-07F0-4B80-B41F-2C610A6638DB}" destId="{39F2A6C4-AB7A-4ED1-8286-D56B111274BC}" srcOrd="0" destOrd="0" parTransId="{73F7334E-0359-400D-9BC0-71FC4B7B2299}" sibTransId="{E3BE1A9A-4006-433E-90EB-50AC7C3FB83B}"/>
    <dgm:cxn modelId="{1DA536D4-7BFB-48DF-916C-9F06100FD684}" type="presOf" srcId="{33D39921-07F0-4B80-B41F-2C610A6638DB}" destId="{77009BF1-D724-4A78-AF73-F989D8C63D7E}" srcOrd="0" destOrd="0" presId="urn:microsoft.com/office/officeart/2009/3/layout/HorizontalOrganizationChart"/>
    <dgm:cxn modelId="{20C26075-53A5-485A-88B6-B1D018FFC69F}" type="presOf" srcId="{72AFE78A-6A3B-4D5B-B2C7-2586737E4C74}" destId="{3354991E-14BD-49D0-9974-9F5F070505D6}" srcOrd="0" destOrd="0" presId="urn:microsoft.com/office/officeart/2009/3/layout/HorizontalOrganizationChart"/>
    <dgm:cxn modelId="{32E543A9-B724-4684-B1D6-632A9F00050F}" type="presOf" srcId="{73F7334E-0359-400D-9BC0-71FC4B7B2299}" destId="{E7779041-50CF-4A76-81FA-32529859E3EF}" srcOrd="0" destOrd="0" presId="urn:microsoft.com/office/officeart/2009/3/layout/HorizontalOrganizationChart"/>
    <dgm:cxn modelId="{A37CD516-8E54-4297-9A07-90D3EBB7D12B}" srcId="{E96166A9-55BC-4ADB-940F-44F53EC48761}" destId="{33D39921-07F0-4B80-B41F-2C610A6638DB}" srcOrd="1" destOrd="0" parTransId="{0FC473ED-FFC4-4B95-AF11-CEF22283390C}" sibTransId="{3FD8B249-8B48-4876-83AF-488F57330D16}"/>
    <dgm:cxn modelId="{5388D046-0878-45A6-91B9-E44143FFA69C}" srcId="{33D39921-07F0-4B80-B41F-2C610A6638DB}" destId="{EA75DE79-587D-4A0B-A2A9-D8F88089C8E6}" srcOrd="1" destOrd="0" parTransId="{72AFE78A-6A3B-4D5B-B2C7-2586737E4C74}" sibTransId="{4F76BAC1-916A-402B-B384-040378D3986B}"/>
    <dgm:cxn modelId="{CF1FB2E8-1058-43F7-8A81-0D1B5387F373}" type="presParOf" srcId="{47C4A6E6-6DE3-40FE-BA8D-3E74966FB770}" destId="{BFA6239D-B448-4E69-819C-39D7D1E99F55}" srcOrd="0" destOrd="0" presId="urn:microsoft.com/office/officeart/2009/3/layout/HorizontalOrganizationChart"/>
    <dgm:cxn modelId="{C9939275-E5CB-42A9-B62B-BFA536B1F1C2}" type="presParOf" srcId="{BFA6239D-B448-4E69-819C-39D7D1E99F55}" destId="{167A31D5-AF3C-4685-A079-9B19E4D0EFA8}" srcOrd="0" destOrd="0" presId="urn:microsoft.com/office/officeart/2009/3/layout/HorizontalOrganizationChart"/>
    <dgm:cxn modelId="{00DB7804-85EB-408D-A82F-D4A491A1C62D}" type="presParOf" srcId="{167A31D5-AF3C-4685-A079-9B19E4D0EFA8}" destId="{7B760A2B-1BD6-489C-8B57-6E4931EC065F}" srcOrd="0" destOrd="0" presId="urn:microsoft.com/office/officeart/2009/3/layout/HorizontalOrganizationChart"/>
    <dgm:cxn modelId="{AF476A17-5147-439B-A71D-F1B925ED0E5D}" type="presParOf" srcId="{167A31D5-AF3C-4685-A079-9B19E4D0EFA8}" destId="{1DCB28A0-A370-48D4-AEC4-459C212AEEA0}" srcOrd="1" destOrd="0" presId="urn:microsoft.com/office/officeart/2009/3/layout/HorizontalOrganizationChart"/>
    <dgm:cxn modelId="{5EB8F6D0-61FD-4E34-9A87-36A568E908B8}" type="presParOf" srcId="{BFA6239D-B448-4E69-819C-39D7D1E99F55}" destId="{86C32EE3-E8C1-4A14-8349-142F7DD610E3}" srcOrd="1" destOrd="0" presId="urn:microsoft.com/office/officeart/2009/3/layout/HorizontalOrganizationChart"/>
    <dgm:cxn modelId="{0A930471-25D1-46FA-A6C6-A03DC4C79F70}" type="presParOf" srcId="{BFA6239D-B448-4E69-819C-39D7D1E99F55}" destId="{22A0BCA6-4F3B-42E7-A57C-87BDE9ACA85A}" srcOrd="2" destOrd="0" presId="urn:microsoft.com/office/officeart/2009/3/layout/HorizontalOrganizationChart"/>
    <dgm:cxn modelId="{655FCD71-8E77-4136-8725-8F6FAE43E6FF}" type="presParOf" srcId="{47C4A6E6-6DE3-40FE-BA8D-3E74966FB770}" destId="{EEFDC63F-BDEC-4B22-B2D6-1A57C46CAE3F}" srcOrd="1" destOrd="0" presId="urn:microsoft.com/office/officeart/2009/3/layout/HorizontalOrganizationChart"/>
    <dgm:cxn modelId="{6A7BB813-623B-4BB0-AACA-A2C119337986}" type="presParOf" srcId="{EEFDC63F-BDEC-4B22-B2D6-1A57C46CAE3F}" destId="{07995F87-6BC3-4E84-A0F0-5BFEB2DC98DB}" srcOrd="0" destOrd="0" presId="urn:microsoft.com/office/officeart/2009/3/layout/HorizontalOrganizationChart"/>
    <dgm:cxn modelId="{D19B4A8A-BEA9-4E6C-AF6C-F353FB1F015B}" type="presParOf" srcId="{07995F87-6BC3-4E84-A0F0-5BFEB2DC98DB}" destId="{77009BF1-D724-4A78-AF73-F989D8C63D7E}" srcOrd="0" destOrd="0" presId="urn:microsoft.com/office/officeart/2009/3/layout/HorizontalOrganizationChart"/>
    <dgm:cxn modelId="{973D6C54-E7F8-4595-A924-7D41228CAD5E}" type="presParOf" srcId="{07995F87-6BC3-4E84-A0F0-5BFEB2DC98DB}" destId="{23084866-45E6-4254-A9DE-5F6FEDB66156}" srcOrd="1" destOrd="0" presId="urn:microsoft.com/office/officeart/2009/3/layout/HorizontalOrganizationChart"/>
    <dgm:cxn modelId="{DCF9CF19-3843-41BE-8C33-3DA64AA8FE2E}" type="presParOf" srcId="{EEFDC63F-BDEC-4B22-B2D6-1A57C46CAE3F}" destId="{0B715A2A-4F6C-466E-90D1-2C5BFCDCCFA0}" srcOrd="1" destOrd="0" presId="urn:microsoft.com/office/officeart/2009/3/layout/HorizontalOrganizationChart"/>
    <dgm:cxn modelId="{D19DB195-214C-41A6-B13E-229F7DCF3E8F}" type="presParOf" srcId="{0B715A2A-4F6C-466E-90D1-2C5BFCDCCFA0}" destId="{E7779041-50CF-4A76-81FA-32529859E3EF}" srcOrd="0" destOrd="0" presId="urn:microsoft.com/office/officeart/2009/3/layout/HorizontalOrganizationChart"/>
    <dgm:cxn modelId="{EBD37751-F9B6-4588-A215-73D12B407DA3}" type="presParOf" srcId="{0B715A2A-4F6C-466E-90D1-2C5BFCDCCFA0}" destId="{1CEEC4DF-05C8-41CB-9167-D7EABC862DF2}" srcOrd="1" destOrd="0" presId="urn:microsoft.com/office/officeart/2009/3/layout/HorizontalOrganizationChart"/>
    <dgm:cxn modelId="{48130B1C-BFDA-4780-992B-488E0CF23175}" type="presParOf" srcId="{1CEEC4DF-05C8-41CB-9167-D7EABC862DF2}" destId="{88D9C7B0-98D8-4375-A071-25859EC5253B}" srcOrd="0" destOrd="0" presId="urn:microsoft.com/office/officeart/2009/3/layout/HorizontalOrganizationChart"/>
    <dgm:cxn modelId="{A2546FEA-2BE0-45C1-BD6F-EAD566C29A83}" type="presParOf" srcId="{88D9C7B0-98D8-4375-A071-25859EC5253B}" destId="{3EFF2D17-C3FF-4A4E-BE2F-DCBAAF0FCCC7}" srcOrd="0" destOrd="0" presId="urn:microsoft.com/office/officeart/2009/3/layout/HorizontalOrganizationChart"/>
    <dgm:cxn modelId="{7DF5751E-523A-4B22-B88A-B8963CBEEE9E}" type="presParOf" srcId="{88D9C7B0-98D8-4375-A071-25859EC5253B}" destId="{FF722E62-5A83-4389-8EC1-21CC67BF6636}" srcOrd="1" destOrd="0" presId="urn:microsoft.com/office/officeart/2009/3/layout/HorizontalOrganizationChart"/>
    <dgm:cxn modelId="{8351E72A-1D77-4449-A315-71BF3B57891F}" type="presParOf" srcId="{1CEEC4DF-05C8-41CB-9167-D7EABC862DF2}" destId="{2310046D-D445-4ED1-9F23-2F9A1138AF24}" srcOrd="1" destOrd="0" presId="urn:microsoft.com/office/officeart/2009/3/layout/HorizontalOrganizationChart"/>
    <dgm:cxn modelId="{575564D0-C516-4A5D-86D8-0924891693DC}" type="presParOf" srcId="{1CEEC4DF-05C8-41CB-9167-D7EABC862DF2}" destId="{4B89E424-B6EE-4EEA-9454-E3AC6CE0C8E1}" srcOrd="2" destOrd="0" presId="urn:microsoft.com/office/officeart/2009/3/layout/HorizontalOrganizationChart"/>
    <dgm:cxn modelId="{65A1897D-163E-40D9-8C88-F7C396BD527E}" type="presParOf" srcId="{0B715A2A-4F6C-466E-90D1-2C5BFCDCCFA0}" destId="{3354991E-14BD-49D0-9974-9F5F070505D6}" srcOrd="2" destOrd="0" presId="urn:microsoft.com/office/officeart/2009/3/layout/HorizontalOrganizationChart"/>
    <dgm:cxn modelId="{9365D6C1-DFC8-452D-ADD8-0420E2429C0F}" type="presParOf" srcId="{0B715A2A-4F6C-466E-90D1-2C5BFCDCCFA0}" destId="{2F437FF8-33B7-4804-BD67-2C7C8B436469}" srcOrd="3" destOrd="0" presId="urn:microsoft.com/office/officeart/2009/3/layout/HorizontalOrganizationChart"/>
    <dgm:cxn modelId="{A1C9B7A7-7305-4F0D-B693-FFC9CDB35219}" type="presParOf" srcId="{2F437FF8-33B7-4804-BD67-2C7C8B436469}" destId="{16958101-8D01-4CDE-B15F-056D187DEAC8}" srcOrd="0" destOrd="0" presId="urn:microsoft.com/office/officeart/2009/3/layout/HorizontalOrganizationChart"/>
    <dgm:cxn modelId="{63B43EA3-94E7-4F2C-85EE-2C8869451476}" type="presParOf" srcId="{16958101-8D01-4CDE-B15F-056D187DEAC8}" destId="{45B7C4E4-2985-4E09-9376-11502B065313}" srcOrd="0" destOrd="0" presId="urn:microsoft.com/office/officeart/2009/3/layout/HorizontalOrganizationChart"/>
    <dgm:cxn modelId="{792FA2F0-BB8C-4C2A-828B-6E7BB0719F59}" type="presParOf" srcId="{16958101-8D01-4CDE-B15F-056D187DEAC8}" destId="{E01E745A-304F-4735-9202-53E2A595504D}" srcOrd="1" destOrd="0" presId="urn:microsoft.com/office/officeart/2009/3/layout/HorizontalOrganizationChart"/>
    <dgm:cxn modelId="{58FBC3E0-A09C-4348-A456-4EE291D89138}" type="presParOf" srcId="{2F437FF8-33B7-4804-BD67-2C7C8B436469}" destId="{6271F89F-CB03-41D4-AA02-DD674EBBF2CA}" srcOrd="1" destOrd="0" presId="urn:microsoft.com/office/officeart/2009/3/layout/HorizontalOrganizationChart"/>
    <dgm:cxn modelId="{61CEDA3C-5432-4023-989B-36E32E8BA43C}" type="presParOf" srcId="{2F437FF8-33B7-4804-BD67-2C7C8B436469}" destId="{1E4BDEB8-4B84-4400-B9FF-353FFBB48D3F}" srcOrd="2" destOrd="0" presId="urn:microsoft.com/office/officeart/2009/3/layout/HorizontalOrganizationChart"/>
    <dgm:cxn modelId="{28BCA8E0-4E8A-4527-9976-5AEC803CF8AC}" type="presParOf" srcId="{EEFDC63F-BDEC-4B22-B2D6-1A57C46CAE3F}" destId="{F3491718-55AC-438F-B80E-329A2E00EAB8}" srcOrd="2" destOrd="0" presId="urn:microsoft.com/office/officeart/2009/3/layout/HorizontalOrganizationChart"/>
    <dgm:cxn modelId="{97EA2439-39A1-4855-BF72-D8BB65542DA5}" type="presParOf" srcId="{47C4A6E6-6DE3-40FE-BA8D-3E74966FB770}" destId="{4876A0E4-4321-4A67-A2D5-CED06F71ABA0}" srcOrd="2" destOrd="0" presId="urn:microsoft.com/office/officeart/2009/3/layout/HorizontalOrganizationChart"/>
    <dgm:cxn modelId="{7FB64520-6CA3-4258-AF93-DA59DB325941}" type="presParOf" srcId="{4876A0E4-4321-4A67-A2D5-CED06F71ABA0}" destId="{ACD61CBB-9EBB-463F-A227-A3C05AD9CD0D}" srcOrd="0" destOrd="0" presId="urn:microsoft.com/office/officeart/2009/3/layout/HorizontalOrganizationChart"/>
    <dgm:cxn modelId="{5CFE2328-F0AA-4E92-A686-4BD32D5F99B1}" type="presParOf" srcId="{ACD61CBB-9EBB-463F-A227-A3C05AD9CD0D}" destId="{E887207A-607B-41BA-AB57-FC42546975D0}" srcOrd="0" destOrd="0" presId="urn:microsoft.com/office/officeart/2009/3/layout/HorizontalOrganizationChart"/>
    <dgm:cxn modelId="{B8B2B65C-4E23-44A4-9CC8-A178D80CD740}" type="presParOf" srcId="{ACD61CBB-9EBB-463F-A227-A3C05AD9CD0D}" destId="{8760BF78-6645-4164-864D-5E6D6EFB7299}" srcOrd="1" destOrd="0" presId="urn:microsoft.com/office/officeart/2009/3/layout/HorizontalOrganizationChart"/>
    <dgm:cxn modelId="{CB71EA13-9581-4132-837A-2E6B6284749A}" type="presParOf" srcId="{4876A0E4-4321-4A67-A2D5-CED06F71ABA0}" destId="{69EE2400-99FA-4817-AAD0-1A8D29DC2126}" srcOrd="1" destOrd="0" presId="urn:microsoft.com/office/officeart/2009/3/layout/HorizontalOrganizationChart"/>
    <dgm:cxn modelId="{A35FE39E-0A0B-4156-9F7D-21CB5DF09BD7}" type="presParOf" srcId="{4876A0E4-4321-4A67-A2D5-CED06F71ABA0}" destId="{A1F24666-4791-4565-8189-86FD62281BCE}" srcOrd="2" destOrd="0" presId="urn:microsoft.com/office/officeart/2009/3/layout/HorizontalOrganizationChart"/>
  </dgm:cxnLst>
  <dgm:bg/>
  <dgm:whole>
    <a:ln>
      <a:solidFill>
        <a:schemeClr val="tx1"/>
      </a:solidFill>
    </a:ln>
  </dgm:whole>
</dgm:dataModel>
</file>

<file path=ppt/diagrams/data73.xml><?xml version="1.0" encoding="utf-8"?>
<dgm:dataModel xmlns:dgm="http://schemas.openxmlformats.org/drawingml/2006/diagram" xmlns:a="http://schemas.openxmlformats.org/drawingml/2006/main">
  <dgm:ptLst>
    <dgm:pt modelId="{AE6342A5-3325-4E95-9651-9B36155B37CD}"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fr-FR"/>
        </a:p>
      </dgm:t>
    </dgm:pt>
    <dgm:pt modelId="{D01B647D-AF3F-4623-8C31-57A3D807A1E2}">
      <dgm:prSet phldrT="[Texte]" custT="1"/>
      <dgm:spPr>
        <a:solidFill>
          <a:srgbClr val="FFFF00"/>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1</a:t>
          </a:r>
          <a:endParaRPr lang="fr-FR" sz="2000" b="1" dirty="0">
            <a:solidFill>
              <a:schemeClr val="tx1"/>
            </a:solidFill>
            <a:cs typeface="+mj-cs"/>
          </a:endParaRPr>
        </a:p>
      </dgm:t>
    </dgm:pt>
    <dgm:pt modelId="{A5667086-41D4-4D81-92E7-131DA235F09A}" type="parTrans" cxnId="{02ADF8A7-1D6F-43E2-9616-D345D14340A8}">
      <dgm:prSet/>
      <dgm:spPr/>
      <dgm:t>
        <a:bodyPr/>
        <a:lstStyle/>
        <a:p>
          <a:endParaRPr lang="fr-FR"/>
        </a:p>
      </dgm:t>
    </dgm:pt>
    <dgm:pt modelId="{F2510889-6C1D-4325-94F0-4962CDE16C9D}" type="sibTrans" cxnId="{02ADF8A7-1D6F-43E2-9616-D345D14340A8}">
      <dgm:prSet/>
      <dgm:spPr/>
      <dgm:t>
        <a:bodyPr/>
        <a:lstStyle/>
        <a:p>
          <a:endParaRPr lang="fr-FR"/>
        </a:p>
      </dgm:t>
    </dgm:pt>
    <dgm:pt modelId="{7D9FB04A-AEB5-4C46-86EE-B74E9BA2ACD0}">
      <dgm:prSet phldrT="[Texte]" custT="1"/>
      <dgm:spPr>
        <a:solidFill>
          <a:schemeClr val="accent1">
            <a:lumMod val="40000"/>
            <a:lumOff val="60000"/>
          </a:schemeClr>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2</a:t>
          </a:r>
          <a:endParaRPr lang="fr-FR" sz="2000" b="1" dirty="0">
            <a:solidFill>
              <a:schemeClr val="tx1"/>
            </a:solidFill>
            <a:cs typeface="+mj-cs"/>
          </a:endParaRPr>
        </a:p>
      </dgm:t>
    </dgm:pt>
    <dgm:pt modelId="{E3B0D70B-387C-48D2-991B-FAF03431F1C4}" type="parTrans" cxnId="{82736EBB-71AE-4795-9B4D-30791929AD9A}">
      <dgm:prSet/>
      <dgm:spPr/>
      <dgm:t>
        <a:bodyPr/>
        <a:lstStyle/>
        <a:p>
          <a:endParaRPr lang="fr-FR"/>
        </a:p>
      </dgm:t>
    </dgm:pt>
    <dgm:pt modelId="{D918948E-5028-4074-B871-A044787B68C9}" type="sibTrans" cxnId="{82736EBB-71AE-4795-9B4D-30791929AD9A}">
      <dgm:prSet/>
      <dgm:spPr/>
      <dgm:t>
        <a:bodyPr/>
        <a:lstStyle/>
        <a:p>
          <a:endParaRPr lang="fr-FR"/>
        </a:p>
      </dgm:t>
    </dgm:pt>
    <dgm:pt modelId="{17363D58-1CE5-4103-9840-DF3B46537E01}">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9E61CE2E-CAAC-45A1-9B2A-CF56B3ABB2CF}" type="sibTrans" cxnId="{DCBBC89E-093C-4748-BF9E-C90C3C20ECA9}">
      <dgm:prSet/>
      <dgm:spPr/>
      <dgm:t>
        <a:bodyPr/>
        <a:lstStyle/>
        <a:p>
          <a:endParaRPr lang="fr-FR"/>
        </a:p>
      </dgm:t>
    </dgm:pt>
    <dgm:pt modelId="{9CCF6353-6CFA-43AF-8FE0-7204E3592A59}" type="parTrans" cxnId="{DCBBC89E-093C-4748-BF9E-C90C3C20ECA9}">
      <dgm:prSet/>
      <dgm:spPr/>
      <dgm:t>
        <a:bodyPr/>
        <a:lstStyle/>
        <a:p>
          <a:endParaRPr lang="fr-FR"/>
        </a:p>
      </dgm:t>
    </dgm:pt>
    <dgm:pt modelId="{2920BCD6-B3E4-49B3-A3AA-CEAB74EB82DE}">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6274DA07-7528-42C7-A9C8-065BF3BEC610}" type="sibTrans" cxnId="{54263311-F48B-41AC-BDE0-F534793D520D}">
      <dgm:prSet/>
      <dgm:spPr/>
      <dgm:t>
        <a:bodyPr/>
        <a:lstStyle/>
        <a:p>
          <a:endParaRPr lang="fr-FR"/>
        </a:p>
      </dgm:t>
    </dgm:pt>
    <dgm:pt modelId="{5B80076F-A64B-40E1-AB65-82D387EB6820}" type="parTrans" cxnId="{54263311-F48B-41AC-BDE0-F534793D520D}">
      <dgm:prSet/>
      <dgm:spPr/>
      <dgm:t>
        <a:bodyPr/>
        <a:lstStyle/>
        <a:p>
          <a:endParaRPr lang="fr-FR"/>
        </a:p>
      </dgm:t>
    </dgm:pt>
    <dgm:pt modelId="{6FEB966A-B773-43CE-982A-32496626E83E}" type="pres">
      <dgm:prSet presAssocID="{AE6342A5-3325-4E95-9651-9B36155B37CD}" presName="outerComposite" presStyleCnt="0">
        <dgm:presLayoutVars>
          <dgm:chMax val="2"/>
          <dgm:animLvl val="lvl"/>
          <dgm:resizeHandles val="exact"/>
        </dgm:presLayoutVars>
      </dgm:prSet>
      <dgm:spPr/>
      <dgm:t>
        <a:bodyPr/>
        <a:lstStyle/>
        <a:p>
          <a:endParaRPr lang="fr-FR"/>
        </a:p>
      </dgm:t>
    </dgm:pt>
    <dgm:pt modelId="{6A45746E-BF28-4C5C-8933-A420F0FA2CDC}" type="pres">
      <dgm:prSet presAssocID="{AE6342A5-3325-4E95-9651-9B36155B37CD}" presName="dummyMaxCanvas" presStyleCnt="0"/>
      <dgm:spPr/>
    </dgm:pt>
    <dgm:pt modelId="{96F746E6-D2D5-4EA8-B5F8-D3697AB4B1ED}" type="pres">
      <dgm:prSet presAssocID="{AE6342A5-3325-4E95-9651-9B36155B37CD}" presName="parentComposite" presStyleCnt="0"/>
      <dgm:spPr/>
    </dgm:pt>
    <dgm:pt modelId="{A3FBA9F2-6C52-4EFE-998B-388C69A9A393}" type="pres">
      <dgm:prSet presAssocID="{AE6342A5-3325-4E95-9651-9B36155B37CD}" presName="parent1" presStyleLbl="alignAccFollowNode1" presStyleIdx="0" presStyleCnt="4" custFlipVert="1" custScaleY="7427">
        <dgm:presLayoutVars>
          <dgm:chMax val="4"/>
        </dgm:presLayoutVars>
      </dgm:prSet>
      <dgm:spPr/>
      <dgm:t>
        <a:bodyPr/>
        <a:lstStyle/>
        <a:p>
          <a:endParaRPr lang="fr-FR"/>
        </a:p>
      </dgm:t>
    </dgm:pt>
    <dgm:pt modelId="{A35BE092-228B-4E3F-993E-A2D4ABD91426}" type="pres">
      <dgm:prSet presAssocID="{AE6342A5-3325-4E95-9651-9B36155B37CD}" presName="parent2" presStyleLbl="alignAccFollowNode1" presStyleIdx="1" presStyleCnt="4" custFlipVert="1" custScaleX="63761" custScaleY="7427">
        <dgm:presLayoutVars>
          <dgm:chMax val="4"/>
        </dgm:presLayoutVars>
      </dgm:prSet>
      <dgm:spPr/>
      <dgm:t>
        <a:bodyPr/>
        <a:lstStyle/>
        <a:p>
          <a:endParaRPr lang="fr-FR"/>
        </a:p>
      </dgm:t>
    </dgm:pt>
    <dgm:pt modelId="{B49D8F64-CBBA-4FCE-8C9C-E7BF1EF2DB7A}" type="pres">
      <dgm:prSet presAssocID="{AE6342A5-3325-4E95-9651-9B36155B37CD}" presName="childrenComposite" presStyleCnt="0"/>
      <dgm:spPr/>
    </dgm:pt>
    <dgm:pt modelId="{A7C07BBC-0481-4A10-A6F4-772E55A83049}" type="pres">
      <dgm:prSet presAssocID="{AE6342A5-3325-4E95-9651-9B36155B37CD}" presName="dummyMaxCanvas_ChildArea" presStyleCnt="0"/>
      <dgm:spPr/>
    </dgm:pt>
    <dgm:pt modelId="{470B8130-2164-4B92-B406-FF6788E81382}" type="pres">
      <dgm:prSet presAssocID="{AE6342A5-3325-4E95-9651-9B36155B37CD}" presName="fulcrum" presStyleLbl="alignAccFollowNode1" presStyleIdx="2" presStyleCnt="4"/>
      <dgm:spPr>
        <a:solidFill>
          <a:schemeClr val="tx1">
            <a:alpha val="90000"/>
          </a:schemeClr>
        </a:solidFill>
      </dgm:spPr>
    </dgm:pt>
    <dgm:pt modelId="{F0295B23-93E2-4333-9ADB-C94B9673881D}" type="pres">
      <dgm:prSet presAssocID="{AE6342A5-3325-4E95-9651-9B36155B37CD}" presName="balance_11" presStyleLbl="alignAccFollowNode1" presStyleIdx="3" presStyleCnt="4" custAng="20605647">
        <dgm:presLayoutVars>
          <dgm:bulletEnabled val="1"/>
        </dgm:presLayoutVars>
      </dgm:prSet>
      <dgm:spPr>
        <a:solidFill>
          <a:schemeClr val="tx1">
            <a:alpha val="90000"/>
          </a:schemeClr>
        </a:solidFill>
      </dgm:spPr>
    </dgm:pt>
    <dgm:pt modelId="{A67387FB-DF5B-4975-8084-C443B381A078}" type="pres">
      <dgm:prSet presAssocID="{AE6342A5-3325-4E95-9651-9B36155B37CD}" presName="left_11_1" presStyleLbl="node1" presStyleIdx="0" presStyleCnt="2" custAng="20674961" custScaleY="86775" custLinFactNeighborX="-6923" custLinFactNeighborY="26055">
        <dgm:presLayoutVars>
          <dgm:bulletEnabled val="1"/>
        </dgm:presLayoutVars>
      </dgm:prSet>
      <dgm:spPr/>
      <dgm:t>
        <a:bodyPr/>
        <a:lstStyle/>
        <a:p>
          <a:endParaRPr lang="fr-FR"/>
        </a:p>
      </dgm:t>
    </dgm:pt>
    <dgm:pt modelId="{08A405E8-63E6-49B2-BD9A-083CD0ACE683}" type="pres">
      <dgm:prSet presAssocID="{AE6342A5-3325-4E95-9651-9B36155B37CD}" presName="right_11_1" presStyleLbl="node1" presStyleIdx="1" presStyleCnt="2" custAng="20536910" custScaleY="86775" custLinFactNeighborX="-28027" custLinFactNeighborY="1439">
        <dgm:presLayoutVars>
          <dgm:bulletEnabled val="1"/>
        </dgm:presLayoutVars>
      </dgm:prSet>
      <dgm:spPr/>
      <dgm:t>
        <a:bodyPr/>
        <a:lstStyle/>
        <a:p>
          <a:endParaRPr lang="fr-FR"/>
        </a:p>
      </dgm:t>
    </dgm:pt>
  </dgm:ptLst>
  <dgm:cxnLst>
    <dgm:cxn modelId="{68E3B705-0922-4220-B1C8-72CF2F77B966}" type="presOf" srcId="{17363D58-1CE5-4103-9840-DF3B46537E01}" destId="{A3FBA9F2-6C52-4EFE-998B-388C69A9A393}" srcOrd="0" destOrd="0" presId="urn:microsoft.com/office/officeart/2005/8/layout/balance1"/>
    <dgm:cxn modelId="{82736EBB-71AE-4795-9B4D-30791929AD9A}" srcId="{2920BCD6-B3E4-49B3-A3AA-CEAB74EB82DE}" destId="{7D9FB04A-AEB5-4C46-86EE-B74E9BA2ACD0}" srcOrd="0" destOrd="0" parTransId="{E3B0D70B-387C-48D2-991B-FAF03431F1C4}" sibTransId="{D918948E-5028-4074-B871-A044787B68C9}"/>
    <dgm:cxn modelId="{5CFCEC6E-8FAE-49E3-B622-641973974EFA}" type="presOf" srcId="{7D9FB04A-AEB5-4C46-86EE-B74E9BA2ACD0}" destId="{08A405E8-63E6-49B2-BD9A-083CD0ACE683}" srcOrd="0" destOrd="0" presId="urn:microsoft.com/office/officeart/2005/8/layout/balance1"/>
    <dgm:cxn modelId="{38AFC93F-F367-405D-83C3-0091F2126952}" type="presOf" srcId="{D01B647D-AF3F-4623-8C31-57A3D807A1E2}" destId="{A67387FB-DF5B-4975-8084-C443B381A078}" srcOrd="0" destOrd="0" presId="urn:microsoft.com/office/officeart/2005/8/layout/balance1"/>
    <dgm:cxn modelId="{DCBBC89E-093C-4748-BF9E-C90C3C20ECA9}" srcId="{AE6342A5-3325-4E95-9651-9B36155B37CD}" destId="{17363D58-1CE5-4103-9840-DF3B46537E01}" srcOrd="0" destOrd="0" parTransId="{9CCF6353-6CFA-43AF-8FE0-7204E3592A59}" sibTransId="{9E61CE2E-CAAC-45A1-9B2A-CF56B3ABB2CF}"/>
    <dgm:cxn modelId="{1F4CF605-E173-4C32-B311-74CC8A06F4AE}" type="presOf" srcId="{2920BCD6-B3E4-49B3-A3AA-CEAB74EB82DE}" destId="{A35BE092-228B-4E3F-993E-A2D4ABD91426}" srcOrd="0" destOrd="0" presId="urn:microsoft.com/office/officeart/2005/8/layout/balance1"/>
    <dgm:cxn modelId="{14611CDB-4C0E-4A6F-81F0-E771E405220D}" type="presOf" srcId="{AE6342A5-3325-4E95-9651-9B36155B37CD}" destId="{6FEB966A-B773-43CE-982A-32496626E83E}" srcOrd="0" destOrd="0" presId="urn:microsoft.com/office/officeart/2005/8/layout/balance1"/>
    <dgm:cxn modelId="{02ADF8A7-1D6F-43E2-9616-D345D14340A8}" srcId="{17363D58-1CE5-4103-9840-DF3B46537E01}" destId="{D01B647D-AF3F-4623-8C31-57A3D807A1E2}" srcOrd="0" destOrd="0" parTransId="{A5667086-41D4-4D81-92E7-131DA235F09A}" sibTransId="{F2510889-6C1D-4325-94F0-4962CDE16C9D}"/>
    <dgm:cxn modelId="{54263311-F48B-41AC-BDE0-F534793D520D}" srcId="{AE6342A5-3325-4E95-9651-9B36155B37CD}" destId="{2920BCD6-B3E4-49B3-A3AA-CEAB74EB82DE}" srcOrd="1" destOrd="0" parTransId="{5B80076F-A64B-40E1-AB65-82D387EB6820}" sibTransId="{6274DA07-7528-42C7-A9C8-065BF3BEC610}"/>
    <dgm:cxn modelId="{40F3C288-7572-4893-BC68-B677298B6543}" type="presParOf" srcId="{6FEB966A-B773-43CE-982A-32496626E83E}" destId="{6A45746E-BF28-4C5C-8933-A420F0FA2CDC}" srcOrd="0" destOrd="0" presId="urn:microsoft.com/office/officeart/2005/8/layout/balance1"/>
    <dgm:cxn modelId="{8F86F62E-C91E-4798-A4EF-32886665828D}" type="presParOf" srcId="{6FEB966A-B773-43CE-982A-32496626E83E}" destId="{96F746E6-D2D5-4EA8-B5F8-D3697AB4B1ED}" srcOrd="1" destOrd="0" presId="urn:microsoft.com/office/officeart/2005/8/layout/balance1"/>
    <dgm:cxn modelId="{5376B1CE-F8CB-437A-A623-C5E5474C75E8}" type="presParOf" srcId="{96F746E6-D2D5-4EA8-B5F8-D3697AB4B1ED}" destId="{A3FBA9F2-6C52-4EFE-998B-388C69A9A393}" srcOrd="0" destOrd="0" presId="urn:microsoft.com/office/officeart/2005/8/layout/balance1"/>
    <dgm:cxn modelId="{1F250E59-85CC-4CCA-B6E7-B1FEC20DA42F}" type="presParOf" srcId="{96F746E6-D2D5-4EA8-B5F8-D3697AB4B1ED}" destId="{A35BE092-228B-4E3F-993E-A2D4ABD91426}" srcOrd="1" destOrd="0" presId="urn:microsoft.com/office/officeart/2005/8/layout/balance1"/>
    <dgm:cxn modelId="{8955F89F-EF20-46C9-AB4E-B883C519FD7D}" type="presParOf" srcId="{6FEB966A-B773-43CE-982A-32496626E83E}" destId="{B49D8F64-CBBA-4FCE-8C9C-E7BF1EF2DB7A}" srcOrd="2" destOrd="0" presId="urn:microsoft.com/office/officeart/2005/8/layout/balance1"/>
    <dgm:cxn modelId="{75D98D3B-E6E5-41E2-9137-FC4C2546B328}" type="presParOf" srcId="{B49D8F64-CBBA-4FCE-8C9C-E7BF1EF2DB7A}" destId="{A7C07BBC-0481-4A10-A6F4-772E55A83049}" srcOrd="0" destOrd="0" presId="urn:microsoft.com/office/officeart/2005/8/layout/balance1"/>
    <dgm:cxn modelId="{05813646-7A41-4701-8521-51978506A0ED}" type="presParOf" srcId="{B49D8F64-CBBA-4FCE-8C9C-E7BF1EF2DB7A}" destId="{470B8130-2164-4B92-B406-FF6788E81382}" srcOrd="1" destOrd="0" presId="urn:microsoft.com/office/officeart/2005/8/layout/balance1"/>
    <dgm:cxn modelId="{2875DD6D-3561-48EC-B6C8-A58AD494A194}" type="presParOf" srcId="{B49D8F64-CBBA-4FCE-8C9C-E7BF1EF2DB7A}" destId="{F0295B23-93E2-4333-9ADB-C94B9673881D}" srcOrd="2" destOrd="0" presId="urn:microsoft.com/office/officeart/2005/8/layout/balance1"/>
    <dgm:cxn modelId="{9AC73ECD-F666-4211-A7B0-9EA55B5DFEDB}" type="presParOf" srcId="{B49D8F64-CBBA-4FCE-8C9C-E7BF1EF2DB7A}" destId="{A67387FB-DF5B-4975-8084-C443B381A078}" srcOrd="3" destOrd="0" presId="urn:microsoft.com/office/officeart/2005/8/layout/balance1"/>
    <dgm:cxn modelId="{4D6A1287-8927-4618-996A-077164FA1BE3}" type="presParOf" srcId="{B49D8F64-CBBA-4FCE-8C9C-E7BF1EF2DB7A}" destId="{08A405E8-63E6-49B2-BD9A-083CD0ACE683}" srcOrd="4" destOrd="0" presId="urn:microsoft.com/office/officeart/2005/8/layout/balance1"/>
  </dgm:cxnLst>
  <dgm:bg/>
  <dgm:whole>
    <a:ln>
      <a:solidFill>
        <a:schemeClr val="bg1"/>
      </a:solidFill>
    </a:ln>
  </dgm:whole>
</dgm:dataModel>
</file>

<file path=ppt/diagrams/data74.xml><?xml version="1.0" encoding="utf-8"?>
<dgm:dataModel xmlns:dgm="http://schemas.openxmlformats.org/drawingml/2006/diagram" xmlns:a="http://schemas.openxmlformats.org/drawingml/2006/main">
  <dgm:ptLst>
    <dgm:pt modelId="{EB378A68-9C7C-4C6C-A59F-DB35770EB1A8}" type="doc">
      <dgm:prSet loTypeId="urn:microsoft.com/office/officeart/2008/layout/HorizontalMultiLevelHierarchy" loCatId="hierarchy" qsTypeId="urn:microsoft.com/office/officeart/2005/8/quickstyle/simple1" qsCatId="simple" csTypeId="urn:microsoft.com/office/officeart/2005/8/colors/accent0_1" csCatId="mainScheme" phldr="1"/>
      <dgm:spPr/>
      <dgm:t>
        <a:bodyPr/>
        <a:lstStyle/>
        <a:p>
          <a:endParaRPr lang="fr-FR"/>
        </a:p>
      </dgm:t>
    </dgm:pt>
    <dgm:pt modelId="{35238A60-6A02-4C28-AC6C-24AFDF655360}">
      <dgm:prSet phldrT="[Texte]" custT="1"/>
      <dgm:spPr>
        <a:ln>
          <a:solidFill>
            <a:schemeClr val="bg1"/>
          </a:solidFill>
        </a:ln>
      </dgm:spPr>
      <dgm:t>
        <a:bodyPr/>
        <a:lstStyle/>
        <a:p>
          <a:pPr algn="just"/>
          <a:endParaRPr lang="fr-FR" sz="2400" b="1" dirty="0">
            <a:cs typeface="+mj-cs"/>
          </a:endParaRPr>
        </a:p>
      </dgm:t>
    </dgm:pt>
    <dgm:pt modelId="{D6DEE8A4-B569-45DF-BA77-F3D0FFA4BEF7}" type="parTrans" cxnId="{4A7CB476-B3E6-4530-A2F2-81D5ED5BC943}">
      <dgm:prSet/>
      <dgm:spPr/>
      <dgm:t>
        <a:bodyPr/>
        <a:lstStyle/>
        <a:p>
          <a:endParaRPr lang="fr-FR" sz="1000" b="1">
            <a:cs typeface="+mj-cs"/>
          </a:endParaRPr>
        </a:p>
      </dgm:t>
    </dgm:pt>
    <dgm:pt modelId="{4690D313-06AD-43D9-B218-A4FB92BBCDEA}" type="sibTrans" cxnId="{4A7CB476-B3E6-4530-A2F2-81D5ED5BC943}">
      <dgm:prSet/>
      <dgm:spPr/>
      <dgm:t>
        <a:bodyPr/>
        <a:lstStyle/>
        <a:p>
          <a:endParaRPr lang="fr-FR"/>
        </a:p>
      </dgm:t>
    </dgm:pt>
    <dgm:pt modelId="{77C35111-8E85-4789-9793-54BE89010271}">
      <dgm:prSet custT="1"/>
      <dgm:spPr>
        <a:solidFill>
          <a:srgbClr val="92D050"/>
        </a:solidFill>
        <a:ln>
          <a:solidFill>
            <a:srgbClr val="92D050"/>
          </a:solidFill>
        </a:ln>
      </dgm:spPr>
      <dgm:t>
        <a:bodyPr/>
        <a:lstStyle/>
        <a:p>
          <a:pPr algn="r" rtl="1"/>
          <a:r>
            <a:rPr lang="ar-TN" sz="2400" b="1" dirty="0">
              <a:cs typeface="+mj-cs"/>
            </a:rPr>
            <a:t> إذا وُجدت قرينة أخرى لفائدة واحد من المعنيين، أخِذ </a:t>
          </a:r>
          <a:r>
            <a:rPr lang="ar-TN" sz="2400" b="1" dirty="0" err="1">
              <a:cs typeface="+mj-cs"/>
            </a:rPr>
            <a:t>بها</a:t>
          </a:r>
          <a:r>
            <a:rPr lang="ar-TN" sz="2400" b="1" dirty="0">
              <a:cs typeface="+mj-cs"/>
            </a:rPr>
            <a:t>، لأنّها أقوى من القرينة الأولى في الدّلالة          على مراد المتكلّم.</a:t>
          </a:r>
        </a:p>
        <a:p>
          <a:pPr algn="r" rtl="1"/>
          <a:r>
            <a:rPr lang="ar-TN" sz="2400" b="1" dirty="0">
              <a:cs typeface="+mj-cs"/>
            </a:rPr>
            <a:t> أمّا إذا لم توجد الأخرى، بقينا مع قرينة واحدة على مراد المتكلّم، فيؤخذ </a:t>
          </a:r>
          <a:r>
            <a:rPr lang="ar-TN" sz="2400" b="1" dirty="0" err="1">
              <a:cs typeface="+mj-cs"/>
            </a:rPr>
            <a:t>بها</a:t>
          </a:r>
          <a:r>
            <a:rPr lang="ar-TN" sz="2400" b="1" dirty="0">
              <a:cs typeface="+mj-cs"/>
            </a:rPr>
            <a:t>.</a:t>
          </a:r>
          <a:endParaRPr lang="fr-FR" sz="2400" b="1" dirty="0">
            <a:cs typeface="+mj-cs"/>
          </a:endParaRPr>
        </a:p>
      </dgm:t>
    </dgm:pt>
    <dgm:pt modelId="{E31E5E1D-2E9C-454D-91D4-3D228A2CBC92}" type="parTrans" cxnId="{0B21251A-3FC7-4AD4-9EE6-0E26C8AB960A}">
      <dgm:prSet custT="1"/>
      <dgm:spPr/>
      <dgm:t>
        <a:bodyPr/>
        <a:lstStyle/>
        <a:p>
          <a:pPr algn="just"/>
          <a:endParaRPr lang="fr-FR" sz="2400" b="1">
            <a:cs typeface="+mj-cs"/>
          </a:endParaRPr>
        </a:p>
      </dgm:t>
    </dgm:pt>
    <dgm:pt modelId="{C20A8D7D-2C70-453D-989F-6B3A8F3546E4}" type="sibTrans" cxnId="{0B21251A-3FC7-4AD4-9EE6-0E26C8AB960A}">
      <dgm:prSet/>
      <dgm:spPr/>
      <dgm:t>
        <a:bodyPr/>
        <a:lstStyle/>
        <a:p>
          <a:endParaRPr lang="fr-FR"/>
        </a:p>
      </dgm:t>
    </dgm:pt>
    <dgm:pt modelId="{53E05060-2AF6-4CCB-A370-A80F1FAE7F31}" type="pres">
      <dgm:prSet presAssocID="{EB378A68-9C7C-4C6C-A59F-DB35770EB1A8}" presName="Name0" presStyleCnt="0">
        <dgm:presLayoutVars>
          <dgm:chPref val="1"/>
          <dgm:dir val="rev"/>
          <dgm:animOne val="branch"/>
          <dgm:animLvl val="lvl"/>
          <dgm:resizeHandles val="exact"/>
        </dgm:presLayoutVars>
      </dgm:prSet>
      <dgm:spPr/>
      <dgm:t>
        <a:bodyPr/>
        <a:lstStyle/>
        <a:p>
          <a:endParaRPr lang="fr-FR"/>
        </a:p>
      </dgm:t>
    </dgm:pt>
    <dgm:pt modelId="{9B533D1D-0687-4140-9B56-848293148F6F}" type="pres">
      <dgm:prSet presAssocID="{35238A60-6A02-4C28-AC6C-24AFDF655360}" presName="root1" presStyleCnt="0"/>
      <dgm:spPr/>
      <dgm:t>
        <a:bodyPr/>
        <a:lstStyle/>
        <a:p>
          <a:pPr rtl="1"/>
          <a:endParaRPr lang="ar-SA"/>
        </a:p>
      </dgm:t>
    </dgm:pt>
    <dgm:pt modelId="{8A940D99-77E5-40C7-8C31-0D19E57AC679}" type="pres">
      <dgm:prSet presAssocID="{35238A60-6A02-4C28-AC6C-24AFDF655360}" presName="LevelOneTextNode" presStyleLbl="node0" presStyleIdx="0" presStyleCnt="1" custScaleX="1660" custScaleY="1660">
        <dgm:presLayoutVars>
          <dgm:chPref val="3"/>
        </dgm:presLayoutVars>
      </dgm:prSet>
      <dgm:spPr/>
      <dgm:t>
        <a:bodyPr/>
        <a:lstStyle/>
        <a:p>
          <a:pPr rtl="1"/>
          <a:endParaRPr lang="ar-SA"/>
        </a:p>
      </dgm:t>
    </dgm:pt>
    <dgm:pt modelId="{8D68D073-4815-43B3-AA42-8909853FB76C}" type="pres">
      <dgm:prSet presAssocID="{35238A60-6A02-4C28-AC6C-24AFDF655360}" presName="level2hierChild" presStyleCnt="0"/>
      <dgm:spPr/>
      <dgm:t>
        <a:bodyPr/>
        <a:lstStyle/>
        <a:p>
          <a:pPr rtl="1"/>
          <a:endParaRPr lang="ar-SA"/>
        </a:p>
      </dgm:t>
    </dgm:pt>
    <dgm:pt modelId="{E2E92770-1253-41C6-A9F0-C1674D67E3D2}" type="pres">
      <dgm:prSet presAssocID="{E31E5E1D-2E9C-454D-91D4-3D228A2CBC92}" presName="conn2-1" presStyleLbl="parChTrans1D2" presStyleIdx="0" presStyleCnt="1"/>
      <dgm:spPr/>
      <dgm:t>
        <a:bodyPr/>
        <a:lstStyle/>
        <a:p>
          <a:endParaRPr lang="fr-FR"/>
        </a:p>
      </dgm:t>
    </dgm:pt>
    <dgm:pt modelId="{FD0DA716-89A5-4FE2-B10D-9C93DC8C153A}" type="pres">
      <dgm:prSet presAssocID="{E31E5E1D-2E9C-454D-91D4-3D228A2CBC92}" presName="connTx" presStyleLbl="parChTrans1D2" presStyleIdx="0" presStyleCnt="1"/>
      <dgm:spPr/>
      <dgm:t>
        <a:bodyPr/>
        <a:lstStyle/>
        <a:p>
          <a:endParaRPr lang="fr-FR"/>
        </a:p>
      </dgm:t>
    </dgm:pt>
    <dgm:pt modelId="{6308E8EA-DEE6-4405-B8F4-15CA0D6ACEDB}" type="pres">
      <dgm:prSet presAssocID="{77C35111-8E85-4789-9793-54BE89010271}" presName="root2" presStyleCnt="0"/>
      <dgm:spPr/>
      <dgm:t>
        <a:bodyPr/>
        <a:lstStyle/>
        <a:p>
          <a:pPr rtl="1"/>
          <a:endParaRPr lang="ar-SA"/>
        </a:p>
      </dgm:t>
    </dgm:pt>
    <dgm:pt modelId="{03589933-CB8D-45CA-B28F-5A1A30F41A9A}" type="pres">
      <dgm:prSet presAssocID="{77C35111-8E85-4789-9793-54BE89010271}" presName="LevelTwoTextNode" presStyleLbl="node2" presStyleIdx="0" presStyleCnt="1" custScaleX="2000000" custScaleY="2000000" custLinFactX="-6153" custLinFactY="-100000" custLinFactNeighborX="-100000" custLinFactNeighborY="-102671">
        <dgm:presLayoutVars>
          <dgm:chPref val="3"/>
        </dgm:presLayoutVars>
      </dgm:prSet>
      <dgm:spPr/>
      <dgm:t>
        <a:bodyPr/>
        <a:lstStyle/>
        <a:p>
          <a:endParaRPr lang="fr-FR"/>
        </a:p>
      </dgm:t>
    </dgm:pt>
    <dgm:pt modelId="{FDAC8CE6-0273-4067-82FF-521DEB40B694}" type="pres">
      <dgm:prSet presAssocID="{77C35111-8E85-4789-9793-54BE89010271}" presName="level3hierChild" presStyleCnt="0"/>
      <dgm:spPr/>
      <dgm:t>
        <a:bodyPr/>
        <a:lstStyle/>
        <a:p>
          <a:pPr rtl="1"/>
          <a:endParaRPr lang="ar-SA"/>
        </a:p>
      </dgm:t>
    </dgm:pt>
  </dgm:ptLst>
  <dgm:cxnLst>
    <dgm:cxn modelId="{4A7CB476-B3E6-4530-A2F2-81D5ED5BC943}" srcId="{EB378A68-9C7C-4C6C-A59F-DB35770EB1A8}" destId="{35238A60-6A02-4C28-AC6C-24AFDF655360}" srcOrd="0" destOrd="0" parTransId="{D6DEE8A4-B569-45DF-BA77-F3D0FFA4BEF7}" sibTransId="{4690D313-06AD-43D9-B218-A4FB92BBCDEA}"/>
    <dgm:cxn modelId="{B6C24213-2596-49C5-B9F3-315A6CBB00E5}" type="presOf" srcId="{E31E5E1D-2E9C-454D-91D4-3D228A2CBC92}" destId="{FD0DA716-89A5-4FE2-B10D-9C93DC8C153A}" srcOrd="1" destOrd="0" presId="urn:microsoft.com/office/officeart/2008/layout/HorizontalMultiLevelHierarchy"/>
    <dgm:cxn modelId="{C7CF9AC0-940C-4440-B0ED-E42AA0316421}" type="presOf" srcId="{35238A60-6A02-4C28-AC6C-24AFDF655360}" destId="{8A940D99-77E5-40C7-8C31-0D19E57AC679}" srcOrd="0" destOrd="0" presId="urn:microsoft.com/office/officeart/2008/layout/HorizontalMultiLevelHierarchy"/>
    <dgm:cxn modelId="{FA118735-1197-40C9-9227-7B4BCEF6E4AE}" type="presOf" srcId="{77C35111-8E85-4789-9793-54BE89010271}" destId="{03589933-CB8D-45CA-B28F-5A1A30F41A9A}" srcOrd="0" destOrd="0" presId="urn:microsoft.com/office/officeart/2008/layout/HorizontalMultiLevelHierarchy"/>
    <dgm:cxn modelId="{CEC0E18F-7329-4988-9F24-701D4DD502F4}" type="presOf" srcId="{EB378A68-9C7C-4C6C-A59F-DB35770EB1A8}" destId="{53E05060-2AF6-4CCB-A370-A80F1FAE7F31}" srcOrd="0" destOrd="0" presId="urn:microsoft.com/office/officeart/2008/layout/HorizontalMultiLevelHierarchy"/>
    <dgm:cxn modelId="{0B21251A-3FC7-4AD4-9EE6-0E26C8AB960A}" srcId="{35238A60-6A02-4C28-AC6C-24AFDF655360}" destId="{77C35111-8E85-4789-9793-54BE89010271}" srcOrd="0" destOrd="0" parTransId="{E31E5E1D-2E9C-454D-91D4-3D228A2CBC92}" sibTransId="{C20A8D7D-2C70-453D-989F-6B3A8F3546E4}"/>
    <dgm:cxn modelId="{202E32FA-D63E-4A77-8085-7E8135E805C2}" type="presOf" srcId="{E31E5E1D-2E9C-454D-91D4-3D228A2CBC92}" destId="{E2E92770-1253-41C6-A9F0-C1674D67E3D2}" srcOrd="0" destOrd="0" presId="urn:microsoft.com/office/officeart/2008/layout/HorizontalMultiLevelHierarchy"/>
    <dgm:cxn modelId="{5A4E5115-E255-4CA9-A815-C764EB17A538}" type="presParOf" srcId="{53E05060-2AF6-4CCB-A370-A80F1FAE7F31}" destId="{9B533D1D-0687-4140-9B56-848293148F6F}" srcOrd="0" destOrd="0" presId="urn:microsoft.com/office/officeart/2008/layout/HorizontalMultiLevelHierarchy"/>
    <dgm:cxn modelId="{53A2408C-CAE5-44C7-BF17-7B9B1A15732C}" type="presParOf" srcId="{9B533D1D-0687-4140-9B56-848293148F6F}" destId="{8A940D99-77E5-40C7-8C31-0D19E57AC679}" srcOrd="0" destOrd="0" presId="urn:microsoft.com/office/officeart/2008/layout/HorizontalMultiLevelHierarchy"/>
    <dgm:cxn modelId="{B001B5DB-EE2D-47E0-B44B-9A263EBBBC19}" type="presParOf" srcId="{9B533D1D-0687-4140-9B56-848293148F6F}" destId="{8D68D073-4815-43B3-AA42-8909853FB76C}" srcOrd="1" destOrd="0" presId="urn:microsoft.com/office/officeart/2008/layout/HorizontalMultiLevelHierarchy"/>
    <dgm:cxn modelId="{F6E64C86-09DB-4C86-8DE9-D0E8D7C12E23}" type="presParOf" srcId="{8D68D073-4815-43B3-AA42-8909853FB76C}" destId="{E2E92770-1253-41C6-A9F0-C1674D67E3D2}" srcOrd="0" destOrd="0" presId="urn:microsoft.com/office/officeart/2008/layout/HorizontalMultiLevelHierarchy"/>
    <dgm:cxn modelId="{D14DDE8E-35DC-4606-9CFC-40BBED8C5C33}" type="presParOf" srcId="{E2E92770-1253-41C6-A9F0-C1674D67E3D2}" destId="{FD0DA716-89A5-4FE2-B10D-9C93DC8C153A}" srcOrd="0" destOrd="0" presId="urn:microsoft.com/office/officeart/2008/layout/HorizontalMultiLevelHierarchy"/>
    <dgm:cxn modelId="{20ABDF9A-FA05-405F-BBF7-8225F1DCCCDF}" type="presParOf" srcId="{8D68D073-4815-43B3-AA42-8909853FB76C}" destId="{6308E8EA-DEE6-4405-B8F4-15CA0D6ACEDB}" srcOrd="1" destOrd="0" presId="urn:microsoft.com/office/officeart/2008/layout/HorizontalMultiLevelHierarchy"/>
    <dgm:cxn modelId="{0F591D81-A22B-4224-BA5C-6ADEA3DEF228}" type="presParOf" srcId="{6308E8EA-DEE6-4405-B8F4-15CA0D6ACEDB}" destId="{03589933-CB8D-45CA-B28F-5A1A30F41A9A}" srcOrd="0" destOrd="0" presId="urn:microsoft.com/office/officeart/2008/layout/HorizontalMultiLevelHierarchy"/>
    <dgm:cxn modelId="{90011D92-5871-4216-A9D5-AA4E30B83793}" type="presParOf" srcId="{6308E8EA-DEE6-4405-B8F4-15CA0D6ACEDB}" destId="{FDAC8CE6-0273-4067-82FF-521DEB40B694}" srcOrd="1" destOrd="0" presId="urn:microsoft.com/office/officeart/2008/layout/HorizontalMultiLevelHierarchy"/>
  </dgm:cxnLst>
  <dgm:bg>
    <a:solidFill>
      <a:srgbClr val="92D050"/>
    </a:solidFill>
  </dgm:bg>
  <dgm:whole/>
</dgm:dataModel>
</file>

<file path=ppt/diagrams/data75.xml><?xml version="1.0" encoding="utf-8"?>
<dgm:dataModel xmlns:dgm="http://schemas.openxmlformats.org/drawingml/2006/diagram" xmlns:a="http://schemas.openxmlformats.org/drawingml/2006/main">
  <dgm:ptLst>
    <dgm:pt modelId="{E96166A9-55BC-4ADB-940F-44F53EC48761}"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33D39921-07F0-4B80-B41F-2C610A6638DB}">
      <dgm:prSet phldrT="[Texte]" custT="1"/>
      <dgm:spPr/>
      <dgm:t>
        <a:bodyPr/>
        <a:lstStyle/>
        <a:p>
          <a:r>
            <a:rPr lang="ar-TN" sz="2000" b="1" dirty="0">
              <a:cs typeface="+mj-cs"/>
            </a:rPr>
            <a:t>احتمالان: أراد المتكلّم</a:t>
          </a:r>
          <a:endParaRPr lang="fr-FR" sz="2000" b="1" dirty="0">
            <a:cs typeface="+mj-cs"/>
          </a:endParaRPr>
        </a:p>
      </dgm:t>
    </dgm:pt>
    <dgm:pt modelId="{0FC473ED-FFC4-4B95-AF11-CEF22283390C}" type="parTrans" cxnId="{A37CD516-8E54-4297-9A07-90D3EBB7D12B}">
      <dgm:prSet/>
      <dgm:spPr/>
      <dgm:t>
        <a:bodyPr/>
        <a:lstStyle/>
        <a:p>
          <a:endParaRPr lang="fr-FR"/>
        </a:p>
      </dgm:t>
    </dgm:pt>
    <dgm:pt modelId="{3FD8B249-8B48-4876-83AF-488F57330D16}" type="sibTrans" cxnId="{A37CD516-8E54-4297-9A07-90D3EBB7D12B}">
      <dgm:prSet/>
      <dgm:spPr/>
      <dgm:t>
        <a:bodyPr/>
        <a:lstStyle/>
        <a:p>
          <a:endParaRPr lang="fr-FR"/>
        </a:p>
      </dgm:t>
    </dgm:pt>
    <dgm:pt modelId="{39F2A6C4-AB7A-4ED1-8286-D56B111274BC}">
      <dgm:prSet phldrT="[Texte]" custT="1"/>
      <dgm:spPr>
        <a:solidFill>
          <a:srgbClr val="FFFF00"/>
        </a:solidFill>
      </dgm:spPr>
      <dgm:t>
        <a:bodyPr/>
        <a:lstStyle/>
        <a:p>
          <a:r>
            <a:rPr lang="ar-TN" sz="2000" b="1" dirty="0">
              <a:cs typeface="+mj-cs"/>
            </a:rPr>
            <a:t>إمّا المعنى </a:t>
          </a:r>
          <a:r>
            <a:rPr lang="ar-TN" sz="2000" b="1" dirty="0" smtClean="0">
              <a:cs typeface="+mj-cs"/>
            </a:rPr>
            <a:t>1:الإطلاق</a:t>
          </a:r>
        </a:p>
        <a:p>
          <a:r>
            <a:rPr lang="ar-TN" sz="2000" b="1" dirty="0" smtClean="0">
              <a:cs typeface="+mj-cs"/>
            </a:rPr>
            <a:t> (الوجوب نفسيّ)</a:t>
          </a:r>
          <a:endParaRPr lang="fr-FR" sz="2000" b="1" dirty="0">
            <a:cs typeface="+mj-cs"/>
          </a:endParaRPr>
        </a:p>
      </dgm:t>
    </dgm:pt>
    <dgm:pt modelId="{73F7334E-0359-400D-9BC0-71FC4B7B2299}" type="parTrans" cxnId="{B5BBA9FC-0CBE-4767-B52F-255C789DDE10}">
      <dgm:prSet/>
      <dgm:spPr/>
      <dgm:t>
        <a:bodyPr/>
        <a:lstStyle/>
        <a:p>
          <a:endParaRPr lang="fr-FR" sz="2000" b="1">
            <a:cs typeface="+mj-cs"/>
          </a:endParaRPr>
        </a:p>
      </dgm:t>
    </dgm:pt>
    <dgm:pt modelId="{E3BE1A9A-4006-433E-90EB-50AC7C3FB83B}" type="sibTrans" cxnId="{B5BBA9FC-0CBE-4767-B52F-255C789DDE10}">
      <dgm:prSet/>
      <dgm:spPr/>
      <dgm:t>
        <a:bodyPr/>
        <a:lstStyle/>
        <a:p>
          <a:endParaRPr lang="fr-FR"/>
        </a:p>
      </dgm:t>
    </dgm:pt>
    <dgm:pt modelId="{EA75DE79-587D-4A0B-A2A9-D8F88089C8E6}">
      <dgm:prSet phldrT="[Texte]" custT="1"/>
      <dgm:spPr>
        <a:solidFill>
          <a:schemeClr val="accent1">
            <a:lumMod val="40000"/>
            <a:lumOff val="60000"/>
          </a:schemeClr>
        </a:solidFill>
      </dgm:spPr>
      <dgm:t>
        <a:bodyPr/>
        <a:lstStyle/>
        <a:p>
          <a:r>
            <a:rPr lang="ar-TN" sz="2000" b="1" dirty="0">
              <a:cs typeface="+mj-cs"/>
            </a:rPr>
            <a:t>وإمّا المعنى </a:t>
          </a:r>
          <a:r>
            <a:rPr lang="ar-TN" sz="2000" b="1" dirty="0" smtClean="0">
              <a:cs typeface="+mj-cs"/>
            </a:rPr>
            <a:t>2: عدم الإطلاق</a:t>
          </a:r>
        </a:p>
        <a:p>
          <a:r>
            <a:rPr lang="ar-TN" sz="2000" b="1" dirty="0" smtClean="0">
              <a:cs typeface="+mj-cs"/>
            </a:rPr>
            <a:t>(الوجوب غيريّ)</a:t>
          </a:r>
          <a:endParaRPr lang="fr-FR" sz="2000" b="1" dirty="0">
            <a:cs typeface="+mj-cs"/>
          </a:endParaRPr>
        </a:p>
      </dgm:t>
    </dgm:pt>
    <dgm:pt modelId="{72AFE78A-6A3B-4D5B-B2C7-2586737E4C74}" type="parTrans" cxnId="{5388D046-0878-45A6-91B9-E44143FFA69C}">
      <dgm:prSet/>
      <dgm:spPr/>
      <dgm:t>
        <a:bodyPr/>
        <a:lstStyle/>
        <a:p>
          <a:endParaRPr lang="fr-FR" sz="2000" b="1">
            <a:cs typeface="+mj-cs"/>
          </a:endParaRPr>
        </a:p>
      </dgm:t>
    </dgm:pt>
    <dgm:pt modelId="{4F76BAC1-916A-402B-B384-040378D3986B}" type="sibTrans" cxnId="{5388D046-0878-45A6-91B9-E44143FFA69C}">
      <dgm:prSet/>
      <dgm:spPr/>
      <dgm:t>
        <a:bodyPr/>
        <a:lstStyle/>
        <a:p>
          <a:endParaRPr lang="fr-FR"/>
        </a:p>
      </dgm:t>
    </dgm:pt>
    <dgm:pt modelId="{504CC1C0-19A0-4B0D-B7A3-227B51E538BB}">
      <dgm:prSet custT="1"/>
      <dgm:spPr>
        <a:solidFill>
          <a:schemeClr val="bg1"/>
        </a:solidFill>
        <a:ln>
          <a:solidFill>
            <a:schemeClr val="tx1"/>
          </a:solidFill>
        </a:ln>
        <a:scene3d>
          <a:camera prst="orthographicFront"/>
          <a:lightRig rig="flat" dir="t"/>
        </a:scene3d>
      </dgm:spPr>
      <dgm:t>
        <a:bodyPr/>
        <a:lstStyle/>
        <a:p>
          <a:pPr algn="r" rtl="1"/>
          <a:r>
            <a:rPr lang="ar-TN" sz="2000" b="1" dirty="0">
              <a:cs typeface="+mj-cs"/>
            </a:rPr>
            <a:t>- نصّ مطلق</a:t>
          </a:r>
        </a:p>
        <a:p>
          <a:pPr algn="r" rtl="1"/>
          <a:r>
            <a:rPr lang="ar-TN" sz="2000" b="1" dirty="0">
              <a:cs typeface="+mj-cs"/>
            </a:rPr>
            <a:t>- مثال: </a:t>
          </a:r>
          <a:r>
            <a:rPr lang="ar-TN" sz="2000" b="1" dirty="0" smtClean="0">
              <a:cs typeface="+mj-cs"/>
            </a:rPr>
            <a:t>اغتسل من الجنابة</a:t>
          </a:r>
          <a:endParaRPr lang="ar-SA" sz="2000" b="1" dirty="0">
            <a:cs typeface="+mj-cs"/>
          </a:endParaRPr>
        </a:p>
      </dgm:t>
    </dgm:pt>
    <dgm:pt modelId="{CDF859F6-7480-4C61-8E7E-0915D70CC8C8}" type="parTrans" cxnId="{7F9A4783-4292-4A2C-A081-77BB06549B67}">
      <dgm:prSet/>
      <dgm:spPr/>
      <dgm:t>
        <a:bodyPr/>
        <a:lstStyle/>
        <a:p>
          <a:pPr rtl="1"/>
          <a:endParaRPr lang="ar-SA"/>
        </a:p>
      </dgm:t>
    </dgm:pt>
    <dgm:pt modelId="{1D697E6E-63EC-4B11-B703-3B51482F531E}" type="sibTrans" cxnId="{7F9A4783-4292-4A2C-A081-77BB06549B67}">
      <dgm:prSet/>
      <dgm:spPr/>
      <dgm:t>
        <a:bodyPr/>
        <a:lstStyle/>
        <a:p>
          <a:pPr rtl="1"/>
          <a:endParaRPr lang="ar-SA"/>
        </a:p>
      </dgm:t>
    </dgm:pt>
    <dgm:pt modelId="{F1E04851-058E-4250-8CA7-11446929E18A}">
      <dgm:prSet custT="1"/>
      <dgm:spPr>
        <a:solidFill>
          <a:schemeClr val="bg1"/>
        </a:solidFill>
        <a:ln>
          <a:solidFill>
            <a:schemeClr val="tx1"/>
          </a:solidFill>
        </a:ln>
        <a:scene3d>
          <a:camera prst="orthographicFront"/>
          <a:lightRig rig="flat" dir="t"/>
        </a:scene3d>
        <a:sp3d prstMaterial="dkEdge"/>
      </dgm:spPr>
      <dgm:t>
        <a:bodyPr/>
        <a:lstStyle/>
        <a:p>
          <a:pPr rtl="1"/>
          <a:r>
            <a:rPr lang="ar-TN" sz="2000" b="1" dirty="0">
              <a:cs typeface="+mj-cs"/>
            </a:rPr>
            <a:t>القرينة الحاليّة (استعمال اللغة في المعنى الموجود في المنظومة اللغويّة) ترجّح الاحتمال الأوّل:</a:t>
          </a:r>
          <a:endParaRPr lang="ar-SA" sz="2000" b="1" dirty="0">
            <a:cs typeface="+mj-cs"/>
          </a:endParaRPr>
        </a:p>
      </dgm:t>
    </dgm:pt>
    <dgm:pt modelId="{331C975C-DE9D-4184-A324-D49F5A33BEA8}" type="parTrans" cxnId="{17DA2E03-D101-4DA0-8F56-01D8B09FFA11}">
      <dgm:prSet/>
      <dgm:spPr/>
      <dgm:t>
        <a:bodyPr/>
        <a:lstStyle/>
        <a:p>
          <a:pPr rtl="1"/>
          <a:endParaRPr lang="ar-SA"/>
        </a:p>
      </dgm:t>
    </dgm:pt>
    <dgm:pt modelId="{A467DD3C-97E2-47D3-B450-83E53EE9AB77}" type="sibTrans" cxnId="{17DA2E03-D101-4DA0-8F56-01D8B09FFA11}">
      <dgm:prSet/>
      <dgm:spPr/>
      <dgm:t>
        <a:bodyPr/>
        <a:lstStyle/>
        <a:p>
          <a:pPr rtl="1"/>
          <a:endParaRPr lang="ar-SA"/>
        </a:p>
      </dgm:t>
    </dgm:pt>
    <dgm:pt modelId="{47C4A6E6-6DE3-40FE-BA8D-3E74966FB770}" type="pres">
      <dgm:prSet presAssocID="{E96166A9-55BC-4ADB-940F-44F53EC48761}" presName="hierChild1" presStyleCnt="0">
        <dgm:presLayoutVars>
          <dgm:orgChart val="1"/>
          <dgm:chPref val="1"/>
          <dgm:dir val="rev"/>
          <dgm:animOne val="branch"/>
          <dgm:animLvl val="lvl"/>
          <dgm:resizeHandles/>
        </dgm:presLayoutVars>
      </dgm:prSet>
      <dgm:spPr/>
      <dgm:t>
        <a:bodyPr/>
        <a:lstStyle/>
        <a:p>
          <a:pPr rtl="1"/>
          <a:endParaRPr lang="ar-SA"/>
        </a:p>
      </dgm:t>
    </dgm:pt>
    <dgm:pt modelId="{BFA6239D-B448-4E69-819C-39D7D1E99F55}" type="pres">
      <dgm:prSet presAssocID="{504CC1C0-19A0-4B0D-B7A3-227B51E538BB}" presName="hierRoot1" presStyleCnt="0">
        <dgm:presLayoutVars>
          <dgm:hierBranch val="init"/>
        </dgm:presLayoutVars>
      </dgm:prSet>
      <dgm:spPr/>
      <dgm:t>
        <a:bodyPr/>
        <a:lstStyle/>
        <a:p>
          <a:pPr rtl="1"/>
          <a:endParaRPr lang="ar-SA"/>
        </a:p>
      </dgm:t>
    </dgm:pt>
    <dgm:pt modelId="{167A31D5-AF3C-4685-A079-9B19E4D0EFA8}" type="pres">
      <dgm:prSet presAssocID="{504CC1C0-19A0-4B0D-B7A3-227B51E538BB}" presName="rootComposite1" presStyleCnt="0"/>
      <dgm:spPr/>
      <dgm:t>
        <a:bodyPr/>
        <a:lstStyle/>
        <a:p>
          <a:pPr rtl="1"/>
          <a:endParaRPr lang="ar-SA"/>
        </a:p>
      </dgm:t>
    </dgm:pt>
    <dgm:pt modelId="{7B760A2B-1BD6-489C-8B57-6E4931EC065F}" type="pres">
      <dgm:prSet presAssocID="{504CC1C0-19A0-4B0D-B7A3-227B51E538BB}" presName="rootText1" presStyleLbl="node0" presStyleIdx="0" presStyleCnt="3" custLinFactNeighborX="82756" custLinFactNeighborY="-214">
        <dgm:presLayoutVars>
          <dgm:chPref val="3"/>
        </dgm:presLayoutVars>
      </dgm:prSet>
      <dgm:spPr/>
      <dgm:t>
        <a:bodyPr/>
        <a:lstStyle/>
        <a:p>
          <a:pPr rtl="1"/>
          <a:endParaRPr lang="ar-SA"/>
        </a:p>
      </dgm:t>
    </dgm:pt>
    <dgm:pt modelId="{1DCB28A0-A370-48D4-AEC4-459C212AEEA0}" type="pres">
      <dgm:prSet presAssocID="{504CC1C0-19A0-4B0D-B7A3-227B51E538BB}" presName="rootConnector1" presStyleLbl="node1" presStyleIdx="0" presStyleCnt="0"/>
      <dgm:spPr/>
      <dgm:t>
        <a:bodyPr/>
        <a:lstStyle/>
        <a:p>
          <a:pPr rtl="1"/>
          <a:endParaRPr lang="ar-SA"/>
        </a:p>
      </dgm:t>
    </dgm:pt>
    <dgm:pt modelId="{86C32EE3-E8C1-4A14-8349-142F7DD610E3}" type="pres">
      <dgm:prSet presAssocID="{504CC1C0-19A0-4B0D-B7A3-227B51E538BB}" presName="hierChild2" presStyleCnt="0"/>
      <dgm:spPr/>
      <dgm:t>
        <a:bodyPr/>
        <a:lstStyle/>
        <a:p>
          <a:pPr rtl="1"/>
          <a:endParaRPr lang="ar-SA"/>
        </a:p>
      </dgm:t>
    </dgm:pt>
    <dgm:pt modelId="{22A0BCA6-4F3B-42E7-A57C-87BDE9ACA85A}" type="pres">
      <dgm:prSet presAssocID="{504CC1C0-19A0-4B0D-B7A3-227B51E538BB}" presName="hierChild3" presStyleCnt="0"/>
      <dgm:spPr/>
      <dgm:t>
        <a:bodyPr/>
        <a:lstStyle/>
        <a:p>
          <a:pPr rtl="1"/>
          <a:endParaRPr lang="ar-SA"/>
        </a:p>
      </dgm:t>
    </dgm:pt>
    <dgm:pt modelId="{EEFDC63F-BDEC-4B22-B2D6-1A57C46CAE3F}" type="pres">
      <dgm:prSet presAssocID="{33D39921-07F0-4B80-B41F-2C610A6638DB}" presName="hierRoot1" presStyleCnt="0">
        <dgm:presLayoutVars>
          <dgm:hierBranch val="init"/>
        </dgm:presLayoutVars>
      </dgm:prSet>
      <dgm:spPr/>
      <dgm:t>
        <a:bodyPr/>
        <a:lstStyle/>
        <a:p>
          <a:pPr rtl="1"/>
          <a:endParaRPr lang="ar-SA"/>
        </a:p>
      </dgm:t>
    </dgm:pt>
    <dgm:pt modelId="{07995F87-6BC3-4E84-A0F0-5BFEB2DC98DB}" type="pres">
      <dgm:prSet presAssocID="{33D39921-07F0-4B80-B41F-2C610A6638DB}" presName="rootComposite1" presStyleCnt="0"/>
      <dgm:spPr/>
      <dgm:t>
        <a:bodyPr/>
        <a:lstStyle/>
        <a:p>
          <a:pPr rtl="1"/>
          <a:endParaRPr lang="ar-SA"/>
        </a:p>
      </dgm:t>
    </dgm:pt>
    <dgm:pt modelId="{77009BF1-D724-4A78-AF73-F989D8C63D7E}" type="pres">
      <dgm:prSet presAssocID="{33D39921-07F0-4B80-B41F-2C610A6638DB}" presName="rootText1" presStyleLbl="node0" presStyleIdx="1" presStyleCnt="3" custScaleX="71149" custScaleY="181925">
        <dgm:presLayoutVars>
          <dgm:chPref val="3"/>
        </dgm:presLayoutVars>
      </dgm:prSet>
      <dgm:spPr>
        <a:prstGeom prst="ellipse">
          <a:avLst/>
        </a:prstGeom>
      </dgm:spPr>
      <dgm:t>
        <a:bodyPr/>
        <a:lstStyle/>
        <a:p>
          <a:pPr rtl="1"/>
          <a:endParaRPr lang="ar-SA"/>
        </a:p>
      </dgm:t>
    </dgm:pt>
    <dgm:pt modelId="{23084866-45E6-4254-A9DE-5F6FEDB66156}" type="pres">
      <dgm:prSet presAssocID="{33D39921-07F0-4B80-B41F-2C610A6638DB}" presName="rootConnector1" presStyleLbl="node1" presStyleIdx="0" presStyleCnt="0"/>
      <dgm:spPr/>
      <dgm:t>
        <a:bodyPr/>
        <a:lstStyle/>
        <a:p>
          <a:pPr rtl="1"/>
          <a:endParaRPr lang="ar-SA"/>
        </a:p>
      </dgm:t>
    </dgm:pt>
    <dgm:pt modelId="{0B715A2A-4F6C-466E-90D1-2C5BFCDCCFA0}" type="pres">
      <dgm:prSet presAssocID="{33D39921-07F0-4B80-B41F-2C610A6638DB}" presName="hierChild2" presStyleCnt="0"/>
      <dgm:spPr/>
      <dgm:t>
        <a:bodyPr/>
        <a:lstStyle/>
        <a:p>
          <a:pPr rtl="1"/>
          <a:endParaRPr lang="ar-SA"/>
        </a:p>
      </dgm:t>
    </dgm:pt>
    <dgm:pt modelId="{E7779041-50CF-4A76-81FA-32529859E3EF}" type="pres">
      <dgm:prSet presAssocID="{73F7334E-0359-400D-9BC0-71FC4B7B2299}" presName="Name66" presStyleLbl="parChTrans1D2" presStyleIdx="0" presStyleCnt="2"/>
      <dgm:spPr/>
      <dgm:t>
        <a:bodyPr/>
        <a:lstStyle/>
        <a:p>
          <a:pPr rtl="1"/>
          <a:endParaRPr lang="ar-SA"/>
        </a:p>
      </dgm:t>
    </dgm:pt>
    <dgm:pt modelId="{1CEEC4DF-05C8-41CB-9167-D7EABC862DF2}" type="pres">
      <dgm:prSet presAssocID="{39F2A6C4-AB7A-4ED1-8286-D56B111274BC}" presName="hierRoot2" presStyleCnt="0">
        <dgm:presLayoutVars>
          <dgm:hierBranch val="init"/>
        </dgm:presLayoutVars>
      </dgm:prSet>
      <dgm:spPr/>
      <dgm:t>
        <a:bodyPr/>
        <a:lstStyle/>
        <a:p>
          <a:pPr rtl="1"/>
          <a:endParaRPr lang="ar-SA"/>
        </a:p>
      </dgm:t>
    </dgm:pt>
    <dgm:pt modelId="{88D9C7B0-98D8-4375-A071-25859EC5253B}" type="pres">
      <dgm:prSet presAssocID="{39F2A6C4-AB7A-4ED1-8286-D56B111274BC}" presName="rootComposite" presStyleCnt="0"/>
      <dgm:spPr/>
      <dgm:t>
        <a:bodyPr/>
        <a:lstStyle/>
        <a:p>
          <a:pPr rtl="1"/>
          <a:endParaRPr lang="ar-SA"/>
        </a:p>
      </dgm:t>
    </dgm:pt>
    <dgm:pt modelId="{3EFF2D17-C3FF-4A4E-BE2F-DCBAAF0FCCC7}" type="pres">
      <dgm:prSet presAssocID="{39F2A6C4-AB7A-4ED1-8286-D56B111274BC}" presName="rootText" presStyleLbl="node2" presStyleIdx="0" presStyleCnt="2" custScaleX="121723">
        <dgm:presLayoutVars>
          <dgm:chPref val="3"/>
        </dgm:presLayoutVars>
      </dgm:prSet>
      <dgm:spPr/>
      <dgm:t>
        <a:bodyPr/>
        <a:lstStyle/>
        <a:p>
          <a:pPr rtl="1"/>
          <a:endParaRPr lang="ar-SA"/>
        </a:p>
      </dgm:t>
    </dgm:pt>
    <dgm:pt modelId="{FF722E62-5A83-4389-8EC1-21CC67BF6636}" type="pres">
      <dgm:prSet presAssocID="{39F2A6C4-AB7A-4ED1-8286-D56B111274BC}" presName="rootConnector" presStyleLbl="node2" presStyleIdx="0" presStyleCnt="2"/>
      <dgm:spPr/>
      <dgm:t>
        <a:bodyPr/>
        <a:lstStyle/>
        <a:p>
          <a:pPr rtl="1"/>
          <a:endParaRPr lang="ar-SA"/>
        </a:p>
      </dgm:t>
    </dgm:pt>
    <dgm:pt modelId="{2310046D-D445-4ED1-9F23-2F9A1138AF24}" type="pres">
      <dgm:prSet presAssocID="{39F2A6C4-AB7A-4ED1-8286-D56B111274BC}" presName="hierChild4" presStyleCnt="0"/>
      <dgm:spPr/>
      <dgm:t>
        <a:bodyPr/>
        <a:lstStyle/>
        <a:p>
          <a:pPr rtl="1"/>
          <a:endParaRPr lang="ar-SA"/>
        </a:p>
      </dgm:t>
    </dgm:pt>
    <dgm:pt modelId="{4B89E424-B6EE-4EEA-9454-E3AC6CE0C8E1}" type="pres">
      <dgm:prSet presAssocID="{39F2A6C4-AB7A-4ED1-8286-D56B111274BC}" presName="hierChild5" presStyleCnt="0"/>
      <dgm:spPr/>
      <dgm:t>
        <a:bodyPr/>
        <a:lstStyle/>
        <a:p>
          <a:pPr rtl="1"/>
          <a:endParaRPr lang="ar-SA"/>
        </a:p>
      </dgm:t>
    </dgm:pt>
    <dgm:pt modelId="{3354991E-14BD-49D0-9974-9F5F070505D6}" type="pres">
      <dgm:prSet presAssocID="{72AFE78A-6A3B-4D5B-B2C7-2586737E4C74}" presName="Name66" presStyleLbl="parChTrans1D2" presStyleIdx="1" presStyleCnt="2"/>
      <dgm:spPr/>
      <dgm:t>
        <a:bodyPr/>
        <a:lstStyle/>
        <a:p>
          <a:pPr rtl="1"/>
          <a:endParaRPr lang="ar-SA"/>
        </a:p>
      </dgm:t>
    </dgm:pt>
    <dgm:pt modelId="{2F437FF8-33B7-4804-BD67-2C7C8B436469}" type="pres">
      <dgm:prSet presAssocID="{EA75DE79-587D-4A0B-A2A9-D8F88089C8E6}" presName="hierRoot2" presStyleCnt="0">
        <dgm:presLayoutVars>
          <dgm:hierBranch val="init"/>
        </dgm:presLayoutVars>
      </dgm:prSet>
      <dgm:spPr/>
      <dgm:t>
        <a:bodyPr/>
        <a:lstStyle/>
        <a:p>
          <a:pPr rtl="1"/>
          <a:endParaRPr lang="ar-SA"/>
        </a:p>
      </dgm:t>
    </dgm:pt>
    <dgm:pt modelId="{16958101-8D01-4CDE-B15F-056D187DEAC8}" type="pres">
      <dgm:prSet presAssocID="{EA75DE79-587D-4A0B-A2A9-D8F88089C8E6}" presName="rootComposite" presStyleCnt="0"/>
      <dgm:spPr/>
      <dgm:t>
        <a:bodyPr/>
        <a:lstStyle/>
        <a:p>
          <a:pPr rtl="1"/>
          <a:endParaRPr lang="ar-SA"/>
        </a:p>
      </dgm:t>
    </dgm:pt>
    <dgm:pt modelId="{45B7C4E4-2985-4E09-9376-11502B065313}" type="pres">
      <dgm:prSet presAssocID="{EA75DE79-587D-4A0B-A2A9-D8F88089C8E6}" presName="rootText" presStyleLbl="node2" presStyleIdx="1" presStyleCnt="2" custScaleX="119767">
        <dgm:presLayoutVars>
          <dgm:chPref val="3"/>
        </dgm:presLayoutVars>
      </dgm:prSet>
      <dgm:spPr/>
      <dgm:t>
        <a:bodyPr/>
        <a:lstStyle/>
        <a:p>
          <a:pPr rtl="1"/>
          <a:endParaRPr lang="ar-SA"/>
        </a:p>
      </dgm:t>
    </dgm:pt>
    <dgm:pt modelId="{E01E745A-304F-4735-9202-53E2A595504D}" type="pres">
      <dgm:prSet presAssocID="{EA75DE79-587D-4A0B-A2A9-D8F88089C8E6}" presName="rootConnector" presStyleLbl="node2" presStyleIdx="1" presStyleCnt="2"/>
      <dgm:spPr/>
      <dgm:t>
        <a:bodyPr/>
        <a:lstStyle/>
        <a:p>
          <a:pPr rtl="1"/>
          <a:endParaRPr lang="ar-SA"/>
        </a:p>
      </dgm:t>
    </dgm:pt>
    <dgm:pt modelId="{6271F89F-CB03-41D4-AA02-DD674EBBF2CA}" type="pres">
      <dgm:prSet presAssocID="{EA75DE79-587D-4A0B-A2A9-D8F88089C8E6}" presName="hierChild4" presStyleCnt="0"/>
      <dgm:spPr/>
      <dgm:t>
        <a:bodyPr/>
        <a:lstStyle/>
        <a:p>
          <a:pPr rtl="1"/>
          <a:endParaRPr lang="ar-SA"/>
        </a:p>
      </dgm:t>
    </dgm:pt>
    <dgm:pt modelId="{1E4BDEB8-4B84-4400-B9FF-353FFBB48D3F}" type="pres">
      <dgm:prSet presAssocID="{EA75DE79-587D-4A0B-A2A9-D8F88089C8E6}" presName="hierChild5" presStyleCnt="0"/>
      <dgm:spPr/>
      <dgm:t>
        <a:bodyPr/>
        <a:lstStyle/>
        <a:p>
          <a:pPr rtl="1"/>
          <a:endParaRPr lang="ar-SA"/>
        </a:p>
      </dgm:t>
    </dgm:pt>
    <dgm:pt modelId="{F3491718-55AC-438F-B80E-329A2E00EAB8}" type="pres">
      <dgm:prSet presAssocID="{33D39921-07F0-4B80-B41F-2C610A6638DB}" presName="hierChild3" presStyleCnt="0"/>
      <dgm:spPr/>
      <dgm:t>
        <a:bodyPr/>
        <a:lstStyle/>
        <a:p>
          <a:pPr rtl="1"/>
          <a:endParaRPr lang="ar-SA"/>
        </a:p>
      </dgm:t>
    </dgm:pt>
    <dgm:pt modelId="{4876A0E4-4321-4A67-A2D5-CED06F71ABA0}" type="pres">
      <dgm:prSet presAssocID="{F1E04851-058E-4250-8CA7-11446929E18A}" presName="hierRoot1" presStyleCnt="0">
        <dgm:presLayoutVars>
          <dgm:hierBranch val="init"/>
        </dgm:presLayoutVars>
      </dgm:prSet>
      <dgm:spPr/>
      <dgm:t>
        <a:bodyPr/>
        <a:lstStyle/>
        <a:p>
          <a:pPr rtl="1"/>
          <a:endParaRPr lang="ar-SA"/>
        </a:p>
      </dgm:t>
    </dgm:pt>
    <dgm:pt modelId="{ACD61CBB-9EBB-463F-A227-A3C05AD9CD0D}" type="pres">
      <dgm:prSet presAssocID="{F1E04851-058E-4250-8CA7-11446929E18A}" presName="rootComposite1" presStyleCnt="0"/>
      <dgm:spPr/>
      <dgm:t>
        <a:bodyPr/>
        <a:lstStyle/>
        <a:p>
          <a:pPr rtl="1"/>
          <a:endParaRPr lang="ar-SA"/>
        </a:p>
      </dgm:t>
    </dgm:pt>
    <dgm:pt modelId="{E887207A-607B-41BA-AB57-FC42546975D0}" type="pres">
      <dgm:prSet presAssocID="{F1E04851-058E-4250-8CA7-11446929E18A}" presName="rootText1" presStyleLbl="node0" presStyleIdx="2" presStyleCnt="3" custScaleX="191179" custLinFactNeighborX="82756" custLinFactNeighborY="-6401">
        <dgm:presLayoutVars>
          <dgm:chPref val="3"/>
        </dgm:presLayoutVars>
      </dgm:prSet>
      <dgm:spPr/>
      <dgm:t>
        <a:bodyPr/>
        <a:lstStyle/>
        <a:p>
          <a:pPr rtl="1"/>
          <a:endParaRPr lang="ar-SA"/>
        </a:p>
      </dgm:t>
    </dgm:pt>
    <dgm:pt modelId="{8760BF78-6645-4164-864D-5E6D6EFB7299}" type="pres">
      <dgm:prSet presAssocID="{F1E04851-058E-4250-8CA7-11446929E18A}" presName="rootConnector1" presStyleLbl="node1" presStyleIdx="0" presStyleCnt="0"/>
      <dgm:spPr/>
      <dgm:t>
        <a:bodyPr/>
        <a:lstStyle/>
        <a:p>
          <a:pPr rtl="1"/>
          <a:endParaRPr lang="ar-SA"/>
        </a:p>
      </dgm:t>
    </dgm:pt>
    <dgm:pt modelId="{69EE2400-99FA-4817-AAD0-1A8D29DC2126}" type="pres">
      <dgm:prSet presAssocID="{F1E04851-058E-4250-8CA7-11446929E18A}" presName="hierChild2" presStyleCnt="0"/>
      <dgm:spPr/>
      <dgm:t>
        <a:bodyPr/>
        <a:lstStyle/>
        <a:p>
          <a:pPr rtl="1"/>
          <a:endParaRPr lang="ar-SA"/>
        </a:p>
      </dgm:t>
    </dgm:pt>
    <dgm:pt modelId="{A1F24666-4791-4565-8189-86FD62281BCE}" type="pres">
      <dgm:prSet presAssocID="{F1E04851-058E-4250-8CA7-11446929E18A}" presName="hierChild3" presStyleCnt="0"/>
      <dgm:spPr/>
      <dgm:t>
        <a:bodyPr/>
        <a:lstStyle/>
        <a:p>
          <a:pPr rtl="1"/>
          <a:endParaRPr lang="ar-SA"/>
        </a:p>
      </dgm:t>
    </dgm:pt>
  </dgm:ptLst>
  <dgm:cxnLst>
    <dgm:cxn modelId="{4472F5A1-E2CC-4AAF-8D96-8714BA0D3C5A}" type="presOf" srcId="{33D39921-07F0-4B80-B41F-2C610A6638DB}" destId="{77009BF1-D724-4A78-AF73-F989D8C63D7E}" srcOrd="0" destOrd="0" presId="urn:microsoft.com/office/officeart/2009/3/layout/HorizontalOrganizationChart"/>
    <dgm:cxn modelId="{255192CC-CB29-4122-8B07-12C3D6946946}" type="presOf" srcId="{504CC1C0-19A0-4B0D-B7A3-227B51E538BB}" destId="{7B760A2B-1BD6-489C-8B57-6E4931EC065F}" srcOrd="0" destOrd="0" presId="urn:microsoft.com/office/officeart/2009/3/layout/HorizontalOrganizationChart"/>
    <dgm:cxn modelId="{63EB174E-B394-4C5E-A749-E426A0E50A19}" type="presOf" srcId="{33D39921-07F0-4B80-B41F-2C610A6638DB}" destId="{23084866-45E6-4254-A9DE-5F6FEDB66156}" srcOrd="1" destOrd="0" presId="urn:microsoft.com/office/officeart/2009/3/layout/HorizontalOrganizationChart"/>
    <dgm:cxn modelId="{586CB12A-EE0C-4DA0-97D2-F36005AC1E7C}" type="presOf" srcId="{F1E04851-058E-4250-8CA7-11446929E18A}" destId="{8760BF78-6645-4164-864D-5E6D6EFB7299}" srcOrd="1" destOrd="0" presId="urn:microsoft.com/office/officeart/2009/3/layout/HorizontalOrganizationChart"/>
    <dgm:cxn modelId="{17DA2E03-D101-4DA0-8F56-01D8B09FFA11}" srcId="{E96166A9-55BC-4ADB-940F-44F53EC48761}" destId="{F1E04851-058E-4250-8CA7-11446929E18A}" srcOrd="2" destOrd="0" parTransId="{331C975C-DE9D-4184-A324-D49F5A33BEA8}" sibTransId="{A467DD3C-97E2-47D3-B450-83E53EE9AB77}"/>
    <dgm:cxn modelId="{EE773F00-7507-40A6-A466-187D35F1FE8D}" type="presOf" srcId="{39F2A6C4-AB7A-4ED1-8286-D56B111274BC}" destId="{FF722E62-5A83-4389-8EC1-21CC67BF6636}" srcOrd="1" destOrd="0" presId="urn:microsoft.com/office/officeart/2009/3/layout/HorizontalOrganizationChart"/>
    <dgm:cxn modelId="{99F5FB96-8444-452D-BA29-37DD84C6EFF6}" type="presOf" srcId="{EA75DE79-587D-4A0B-A2A9-D8F88089C8E6}" destId="{45B7C4E4-2985-4E09-9376-11502B065313}" srcOrd="0" destOrd="0" presId="urn:microsoft.com/office/officeart/2009/3/layout/HorizontalOrganizationChart"/>
    <dgm:cxn modelId="{EA8C3596-6279-4270-8810-D0AD6D1B8B64}" type="presOf" srcId="{F1E04851-058E-4250-8CA7-11446929E18A}" destId="{E887207A-607B-41BA-AB57-FC42546975D0}" srcOrd="0" destOrd="0" presId="urn:microsoft.com/office/officeart/2009/3/layout/HorizontalOrganizationChart"/>
    <dgm:cxn modelId="{91F73E6E-C299-4832-86EA-872E2E96D7DD}" type="presOf" srcId="{39F2A6C4-AB7A-4ED1-8286-D56B111274BC}" destId="{3EFF2D17-C3FF-4A4E-BE2F-DCBAAF0FCCC7}" srcOrd="0" destOrd="0" presId="urn:microsoft.com/office/officeart/2009/3/layout/HorizontalOrganizationChart"/>
    <dgm:cxn modelId="{DDCC74B1-E544-4BF3-8153-272D94182B29}" type="presOf" srcId="{72AFE78A-6A3B-4D5B-B2C7-2586737E4C74}" destId="{3354991E-14BD-49D0-9974-9F5F070505D6}" srcOrd="0" destOrd="0" presId="urn:microsoft.com/office/officeart/2009/3/layout/HorizontalOrganizationChart"/>
    <dgm:cxn modelId="{CA4A12AB-FA05-4D55-99FB-D9B07B6590B9}" type="presOf" srcId="{504CC1C0-19A0-4B0D-B7A3-227B51E538BB}" destId="{1DCB28A0-A370-48D4-AEC4-459C212AEEA0}" srcOrd="1" destOrd="0" presId="urn:microsoft.com/office/officeart/2009/3/layout/HorizontalOrganizationChart"/>
    <dgm:cxn modelId="{7F9A4783-4292-4A2C-A081-77BB06549B67}" srcId="{E96166A9-55BC-4ADB-940F-44F53EC48761}" destId="{504CC1C0-19A0-4B0D-B7A3-227B51E538BB}" srcOrd="0" destOrd="0" parTransId="{CDF859F6-7480-4C61-8E7E-0915D70CC8C8}" sibTransId="{1D697E6E-63EC-4B11-B703-3B51482F531E}"/>
    <dgm:cxn modelId="{B5BBA9FC-0CBE-4767-B52F-255C789DDE10}" srcId="{33D39921-07F0-4B80-B41F-2C610A6638DB}" destId="{39F2A6C4-AB7A-4ED1-8286-D56B111274BC}" srcOrd="0" destOrd="0" parTransId="{73F7334E-0359-400D-9BC0-71FC4B7B2299}" sibTransId="{E3BE1A9A-4006-433E-90EB-50AC7C3FB83B}"/>
    <dgm:cxn modelId="{30BAEB5E-BD03-4B4F-8A58-E93844B53AAF}" type="presOf" srcId="{E96166A9-55BC-4ADB-940F-44F53EC48761}" destId="{47C4A6E6-6DE3-40FE-BA8D-3E74966FB770}" srcOrd="0" destOrd="0" presId="urn:microsoft.com/office/officeart/2009/3/layout/HorizontalOrganizationChart"/>
    <dgm:cxn modelId="{42C74794-9EFC-4578-9E2E-C73473AA5954}" type="presOf" srcId="{73F7334E-0359-400D-9BC0-71FC4B7B2299}" destId="{E7779041-50CF-4A76-81FA-32529859E3EF}" srcOrd="0" destOrd="0" presId="urn:microsoft.com/office/officeart/2009/3/layout/HorizontalOrganizationChart"/>
    <dgm:cxn modelId="{F0F86238-8FA9-4D8F-A7BD-2A136A0A1733}" type="presOf" srcId="{EA75DE79-587D-4A0B-A2A9-D8F88089C8E6}" destId="{E01E745A-304F-4735-9202-53E2A595504D}" srcOrd="1" destOrd="0" presId="urn:microsoft.com/office/officeart/2009/3/layout/HorizontalOrganizationChart"/>
    <dgm:cxn modelId="{A37CD516-8E54-4297-9A07-90D3EBB7D12B}" srcId="{E96166A9-55BC-4ADB-940F-44F53EC48761}" destId="{33D39921-07F0-4B80-B41F-2C610A6638DB}" srcOrd="1" destOrd="0" parTransId="{0FC473ED-FFC4-4B95-AF11-CEF22283390C}" sibTransId="{3FD8B249-8B48-4876-83AF-488F57330D16}"/>
    <dgm:cxn modelId="{5388D046-0878-45A6-91B9-E44143FFA69C}" srcId="{33D39921-07F0-4B80-B41F-2C610A6638DB}" destId="{EA75DE79-587D-4A0B-A2A9-D8F88089C8E6}" srcOrd="1" destOrd="0" parTransId="{72AFE78A-6A3B-4D5B-B2C7-2586737E4C74}" sibTransId="{4F76BAC1-916A-402B-B384-040378D3986B}"/>
    <dgm:cxn modelId="{3164626D-62AD-4EB6-99C6-C4C5C328F2CD}" type="presParOf" srcId="{47C4A6E6-6DE3-40FE-BA8D-3E74966FB770}" destId="{BFA6239D-B448-4E69-819C-39D7D1E99F55}" srcOrd="0" destOrd="0" presId="urn:microsoft.com/office/officeart/2009/3/layout/HorizontalOrganizationChart"/>
    <dgm:cxn modelId="{1B1E366E-C156-4DDB-AB0C-933B832215F7}" type="presParOf" srcId="{BFA6239D-B448-4E69-819C-39D7D1E99F55}" destId="{167A31D5-AF3C-4685-A079-9B19E4D0EFA8}" srcOrd="0" destOrd="0" presId="urn:microsoft.com/office/officeart/2009/3/layout/HorizontalOrganizationChart"/>
    <dgm:cxn modelId="{CFB7C010-D321-4762-A495-9B5AECFF73D7}" type="presParOf" srcId="{167A31D5-AF3C-4685-A079-9B19E4D0EFA8}" destId="{7B760A2B-1BD6-489C-8B57-6E4931EC065F}" srcOrd="0" destOrd="0" presId="urn:microsoft.com/office/officeart/2009/3/layout/HorizontalOrganizationChart"/>
    <dgm:cxn modelId="{66543FCE-AC77-4E81-9342-664097519DED}" type="presParOf" srcId="{167A31D5-AF3C-4685-A079-9B19E4D0EFA8}" destId="{1DCB28A0-A370-48D4-AEC4-459C212AEEA0}" srcOrd="1" destOrd="0" presId="urn:microsoft.com/office/officeart/2009/3/layout/HorizontalOrganizationChart"/>
    <dgm:cxn modelId="{81775C8D-E509-4E0E-B44C-1B665FF5026A}" type="presParOf" srcId="{BFA6239D-B448-4E69-819C-39D7D1E99F55}" destId="{86C32EE3-E8C1-4A14-8349-142F7DD610E3}" srcOrd="1" destOrd="0" presId="urn:microsoft.com/office/officeart/2009/3/layout/HorizontalOrganizationChart"/>
    <dgm:cxn modelId="{55E85F4F-248F-419D-96A9-F1E5D39430D1}" type="presParOf" srcId="{BFA6239D-B448-4E69-819C-39D7D1E99F55}" destId="{22A0BCA6-4F3B-42E7-A57C-87BDE9ACA85A}" srcOrd="2" destOrd="0" presId="urn:microsoft.com/office/officeart/2009/3/layout/HorizontalOrganizationChart"/>
    <dgm:cxn modelId="{098128A9-DC88-46FA-82D7-621B45C78206}" type="presParOf" srcId="{47C4A6E6-6DE3-40FE-BA8D-3E74966FB770}" destId="{EEFDC63F-BDEC-4B22-B2D6-1A57C46CAE3F}" srcOrd="1" destOrd="0" presId="urn:microsoft.com/office/officeart/2009/3/layout/HorizontalOrganizationChart"/>
    <dgm:cxn modelId="{9EFEA902-C2BA-4758-A01F-C93B14870F26}" type="presParOf" srcId="{EEFDC63F-BDEC-4B22-B2D6-1A57C46CAE3F}" destId="{07995F87-6BC3-4E84-A0F0-5BFEB2DC98DB}" srcOrd="0" destOrd="0" presId="urn:microsoft.com/office/officeart/2009/3/layout/HorizontalOrganizationChart"/>
    <dgm:cxn modelId="{A3013FD2-DF8F-4840-8C9C-14AB85880DAD}" type="presParOf" srcId="{07995F87-6BC3-4E84-A0F0-5BFEB2DC98DB}" destId="{77009BF1-D724-4A78-AF73-F989D8C63D7E}" srcOrd="0" destOrd="0" presId="urn:microsoft.com/office/officeart/2009/3/layout/HorizontalOrganizationChart"/>
    <dgm:cxn modelId="{D5771C38-9FC2-4AD9-9612-F6D90B5D8249}" type="presParOf" srcId="{07995F87-6BC3-4E84-A0F0-5BFEB2DC98DB}" destId="{23084866-45E6-4254-A9DE-5F6FEDB66156}" srcOrd="1" destOrd="0" presId="urn:microsoft.com/office/officeart/2009/3/layout/HorizontalOrganizationChart"/>
    <dgm:cxn modelId="{DFE90A79-0B99-45EF-A3E5-EE2D810B4C49}" type="presParOf" srcId="{EEFDC63F-BDEC-4B22-B2D6-1A57C46CAE3F}" destId="{0B715A2A-4F6C-466E-90D1-2C5BFCDCCFA0}" srcOrd="1" destOrd="0" presId="urn:microsoft.com/office/officeart/2009/3/layout/HorizontalOrganizationChart"/>
    <dgm:cxn modelId="{B802FC33-2023-483A-8907-49570113B493}" type="presParOf" srcId="{0B715A2A-4F6C-466E-90D1-2C5BFCDCCFA0}" destId="{E7779041-50CF-4A76-81FA-32529859E3EF}" srcOrd="0" destOrd="0" presId="urn:microsoft.com/office/officeart/2009/3/layout/HorizontalOrganizationChart"/>
    <dgm:cxn modelId="{205A0D6A-B34A-4C2E-BA5E-962EE057DF37}" type="presParOf" srcId="{0B715A2A-4F6C-466E-90D1-2C5BFCDCCFA0}" destId="{1CEEC4DF-05C8-41CB-9167-D7EABC862DF2}" srcOrd="1" destOrd="0" presId="urn:microsoft.com/office/officeart/2009/3/layout/HorizontalOrganizationChart"/>
    <dgm:cxn modelId="{8B69CDD6-0CF9-47CF-B723-9547CEE7245E}" type="presParOf" srcId="{1CEEC4DF-05C8-41CB-9167-D7EABC862DF2}" destId="{88D9C7B0-98D8-4375-A071-25859EC5253B}" srcOrd="0" destOrd="0" presId="urn:microsoft.com/office/officeart/2009/3/layout/HorizontalOrganizationChart"/>
    <dgm:cxn modelId="{E20B2356-F253-4AAE-8D9E-5821EAAFC60E}" type="presParOf" srcId="{88D9C7B0-98D8-4375-A071-25859EC5253B}" destId="{3EFF2D17-C3FF-4A4E-BE2F-DCBAAF0FCCC7}" srcOrd="0" destOrd="0" presId="urn:microsoft.com/office/officeart/2009/3/layout/HorizontalOrganizationChart"/>
    <dgm:cxn modelId="{5758AB0F-31BF-4B2E-A3F1-8C4F398631FC}" type="presParOf" srcId="{88D9C7B0-98D8-4375-A071-25859EC5253B}" destId="{FF722E62-5A83-4389-8EC1-21CC67BF6636}" srcOrd="1" destOrd="0" presId="urn:microsoft.com/office/officeart/2009/3/layout/HorizontalOrganizationChart"/>
    <dgm:cxn modelId="{195EAB35-A421-457A-A5A6-419B50C10358}" type="presParOf" srcId="{1CEEC4DF-05C8-41CB-9167-D7EABC862DF2}" destId="{2310046D-D445-4ED1-9F23-2F9A1138AF24}" srcOrd="1" destOrd="0" presId="urn:microsoft.com/office/officeart/2009/3/layout/HorizontalOrganizationChart"/>
    <dgm:cxn modelId="{A617B26E-5E81-4CE1-A8D1-572BB60FF730}" type="presParOf" srcId="{1CEEC4DF-05C8-41CB-9167-D7EABC862DF2}" destId="{4B89E424-B6EE-4EEA-9454-E3AC6CE0C8E1}" srcOrd="2" destOrd="0" presId="urn:microsoft.com/office/officeart/2009/3/layout/HorizontalOrganizationChart"/>
    <dgm:cxn modelId="{AEBC08FF-EA5A-426E-936E-911CFA4366A1}" type="presParOf" srcId="{0B715A2A-4F6C-466E-90D1-2C5BFCDCCFA0}" destId="{3354991E-14BD-49D0-9974-9F5F070505D6}" srcOrd="2" destOrd="0" presId="urn:microsoft.com/office/officeart/2009/3/layout/HorizontalOrganizationChart"/>
    <dgm:cxn modelId="{3DA2EC96-DBE6-4C1D-B4DA-478CB3A535C4}" type="presParOf" srcId="{0B715A2A-4F6C-466E-90D1-2C5BFCDCCFA0}" destId="{2F437FF8-33B7-4804-BD67-2C7C8B436469}" srcOrd="3" destOrd="0" presId="urn:microsoft.com/office/officeart/2009/3/layout/HorizontalOrganizationChart"/>
    <dgm:cxn modelId="{DD8AD627-356D-4488-AA72-3610CE4F7C7E}" type="presParOf" srcId="{2F437FF8-33B7-4804-BD67-2C7C8B436469}" destId="{16958101-8D01-4CDE-B15F-056D187DEAC8}" srcOrd="0" destOrd="0" presId="urn:microsoft.com/office/officeart/2009/3/layout/HorizontalOrganizationChart"/>
    <dgm:cxn modelId="{E0D88885-37ED-4A5E-8B74-5B42BCFE8D25}" type="presParOf" srcId="{16958101-8D01-4CDE-B15F-056D187DEAC8}" destId="{45B7C4E4-2985-4E09-9376-11502B065313}" srcOrd="0" destOrd="0" presId="urn:microsoft.com/office/officeart/2009/3/layout/HorizontalOrganizationChart"/>
    <dgm:cxn modelId="{19683062-3C5F-482A-9D47-601CC6D36042}" type="presParOf" srcId="{16958101-8D01-4CDE-B15F-056D187DEAC8}" destId="{E01E745A-304F-4735-9202-53E2A595504D}" srcOrd="1" destOrd="0" presId="urn:microsoft.com/office/officeart/2009/3/layout/HorizontalOrganizationChart"/>
    <dgm:cxn modelId="{345C8484-A7CB-4516-AD58-1C060DEE8652}" type="presParOf" srcId="{2F437FF8-33B7-4804-BD67-2C7C8B436469}" destId="{6271F89F-CB03-41D4-AA02-DD674EBBF2CA}" srcOrd="1" destOrd="0" presId="urn:microsoft.com/office/officeart/2009/3/layout/HorizontalOrganizationChart"/>
    <dgm:cxn modelId="{93BE1BC3-4A29-461B-8AA7-5629967DF479}" type="presParOf" srcId="{2F437FF8-33B7-4804-BD67-2C7C8B436469}" destId="{1E4BDEB8-4B84-4400-B9FF-353FFBB48D3F}" srcOrd="2" destOrd="0" presId="urn:microsoft.com/office/officeart/2009/3/layout/HorizontalOrganizationChart"/>
    <dgm:cxn modelId="{2FF7FEC9-21BA-4C7B-B213-895D0D8E1E4A}" type="presParOf" srcId="{EEFDC63F-BDEC-4B22-B2D6-1A57C46CAE3F}" destId="{F3491718-55AC-438F-B80E-329A2E00EAB8}" srcOrd="2" destOrd="0" presId="urn:microsoft.com/office/officeart/2009/3/layout/HorizontalOrganizationChart"/>
    <dgm:cxn modelId="{101B1F46-EC3E-4FE0-8EAB-0E6B6A2AB9C4}" type="presParOf" srcId="{47C4A6E6-6DE3-40FE-BA8D-3E74966FB770}" destId="{4876A0E4-4321-4A67-A2D5-CED06F71ABA0}" srcOrd="2" destOrd="0" presId="urn:microsoft.com/office/officeart/2009/3/layout/HorizontalOrganizationChart"/>
    <dgm:cxn modelId="{86ED854D-E4CE-40B0-B39E-18FEF71D5C03}" type="presParOf" srcId="{4876A0E4-4321-4A67-A2D5-CED06F71ABA0}" destId="{ACD61CBB-9EBB-463F-A227-A3C05AD9CD0D}" srcOrd="0" destOrd="0" presId="urn:microsoft.com/office/officeart/2009/3/layout/HorizontalOrganizationChart"/>
    <dgm:cxn modelId="{B27F5EE8-E03A-4F4A-94F6-385E38F69A22}" type="presParOf" srcId="{ACD61CBB-9EBB-463F-A227-A3C05AD9CD0D}" destId="{E887207A-607B-41BA-AB57-FC42546975D0}" srcOrd="0" destOrd="0" presId="urn:microsoft.com/office/officeart/2009/3/layout/HorizontalOrganizationChart"/>
    <dgm:cxn modelId="{76D5953A-3ACC-410C-8E53-CD4A4E52F65C}" type="presParOf" srcId="{ACD61CBB-9EBB-463F-A227-A3C05AD9CD0D}" destId="{8760BF78-6645-4164-864D-5E6D6EFB7299}" srcOrd="1" destOrd="0" presId="urn:microsoft.com/office/officeart/2009/3/layout/HorizontalOrganizationChart"/>
    <dgm:cxn modelId="{880734C2-15CE-40F6-B96B-1259440256EC}" type="presParOf" srcId="{4876A0E4-4321-4A67-A2D5-CED06F71ABA0}" destId="{69EE2400-99FA-4817-AAD0-1A8D29DC2126}" srcOrd="1" destOrd="0" presId="urn:microsoft.com/office/officeart/2009/3/layout/HorizontalOrganizationChart"/>
    <dgm:cxn modelId="{68EBD276-F7DD-48C3-9E22-30FAA633CF06}" type="presParOf" srcId="{4876A0E4-4321-4A67-A2D5-CED06F71ABA0}" destId="{A1F24666-4791-4565-8189-86FD62281BCE}" srcOrd="2" destOrd="0" presId="urn:microsoft.com/office/officeart/2009/3/layout/HorizontalOrganizationChart"/>
  </dgm:cxnLst>
  <dgm:bg/>
  <dgm:whole>
    <a:ln>
      <a:solidFill>
        <a:schemeClr val="bg1"/>
      </a:solidFill>
    </a:ln>
  </dgm:whole>
</dgm:dataModel>
</file>

<file path=ppt/diagrams/data76.xml><?xml version="1.0" encoding="utf-8"?>
<dgm:dataModel xmlns:dgm="http://schemas.openxmlformats.org/drawingml/2006/diagram" xmlns:a="http://schemas.openxmlformats.org/drawingml/2006/main">
  <dgm:ptLst>
    <dgm:pt modelId="{AE6342A5-3325-4E95-9651-9B36155B37CD}"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fr-FR"/>
        </a:p>
      </dgm:t>
    </dgm:pt>
    <dgm:pt modelId="{D01B647D-AF3F-4623-8C31-57A3D807A1E2}">
      <dgm:prSet phldrT="[Texte]" custT="1"/>
      <dgm:spPr>
        <a:solidFill>
          <a:srgbClr val="FFFF00"/>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1</a:t>
          </a:r>
          <a:endParaRPr lang="fr-FR" sz="2000" b="1" dirty="0">
            <a:solidFill>
              <a:schemeClr val="tx1"/>
            </a:solidFill>
            <a:cs typeface="+mj-cs"/>
          </a:endParaRPr>
        </a:p>
      </dgm:t>
    </dgm:pt>
    <dgm:pt modelId="{A5667086-41D4-4D81-92E7-131DA235F09A}" type="parTrans" cxnId="{02ADF8A7-1D6F-43E2-9616-D345D14340A8}">
      <dgm:prSet/>
      <dgm:spPr/>
      <dgm:t>
        <a:bodyPr/>
        <a:lstStyle/>
        <a:p>
          <a:endParaRPr lang="fr-FR"/>
        </a:p>
      </dgm:t>
    </dgm:pt>
    <dgm:pt modelId="{F2510889-6C1D-4325-94F0-4962CDE16C9D}" type="sibTrans" cxnId="{02ADF8A7-1D6F-43E2-9616-D345D14340A8}">
      <dgm:prSet/>
      <dgm:spPr/>
      <dgm:t>
        <a:bodyPr/>
        <a:lstStyle/>
        <a:p>
          <a:endParaRPr lang="fr-FR"/>
        </a:p>
      </dgm:t>
    </dgm:pt>
    <dgm:pt modelId="{7D9FB04A-AEB5-4C46-86EE-B74E9BA2ACD0}">
      <dgm:prSet phldrT="[Texte]" custT="1"/>
      <dgm:spPr>
        <a:solidFill>
          <a:schemeClr val="accent1">
            <a:lumMod val="40000"/>
            <a:lumOff val="60000"/>
          </a:schemeClr>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2</a:t>
          </a:r>
          <a:endParaRPr lang="fr-FR" sz="2000" b="1" dirty="0">
            <a:solidFill>
              <a:schemeClr val="tx1"/>
            </a:solidFill>
            <a:cs typeface="+mj-cs"/>
          </a:endParaRPr>
        </a:p>
      </dgm:t>
    </dgm:pt>
    <dgm:pt modelId="{E3B0D70B-387C-48D2-991B-FAF03431F1C4}" type="parTrans" cxnId="{82736EBB-71AE-4795-9B4D-30791929AD9A}">
      <dgm:prSet/>
      <dgm:spPr/>
      <dgm:t>
        <a:bodyPr/>
        <a:lstStyle/>
        <a:p>
          <a:endParaRPr lang="fr-FR"/>
        </a:p>
      </dgm:t>
    </dgm:pt>
    <dgm:pt modelId="{D918948E-5028-4074-B871-A044787B68C9}" type="sibTrans" cxnId="{82736EBB-71AE-4795-9B4D-30791929AD9A}">
      <dgm:prSet/>
      <dgm:spPr/>
      <dgm:t>
        <a:bodyPr/>
        <a:lstStyle/>
        <a:p>
          <a:endParaRPr lang="fr-FR"/>
        </a:p>
      </dgm:t>
    </dgm:pt>
    <dgm:pt modelId="{17363D58-1CE5-4103-9840-DF3B46537E01}">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9E61CE2E-CAAC-45A1-9B2A-CF56B3ABB2CF}" type="sibTrans" cxnId="{DCBBC89E-093C-4748-BF9E-C90C3C20ECA9}">
      <dgm:prSet/>
      <dgm:spPr/>
      <dgm:t>
        <a:bodyPr/>
        <a:lstStyle/>
        <a:p>
          <a:endParaRPr lang="fr-FR"/>
        </a:p>
      </dgm:t>
    </dgm:pt>
    <dgm:pt modelId="{9CCF6353-6CFA-43AF-8FE0-7204E3592A59}" type="parTrans" cxnId="{DCBBC89E-093C-4748-BF9E-C90C3C20ECA9}">
      <dgm:prSet/>
      <dgm:spPr/>
      <dgm:t>
        <a:bodyPr/>
        <a:lstStyle/>
        <a:p>
          <a:endParaRPr lang="fr-FR"/>
        </a:p>
      </dgm:t>
    </dgm:pt>
    <dgm:pt modelId="{2920BCD6-B3E4-49B3-A3AA-CEAB74EB82DE}">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6274DA07-7528-42C7-A9C8-065BF3BEC610}" type="sibTrans" cxnId="{54263311-F48B-41AC-BDE0-F534793D520D}">
      <dgm:prSet/>
      <dgm:spPr/>
      <dgm:t>
        <a:bodyPr/>
        <a:lstStyle/>
        <a:p>
          <a:endParaRPr lang="fr-FR"/>
        </a:p>
      </dgm:t>
    </dgm:pt>
    <dgm:pt modelId="{5B80076F-A64B-40E1-AB65-82D387EB6820}" type="parTrans" cxnId="{54263311-F48B-41AC-BDE0-F534793D520D}">
      <dgm:prSet/>
      <dgm:spPr/>
      <dgm:t>
        <a:bodyPr/>
        <a:lstStyle/>
        <a:p>
          <a:endParaRPr lang="fr-FR"/>
        </a:p>
      </dgm:t>
    </dgm:pt>
    <dgm:pt modelId="{6FEB966A-B773-43CE-982A-32496626E83E}" type="pres">
      <dgm:prSet presAssocID="{AE6342A5-3325-4E95-9651-9B36155B37CD}" presName="outerComposite" presStyleCnt="0">
        <dgm:presLayoutVars>
          <dgm:chMax val="2"/>
          <dgm:animLvl val="lvl"/>
          <dgm:resizeHandles val="exact"/>
        </dgm:presLayoutVars>
      </dgm:prSet>
      <dgm:spPr/>
      <dgm:t>
        <a:bodyPr/>
        <a:lstStyle/>
        <a:p>
          <a:endParaRPr lang="fr-FR"/>
        </a:p>
      </dgm:t>
    </dgm:pt>
    <dgm:pt modelId="{6A45746E-BF28-4C5C-8933-A420F0FA2CDC}" type="pres">
      <dgm:prSet presAssocID="{AE6342A5-3325-4E95-9651-9B36155B37CD}" presName="dummyMaxCanvas" presStyleCnt="0"/>
      <dgm:spPr/>
    </dgm:pt>
    <dgm:pt modelId="{96F746E6-D2D5-4EA8-B5F8-D3697AB4B1ED}" type="pres">
      <dgm:prSet presAssocID="{AE6342A5-3325-4E95-9651-9B36155B37CD}" presName="parentComposite" presStyleCnt="0"/>
      <dgm:spPr/>
    </dgm:pt>
    <dgm:pt modelId="{A3FBA9F2-6C52-4EFE-998B-388C69A9A393}" type="pres">
      <dgm:prSet presAssocID="{AE6342A5-3325-4E95-9651-9B36155B37CD}" presName="parent1" presStyleLbl="alignAccFollowNode1" presStyleIdx="0" presStyleCnt="4" custFlipVert="1" custScaleY="7427">
        <dgm:presLayoutVars>
          <dgm:chMax val="4"/>
        </dgm:presLayoutVars>
      </dgm:prSet>
      <dgm:spPr/>
      <dgm:t>
        <a:bodyPr/>
        <a:lstStyle/>
        <a:p>
          <a:endParaRPr lang="fr-FR"/>
        </a:p>
      </dgm:t>
    </dgm:pt>
    <dgm:pt modelId="{A35BE092-228B-4E3F-993E-A2D4ABD91426}" type="pres">
      <dgm:prSet presAssocID="{AE6342A5-3325-4E95-9651-9B36155B37CD}" presName="parent2" presStyleLbl="alignAccFollowNode1" presStyleIdx="1" presStyleCnt="4" custFlipVert="1" custScaleX="63761" custScaleY="7427">
        <dgm:presLayoutVars>
          <dgm:chMax val="4"/>
        </dgm:presLayoutVars>
      </dgm:prSet>
      <dgm:spPr/>
      <dgm:t>
        <a:bodyPr/>
        <a:lstStyle/>
        <a:p>
          <a:endParaRPr lang="fr-FR"/>
        </a:p>
      </dgm:t>
    </dgm:pt>
    <dgm:pt modelId="{B49D8F64-CBBA-4FCE-8C9C-E7BF1EF2DB7A}" type="pres">
      <dgm:prSet presAssocID="{AE6342A5-3325-4E95-9651-9B36155B37CD}" presName="childrenComposite" presStyleCnt="0"/>
      <dgm:spPr/>
    </dgm:pt>
    <dgm:pt modelId="{A7C07BBC-0481-4A10-A6F4-772E55A83049}" type="pres">
      <dgm:prSet presAssocID="{AE6342A5-3325-4E95-9651-9B36155B37CD}" presName="dummyMaxCanvas_ChildArea" presStyleCnt="0"/>
      <dgm:spPr/>
    </dgm:pt>
    <dgm:pt modelId="{470B8130-2164-4B92-B406-FF6788E81382}" type="pres">
      <dgm:prSet presAssocID="{AE6342A5-3325-4E95-9651-9B36155B37CD}" presName="fulcrum" presStyleLbl="alignAccFollowNode1" presStyleIdx="2" presStyleCnt="4"/>
      <dgm:spPr>
        <a:solidFill>
          <a:schemeClr val="tx1">
            <a:alpha val="90000"/>
          </a:schemeClr>
        </a:solidFill>
      </dgm:spPr>
    </dgm:pt>
    <dgm:pt modelId="{F0295B23-93E2-4333-9ADB-C94B9673881D}" type="pres">
      <dgm:prSet presAssocID="{AE6342A5-3325-4E95-9651-9B36155B37CD}" presName="balance_11" presStyleLbl="alignAccFollowNode1" presStyleIdx="3" presStyleCnt="4" custAng="20605647">
        <dgm:presLayoutVars>
          <dgm:bulletEnabled val="1"/>
        </dgm:presLayoutVars>
      </dgm:prSet>
      <dgm:spPr>
        <a:solidFill>
          <a:schemeClr val="tx1">
            <a:alpha val="90000"/>
          </a:schemeClr>
        </a:solidFill>
      </dgm:spPr>
    </dgm:pt>
    <dgm:pt modelId="{A67387FB-DF5B-4975-8084-C443B381A078}" type="pres">
      <dgm:prSet presAssocID="{AE6342A5-3325-4E95-9651-9B36155B37CD}" presName="left_11_1" presStyleLbl="node1" presStyleIdx="0" presStyleCnt="2" custAng="20674961" custScaleY="86775" custLinFactNeighborX="-6923" custLinFactNeighborY="26055">
        <dgm:presLayoutVars>
          <dgm:bulletEnabled val="1"/>
        </dgm:presLayoutVars>
      </dgm:prSet>
      <dgm:spPr/>
      <dgm:t>
        <a:bodyPr/>
        <a:lstStyle/>
        <a:p>
          <a:endParaRPr lang="fr-FR"/>
        </a:p>
      </dgm:t>
    </dgm:pt>
    <dgm:pt modelId="{08A405E8-63E6-49B2-BD9A-083CD0ACE683}" type="pres">
      <dgm:prSet presAssocID="{AE6342A5-3325-4E95-9651-9B36155B37CD}" presName="right_11_1" presStyleLbl="node1" presStyleIdx="1" presStyleCnt="2" custAng="20536910" custScaleY="86775" custLinFactNeighborX="-28027" custLinFactNeighborY="1439">
        <dgm:presLayoutVars>
          <dgm:bulletEnabled val="1"/>
        </dgm:presLayoutVars>
      </dgm:prSet>
      <dgm:spPr/>
      <dgm:t>
        <a:bodyPr/>
        <a:lstStyle/>
        <a:p>
          <a:endParaRPr lang="fr-FR"/>
        </a:p>
      </dgm:t>
    </dgm:pt>
  </dgm:ptLst>
  <dgm:cxnLst>
    <dgm:cxn modelId="{82736EBB-71AE-4795-9B4D-30791929AD9A}" srcId="{2920BCD6-B3E4-49B3-A3AA-CEAB74EB82DE}" destId="{7D9FB04A-AEB5-4C46-86EE-B74E9BA2ACD0}" srcOrd="0" destOrd="0" parTransId="{E3B0D70B-387C-48D2-991B-FAF03431F1C4}" sibTransId="{D918948E-5028-4074-B871-A044787B68C9}"/>
    <dgm:cxn modelId="{401B8A0B-416E-4B8D-8C2B-584A7D95C48C}" type="presOf" srcId="{2920BCD6-B3E4-49B3-A3AA-CEAB74EB82DE}" destId="{A35BE092-228B-4E3F-993E-A2D4ABD91426}" srcOrd="0" destOrd="0" presId="urn:microsoft.com/office/officeart/2005/8/layout/balance1"/>
    <dgm:cxn modelId="{9794D68D-4ECA-4A6A-BC01-B6F43A673DB3}" type="presOf" srcId="{7D9FB04A-AEB5-4C46-86EE-B74E9BA2ACD0}" destId="{08A405E8-63E6-49B2-BD9A-083CD0ACE683}" srcOrd="0" destOrd="0" presId="urn:microsoft.com/office/officeart/2005/8/layout/balance1"/>
    <dgm:cxn modelId="{F40CC425-7AFD-4DA6-9220-28759E87AB30}" type="presOf" srcId="{17363D58-1CE5-4103-9840-DF3B46537E01}" destId="{A3FBA9F2-6C52-4EFE-998B-388C69A9A393}" srcOrd="0" destOrd="0" presId="urn:microsoft.com/office/officeart/2005/8/layout/balance1"/>
    <dgm:cxn modelId="{DCBBC89E-093C-4748-BF9E-C90C3C20ECA9}" srcId="{AE6342A5-3325-4E95-9651-9B36155B37CD}" destId="{17363D58-1CE5-4103-9840-DF3B46537E01}" srcOrd="0" destOrd="0" parTransId="{9CCF6353-6CFA-43AF-8FE0-7204E3592A59}" sibTransId="{9E61CE2E-CAAC-45A1-9B2A-CF56B3ABB2CF}"/>
    <dgm:cxn modelId="{02ADF8A7-1D6F-43E2-9616-D345D14340A8}" srcId="{17363D58-1CE5-4103-9840-DF3B46537E01}" destId="{D01B647D-AF3F-4623-8C31-57A3D807A1E2}" srcOrd="0" destOrd="0" parTransId="{A5667086-41D4-4D81-92E7-131DA235F09A}" sibTransId="{F2510889-6C1D-4325-94F0-4962CDE16C9D}"/>
    <dgm:cxn modelId="{999038AA-0180-47D7-8CED-E149587B9871}" type="presOf" srcId="{D01B647D-AF3F-4623-8C31-57A3D807A1E2}" destId="{A67387FB-DF5B-4975-8084-C443B381A078}" srcOrd="0" destOrd="0" presId="urn:microsoft.com/office/officeart/2005/8/layout/balance1"/>
    <dgm:cxn modelId="{54263311-F48B-41AC-BDE0-F534793D520D}" srcId="{AE6342A5-3325-4E95-9651-9B36155B37CD}" destId="{2920BCD6-B3E4-49B3-A3AA-CEAB74EB82DE}" srcOrd="1" destOrd="0" parTransId="{5B80076F-A64B-40E1-AB65-82D387EB6820}" sibTransId="{6274DA07-7528-42C7-A9C8-065BF3BEC610}"/>
    <dgm:cxn modelId="{8C17A2EF-9A4A-4BB6-9602-04CD464941AD}" type="presOf" srcId="{AE6342A5-3325-4E95-9651-9B36155B37CD}" destId="{6FEB966A-B773-43CE-982A-32496626E83E}" srcOrd="0" destOrd="0" presId="urn:microsoft.com/office/officeart/2005/8/layout/balance1"/>
    <dgm:cxn modelId="{596F83C9-1AEF-44C9-81DD-A222BECD060A}" type="presParOf" srcId="{6FEB966A-B773-43CE-982A-32496626E83E}" destId="{6A45746E-BF28-4C5C-8933-A420F0FA2CDC}" srcOrd="0" destOrd="0" presId="urn:microsoft.com/office/officeart/2005/8/layout/balance1"/>
    <dgm:cxn modelId="{3AF57DE6-0DF1-4E30-818D-F9A8AC288EB2}" type="presParOf" srcId="{6FEB966A-B773-43CE-982A-32496626E83E}" destId="{96F746E6-D2D5-4EA8-B5F8-D3697AB4B1ED}" srcOrd="1" destOrd="0" presId="urn:microsoft.com/office/officeart/2005/8/layout/balance1"/>
    <dgm:cxn modelId="{CF9DD896-12CF-4B26-8987-5C212B4F015D}" type="presParOf" srcId="{96F746E6-D2D5-4EA8-B5F8-D3697AB4B1ED}" destId="{A3FBA9F2-6C52-4EFE-998B-388C69A9A393}" srcOrd="0" destOrd="0" presId="urn:microsoft.com/office/officeart/2005/8/layout/balance1"/>
    <dgm:cxn modelId="{4E72889C-1900-4619-8503-8D2E3C2C8311}" type="presParOf" srcId="{96F746E6-D2D5-4EA8-B5F8-D3697AB4B1ED}" destId="{A35BE092-228B-4E3F-993E-A2D4ABD91426}" srcOrd="1" destOrd="0" presId="urn:microsoft.com/office/officeart/2005/8/layout/balance1"/>
    <dgm:cxn modelId="{8B38C84F-B87C-479E-B86E-FA8B101BD773}" type="presParOf" srcId="{6FEB966A-B773-43CE-982A-32496626E83E}" destId="{B49D8F64-CBBA-4FCE-8C9C-E7BF1EF2DB7A}" srcOrd="2" destOrd="0" presId="urn:microsoft.com/office/officeart/2005/8/layout/balance1"/>
    <dgm:cxn modelId="{63502EC7-B04E-45A3-A89C-EEDBA86AAFE5}" type="presParOf" srcId="{B49D8F64-CBBA-4FCE-8C9C-E7BF1EF2DB7A}" destId="{A7C07BBC-0481-4A10-A6F4-772E55A83049}" srcOrd="0" destOrd="0" presId="urn:microsoft.com/office/officeart/2005/8/layout/balance1"/>
    <dgm:cxn modelId="{459FD094-36AD-47F8-96AA-275B8939E1B2}" type="presParOf" srcId="{B49D8F64-CBBA-4FCE-8C9C-E7BF1EF2DB7A}" destId="{470B8130-2164-4B92-B406-FF6788E81382}" srcOrd="1" destOrd="0" presId="urn:microsoft.com/office/officeart/2005/8/layout/balance1"/>
    <dgm:cxn modelId="{669B2BA7-70EE-4175-BABC-B711AABB285A}" type="presParOf" srcId="{B49D8F64-CBBA-4FCE-8C9C-E7BF1EF2DB7A}" destId="{F0295B23-93E2-4333-9ADB-C94B9673881D}" srcOrd="2" destOrd="0" presId="urn:microsoft.com/office/officeart/2005/8/layout/balance1"/>
    <dgm:cxn modelId="{A63AD2D4-A92A-4738-9D89-615DEBB79953}" type="presParOf" srcId="{B49D8F64-CBBA-4FCE-8C9C-E7BF1EF2DB7A}" destId="{A67387FB-DF5B-4975-8084-C443B381A078}" srcOrd="3" destOrd="0" presId="urn:microsoft.com/office/officeart/2005/8/layout/balance1"/>
    <dgm:cxn modelId="{3C535BAF-C6B7-4B62-8487-AB1A026117F1}" type="presParOf" srcId="{B49D8F64-CBBA-4FCE-8C9C-E7BF1EF2DB7A}" destId="{08A405E8-63E6-49B2-BD9A-083CD0ACE683}" srcOrd="4" destOrd="0" presId="urn:microsoft.com/office/officeart/2005/8/layout/balance1"/>
  </dgm:cxnLst>
  <dgm:bg/>
  <dgm:whole>
    <a:ln>
      <a:solidFill>
        <a:schemeClr val="bg1"/>
      </a:solidFill>
    </a:ln>
  </dgm:whole>
</dgm:dataModel>
</file>

<file path=ppt/diagrams/data77.xml><?xml version="1.0" encoding="utf-8"?>
<dgm:dataModel xmlns:dgm="http://schemas.openxmlformats.org/drawingml/2006/diagram" xmlns:a="http://schemas.openxmlformats.org/drawingml/2006/main">
  <dgm:ptLst>
    <dgm:pt modelId="{EB378A68-9C7C-4C6C-A59F-DB35770EB1A8}" type="doc">
      <dgm:prSet loTypeId="urn:microsoft.com/office/officeart/2008/layout/HorizontalMultiLevelHierarchy" loCatId="hierarchy" qsTypeId="urn:microsoft.com/office/officeart/2005/8/quickstyle/simple1" qsCatId="simple" csTypeId="urn:microsoft.com/office/officeart/2005/8/colors/accent0_1" csCatId="mainScheme" phldr="1"/>
      <dgm:spPr/>
      <dgm:t>
        <a:bodyPr/>
        <a:lstStyle/>
        <a:p>
          <a:endParaRPr lang="fr-FR"/>
        </a:p>
      </dgm:t>
    </dgm:pt>
    <dgm:pt modelId="{35238A60-6A02-4C28-AC6C-24AFDF655360}">
      <dgm:prSet phldrT="[Texte]" custT="1"/>
      <dgm:spPr>
        <a:ln>
          <a:solidFill>
            <a:schemeClr val="bg1"/>
          </a:solidFill>
        </a:ln>
      </dgm:spPr>
      <dgm:t>
        <a:bodyPr/>
        <a:lstStyle/>
        <a:p>
          <a:pPr algn="just"/>
          <a:endParaRPr lang="fr-FR" sz="2400" b="1" dirty="0">
            <a:cs typeface="+mj-cs"/>
          </a:endParaRPr>
        </a:p>
      </dgm:t>
    </dgm:pt>
    <dgm:pt modelId="{D6DEE8A4-B569-45DF-BA77-F3D0FFA4BEF7}" type="parTrans" cxnId="{4A7CB476-B3E6-4530-A2F2-81D5ED5BC943}">
      <dgm:prSet/>
      <dgm:spPr/>
      <dgm:t>
        <a:bodyPr/>
        <a:lstStyle/>
        <a:p>
          <a:endParaRPr lang="fr-FR" sz="1000" b="1">
            <a:cs typeface="+mj-cs"/>
          </a:endParaRPr>
        </a:p>
      </dgm:t>
    </dgm:pt>
    <dgm:pt modelId="{4690D313-06AD-43D9-B218-A4FB92BBCDEA}" type="sibTrans" cxnId="{4A7CB476-B3E6-4530-A2F2-81D5ED5BC943}">
      <dgm:prSet/>
      <dgm:spPr/>
      <dgm:t>
        <a:bodyPr/>
        <a:lstStyle/>
        <a:p>
          <a:endParaRPr lang="fr-FR"/>
        </a:p>
      </dgm:t>
    </dgm:pt>
    <dgm:pt modelId="{77C35111-8E85-4789-9793-54BE89010271}">
      <dgm:prSet custT="1"/>
      <dgm:spPr>
        <a:solidFill>
          <a:srgbClr val="92D050"/>
        </a:solidFill>
        <a:ln>
          <a:solidFill>
            <a:srgbClr val="92D050"/>
          </a:solidFill>
        </a:ln>
      </dgm:spPr>
      <dgm:t>
        <a:bodyPr/>
        <a:lstStyle/>
        <a:p>
          <a:pPr algn="r" rtl="1"/>
          <a:r>
            <a:rPr lang="ar-TN" sz="2400" b="1" dirty="0">
              <a:cs typeface="+mj-cs"/>
            </a:rPr>
            <a:t> إذا وُجدت قرينة أخرى لفائدة واحد من المعنيين، أخِذ </a:t>
          </a:r>
          <a:r>
            <a:rPr lang="ar-TN" sz="2400" b="1" dirty="0" err="1">
              <a:cs typeface="+mj-cs"/>
            </a:rPr>
            <a:t>بها</a:t>
          </a:r>
          <a:r>
            <a:rPr lang="ar-TN" sz="2400" b="1" dirty="0">
              <a:cs typeface="+mj-cs"/>
            </a:rPr>
            <a:t>، لأنّها أقوى من القرينة الأولى في الدّلالة          على مراد المتكلّم.</a:t>
          </a:r>
        </a:p>
        <a:p>
          <a:pPr algn="r" rtl="1"/>
          <a:r>
            <a:rPr lang="ar-TN" sz="2400" b="1" dirty="0">
              <a:cs typeface="+mj-cs"/>
            </a:rPr>
            <a:t> أمّا إذا لم توجد الأخرى، بقينا مع قرينة واحدة على مراد المتكلّم، فيؤخذ </a:t>
          </a:r>
          <a:r>
            <a:rPr lang="ar-TN" sz="2400" b="1" dirty="0" err="1">
              <a:cs typeface="+mj-cs"/>
            </a:rPr>
            <a:t>بها</a:t>
          </a:r>
          <a:r>
            <a:rPr lang="ar-TN" sz="2400" b="1" dirty="0">
              <a:cs typeface="+mj-cs"/>
            </a:rPr>
            <a:t>.</a:t>
          </a:r>
          <a:endParaRPr lang="fr-FR" sz="2400" b="1" dirty="0">
            <a:cs typeface="+mj-cs"/>
          </a:endParaRPr>
        </a:p>
      </dgm:t>
    </dgm:pt>
    <dgm:pt modelId="{E31E5E1D-2E9C-454D-91D4-3D228A2CBC92}" type="parTrans" cxnId="{0B21251A-3FC7-4AD4-9EE6-0E26C8AB960A}">
      <dgm:prSet custT="1"/>
      <dgm:spPr/>
      <dgm:t>
        <a:bodyPr/>
        <a:lstStyle/>
        <a:p>
          <a:pPr algn="just"/>
          <a:endParaRPr lang="fr-FR" sz="2400" b="1">
            <a:cs typeface="+mj-cs"/>
          </a:endParaRPr>
        </a:p>
      </dgm:t>
    </dgm:pt>
    <dgm:pt modelId="{C20A8D7D-2C70-453D-989F-6B3A8F3546E4}" type="sibTrans" cxnId="{0B21251A-3FC7-4AD4-9EE6-0E26C8AB960A}">
      <dgm:prSet/>
      <dgm:spPr/>
      <dgm:t>
        <a:bodyPr/>
        <a:lstStyle/>
        <a:p>
          <a:endParaRPr lang="fr-FR"/>
        </a:p>
      </dgm:t>
    </dgm:pt>
    <dgm:pt modelId="{53E05060-2AF6-4CCB-A370-A80F1FAE7F31}" type="pres">
      <dgm:prSet presAssocID="{EB378A68-9C7C-4C6C-A59F-DB35770EB1A8}" presName="Name0" presStyleCnt="0">
        <dgm:presLayoutVars>
          <dgm:chPref val="1"/>
          <dgm:dir val="rev"/>
          <dgm:animOne val="branch"/>
          <dgm:animLvl val="lvl"/>
          <dgm:resizeHandles val="exact"/>
        </dgm:presLayoutVars>
      </dgm:prSet>
      <dgm:spPr/>
      <dgm:t>
        <a:bodyPr/>
        <a:lstStyle/>
        <a:p>
          <a:endParaRPr lang="fr-FR"/>
        </a:p>
      </dgm:t>
    </dgm:pt>
    <dgm:pt modelId="{9B533D1D-0687-4140-9B56-848293148F6F}" type="pres">
      <dgm:prSet presAssocID="{35238A60-6A02-4C28-AC6C-24AFDF655360}" presName="root1" presStyleCnt="0"/>
      <dgm:spPr/>
      <dgm:t>
        <a:bodyPr/>
        <a:lstStyle/>
        <a:p>
          <a:pPr rtl="1"/>
          <a:endParaRPr lang="ar-SA"/>
        </a:p>
      </dgm:t>
    </dgm:pt>
    <dgm:pt modelId="{8A940D99-77E5-40C7-8C31-0D19E57AC679}" type="pres">
      <dgm:prSet presAssocID="{35238A60-6A02-4C28-AC6C-24AFDF655360}" presName="LevelOneTextNode" presStyleLbl="node0" presStyleIdx="0" presStyleCnt="1" custScaleX="1660" custScaleY="1660">
        <dgm:presLayoutVars>
          <dgm:chPref val="3"/>
        </dgm:presLayoutVars>
      </dgm:prSet>
      <dgm:spPr/>
      <dgm:t>
        <a:bodyPr/>
        <a:lstStyle/>
        <a:p>
          <a:pPr rtl="1"/>
          <a:endParaRPr lang="ar-SA"/>
        </a:p>
      </dgm:t>
    </dgm:pt>
    <dgm:pt modelId="{8D68D073-4815-43B3-AA42-8909853FB76C}" type="pres">
      <dgm:prSet presAssocID="{35238A60-6A02-4C28-AC6C-24AFDF655360}" presName="level2hierChild" presStyleCnt="0"/>
      <dgm:spPr/>
      <dgm:t>
        <a:bodyPr/>
        <a:lstStyle/>
        <a:p>
          <a:pPr rtl="1"/>
          <a:endParaRPr lang="ar-SA"/>
        </a:p>
      </dgm:t>
    </dgm:pt>
    <dgm:pt modelId="{E2E92770-1253-41C6-A9F0-C1674D67E3D2}" type="pres">
      <dgm:prSet presAssocID="{E31E5E1D-2E9C-454D-91D4-3D228A2CBC92}" presName="conn2-1" presStyleLbl="parChTrans1D2" presStyleIdx="0" presStyleCnt="1"/>
      <dgm:spPr/>
      <dgm:t>
        <a:bodyPr/>
        <a:lstStyle/>
        <a:p>
          <a:endParaRPr lang="fr-FR"/>
        </a:p>
      </dgm:t>
    </dgm:pt>
    <dgm:pt modelId="{FD0DA716-89A5-4FE2-B10D-9C93DC8C153A}" type="pres">
      <dgm:prSet presAssocID="{E31E5E1D-2E9C-454D-91D4-3D228A2CBC92}" presName="connTx" presStyleLbl="parChTrans1D2" presStyleIdx="0" presStyleCnt="1"/>
      <dgm:spPr/>
      <dgm:t>
        <a:bodyPr/>
        <a:lstStyle/>
        <a:p>
          <a:endParaRPr lang="fr-FR"/>
        </a:p>
      </dgm:t>
    </dgm:pt>
    <dgm:pt modelId="{6308E8EA-DEE6-4405-B8F4-15CA0D6ACEDB}" type="pres">
      <dgm:prSet presAssocID="{77C35111-8E85-4789-9793-54BE89010271}" presName="root2" presStyleCnt="0"/>
      <dgm:spPr/>
      <dgm:t>
        <a:bodyPr/>
        <a:lstStyle/>
        <a:p>
          <a:pPr rtl="1"/>
          <a:endParaRPr lang="ar-SA"/>
        </a:p>
      </dgm:t>
    </dgm:pt>
    <dgm:pt modelId="{03589933-CB8D-45CA-B28F-5A1A30F41A9A}" type="pres">
      <dgm:prSet presAssocID="{77C35111-8E85-4789-9793-54BE89010271}" presName="LevelTwoTextNode" presStyleLbl="node2" presStyleIdx="0" presStyleCnt="1" custScaleX="2000000" custScaleY="2000000" custLinFactX="-6153" custLinFactY="-100000" custLinFactNeighborX="-100000" custLinFactNeighborY="-102671">
        <dgm:presLayoutVars>
          <dgm:chPref val="3"/>
        </dgm:presLayoutVars>
      </dgm:prSet>
      <dgm:spPr/>
      <dgm:t>
        <a:bodyPr/>
        <a:lstStyle/>
        <a:p>
          <a:endParaRPr lang="fr-FR"/>
        </a:p>
      </dgm:t>
    </dgm:pt>
    <dgm:pt modelId="{FDAC8CE6-0273-4067-82FF-521DEB40B694}" type="pres">
      <dgm:prSet presAssocID="{77C35111-8E85-4789-9793-54BE89010271}" presName="level3hierChild" presStyleCnt="0"/>
      <dgm:spPr/>
      <dgm:t>
        <a:bodyPr/>
        <a:lstStyle/>
        <a:p>
          <a:pPr rtl="1"/>
          <a:endParaRPr lang="ar-SA"/>
        </a:p>
      </dgm:t>
    </dgm:pt>
  </dgm:ptLst>
  <dgm:cxnLst>
    <dgm:cxn modelId="{4A7CB476-B3E6-4530-A2F2-81D5ED5BC943}" srcId="{EB378A68-9C7C-4C6C-A59F-DB35770EB1A8}" destId="{35238A60-6A02-4C28-AC6C-24AFDF655360}" srcOrd="0" destOrd="0" parTransId="{D6DEE8A4-B569-45DF-BA77-F3D0FFA4BEF7}" sibTransId="{4690D313-06AD-43D9-B218-A4FB92BBCDEA}"/>
    <dgm:cxn modelId="{9E251941-89BD-4A2F-B308-3202A6715684}" type="presOf" srcId="{E31E5E1D-2E9C-454D-91D4-3D228A2CBC92}" destId="{FD0DA716-89A5-4FE2-B10D-9C93DC8C153A}" srcOrd="1" destOrd="0" presId="urn:microsoft.com/office/officeart/2008/layout/HorizontalMultiLevelHierarchy"/>
    <dgm:cxn modelId="{0B938985-3B8E-4ECC-9443-9FA54637B0B3}" type="presOf" srcId="{77C35111-8E85-4789-9793-54BE89010271}" destId="{03589933-CB8D-45CA-B28F-5A1A30F41A9A}" srcOrd="0" destOrd="0" presId="urn:microsoft.com/office/officeart/2008/layout/HorizontalMultiLevelHierarchy"/>
    <dgm:cxn modelId="{E6DA131F-DC4E-4D0D-9997-C087455983F2}" type="presOf" srcId="{35238A60-6A02-4C28-AC6C-24AFDF655360}" destId="{8A940D99-77E5-40C7-8C31-0D19E57AC679}" srcOrd="0" destOrd="0" presId="urn:microsoft.com/office/officeart/2008/layout/HorizontalMultiLevelHierarchy"/>
    <dgm:cxn modelId="{86907E68-95EC-410D-8B7F-707C106AE8AF}" type="presOf" srcId="{EB378A68-9C7C-4C6C-A59F-DB35770EB1A8}" destId="{53E05060-2AF6-4CCB-A370-A80F1FAE7F31}" srcOrd="0" destOrd="0" presId="urn:microsoft.com/office/officeart/2008/layout/HorizontalMultiLevelHierarchy"/>
    <dgm:cxn modelId="{13BEA25A-8283-49CC-859D-03AA51056649}" type="presOf" srcId="{E31E5E1D-2E9C-454D-91D4-3D228A2CBC92}" destId="{E2E92770-1253-41C6-A9F0-C1674D67E3D2}" srcOrd="0" destOrd="0" presId="urn:microsoft.com/office/officeart/2008/layout/HorizontalMultiLevelHierarchy"/>
    <dgm:cxn modelId="{0B21251A-3FC7-4AD4-9EE6-0E26C8AB960A}" srcId="{35238A60-6A02-4C28-AC6C-24AFDF655360}" destId="{77C35111-8E85-4789-9793-54BE89010271}" srcOrd="0" destOrd="0" parTransId="{E31E5E1D-2E9C-454D-91D4-3D228A2CBC92}" sibTransId="{C20A8D7D-2C70-453D-989F-6B3A8F3546E4}"/>
    <dgm:cxn modelId="{2792AC55-0A65-4AFA-A988-A93335E098D2}" type="presParOf" srcId="{53E05060-2AF6-4CCB-A370-A80F1FAE7F31}" destId="{9B533D1D-0687-4140-9B56-848293148F6F}" srcOrd="0" destOrd="0" presId="urn:microsoft.com/office/officeart/2008/layout/HorizontalMultiLevelHierarchy"/>
    <dgm:cxn modelId="{D2CD3D29-3DF4-4CE7-8EE5-1389065471E9}" type="presParOf" srcId="{9B533D1D-0687-4140-9B56-848293148F6F}" destId="{8A940D99-77E5-40C7-8C31-0D19E57AC679}" srcOrd="0" destOrd="0" presId="urn:microsoft.com/office/officeart/2008/layout/HorizontalMultiLevelHierarchy"/>
    <dgm:cxn modelId="{8058A36A-E016-4549-B5B9-F45CC7099B04}" type="presParOf" srcId="{9B533D1D-0687-4140-9B56-848293148F6F}" destId="{8D68D073-4815-43B3-AA42-8909853FB76C}" srcOrd="1" destOrd="0" presId="urn:microsoft.com/office/officeart/2008/layout/HorizontalMultiLevelHierarchy"/>
    <dgm:cxn modelId="{77886B9E-961B-4A28-A87F-460539B512FB}" type="presParOf" srcId="{8D68D073-4815-43B3-AA42-8909853FB76C}" destId="{E2E92770-1253-41C6-A9F0-C1674D67E3D2}" srcOrd="0" destOrd="0" presId="urn:microsoft.com/office/officeart/2008/layout/HorizontalMultiLevelHierarchy"/>
    <dgm:cxn modelId="{18E5A763-A82B-4F04-8341-8C0AD0DBAD29}" type="presParOf" srcId="{E2E92770-1253-41C6-A9F0-C1674D67E3D2}" destId="{FD0DA716-89A5-4FE2-B10D-9C93DC8C153A}" srcOrd="0" destOrd="0" presId="urn:microsoft.com/office/officeart/2008/layout/HorizontalMultiLevelHierarchy"/>
    <dgm:cxn modelId="{FD05CCE7-7CE7-4482-9183-250CC77EA696}" type="presParOf" srcId="{8D68D073-4815-43B3-AA42-8909853FB76C}" destId="{6308E8EA-DEE6-4405-B8F4-15CA0D6ACEDB}" srcOrd="1" destOrd="0" presId="urn:microsoft.com/office/officeart/2008/layout/HorizontalMultiLevelHierarchy"/>
    <dgm:cxn modelId="{11F7DCF2-CABA-42F4-9D59-FF4B71D95F6D}" type="presParOf" srcId="{6308E8EA-DEE6-4405-B8F4-15CA0D6ACEDB}" destId="{03589933-CB8D-45CA-B28F-5A1A30F41A9A}" srcOrd="0" destOrd="0" presId="urn:microsoft.com/office/officeart/2008/layout/HorizontalMultiLevelHierarchy"/>
    <dgm:cxn modelId="{5DD31435-6F80-4DAF-AB69-2938F1369AB0}" type="presParOf" srcId="{6308E8EA-DEE6-4405-B8F4-15CA0D6ACEDB}" destId="{FDAC8CE6-0273-4067-82FF-521DEB40B694}" srcOrd="1" destOrd="0" presId="urn:microsoft.com/office/officeart/2008/layout/HorizontalMultiLevelHierarchy"/>
  </dgm:cxnLst>
  <dgm:bg>
    <a:solidFill>
      <a:srgbClr val="92D050"/>
    </a:solidFill>
  </dgm:bg>
  <dgm:whole/>
</dgm:dataModel>
</file>

<file path=ppt/diagrams/data78.xml><?xml version="1.0" encoding="utf-8"?>
<dgm:dataModel xmlns:dgm="http://schemas.openxmlformats.org/drawingml/2006/diagram" xmlns:a="http://schemas.openxmlformats.org/drawingml/2006/main">
  <dgm:ptLst>
    <dgm:pt modelId="{E96166A9-55BC-4ADB-940F-44F53EC48761}"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33D39921-07F0-4B80-B41F-2C610A6638DB}">
      <dgm:prSet phldrT="[Texte]" custT="1"/>
      <dgm:spPr/>
      <dgm:t>
        <a:bodyPr/>
        <a:lstStyle/>
        <a:p>
          <a:r>
            <a:rPr lang="ar-TN" sz="2000" b="1" dirty="0">
              <a:cs typeface="+mj-cs"/>
            </a:rPr>
            <a:t>احتمالان: أراد المتكلّم</a:t>
          </a:r>
          <a:endParaRPr lang="fr-FR" sz="2000" b="1" dirty="0">
            <a:cs typeface="+mj-cs"/>
          </a:endParaRPr>
        </a:p>
      </dgm:t>
    </dgm:pt>
    <dgm:pt modelId="{0FC473ED-FFC4-4B95-AF11-CEF22283390C}" type="parTrans" cxnId="{A37CD516-8E54-4297-9A07-90D3EBB7D12B}">
      <dgm:prSet/>
      <dgm:spPr/>
      <dgm:t>
        <a:bodyPr/>
        <a:lstStyle/>
        <a:p>
          <a:endParaRPr lang="fr-FR"/>
        </a:p>
      </dgm:t>
    </dgm:pt>
    <dgm:pt modelId="{3FD8B249-8B48-4876-83AF-488F57330D16}" type="sibTrans" cxnId="{A37CD516-8E54-4297-9A07-90D3EBB7D12B}">
      <dgm:prSet/>
      <dgm:spPr/>
      <dgm:t>
        <a:bodyPr/>
        <a:lstStyle/>
        <a:p>
          <a:endParaRPr lang="fr-FR"/>
        </a:p>
      </dgm:t>
    </dgm:pt>
    <dgm:pt modelId="{39F2A6C4-AB7A-4ED1-8286-D56B111274BC}">
      <dgm:prSet phldrT="[Texte]" custT="1"/>
      <dgm:spPr>
        <a:solidFill>
          <a:srgbClr val="FFFF00"/>
        </a:solidFill>
      </dgm:spPr>
      <dgm:t>
        <a:bodyPr/>
        <a:lstStyle/>
        <a:p>
          <a:r>
            <a:rPr lang="ar-TN" sz="2000" b="1" dirty="0">
              <a:cs typeface="+mj-cs"/>
            </a:rPr>
            <a:t>إمّا المعنى </a:t>
          </a:r>
          <a:r>
            <a:rPr lang="ar-TN" sz="2000" b="1" dirty="0" smtClean="0">
              <a:cs typeface="+mj-cs"/>
            </a:rPr>
            <a:t>1:الإطلاق </a:t>
          </a:r>
        </a:p>
        <a:p>
          <a:r>
            <a:rPr lang="ar-TN" sz="2000" b="1" dirty="0" smtClean="0">
              <a:cs typeface="+mj-cs"/>
            </a:rPr>
            <a:t>(الوجوب نفسيّ)</a:t>
          </a:r>
          <a:endParaRPr lang="fr-FR" sz="2000" b="1" dirty="0">
            <a:cs typeface="+mj-cs"/>
          </a:endParaRPr>
        </a:p>
      </dgm:t>
    </dgm:pt>
    <dgm:pt modelId="{73F7334E-0359-400D-9BC0-71FC4B7B2299}" type="parTrans" cxnId="{B5BBA9FC-0CBE-4767-B52F-255C789DDE10}">
      <dgm:prSet/>
      <dgm:spPr/>
      <dgm:t>
        <a:bodyPr/>
        <a:lstStyle/>
        <a:p>
          <a:endParaRPr lang="fr-FR" sz="2000" b="1">
            <a:cs typeface="+mj-cs"/>
          </a:endParaRPr>
        </a:p>
      </dgm:t>
    </dgm:pt>
    <dgm:pt modelId="{E3BE1A9A-4006-433E-90EB-50AC7C3FB83B}" type="sibTrans" cxnId="{B5BBA9FC-0CBE-4767-B52F-255C789DDE10}">
      <dgm:prSet/>
      <dgm:spPr/>
      <dgm:t>
        <a:bodyPr/>
        <a:lstStyle/>
        <a:p>
          <a:endParaRPr lang="fr-FR"/>
        </a:p>
      </dgm:t>
    </dgm:pt>
    <dgm:pt modelId="{EA75DE79-587D-4A0B-A2A9-D8F88089C8E6}">
      <dgm:prSet phldrT="[Texte]" custT="1"/>
      <dgm:spPr>
        <a:solidFill>
          <a:schemeClr val="accent1">
            <a:lumMod val="40000"/>
            <a:lumOff val="60000"/>
          </a:schemeClr>
        </a:solidFill>
      </dgm:spPr>
      <dgm:t>
        <a:bodyPr/>
        <a:lstStyle/>
        <a:p>
          <a:r>
            <a:rPr lang="ar-TN" sz="2000" b="1" dirty="0">
              <a:cs typeface="+mj-cs"/>
            </a:rPr>
            <a:t>وإمّا المعنى </a:t>
          </a:r>
          <a:r>
            <a:rPr lang="ar-TN" sz="2000" b="1" dirty="0" smtClean="0">
              <a:cs typeface="+mj-cs"/>
            </a:rPr>
            <a:t>2: عدم الإطلاق</a:t>
          </a:r>
        </a:p>
        <a:p>
          <a:r>
            <a:rPr lang="ar-TN" sz="2000" b="1" dirty="0" smtClean="0">
              <a:cs typeface="+mj-cs"/>
            </a:rPr>
            <a:t>(الوجوب غيريّ)</a:t>
          </a:r>
          <a:endParaRPr lang="fr-FR" sz="2000" b="1" dirty="0">
            <a:cs typeface="+mj-cs"/>
          </a:endParaRPr>
        </a:p>
      </dgm:t>
    </dgm:pt>
    <dgm:pt modelId="{72AFE78A-6A3B-4D5B-B2C7-2586737E4C74}" type="parTrans" cxnId="{5388D046-0878-45A6-91B9-E44143FFA69C}">
      <dgm:prSet/>
      <dgm:spPr/>
      <dgm:t>
        <a:bodyPr/>
        <a:lstStyle/>
        <a:p>
          <a:endParaRPr lang="fr-FR" sz="2000" b="1">
            <a:cs typeface="+mj-cs"/>
          </a:endParaRPr>
        </a:p>
      </dgm:t>
    </dgm:pt>
    <dgm:pt modelId="{4F76BAC1-916A-402B-B384-040378D3986B}" type="sibTrans" cxnId="{5388D046-0878-45A6-91B9-E44143FFA69C}">
      <dgm:prSet/>
      <dgm:spPr/>
      <dgm:t>
        <a:bodyPr/>
        <a:lstStyle/>
        <a:p>
          <a:endParaRPr lang="fr-FR"/>
        </a:p>
      </dgm:t>
    </dgm:pt>
    <dgm:pt modelId="{504CC1C0-19A0-4B0D-B7A3-227B51E538BB}">
      <dgm:prSet custT="1"/>
      <dgm:spPr>
        <a:solidFill>
          <a:schemeClr val="bg1"/>
        </a:solidFill>
        <a:ln>
          <a:solidFill>
            <a:schemeClr val="tx1"/>
          </a:solidFill>
        </a:ln>
        <a:scene3d>
          <a:camera prst="orthographicFront"/>
          <a:lightRig rig="flat" dir="t"/>
        </a:scene3d>
        <a:sp3d prstMaterial="dkEdge"/>
      </dgm:spPr>
      <dgm:t>
        <a:bodyPr/>
        <a:lstStyle/>
        <a:p>
          <a:pPr algn="r" rtl="1"/>
          <a:r>
            <a:rPr lang="ar-TN" sz="2000" b="1" dirty="0">
              <a:cs typeface="+mj-cs"/>
            </a:rPr>
            <a:t>- نصّ مطلق</a:t>
          </a:r>
        </a:p>
        <a:p>
          <a:pPr algn="r" rtl="1"/>
          <a:r>
            <a:rPr lang="ar-TN" sz="2000" b="1" dirty="0">
              <a:cs typeface="+mj-cs"/>
            </a:rPr>
            <a:t>- مثال: </a:t>
          </a:r>
          <a:r>
            <a:rPr lang="ar-TN" sz="2000" b="1" dirty="0" smtClean="0">
              <a:cs typeface="+mj-cs"/>
            </a:rPr>
            <a:t>اغتسل من الجنابة</a:t>
          </a:r>
          <a:endParaRPr lang="ar-SA" sz="2000" b="1" dirty="0">
            <a:cs typeface="+mj-cs"/>
          </a:endParaRPr>
        </a:p>
      </dgm:t>
    </dgm:pt>
    <dgm:pt modelId="{CDF859F6-7480-4C61-8E7E-0915D70CC8C8}" type="parTrans" cxnId="{7F9A4783-4292-4A2C-A081-77BB06549B67}">
      <dgm:prSet/>
      <dgm:spPr/>
      <dgm:t>
        <a:bodyPr/>
        <a:lstStyle/>
        <a:p>
          <a:pPr rtl="1"/>
          <a:endParaRPr lang="ar-SA"/>
        </a:p>
      </dgm:t>
    </dgm:pt>
    <dgm:pt modelId="{1D697E6E-63EC-4B11-B703-3B51482F531E}" type="sibTrans" cxnId="{7F9A4783-4292-4A2C-A081-77BB06549B67}">
      <dgm:prSet/>
      <dgm:spPr/>
      <dgm:t>
        <a:bodyPr/>
        <a:lstStyle/>
        <a:p>
          <a:pPr rtl="1"/>
          <a:endParaRPr lang="ar-SA"/>
        </a:p>
      </dgm:t>
    </dgm:pt>
    <dgm:pt modelId="{F1E04851-058E-4250-8CA7-11446929E18A}">
      <dgm:prSet custT="1"/>
      <dgm:spPr>
        <a:solidFill>
          <a:schemeClr val="bg1"/>
        </a:solidFill>
        <a:ln>
          <a:solidFill>
            <a:schemeClr val="tx1"/>
          </a:solidFill>
        </a:ln>
        <a:scene3d>
          <a:camera prst="orthographicFront"/>
          <a:lightRig rig="flat" dir="t"/>
        </a:scene3d>
        <a:sp3d prstMaterial="dkEdge"/>
      </dgm:spPr>
      <dgm:t>
        <a:bodyPr/>
        <a:lstStyle/>
        <a:p>
          <a:pPr rtl="1"/>
          <a:r>
            <a:rPr lang="ar-TN" sz="2000" b="1" dirty="0">
              <a:cs typeface="+mj-cs"/>
            </a:rPr>
            <a:t>القرينة الحاليّة (بيان تمام المراد) ترجّح الاحتمال الأوّل:</a:t>
          </a:r>
          <a:endParaRPr lang="ar-SA" sz="2000" b="1" dirty="0">
            <a:cs typeface="+mj-cs"/>
          </a:endParaRPr>
        </a:p>
      </dgm:t>
    </dgm:pt>
    <dgm:pt modelId="{331C975C-DE9D-4184-A324-D49F5A33BEA8}" type="parTrans" cxnId="{17DA2E03-D101-4DA0-8F56-01D8B09FFA11}">
      <dgm:prSet/>
      <dgm:spPr/>
      <dgm:t>
        <a:bodyPr/>
        <a:lstStyle/>
        <a:p>
          <a:pPr rtl="1"/>
          <a:endParaRPr lang="ar-SA"/>
        </a:p>
      </dgm:t>
    </dgm:pt>
    <dgm:pt modelId="{A467DD3C-97E2-47D3-B450-83E53EE9AB77}" type="sibTrans" cxnId="{17DA2E03-D101-4DA0-8F56-01D8B09FFA11}">
      <dgm:prSet/>
      <dgm:spPr/>
      <dgm:t>
        <a:bodyPr/>
        <a:lstStyle/>
        <a:p>
          <a:pPr rtl="1"/>
          <a:endParaRPr lang="ar-SA"/>
        </a:p>
      </dgm:t>
    </dgm:pt>
    <dgm:pt modelId="{47C4A6E6-6DE3-40FE-BA8D-3E74966FB770}" type="pres">
      <dgm:prSet presAssocID="{E96166A9-55BC-4ADB-940F-44F53EC48761}" presName="hierChild1" presStyleCnt="0">
        <dgm:presLayoutVars>
          <dgm:orgChart val="1"/>
          <dgm:chPref val="1"/>
          <dgm:dir val="rev"/>
          <dgm:animOne val="branch"/>
          <dgm:animLvl val="lvl"/>
          <dgm:resizeHandles/>
        </dgm:presLayoutVars>
      </dgm:prSet>
      <dgm:spPr/>
      <dgm:t>
        <a:bodyPr/>
        <a:lstStyle/>
        <a:p>
          <a:pPr rtl="1"/>
          <a:endParaRPr lang="ar-SA"/>
        </a:p>
      </dgm:t>
    </dgm:pt>
    <dgm:pt modelId="{BFA6239D-B448-4E69-819C-39D7D1E99F55}" type="pres">
      <dgm:prSet presAssocID="{504CC1C0-19A0-4B0D-B7A3-227B51E538BB}" presName="hierRoot1" presStyleCnt="0">
        <dgm:presLayoutVars>
          <dgm:hierBranch val="init"/>
        </dgm:presLayoutVars>
      </dgm:prSet>
      <dgm:spPr/>
      <dgm:t>
        <a:bodyPr/>
        <a:lstStyle/>
        <a:p>
          <a:pPr rtl="1"/>
          <a:endParaRPr lang="ar-SA"/>
        </a:p>
      </dgm:t>
    </dgm:pt>
    <dgm:pt modelId="{167A31D5-AF3C-4685-A079-9B19E4D0EFA8}" type="pres">
      <dgm:prSet presAssocID="{504CC1C0-19A0-4B0D-B7A3-227B51E538BB}" presName="rootComposite1" presStyleCnt="0"/>
      <dgm:spPr/>
      <dgm:t>
        <a:bodyPr/>
        <a:lstStyle/>
        <a:p>
          <a:pPr rtl="1"/>
          <a:endParaRPr lang="ar-SA"/>
        </a:p>
      </dgm:t>
    </dgm:pt>
    <dgm:pt modelId="{7B760A2B-1BD6-489C-8B57-6E4931EC065F}" type="pres">
      <dgm:prSet presAssocID="{504CC1C0-19A0-4B0D-B7A3-227B51E538BB}" presName="rootText1" presStyleLbl="node0" presStyleIdx="0" presStyleCnt="3" custLinFactNeighborX="74119" custLinFactNeighborY="-236">
        <dgm:presLayoutVars>
          <dgm:chPref val="3"/>
        </dgm:presLayoutVars>
      </dgm:prSet>
      <dgm:spPr/>
      <dgm:t>
        <a:bodyPr/>
        <a:lstStyle/>
        <a:p>
          <a:pPr rtl="1"/>
          <a:endParaRPr lang="ar-SA"/>
        </a:p>
      </dgm:t>
    </dgm:pt>
    <dgm:pt modelId="{1DCB28A0-A370-48D4-AEC4-459C212AEEA0}" type="pres">
      <dgm:prSet presAssocID="{504CC1C0-19A0-4B0D-B7A3-227B51E538BB}" presName="rootConnector1" presStyleLbl="node1" presStyleIdx="0" presStyleCnt="0"/>
      <dgm:spPr/>
      <dgm:t>
        <a:bodyPr/>
        <a:lstStyle/>
        <a:p>
          <a:pPr rtl="1"/>
          <a:endParaRPr lang="ar-SA"/>
        </a:p>
      </dgm:t>
    </dgm:pt>
    <dgm:pt modelId="{86C32EE3-E8C1-4A14-8349-142F7DD610E3}" type="pres">
      <dgm:prSet presAssocID="{504CC1C0-19A0-4B0D-B7A3-227B51E538BB}" presName="hierChild2" presStyleCnt="0"/>
      <dgm:spPr/>
      <dgm:t>
        <a:bodyPr/>
        <a:lstStyle/>
        <a:p>
          <a:pPr rtl="1"/>
          <a:endParaRPr lang="ar-SA"/>
        </a:p>
      </dgm:t>
    </dgm:pt>
    <dgm:pt modelId="{22A0BCA6-4F3B-42E7-A57C-87BDE9ACA85A}" type="pres">
      <dgm:prSet presAssocID="{504CC1C0-19A0-4B0D-B7A3-227B51E538BB}" presName="hierChild3" presStyleCnt="0"/>
      <dgm:spPr/>
      <dgm:t>
        <a:bodyPr/>
        <a:lstStyle/>
        <a:p>
          <a:pPr rtl="1"/>
          <a:endParaRPr lang="ar-SA"/>
        </a:p>
      </dgm:t>
    </dgm:pt>
    <dgm:pt modelId="{EEFDC63F-BDEC-4B22-B2D6-1A57C46CAE3F}" type="pres">
      <dgm:prSet presAssocID="{33D39921-07F0-4B80-B41F-2C610A6638DB}" presName="hierRoot1" presStyleCnt="0">
        <dgm:presLayoutVars>
          <dgm:hierBranch val="init"/>
        </dgm:presLayoutVars>
      </dgm:prSet>
      <dgm:spPr/>
      <dgm:t>
        <a:bodyPr/>
        <a:lstStyle/>
        <a:p>
          <a:pPr rtl="1"/>
          <a:endParaRPr lang="ar-SA"/>
        </a:p>
      </dgm:t>
    </dgm:pt>
    <dgm:pt modelId="{07995F87-6BC3-4E84-A0F0-5BFEB2DC98DB}" type="pres">
      <dgm:prSet presAssocID="{33D39921-07F0-4B80-B41F-2C610A6638DB}" presName="rootComposite1" presStyleCnt="0"/>
      <dgm:spPr/>
      <dgm:t>
        <a:bodyPr/>
        <a:lstStyle/>
        <a:p>
          <a:pPr rtl="1"/>
          <a:endParaRPr lang="ar-SA"/>
        </a:p>
      </dgm:t>
    </dgm:pt>
    <dgm:pt modelId="{77009BF1-D724-4A78-AF73-F989D8C63D7E}" type="pres">
      <dgm:prSet presAssocID="{33D39921-07F0-4B80-B41F-2C610A6638DB}" presName="rootText1" presStyleLbl="node0" presStyleIdx="1" presStyleCnt="3" custScaleX="71149" custScaleY="181925">
        <dgm:presLayoutVars>
          <dgm:chPref val="3"/>
        </dgm:presLayoutVars>
      </dgm:prSet>
      <dgm:spPr>
        <a:prstGeom prst="ellipse">
          <a:avLst/>
        </a:prstGeom>
      </dgm:spPr>
      <dgm:t>
        <a:bodyPr/>
        <a:lstStyle/>
        <a:p>
          <a:pPr rtl="1"/>
          <a:endParaRPr lang="ar-SA"/>
        </a:p>
      </dgm:t>
    </dgm:pt>
    <dgm:pt modelId="{23084866-45E6-4254-A9DE-5F6FEDB66156}" type="pres">
      <dgm:prSet presAssocID="{33D39921-07F0-4B80-B41F-2C610A6638DB}" presName="rootConnector1" presStyleLbl="node1" presStyleIdx="0" presStyleCnt="0"/>
      <dgm:spPr/>
      <dgm:t>
        <a:bodyPr/>
        <a:lstStyle/>
        <a:p>
          <a:pPr rtl="1"/>
          <a:endParaRPr lang="ar-SA"/>
        </a:p>
      </dgm:t>
    </dgm:pt>
    <dgm:pt modelId="{0B715A2A-4F6C-466E-90D1-2C5BFCDCCFA0}" type="pres">
      <dgm:prSet presAssocID="{33D39921-07F0-4B80-B41F-2C610A6638DB}" presName="hierChild2" presStyleCnt="0"/>
      <dgm:spPr/>
      <dgm:t>
        <a:bodyPr/>
        <a:lstStyle/>
        <a:p>
          <a:pPr rtl="1"/>
          <a:endParaRPr lang="ar-SA"/>
        </a:p>
      </dgm:t>
    </dgm:pt>
    <dgm:pt modelId="{E7779041-50CF-4A76-81FA-32529859E3EF}" type="pres">
      <dgm:prSet presAssocID="{73F7334E-0359-400D-9BC0-71FC4B7B2299}" presName="Name66" presStyleLbl="parChTrans1D2" presStyleIdx="0" presStyleCnt="2"/>
      <dgm:spPr/>
      <dgm:t>
        <a:bodyPr/>
        <a:lstStyle/>
        <a:p>
          <a:pPr rtl="1"/>
          <a:endParaRPr lang="ar-SA"/>
        </a:p>
      </dgm:t>
    </dgm:pt>
    <dgm:pt modelId="{1CEEC4DF-05C8-41CB-9167-D7EABC862DF2}" type="pres">
      <dgm:prSet presAssocID="{39F2A6C4-AB7A-4ED1-8286-D56B111274BC}" presName="hierRoot2" presStyleCnt="0">
        <dgm:presLayoutVars>
          <dgm:hierBranch val="init"/>
        </dgm:presLayoutVars>
      </dgm:prSet>
      <dgm:spPr/>
      <dgm:t>
        <a:bodyPr/>
        <a:lstStyle/>
        <a:p>
          <a:pPr rtl="1"/>
          <a:endParaRPr lang="ar-SA"/>
        </a:p>
      </dgm:t>
    </dgm:pt>
    <dgm:pt modelId="{88D9C7B0-98D8-4375-A071-25859EC5253B}" type="pres">
      <dgm:prSet presAssocID="{39F2A6C4-AB7A-4ED1-8286-D56B111274BC}" presName="rootComposite" presStyleCnt="0"/>
      <dgm:spPr/>
      <dgm:t>
        <a:bodyPr/>
        <a:lstStyle/>
        <a:p>
          <a:pPr rtl="1"/>
          <a:endParaRPr lang="ar-SA"/>
        </a:p>
      </dgm:t>
    </dgm:pt>
    <dgm:pt modelId="{3EFF2D17-C3FF-4A4E-BE2F-DCBAAF0FCCC7}" type="pres">
      <dgm:prSet presAssocID="{39F2A6C4-AB7A-4ED1-8286-D56B111274BC}" presName="rootText" presStyleLbl="node2" presStyleIdx="0" presStyleCnt="2" custScaleX="125512">
        <dgm:presLayoutVars>
          <dgm:chPref val="3"/>
        </dgm:presLayoutVars>
      </dgm:prSet>
      <dgm:spPr/>
      <dgm:t>
        <a:bodyPr/>
        <a:lstStyle/>
        <a:p>
          <a:pPr rtl="1"/>
          <a:endParaRPr lang="ar-SA"/>
        </a:p>
      </dgm:t>
    </dgm:pt>
    <dgm:pt modelId="{FF722E62-5A83-4389-8EC1-21CC67BF6636}" type="pres">
      <dgm:prSet presAssocID="{39F2A6C4-AB7A-4ED1-8286-D56B111274BC}" presName="rootConnector" presStyleLbl="node2" presStyleIdx="0" presStyleCnt="2"/>
      <dgm:spPr/>
      <dgm:t>
        <a:bodyPr/>
        <a:lstStyle/>
        <a:p>
          <a:pPr rtl="1"/>
          <a:endParaRPr lang="ar-SA"/>
        </a:p>
      </dgm:t>
    </dgm:pt>
    <dgm:pt modelId="{2310046D-D445-4ED1-9F23-2F9A1138AF24}" type="pres">
      <dgm:prSet presAssocID="{39F2A6C4-AB7A-4ED1-8286-D56B111274BC}" presName="hierChild4" presStyleCnt="0"/>
      <dgm:spPr/>
      <dgm:t>
        <a:bodyPr/>
        <a:lstStyle/>
        <a:p>
          <a:pPr rtl="1"/>
          <a:endParaRPr lang="ar-SA"/>
        </a:p>
      </dgm:t>
    </dgm:pt>
    <dgm:pt modelId="{4B89E424-B6EE-4EEA-9454-E3AC6CE0C8E1}" type="pres">
      <dgm:prSet presAssocID="{39F2A6C4-AB7A-4ED1-8286-D56B111274BC}" presName="hierChild5" presStyleCnt="0"/>
      <dgm:spPr/>
      <dgm:t>
        <a:bodyPr/>
        <a:lstStyle/>
        <a:p>
          <a:pPr rtl="1"/>
          <a:endParaRPr lang="ar-SA"/>
        </a:p>
      </dgm:t>
    </dgm:pt>
    <dgm:pt modelId="{3354991E-14BD-49D0-9974-9F5F070505D6}" type="pres">
      <dgm:prSet presAssocID="{72AFE78A-6A3B-4D5B-B2C7-2586737E4C74}" presName="Name66" presStyleLbl="parChTrans1D2" presStyleIdx="1" presStyleCnt="2"/>
      <dgm:spPr/>
      <dgm:t>
        <a:bodyPr/>
        <a:lstStyle/>
        <a:p>
          <a:pPr rtl="1"/>
          <a:endParaRPr lang="ar-SA"/>
        </a:p>
      </dgm:t>
    </dgm:pt>
    <dgm:pt modelId="{2F437FF8-33B7-4804-BD67-2C7C8B436469}" type="pres">
      <dgm:prSet presAssocID="{EA75DE79-587D-4A0B-A2A9-D8F88089C8E6}" presName="hierRoot2" presStyleCnt="0">
        <dgm:presLayoutVars>
          <dgm:hierBranch val="init"/>
        </dgm:presLayoutVars>
      </dgm:prSet>
      <dgm:spPr/>
      <dgm:t>
        <a:bodyPr/>
        <a:lstStyle/>
        <a:p>
          <a:pPr rtl="1"/>
          <a:endParaRPr lang="ar-SA"/>
        </a:p>
      </dgm:t>
    </dgm:pt>
    <dgm:pt modelId="{16958101-8D01-4CDE-B15F-056D187DEAC8}" type="pres">
      <dgm:prSet presAssocID="{EA75DE79-587D-4A0B-A2A9-D8F88089C8E6}" presName="rootComposite" presStyleCnt="0"/>
      <dgm:spPr/>
      <dgm:t>
        <a:bodyPr/>
        <a:lstStyle/>
        <a:p>
          <a:pPr rtl="1"/>
          <a:endParaRPr lang="ar-SA"/>
        </a:p>
      </dgm:t>
    </dgm:pt>
    <dgm:pt modelId="{45B7C4E4-2985-4E09-9376-11502B065313}" type="pres">
      <dgm:prSet presAssocID="{EA75DE79-587D-4A0B-A2A9-D8F88089C8E6}" presName="rootText" presStyleLbl="node2" presStyleIdx="1" presStyleCnt="2" custScaleX="122807">
        <dgm:presLayoutVars>
          <dgm:chPref val="3"/>
        </dgm:presLayoutVars>
      </dgm:prSet>
      <dgm:spPr/>
      <dgm:t>
        <a:bodyPr/>
        <a:lstStyle/>
        <a:p>
          <a:pPr rtl="1"/>
          <a:endParaRPr lang="ar-SA"/>
        </a:p>
      </dgm:t>
    </dgm:pt>
    <dgm:pt modelId="{E01E745A-304F-4735-9202-53E2A595504D}" type="pres">
      <dgm:prSet presAssocID="{EA75DE79-587D-4A0B-A2A9-D8F88089C8E6}" presName="rootConnector" presStyleLbl="node2" presStyleIdx="1" presStyleCnt="2"/>
      <dgm:spPr/>
      <dgm:t>
        <a:bodyPr/>
        <a:lstStyle/>
        <a:p>
          <a:pPr rtl="1"/>
          <a:endParaRPr lang="ar-SA"/>
        </a:p>
      </dgm:t>
    </dgm:pt>
    <dgm:pt modelId="{6271F89F-CB03-41D4-AA02-DD674EBBF2CA}" type="pres">
      <dgm:prSet presAssocID="{EA75DE79-587D-4A0B-A2A9-D8F88089C8E6}" presName="hierChild4" presStyleCnt="0"/>
      <dgm:spPr/>
      <dgm:t>
        <a:bodyPr/>
        <a:lstStyle/>
        <a:p>
          <a:pPr rtl="1"/>
          <a:endParaRPr lang="ar-SA"/>
        </a:p>
      </dgm:t>
    </dgm:pt>
    <dgm:pt modelId="{1E4BDEB8-4B84-4400-B9FF-353FFBB48D3F}" type="pres">
      <dgm:prSet presAssocID="{EA75DE79-587D-4A0B-A2A9-D8F88089C8E6}" presName="hierChild5" presStyleCnt="0"/>
      <dgm:spPr/>
      <dgm:t>
        <a:bodyPr/>
        <a:lstStyle/>
        <a:p>
          <a:pPr rtl="1"/>
          <a:endParaRPr lang="ar-SA"/>
        </a:p>
      </dgm:t>
    </dgm:pt>
    <dgm:pt modelId="{F3491718-55AC-438F-B80E-329A2E00EAB8}" type="pres">
      <dgm:prSet presAssocID="{33D39921-07F0-4B80-B41F-2C610A6638DB}" presName="hierChild3" presStyleCnt="0"/>
      <dgm:spPr/>
      <dgm:t>
        <a:bodyPr/>
        <a:lstStyle/>
        <a:p>
          <a:pPr rtl="1"/>
          <a:endParaRPr lang="ar-SA"/>
        </a:p>
      </dgm:t>
    </dgm:pt>
    <dgm:pt modelId="{4876A0E4-4321-4A67-A2D5-CED06F71ABA0}" type="pres">
      <dgm:prSet presAssocID="{F1E04851-058E-4250-8CA7-11446929E18A}" presName="hierRoot1" presStyleCnt="0">
        <dgm:presLayoutVars>
          <dgm:hierBranch val="init"/>
        </dgm:presLayoutVars>
      </dgm:prSet>
      <dgm:spPr/>
      <dgm:t>
        <a:bodyPr/>
        <a:lstStyle/>
        <a:p>
          <a:pPr rtl="1"/>
          <a:endParaRPr lang="ar-SA"/>
        </a:p>
      </dgm:t>
    </dgm:pt>
    <dgm:pt modelId="{ACD61CBB-9EBB-463F-A227-A3C05AD9CD0D}" type="pres">
      <dgm:prSet presAssocID="{F1E04851-058E-4250-8CA7-11446929E18A}" presName="rootComposite1" presStyleCnt="0"/>
      <dgm:spPr/>
      <dgm:t>
        <a:bodyPr/>
        <a:lstStyle/>
        <a:p>
          <a:pPr rtl="1"/>
          <a:endParaRPr lang="ar-SA"/>
        </a:p>
      </dgm:t>
    </dgm:pt>
    <dgm:pt modelId="{E887207A-607B-41BA-AB57-FC42546975D0}" type="pres">
      <dgm:prSet presAssocID="{F1E04851-058E-4250-8CA7-11446929E18A}" presName="rootText1" presStyleLbl="node0" presStyleIdx="2" presStyleCnt="3" custScaleX="134757" custLinFactNeighborX="74119" custLinFactNeighborY="-11927">
        <dgm:presLayoutVars>
          <dgm:chPref val="3"/>
        </dgm:presLayoutVars>
      </dgm:prSet>
      <dgm:spPr/>
      <dgm:t>
        <a:bodyPr/>
        <a:lstStyle/>
        <a:p>
          <a:pPr rtl="1"/>
          <a:endParaRPr lang="ar-SA"/>
        </a:p>
      </dgm:t>
    </dgm:pt>
    <dgm:pt modelId="{8760BF78-6645-4164-864D-5E6D6EFB7299}" type="pres">
      <dgm:prSet presAssocID="{F1E04851-058E-4250-8CA7-11446929E18A}" presName="rootConnector1" presStyleLbl="node1" presStyleIdx="0" presStyleCnt="0"/>
      <dgm:spPr/>
      <dgm:t>
        <a:bodyPr/>
        <a:lstStyle/>
        <a:p>
          <a:pPr rtl="1"/>
          <a:endParaRPr lang="ar-SA"/>
        </a:p>
      </dgm:t>
    </dgm:pt>
    <dgm:pt modelId="{69EE2400-99FA-4817-AAD0-1A8D29DC2126}" type="pres">
      <dgm:prSet presAssocID="{F1E04851-058E-4250-8CA7-11446929E18A}" presName="hierChild2" presStyleCnt="0"/>
      <dgm:spPr/>
      <dgm:t>
        <a:bodyPr/>
        <a:lstStyle/>
        <a:p>
          <a:pPr rtl="1"/>
          <a:endParaRPr lang="ar-SA"/>
        </a:p>
      </dgm:t>
    </dgm:pt>
    <dgm:pt modelId="{A1F24666-4791-4565-8189-86FD62281BCE}" type="pres">
      <dgm:prSet presAssocID="{F1E04851-058E-4250-8CA7-11446929E18A}" presName="hierChild3" presStyleCnt="0"/>
      <dgm:spPr/>
      <dgm:t>
        <a:bodyPr/>
        <a:lstStyle/>
        <a:p>
          <a:pPr rtl="1"/>
          <a:endParaRPr lang="ar-SA"/>
        </a:p>
      </dgm:t>
    </dgm:pt>
  </dgm:ptLst>
  <dgm:cxnLst>
    <dgm:cxn modelId="{5F22E864-E7CB-48F2-9DCC-951CA3E20D37}" type="presOf" srcId="{504CC1C0-19A0-4B0D-B7A3-227B51E538BB}" destId="{7B760A2B-1BD6-489C-8B57-6E4931EC065F}" srcOrd="0" destOrd="0" presId="urn:microsoft.com/office/officeart/2009/3/layout/HorizontalOrganizationChart"/>
    <dgm:cxn modelId="{17DA2E03-D101-4DA0-8F56-01D8B09FFA11}" srcId="{E96166A9-55BC-4ADB-940F-44F53EC48761}" destId="{F1E04851-058E-4250-8CA7-11446929E18A}" srcOrd="2" destOrd="0" parTransId="{331C975C-DE9D-4184-A324-D49F5A33BEA8}" sibTransId="{A467DD3C-97E2-47D3-B450-83E53EE9AB77}"/>
    <dgm:cxn modelId="{978C2DC7-E637-4247-9F55-13EC66F4563F}" type="presOf" srcId="{33D39921-07F0-4B80-B41F-2C610A6638DB}" destId="{77009BF1-D724-4A78-AF73-F989D8C63D7E}" srcOrd="0" destOrd="0" presId="urn:microsoft.com/office/officeart/2009/3/layout/HorizontalOrganizationChart"/>
    <dgm:cxn modelId="{D94CD334-9059-40D3-BBD7-FEA936AB79E5}" type="presOf" srcId="{F1E04851-058E-4250-8CA7-11446929E18A}" destId="{E887207A-607B-41BA-AB57-FC42546975D0}" srcOrd="0" destOrd="0" presId="urn:microsoft.com/office/officeart/2009/3/layout/HorizontalOrganizationChart"/>
    <dgm:cxn modelId="{3B5ED9D2-C534-448A-B453-6467CD00C61C}" type="presOf" srcId="{39F2A6C4-AB7A-4ED1-8286-D56B111274BC}" destId="{3EFF2D17-C3FF-4A4E-BE2F-DCBAAF0FCCC7}" srcOrd="0" destOrd="0" presId="urn:microsoft.com/office/officeart/2009/3/layout/HorizontalOrganizationChart"/>
    <dgm:cxn modelId="{B20C321E-C702-45A5-9B10-ECA4F2AFFDAC}" type="presOf" srcId="{72AFE78A-6A3B-4D5B-B2C7-2586737E4C74}" destId="{3354991E-14BD-49D0-9974-9F5F070505D6}" srcOrd="0" destOrd="0" presId="urn:microsoft.com/office/officeart/2009/3/layout/HorizontalOrganizationChart"/>
    <dgm:cxn modelId="{BC8F3AA4-BED3-4FF1-AA1A-4450AC385ABF}" type="presOf" srcId="{504CC1C0-19A0-4B0D-B7A3-227B51E538BB}" destId="{1DCB28A0-A370-48D4-AEC4-459C212AEEA0}" srcOrd="1" destOrd="0" presId="urn:microsoft.com/office/officeart/2009/3/layout/HorizontalOrganizationChart"/>
    <dgm:cxn modelId="{C5AE96B8-102F-47F2-ADD9-E95AB5D9A54F}" type="presOf" srcId="{EA75DE79-587D-4A0B-A2A9-D8F88089C8E6}" destId="{E01E745A-304F-4735-9202-53E2A595504D}" srcOrd="1" destOrd="0" presId="urn:microsoft.com/office/officeart/2009/3/layout/HorizontalOrganizationChart"/>
    <dgm:cxn modelId="{8CAC270C-FDF2-42E1-A03D-926EEF586148}" type="presOf" srcId="{E96166A9-55BC-4ADB-940F-44F53EC48761}" destId="{47C4A6E6-6DE3-40FE-BA8D-3E74966FB770}" srcOrd="0" destOrd="0" presId="urn:microsoft.com/office/officeart/2009/3/layout/HorizontalOrganizationChart"/>
    <dgm:cxn modelId="{B600C098-15E4-4307-9819-61A00ADCDFE5}" type="presOf" srcId="{F1E04851-058E-4250-8CA7-11446929E18A}" destId="{8760BF78-6645-4164-864D-5E6D6EFB7299}" srcOrd="1" destOrd="0" presId="urn:microsoft.com/office/officeart/2009/3/layout/HorizontalOrganizationChart"/>
    <dgm:cxn modelId="{7F9A4783-4292-4A2C-A081-77BB06549B67}" srcId="{E96166A9-55BC-4ADB-940F-44F53EC48761}" destId="{504CC1C0-19A0-4B0D-B7A3-227B51E538BB}" srcOrd="0" destOrd="0" parTransId="{CDF859F6-7480-4C61-8E7E-0915D70CC8C8}" sibTransId="{1D697E6E-63EC-4B11-B703-3B51482F531E}"/>
    <dgm:cxn modelId="{F42BA909-346B-44C8-ABFF-2724124CC02E}" type="presOf" srcId="{73F7334E-0359-400D-9BC0-71FC4B7B2299}" destId="{E7779041-50CF-4A76-81FA-32529859E3EF}" srcOrd="0" destOrd="0" presId="urn:microsoft.com/office/officeart/2009/3/layout/HorizontalOrganizationChart"/>
    <dgm:cxn modelId="{B5BBA9FC-0CBE-4767-B52F-255C789DDE10}" srcId="{33D39921-07F0-4B80-B41F-2C610A6638DB}" destId="{39F2A6C4-AB7A-4ED1-8286-D56B111274BC}" srcOrd="0" destOrd="0" parTransId="{73F7334E-0359-400D-9BC0-71FC4B7B2299}" sibTransId="{E3BE1A9A-4006-433E-90EB-50AC7C3FB83B}"/>
    <dgm:cxn modelId="{F8085770-9D80-41BB-B3D6-D6FD94A117A5}" type="presOf" srcId="{39F2A6C4-AB7A-4ED1-8286-D56B111274BC}" destId="{FF722E62-5A83-4389-8EC1-21CC67BF6636}" srcOrd="1" destOrd="0" presId="urn:microsoft.com/office/officeart/2009/3/layout/HorizontalOrganizationChart"/>
    <dgm:cxn modelId="{E7107353-6C70-4602-B1CB-B22532401E0C}" type="presOf" srcId="{EA75DE79-587D-4A0B-A2A9-D8F88089C8E6}" destId="{45B7C4E4-2985-4E09-9376-11502B065313}" srcOrd="0" destOrd="0" presId="urn:microsoft.com/office/officeart/2009/3/layout/HorizontalOrganizationChart"/>
    <dgm:cxn modelId="{9DEA6E40-8065-46E3-8545-B35F2D95B2AB}" type="presOf" srcId="{33D39921-07F0-4B80-B41F-2C610A6638DB}" destId="{23084866-45E6-4254-A9DE-5F6FEDB66156}" srcOrd="1" destOrd="0" presId="urn:microsoft.com/office/officeart/2009/3/layout/HorizontalOrganizationChart"/>
    <dgm:cxn modelId="{A37CD516-8E54-4297-9A07-90D3EBB7D12B}" srcId="{E96166A9-55BC-4ADB-940F-44F53EC48761}" destId="{33D39921-07F0-4B80-B41F-2C610A6638DB}" srcOrd="1" destOrd="0" parTransId="{0FC473ED-FFC4-4B95-AF11-CEF22283390C}" sibTransId="{3FD8B249-8B48-4876-83AF-488F57330D16}"/>
    <dgm:cxn modelId="{5388D046-0878-45A6-91B9-E44143FFA69C}" srcId="{33D39921-07F0-4B80-B41F-2C610A6638DB}" destId="{EA75DE79-587D-4A0B-A2A9-D8F88089C8E6}" srcOrd="1" destOrd="0" parTransId="{72AFE78A-6A3B-4D5B-B2C7-2586737E4C74}" sibTransId="{4F76BAC1-916A-402B-B384-040378D3986B}"/>
    <dgm:cxn modelId="{B7C24D81-2D72-4DE1-9236-90B894E55488}" type="presParOf" srcId="{47C4A6E6-6DE3-40FE-BA8D-3E74966FB770}" destId="{BFA6239D-B448-4E69-819C-39D7D1E99F55}" srcOrd="0" destOrd="0" presId="urn:microsoft.com/office/officeart/2009/3/layout/HorizontalOrganizationChart"/>
    <dgm:cxn modelId="{453C6102-13E5-4733-95A6-71671E8B587D}" type="presParOf" srcId="{BFA6239D-B448-4E69-819C-39D7D1E99F55}" destId="{167A31D5-AF3C-4685-A079-9B19E4D0EFA8}" srcOrd="0" destOrd="0" presId="urn:microsoft.com/office/officeart/2009/3/layout/HorizontalOrganizationChart"/>
    <dgm:cxn modelId="{51DBDE6B-9C2A-4ECA-92B9-1711479C57E2}" type="presParOf" srcId="{167A31D5-AF3C-4685-A079-9B19E4D0EFA8}" destId="{7B760A2B-1BD6-489C-8B57-6E4931EC065F}" srcOrd="0" destOrd="0" presId="urn:microsoft.com/office/officeart/2009/3/layout/HorizontalOrganizationChart"/>
    <dgm:cxn modelId="{89BB3891-55DA-4939-BF9C-095924E0D761}" type="presParOf" srcId="{167A31D5-AF3C-4685-A079-9B19E4D0EFA8}" destId="{1DCB28A0-A370-48D4-AEC4-459C212AEEA0}" srcOrd="1" destOrd="0" presId="urn:microsoft.com/office/officeart/2009/3/layout/HorizontalOrganizationChart"/>
    <dgm:cxn modelId="{E14B58EF-A224-4EA3-BF6B-606210EF6D95}" type="presParOf" srcId="{BFA6239D-B448-4E69-819C-39D7D1E99F55}" destId="{86C32EE3-E8C1-4A14-8349-142F7DD610E3}" srcOrd="1" destOrd="0" presId="urn:microsoft.com/office/officeart/2009/3/layout/HorizontalOrganizationChart"/>
    <dgm:cxn modelId="{096F00EF-AE73-4FAF-903F-2ACE97407A90}" type="presParOf" srcId="{BFA6239D-B448-4E69-819C-39D7D1E99F55}" destId="{22A0BCA6-4F3B-42E7-A57C-87BDE9ACA85A}" srcOrd="2" destOrd="0" presId="urn:microsoft.com/office/officeart/2009/3/layout/HorizontalOrganizationChart"/>
    <dgm:cxn modelId="{27FB509B-72E7-40F8-A1AD-B5AD5F33F6EE}" type="presParOf" srcId="{47C4A6E6-6DE3-40FE-BA8D-3E74966FB770}" destId="{EEFDC63F-BDEC-4B22-B2D6-1A57C46CAE3F}" srcOrd="1" destOrd="0" presId="urn:microsoft.com/office/officeart/2009/3/layout/HorizontalOrganizationChart"/>
    <dgm:cxn modelId="{C83B2AD5-5444-4568-9D78-FDEBB03EA204}" type="presParOf" srcId="{EEFDC63F-BDEC-4B22-B2D6-1A57C46CAE3F}" destId="{07995F87-6BC3-4E84-A0F0-5BFEB2DC98DB}" srcOrd="0" destOrd="0" presId="urn:microsoft.com/office/officeart/2009/3/layout/HorizontalOrganizationChart"/>
    <dgm:cxn modelId="{424178C6-0A00-4CC0-B669-204F9F0DBAB2}" type="presParOf" srcId="{07995F87-6BC3-4E84-A0F0-5BFEB2DC98DB}" destId="{77009BF1-D724-4A78-AF73-F989D8C63D7E}" srcOrd="0" destOrd="0" presId="urn:microsoft.com/office/officeart/2009/3/layout/HorizontalOrganizationChart"/>
    <dgm:cxn modelId="{6B0AEDB4-5240-4D76-A900-AD2DEEC71585}" type="presParOf" srcId="{07995F87-6BC3-4E84-A0F0-5BFEB2DC98DB}" destId="{23084866-45E6-4254-A9DE-5F6FEDB66156}" srcOrd="1" destOrd="0" presId="urn:microsoft.com/office/officeart/2009/3/layout/HorizontalOrganizationChart"/>
    <dgm:cxn modelId="{32F2CCAC-A214-4044-8710-FC69F533CA8A}" type="presParOf" srcId="{EEFDC63F-BDEC-4B22-B2D6-1A57C46CAE3F}" destId="{0B715A2A-4F6C-466E-90D1-2C5BFCDCCFA0}" srcOrd="1" destOrd="0" presId="urn:microsoft.com/office/officeart/2009/3/layout/HorizontalOrganizationChart"/>
    <dgm:cxn modelId="{513883EA-8ED1-4DC7-9B4D-118CF11C8D28}" type="presParOf" srcId="{0B715A2A-4F6C-466E-90D1-2C5BFCDCCFA0}" destId="{E7779041-50CF-4A76-81FA-32529859E3EF}" srcOrd="0" destOrd="0" presId="urn:microsoft.com/office/officeart/2009/3/layout/HorizontalOrganizationChart"/>
    <dgm:cxn modelId="{53F6E462-FEF0-4460-85C7-F184DDDE0919}" type="presParOf" srcId="{0B715A2A-4F6C-466E-90D1-2C5BFCDCCFA0}" destId="{1CEEC4DF-05C8-41CB-9167-D7EABC862DF2}" srcOrd="1" destOrd="0" presId="urn:microsoft.com/office/officeart/2009/3/layout/HorizontalOrganizationChart"/>
    <dgm:cxn modelId="{C29EEC2A-24D1-491F-A16F-B76874E661AA}" type="presParOf" srcId="{1CEEC4DF-05C8-41CB-9167-D7EABC862DF2}" destId="{88D9C7B0-98D8-4375-A071-25859EC5253B}" srcOrd="0" destOrd="0" presId="urn:microsoft.com/office/officeart/2009/3/layout/HorizontalOrganizationChart"/>
    <dgm:cxn modelId="{BE3D1C48-B20A-4C20-90C4-AD6B2D95349B}" type="presParOf" srcId="{88D9C7B0-98D8-4375-A071-25859EC5253B}" destId="{3EFF2D17-C3FF-4A4E-BE2F-DCBAAF0FCCC7}" srcOrd="0" destOrd="0" presId="urn:microsoft.com/office/officeart/2009/3/layout/HorizontalOrganizationChart"/>
    <dgm:cxn modelId="{4A10E646-A629-459D-9875-FF6DE1136ED1}" type="presParOf" srcId="{88D9C7B0-98D8-4375-A071-25859EC5253B}" destId="{FF722E62-5A83-4389-8EC1-21CC67BF6636}" srcOrd="1" destOrd="0" presId="urn:microsoft.com/office/officeart/2009/3/layout/HorizontalOrganizationChart"/>
    <dgm:cxn modelId="{56B18D37-01B3-439F-B26F-05B823AE9E10}" type="presParOf" srcId="{1CEEC4DF-05C8-41CB-9167-D7EABC862DF2}" destId="{2310046D-D445-4ED1-9F23-2F9A1138AF24}" srcOrd="1" destOrd="0" presId="urn:microsoft.com/office/officeart/2009/3/layout/HorizontalOrganizationChart"/>
    <dgm:cxn modelId="{0989824E-42A0-4E73-B540-797F1AB2503A}" type="presParOf" srcId="{1CEEC4DF-05C8-41CB-9167-D7EABC862DF2}" destId="{4B89E424-B6EE-4EEA-9454-E3AC6CE0C8E1}" srcOrd="2" destOrd="0" presId="urn:microsoft.com/office/officeart/2009/3/layout/HorizontalOrganizationChart"/>
    <dgm:cxn modelId="{E5F103B2-8E36-43CC-B73A-2D75EE666829}" type="presParOf" srcId="{0B715A2A-4F6C-466E-90D1-2C5BFCDCCFA0}" destId="{3354991E-14BD-49D0-9974-9F5F070505D6}" srcOrd="2" destOrd="0" presId="urn:microsoft.com/office/officeart/2009/3/layout/HorizontalOrganizationChart"/>
    <dgm:cxn modelId="{6FE10209-F6FB-48CA-A39A-AAA50A9B293F}" type="presParOf" srcId="{0B715A2A-4F6C-466E-90D1-2C5BFCDCCFA0}" destId="{2F437FF8-33B7-4804-BD67-2C7C8B436469}" srcOrd="3" destOrd="0" presId="urn:microsoft.com/office/officeart/2009/3/layout/HorizontalOrganizationChart"/>
    <dgm:cxn modelId="{542E08CA-2BBF-4965-932E-9F774F78F088}" type="presParOf" srcId="{2F437FF8-33B7-4804-BD67-2C7C8B436469}" destId="{16958101-8D01-4CDE-B15F-056D187DEAC8}" srcOrd="0" destOrd="0" presId="urn:microsoft.com/office/officeart/2009/3/layout/HorizontalOrganizationChart"/>
    <dgm:cxn modelId="{51E29D17-5AEB-4E99-A4D8-D6EB7590BF31}" type="presParOf" srcId="{16958101-8D01-4CDE-B15F-056D187DEAC8}" destId="{45B7C4E4-2985-4E09-9376-11502B065313}" srcOrd="0" destOrd="0" presId="urn:microsoft.com/office/officeart/2009/3/layout/HorizontalOrganizationChart"/>
    <dgm:cxn modelId="{92A48A1E-1728-44CE-8407-ACFBF5008F50}" type="presParOf" srcId="{16958101-8D01-4CDE-B15F-056D187DEAC8}" destId="{E01E745A-304F-4735-9202-53E2A595504D}" srcOrd="1" destOrd="0" presId="urn:microsoft.com/office/officeart/2009/3/layout/HorizontalOrganizationChart"/>
    <dgm:cxn modelId="{7C50B316-5445-4455-BBDD-65082D4C112E}" type="presParOf" srcId="{2F437FF8-33B7-4804-BD67-2C7C8B436469}" destId="{6271F89F-CB03-41D4-AA02-DD674EBBF2CA}" srcOrd="1" destOrd="0" presId="urn:microsoft.com/office/officeart/2009/3/layout/HorizontalOrganizationChart"/>
    <dgm:cxn modelId="{32E129F4-6DBB-4850-96C9-89ECA1F043EF}" type="presParOf" srcId="{2F437FF8-33B7-4804-BD67-2C7C8B436469}" destId="{1E4BDEB8-4B84-4400-B9FF-353FFBB48D3F}" srcOrd="2" destOrd="0" presId="urn:microsoft.com/office/officeart/2009/3/layout/HorizontalOrganizationChart"/>
    <dgm:cxn modelId="{CE3B7A7D-A9E6-4801-9DDE-96B3874183EF}" type="presParOf" srcId="{EEFDC63F-BDEC-4B22-B2D6-1A57C46CAE3F}" destId="{F3491718-55AC-438F-B80E-329A2E00EAB8}" srcOrd="2" destOrd="0" presId="urn:microsoft.com/office/officeart/2009/3/layout/HorizontalOrganizationChart"/>
    <dgm:cxn modelId="{0DBEE92A-51F2-42A9-B35E-22C767CD938C}" type="presParOf" srcId="{47C4A6E6-6DE3-40FE-BA8D-3E74966FB770}" destId="{4876A0E4-4321-4A67-A2D5-CED06F71ABA0}" srcOrd="2" destOrd="0" presId="urn:microsoft.com/office/officeart/2009/3/layout/HorizontalOrganizationChart"/>
    <dgm:cxn modelId="{43B596AC-BAC4-46FB-8C0C-7BE878734DF2}" type="presParOf" srcId="{4876A0E4-4321-4A67-A2D5-CED06F71ABA0}" destId="{ACD61CBB-9EBB-463F-A227-A3C05AD9CD0D}" srcOrd="0" destOrd="0" presId="urn:microsoft.com/office/officeart/2009/3/layout/HorizontalOrganizationChart"/>
    <dgm:cxn modelId="{7D09A487-6145-48F4-B8C0-0F70B50306F1}" type="presParOf" srcId="{ACD61CBB-9EBB-463F-A227-A3C05AD9CD0D}" destId="{E887207A-607B-41BA-AB57-FC42546975D0}" srcOrd="0" destOrd="0" presId="urn:microsoft.com/office/officeart/2009/3/layout/HorizontalOrganizationChart"/>
    <dgm:cxn modelId="{1708932E-E453-4F12-A94C-1F6384B24DEA}" type="presParOf" srcId="{ACD61CBB-9EBB-463F-A227-A3C05AD9CD0D}" destId="{8760BF78-6645-4164-864D-5E6D6EFB7299}" srcOrd="1" destOrd="0" presId="urn:microsoft.com/office/officeart/2009/3/layout/HorizontalOrganizationChart"/>
    <dgm:cxn modelId="{869F5BE3-124B-4632-A328-81A9350D6AE5}" type="presParOf" srcId="{4876A0E4-4321-4A67-A2D5-CED06F71ABA0}" destId="{69EE2400-99FA-4817-AAD0-1A8D29DC2126}" srcOrd="1" destOrd="0" presId="urn:microsoft.com/office/officeart/2009/3/layout/HorizontalOrganizationChart"/>
    <dgm:cxn modelId="{22F6003E-8C45-46A8-AE25-EB0CCBAF6584}" type="presParOf" srcId="{4876A0E4-4321-4A67-A2D5-CED06F71ABA0}" destId="{A1F24666-4791-4565-8189-86FD62281BCE}" srcOrd="2" destOrd="0" presId="urn:microsoft.com/office/officeart/2009/3/layout/HorizontalOrganizationChart"/>
  </dgm:cxnLst>
  <dgm:bg/>
  <dgm:whole>
    <a:ln>
      <a:solidFill>
        <a:schemeClr val="bg1"/>
      </a:solidFill>
    </a:ln>
  </dgm:whole>
</dgm:dataModel>
</file>

<file path=ppt/diagrams/data79.xml><?xml version="1.0" encoding="utf-8"?>
<dgm:dataModel xmlns:dgm="http://schemas.openxmlformats.org/drawingml/2006/diagram" xmlns:a="http://schemas.openxmlformats.org/drawingml/2006/main">
  <dgm:ptLst>
    <dgm:pt modelId="{AE6342A5-3325-4E95-9651-9B36155B37CD}"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fr-FR"/>
        </a:p>
      </dgm:t>
    </dgm:pt>
    <dgm:pt modelId="{D01B647D-AF3F-4623-8C31-57A3D807A1E2}">
      <dgm:prSet phldrT="[Texte]" custT="1"/>
      <dgm:spPr>
        <a:solidFill>
          <a:srgbClr val="FFFF00"/>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1</a:t>
          </a:r>
          <a:endParaRPr lang="fr-FR" sz="2000" b="1" dirty="0">
            <a:solidFill>
              <a:schemeClr val="tx1"/>
            </a:solidFill>
            <a:cs typeface="+mj-cs"/>
          </a:endParaRPr>
        </a:p>
      </dgm:t>
    </dgm:pt>
    <dgm:pt modelId="{A5667086-41D4-4D81-92E7-131DA235F09A}" type="parTrans" cxnId="{02ADF8A7-1D6F-43E2-9616-D345D14340A8}">
      <dgm:prSet/>
      <dgm:spPr/>
      <dgm:t>
        <a:bodyPr/>
        <a:lstStyle/>
        <a:p>
          <a:endParaRPr lang="fr-FR"/>
        </a:p>
      </dgm:t>
    </dgm:pt>
    <dgm:pt modelId="{F2510889-6C1D-4325-94F0-4962CDE16C9D}" type="sibTrans" cxnId="{02ADF8A7-1D6F-43E2-9616-D345D14340A8}">
      <dgm:prSet/>
      <dgm:spPr/>
      <dgm:t>
        <a:bodyPr/>
        <a:lstStyle/>
        <a:p>
          <a:endParaRPr lang="fr-FR"/>
        </a:p>
      </dgm:t>
    </dgm:pt>
    <dgm:pt modelId="{7D9FB04A-AEB5-4C46-86EE-B74E9BA2ACD0}">
      <dgm:prSet phldrT="[Texte]" custT="1"/>
      <dgm:spPr>
        <a:solidFill>
          <a:schemeClr val="accent1">
            <a:lumMod val="40000"/>
            <a:lumOff val="60000"/>
          </a:schemeClr>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2</a:t>
          </a:r>
          <a:endParaRPr lang="fr-FR" sz="2000" b="1" dirty="0">
            <a:solidFill>
              <a:schemeClr val="tx1"/>
            </a:solidFill>
            <a:cs typeface="+mj-cs"/>
          </a:endParaRPr>
        </a:p>
      </dgm:t>
    </dgm:pt>
    <dgm:pt modelId="{E3B0D70B-387C-48D2-991B-FAF03431F1C4}" type="parTrans" cxnId="{82736EBB-71AE-4795-9B4D-30791929AD9A}">
      <dgm:prSet/>
      <dgm:spPr/>
      <dgm:t>
        <a:bodyPr/>
        <a:lstStyle/>
        <a:p>
          <a:endParaRPr lang="fr-FR"/>
        </a:p>
      </dgm:t>
    </dgm:pt>
    <dgm:pt modelId="{D918948E-5028-4074-B871-A044787B68C9}" type="sibTrans" cxnId="{82736EBB-71AE-4795-9B4D-30791929AD9A}">
      <dgm:prSet/>
      <dgm:spPr/>
      <dgm:t>
        <a:bodyPr/>
        <a:lstStyle/>
        <a:p>
          <a:endParaRPr lang="fr-FR"/>
        </a:p>
      </dgm:t>
    </dgm:pt>
    <dgm:pt modelId="{17363D58-1CE5-4103-9840-DF3B46537E01}">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9E61CE2E-CAAC-45A1-9B2A-CF56B3ABB2CF}" type="sibTrans" cxnId="{DCBBC89E-093C-4748-BF9E-C90C3C20ECA9}">
      <dgm:prSet/>
      <dgm:spPr/>
      <dgm:t>
        <a:bodyPr/>
        <a:lstStyle/>
        <a:p>
          <a:endParaRPr lang="fr-FR"/>
        </a:p>
      </dgm:t>
    </dgm:pt>
    <dgm:pt modelId="{9CCF6353-6CFA-43AF-8FE0-7204E3592A59}" type="parTrans" cxnId="{DCBBC89E-093C-4748-BF9E-C90C3C20ECA9}">
      <dgm:prSet/>
      <dgm:spPr/>
      <dgm:t>
        <a:bodyPr/>
        <a:lstStyle/>
        <a:p>
          <a:endParaRPr lang="fr-FR"/>
        </a:p>
      </dgm:t>
    </dgm:pt>
    <dgm:pt modelId="{2920BCD6-B3E4-49B3-A3AA-CEAB74EB82DE}">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6274DA07-7528-42C7-A9C8-065BF3BEC610}" type="sibTrans" cxnId="{54263311-F48B-41AC-BDE0-F534793D520D}">
      <dgm:prSet/>
      <dgm:spPr/>
      <dgm:t>
        <a:bodyPr/>
        <a:lstStyle/>
        <a:p>
          <a:endParaRPr lang="fr-FR"/>
        </a:p>
      </dgm:t>
    </dgm:pt>
    <dgm:pt modelId="{5B80076F-A64B-40E1-AB65-82D387EB6820}" type="parTrans" cxnId="{54263311-F48B-41AC-BDE0-F534793D520D}">
      <dgm:prSet/>
      <dgm:spPr/>
      <dgm:t>
        <a:bodyPr/>
        <a:lstStyle/>
        <a:p>
          <a:endParaRPr lang="fr-FR"/>
        </a:p>
      </dgm:t>
    </dgm:pt>
    <dgm:pt modelId="{6FEB966A-B773-43CE-982A-32496626E83E}" type="pres">
      <dgm:prSet presAssocID="{AE6342A5-3325-4E95-9651-9B36155B37CD}" presName="outerComposite" presStyleCnt="0">
        <dgm:presLayoutVars>
          <dgm:chMax val="2"/>
          <dgm:animLvl val="lvl"/>
          <dgm:resizeHandles val="exact"/>
        </dgm:presLayoutVars>
      </dgm:prSet>
      <dgm:spPr/>
      <dgm:t>
        <a:bodyPr/>
        <a:lstStyle/>
        <a:p>
          <a:endParaRPr lang="fr-FR"/>
        </a:p>
      </dgm:t>
    </dgm:pt>
    <dgm:pt modelId="{6A45746E-BF28-4C5C-8933-A420F0FA2CDC}" type="pres">
      <dgm:prSet presAssocID="{AE6342A5-3325-4E95-9651-9B36155B37CD}" presName="dummyMaxCanvas" presStyleCnt="0"/>
      <dgm:spPr/>
    </dgm:pt>
    <dgm:pt modelId="{96F746E6-D2D5-4EA8-B5F8-D3697AB4B1ED}" type="pres">
      <dgm:prSet presAssocID="{AE6342A5-3325-4E95-9651-9B36155B37CD}" presName="parentComposite" presStyleCnt="0"/>
      <dgm:spPr/>
    </dgm:pt>
    <dgm:pt modelId="{A3FBA9F2-6C52-4EFE-998B-388C69A9A393}" type="pres">
      <dgm:prSet presAssocID="{AE6342A5-3325-4E95-9651-9B36155B37CD}" presName="parent1" presStyleLbl="alignAccFollowNode1" presStyleIdx="0" presStyleCnt="4" custFlipVert="1" custScaleY="7427">
        <dgm:presLayoutVars>
          <dgm:chMax val="4"/>
        </dgm:presLayoutVars>
      </dgm:prSet>
      <dgm:spPr/>
      <dgm:t>
        <a:bodyPr/>
        <a:lstStyle/>
        <a:p>
          <a:endParaRPr lang="fr-FR"/>
        </a:p>
      </dgm:t>
    </dgm:pt>
    <dgm:pt modelId="{A35BE092-228B-4E3F-993E-A2D4ABD91426}" type="pres">
      <dgm:prSet presAssocID="{AE6342A5-3325-4E95-9651-9B36155B37CD}" presName="parent2" presStyleLbl="alignAccFollowNode1" presStyleIdx="1" presStyleCnt="4" custFlipVert="1" custScaleX="63761" custScaleY="7427">
        <dgm:presLayoutVars>
          <dgm:chMax val="4"/>
        </dgm:presLayoutVars>
      </dgm:prSet>
      <dgm:spPr/>
      <dgm:t>
        <a:bodyPr/>
        <a:lstStyle/>
        <a:p>
          <a:endParaRPr lang="fr-FR"/>
        </a:p>
      </dgm:t>
    </dgm:pt>
    <dgm:pt modelId="{B49D8F64-CBBA-4FCE-8C9C-E7BF1EF2DB7A}" type="pres">
      <dgm:prSet presAssocID="{AE6342A5-3325-4E95-9651-9B36155B37CD}" presName="childrenComposite" presStyleCnt="0"/>
      <dgm:spPr/>
    </dgm:pt>
    <dgm:pt modelId="{A7C07BBC-0481-4A10-A6F4-772E55A83049}" type="pres">
      <dgm:prSet presAssocID="{AE6342A5-3325-4E95-9651-9B36155B37CD}" presName="dummyMaxCanvas_ChildArea" presStyleCnt="0"/>
      <dgm:spPr/>
    </dgm:pt>
    <dgm:pt modelId="{470B8130-2164-4B92-B406-FF6788E81382}" type="pres">
      <dgm:prSet presAssocID="{AE6342A5-3325-4E95-9651-9B36155B37CD}" presName="fulcrum" presStyleLbl="alignAccFollowNode1" presStyleIdx="2" presStyleCnt="4"/>
      <dgm:spPr>
        <a:solidFill>
          <a:schemeClr val="tx1">
            <a:alpha val="90000"/>
          </a:schemeClr>
        </a:solidFill>
      </dgm:spPr>
    </dgm:pt>
    <dgm:pt modelId="{F0295B23-93E2-4333-9ADB-C94B9673881D}" type="pres">
      <dgm:prSet presAssocID="{AE6342A5-3325-4E95-9651-9B36155B37CD}" presName="balance_11" presStyleLbl="alignAccFollowNode1" presStyleIdx="3" presStyleCnt="4" custAng="20605647">
        <dgm:presLayoutVars>
          <dgm:bulletEnabled val="1"/>
        </dgm:presLayoutVars>
      </dgm:prSet>
      <dgm:spPr>
        <a:solidFill>
          <a:schemeClr val="tx1">
            <a:alpha val="90000"/>
          </a:schemeClr>
        </a:solidFill>
      </dgm:spPr>
    </dgm:pt>
    <dgm:pt modelId="{A67387FB-DF5B-4975-8084-C443B381A078}" type="pres">
      <dgm:prSet presAssocID="{AE6342A5-3325-4E95-9651-9B36155B37CD}" presName="left_11_1" presStyleLbl="node1" presStyleIdx="0" presStyleCnt="2" custAng="20674961" custScaleY="86775" custLinFactNeighborX="-6923" custLinFactNeighborY="26055">
        <dgm:presLayoutVars>
          <dgm:bulletEnabled val="1"/>
        </dgm:presLayoutVars>
      </dgm:prSet>
      <dgm:spPr/>
      <dgm:t>
        <a:bodyPr/>
        <a:lstStyle/>
        <a:p>
          <a:endParaRPr lang="fr-FR"/>
        </a:p>
      </dgm:t>
    </dgm:pt>
    <dgm:pt modelId="{08A405E8-63E6-49B2-BD9A-083CD0ACE683}" type="pres">
      <dgm:prSet presAssocID="{AE6342A5-3325-4E95-9651-9B36155B37CD}" presName="right_11_1" presStyleLbl="node1" presStyleIdx="1" presStyleCnt="2" custAng="20536910" custScaleY="86775" custLinFactNeighborX="-28027" custLinFactNeighborY="1439">
        <dgm:presLayoutVars>
          <dgm:bulletEnabled val="1"/>
        </dgm:presLayoutVars>
      </dgm:prSet>
      <dgm:spPr/>
      <dgm:t>
        <a:bodyPr/>
        <a:lstStyle/>
        <a:p>
          <a:endParaRPr lang="fr-FR"/>
        </a:p>
      </dgm:t>
    </dgm:pt>
  </dgm:ptLst>
  <dgm:cxnLst>
    <dgm:cxn modelId="{3635F06A-FD9D-434B-9A21-0EBC33ACED13}" type="presOf" srcId="{2920BCD6-B3E4-49B3-A3AA-CEAB74EB82DE}" destId="{A35BE092-228B-4E3F-993E-A2D4ABD91426}" srcOrd="0" destOrd="0" presId="urn:microsoft.com/office/officeart/2005/8/layout/balance1"/>
    <dgm:cxn modelId="{82736EBB-71AE-4795-9B4D-30791929AD9A}" srcId="{2920BCD6-B3E4-49B3-A3AA-CEAB74EB82DE}" destId="{7D9FB04A-AEB5-4C46-86EE-B74E9BA2ACD0}" srcOrd="0" destOrd="0" parTransId="{E3B0D70B-387C-48D2-991B-FAF03431F1C4}" sibTransId="{D918948E-5028-4074-B871-A044787B68C9}"/>
    <dgm:cxn modelId="{C50F15A6-E35F-467D-B9FB-B275C68A5259}" type="presOf" srcId="{AE6342A5-3325-4E95-9651-9B36155B37CD}" destId="{6FEB966A-B773-43CE-982A-32496626E83E}" srcOrd="0" destOrd="0" presId="urn:microsoft.com/office/officeart/2005/8/layout/balance1"/>
    <dgm:cxn modelId="{2CF66010-E508-46CA-86FB-76EA39AB1923}" type="presOf" srcId="{D01B647D-AF3F-4623-8C31-57A3D807A1E2}" destId="{A67387FB-DF5B-4975-8084-C443B381A078}" srcOrd="0" destOrd="0" presId="urn:microsoft.com/office/officeart/2005/8/layout/balance1"/>
    <dgm:cxn modelId="{DCBBC89E-093C-4748-BF9E-C90C3C20ECA9}" srcId="{AE6342A5-3325-4E95-9651-9B36155B37CD}" destId="{17363D58-1CE5-4103-9840-DF3B46537E01}" srcOrd="0" destOrd="0" parTransId="{9CCF6353-6CFA-43AF-8FE0-7204E3592A59}" sibTransId="{9E61CE2E-CAAC-45A1-9B2A-CF56B3ABB2CF}"/>
    <dgm:cxn modelId="{40627008-CBD1-4D5F-BB0B-8BDFB952232E}" type="presOf" srcId="{17363D58-1CE5-4103-9840-DF3B46537E01}" destId="{A3FBA9F2-6C52-4EFE-998B-388C69A9A393}" srcOrd="0" destOrd="0" presId="urn:microsoft.com/office/officeart/2005/8/layout/balance1"/>
    <dgm:cxn modelId="{AB512F87-03C3-4DFC-A2AE-4059BD36993F}" type="presOf" srcId="{7D9FB04A-AEB5-4C46-86EE-B74E9BA2ACD0}" destId="{08A405E8-63E6-49B2-BD9A-083CD0ACE683}" srcOrd="0" destOrd="0" presId="urn:microsoft.com/office/officeart/2005/8/layout/balance1"/>
    <dgm:cxn modelId="{02ADF8A7-1D6F-43E2-9616-D345D14340A8}" srcId="{17363D58-1CE5-4103-9840-DF3B46537E01}" destId="{D01B647D-AF3F-4623-8C31-57A3D807A1E2}" srcOrd="0" destOrd="0" parTransId="{A5667086-41D4-4D81-92E7-131DA235F09A}" sibTransId="{F2510889-6C1D-4325-94F0-4962CDE16C9D}"/>
    <dgm:cxn modelId="{54263311-F48B-41AC-BDE0-F534793D520D}" srcId="{AE6342A5-3325-4E95-9651-9B36155B37CD}" destId="{2920BCD6-B3E4-49B3-A3AA-CEAB74EB82DE}" srcOrd="1" destOrd="0" parTransId="{5B80076F-A64B-40E1-AB65-82D387EB6820}" sibTransId="{6274DA07-7528-42C7-A9C8-065BF3BEC610}"/>
    <dgm:cxn modelId="{992EE37B-70B6-4D50-B2EE-724ED785FD6C}" type="presParOf" srcId="{6FEB966A-B773-43CE-982A-32496626E83E}" destId="{6A45746E-BF28-4C5C-8933-A420F0FA2CDC}" srcOrd="0" destOrd="0" presId="urn:microsoft.com/office/officeart/2005/8/layout/balance1"/>
    <dgm:cxn modelId="{84823514-E71C-4CCA-A96A-0C23AC4A4182}" type="presParOf" srcId="{6FEB966A-B773-43CE-982A-32496626E83E}" destId="{96F746E6-D2D5-4EA8-B5F8-D3697AB4B1ED}" srcOrd="1" destOrd="0" presId="urn:microsoft.com/office/officeart/2005/8/layout/balance1"/>
    <dgm:cxn modelId="{E19C1B2C-CB07-4E1F-B92F-C1DE50C75207}" type="presParOf" srcId="{96F746E6-D2D5-4EA8-B5F8-D3697AB4B1ED}" destId="{A3FBA9F2-6C52-4EFE-998B-388C69A9A393}" srcOrd="0" destOrd="0" presId="urn:microsoft.com/office/officeart/2005/8/layout/balance1"/>
    <dgm:cxn modelId="{8B785225-C8E9-4492-B3E9-E8E502575EA2}" type="presParOf" srcId="{96F746E6-D2D5-4EA8-B5F8-D3697AB4B1ED}" destId="{A35BE092-228B-4E3F-993E-A2D4ABD91426}" srcOrd="1" destOrd="0" presId="urn:microsoft.com/office/officeart/2005/8/layout/balance1"/>
    <dgm:cxn modelId="{AF2BCE00-385E-4DDF-8407-7F673B303C8C}" type="presParOf" srcId="{6FEB966A-B773-43CE-982A-32496626E83E}" destId="{B49D8F64-CBBA-4FCE-8C9C-E7BF1EF2DB7A}" srcOrd="2" destOrd="0" presId="urn:microsoft.com/office/officeart/2005/8/layout/balance1"/>
    <dgm:cxn modelId="{0BD98840-08A1-45BF-ACF0-8A2F664CFFA2}" type="presParOf" srcId="{B49D8F64-CBBA-4FCE-8C9C-E7BF1EF2DB7A}" destId="{A7C07BBC-0481-4A10-A6F4-772E55A83049}" srcOrd="0" destOrd="0" presId="urn:microsoft.com/office/officeart/2005/8/layout/balance1"/>
    <dgm:cxn modelId="{02656E5A-AE41-43E7-9D41-6636D83E9A55}" type="presParOf" srcId="{B49D8F64-CBBA-4FCE-8C9C-E7BF1EF2DB7A}" destId="{470B8130-2164-4B92-B406-FF6788E81382}" srcOrd="1" destOrd="0" presId="urn:microsoft.com/office/officeart/2005/8/layout/balance1"/>
    <dgm:cxn modelId="{BC42233D-6D9C-4685-84E1-339D4588C674}" type="presParOf" srcId="{B49D8F64-CBBA-4FCE-8C9C-E7BF1EF2DB7A}" destId="{F0295B23-93E2-4333-9ADB-C94B9673881D}" srcOrd="2" destOrd="0" presId="urn:microsoft.com/office/officeart/2005/8/layout/balance1"/>
    <dgm:cxn modelId="{612BE2BE-575B-4570-8215-2393E469DF50}" type="presParOf" srcId="{B49D8F64-CBBA-4FCE-8C9C-E7BF1EF2DB7A}" destId="{A67387FB-DF5B-4975-8084-C443B381A078}" srcOrd="3" destOrd="0" presId="urn:microsoft.com/office/officeart/2005/8/layout/balance1"/>
    <dgm:cxn modelId="{78D8E675-0AAD-4697-AEEC-EF1C3DFF690B}" type="presParOf" srcId="{B49D8F64-CBBA-4FCE-8C9C-E7BF1EF2DB7A}" destId="{08A405E8-63E6-49B2-BD9A-083CD0ACE683}" srcOrd="4" destOrd="0" presId="urn:microsoft.com/office/officeart/2005/8/layout/balance1"/>
  </dgm:cxnLst>
  <dgm:bg/>
  <dgm:whole>
    <a:ln>
      <a:solidFill>
        <a:schemeClr val="bg1"/>
      </a:solidFill>
    </a:ln>
  </dgm:whole>
</dgm:dataModel>
</file>

<file path=ppt/diagrams/data80.xml><?xml version="1.0" encoding="utf-8"?>
<dgm:dataModel xmlns:dgm="http://schemas.openxmlformats.org/drawingml/2006/diagram" xmlns:a="http://schemas.openxmlformats.org/drawingml/2006/main">
  <dgm:ptLst>
    <dgm:pt modelId="{EB378A68-9C7C-4C6C-A59F-DB35770EB1A8}" type="doc">
      <dgm:prSet loTypeId="urn:microsoft.com/office/officeart/2008/layout/HorizontalMultiLevelHierarchy" loCatId="hierarchy" qsTypeId="urn:microsoft.com/office/officeart/2005/8/quickstyle/simple1" qsCatId="simple" csTypeId="urn:microsoft.com/office/officeart/2005/8/colors/accent0_1" csCatId="mainScheme" phldr="1"/>
      <dgm:spPr/>
      <dgm:t>
        <a:bodyPr/>
        <a:lstStyle/>
        <a:p>
          <a:endParaRPr lang="fr-FR"/>
        </a:p>
      </dgm:t>
    </dgm:pt>
    <dgm:pt modelId="{35238A60-6A02-4C28-AC6C-24AFDF655360}">
      <dgm:prSet phldrT="[Texte]" custT="1"/>
      <dgm:spPr>
        <a:ln>
          <a:solidFill>
            <a:schemeClr val="bg1"/>
          </a:solidFill>
        </a:ln>
      </dgm:spPr>
      <dgm:t>
        <a:bodyPr/>
        <a:lstStyle/>
        <a:p>
          <a:pPr algn="just"/>
          <a:endParaRPr lang="fr-FR" sz="2400" b="1" dirty="0">
            <a:cs typeface="+mj-cs"/>
          </a:endParaRPr>
        </a:p>
      </dgm:t>
    </dgm:pt>
    <dgm:pt modelId="{D6DEE8A4-B569-45DF-BA77-F3D0FFA4BEF7}" type="parTrans" cxnId="{4A7CB476-B3E6-4530-A2F2-81D5ED5BC943}">
      <dgm:prSet/>
      <dgm:spPr/>
      <dgm:t>
        <a:bodyPr/>
        <a:lstStyle/>
        <a:p>
          <a:endParaRPr lang="fr-FR" sz="1000" b="1">
            <a:cs typeface="+mj-cs"/>
          </a:endParaRPr>
        </a:p>
      </dgm:t>
    </dgm:pt>
    <dgm:pt modelId="{4690D313-06AD-43D9-B218-A4FB92BBCDEA}" type="sibTrans" cxnId="{4A7CB476-B3E6-4530-A2F2-81D5ED5BC943}">
      <dgm:prSet/>
      <dgm:spPr/>
      <dgm:t>
        <a:bodyPr/>
        <a:lstStyle/>
        <a:p>
          <a:endParaRPr lang="fr-FR"/>
        </a:p>
      </dgm:t>
    </dgm:pt>
    <dgm:pt modelId="{77C35111-8E85-4789-9793-54BE89010271}">
      <dgm:prSet custT="1"/>
      <dgm:spPr>
        <a:solidFill>
          <a:srgbClr val="92D050"/>
        </a:solidFill>
        <a:ln>
          <a:solidFill>
            <a:srgbClr val="92D050"/>
          </a:solidFill>
        </a:ln>
      </dgm:spPr>
      <dgm:t>
        <a:bodyPr/>
        <a:lstStyle/>
        <a:p>
          <a:pPr algn="r" rtl="1"/>
          <a:r>
            <a:rPr lang="ar-TN" sz="2400" b="1" dirty="0">
              <a:cs typeface="+mj-cs"/>
            </a:rPr>
            <a:t> إذا وُجدت قرينة أخرى لفائدة واحد من المعنيين، أخِذ </a:t>
          </a:r>
          <a:r>
            <a:rPr lang="ar-TN" sz="2400" b="1" dirty="0" err="1">
              <a:cs typeface="+mj-cs"/>
            </a:rPr>
            <a:t>بها</a:t>
          </a:r>
          <a:r>
            <a:rPr lang="ar-TN" sz="2400" b="1" dirty="0">
              <a:cs typeface="+mj-cs"/>
            </a:rPr>
            <a:t>، لأنّها أقوى من القرينة الأولى في الدّلالة          على مراد المتكلّم.</a:t>
          </a:r>
        </a:p>
        <a:p>
          <a:pPr algn="r" rtl="1"/>
          <a:r>
            <a:rPr lang="ar-TN" sz="2400" b="1" dirty="0">
              <a:cs typeface="+mj-cs"/>
            </a:rPr>
            <a:t> أمّا إذا لم توجد الأخرى، بقينا مع قرينة واحدة على مراد المتكلّم، فيؤخذ </a:t>
          </a:r>
          <a:r>
            <a:rPr lang="ar-TN" sz="2400" b="1" dirty="0" err="1">
              <a:cs typeface="+mj-cs"/>
            </a:rPr>
            <a:t>بها</a:t>
          </a:r>
          <a:r>
            <a:rPr lang="ar-TN" sz="2400" b="1" dirty="0">
              <a:cs typeface="+mj-cs"/>
            </a:rPr>
            <a:t>.</a:t>
          </a:r>
          <a:endParaRPr lang="fr-FR" sz="2400" b="1" dirty="0">
            <a:cs typeface="+mj-cs"/>
          </a:endParaRPr>
        </a:p>
      </dgm:t>
    </dgm:pt>
    <dgm:pt modelId="{E31E5E1D-2E9C-454D-91D4-3D228A2CBC92}" type="parTrans" cxnId="{0B21251A-3FC7-4AD4-9EE6-0E26C8AB960A}">
      <dgm:prSet custT="1"/>
      <dgm:spPr/>
      <dgm:t>
        <a:bodyPr/>
        <a:lstStyle/>
        <a:p>
          <a:pPr algn="just"/>
          <a:endParaRPr lang="fr-FR" sz="2400" b="1">
            <a:cs typeface="+mj-cs"/>
          </a:endParaRPr>
        </a:p>
      </dgm:t>
    </dgm:pt>
    <dgm:pt modelId="{C20A8D7D-2C70-453D-989F-6B3A8F3546E4}" type="sibTrans" cxnId="{0B21251A-3FC7-4AD4-9EE6-0E26C8AB960A}">
      <dgm:prSet/>
      <dgm:spPr/>
      <dgm:t>
        <a:bodyPr/>
        <a:lstStyle/>
        <a:p>
          <a:endParaRPr lang="fr-FR"/>
        </a:p>
      </dgm:t>
    </dgm:pt>
    <dgm:pt modelId="{53E05060-2AF6-4CCB-A370-A80F1FAE7F31}" type="pres">
      <dgm:prSet presAssocID="{EB378A68-9C7C-4C6C-A59F-DB35770EB1A8}" presName="Name0" presStyleCnt="0">
        <dgm:presLayoutVars>
          <dgm:chPref val="1"/>
          <dgm:dir val="rev"/>
          <dgm:animOne val="branch"/>
          <dgm:animLvl val="lvl"/>
          <dgm:resizeHandles val="exact"/>
        </dgm:presLayoutVars>
      </dgm:prSet>
      <dgm:spPr/>
      <dgm:t>
        <a:bodyPr/>
        <a:lstStyle/>
        <a:p>
          <a:endParaRPr lang="fr-FR"/>
        </a:p>
      </dgm:t>
    </dgm:pt>
    <dgm:pt modelId="{9B533D1D-0687-4140-9B56-848293148F6F}" type="pres">
      <dgm:prSet presAssocID="{35238A60-6A02-4C28-AC6C-24AFDF655360}" presName="root1" presStyleCnt="0"/>
      <dgm:spPr/>
      <dgm:t>
        <a:bodyPr/>
        <a:lstStyle/>
        <a:p>
          <a:pPr rtl="1"/>
          <a:endParaRPr lang="ar-SA"/>
        </a:p>
      </dgm:t>
    </dgm:pt>
    <dgm:pt modelId="{8A940D99-77E5-40C7-8C31-0D19E57AC679}" type="pres">
      <dgm:prSet presAssocID="{35238A60-6A02-4C28-AC6C-24AFDF655360}" presName="LevelOneTextNode" presStyleLbl="node0" presStyleIdx="0" presStyleCnt="1" custScaleX="1660" custScaleY="1660">
        <dgm:presLayoutVars>
          <dgm:chPref val="3"/>
        </dgm:presLayoutVars>
      </dgm:prSet>
      <dgm:spPr/>
      <dgm:t>
        <a:bodyPr/>
        <a:lstStyle/>
        <a:p>
          <a:pPr rtl="1"/>
          <a:endParaRPr lang="ar-SA"/>
        </a:p>
      </dgm:t>
    </dgm:pt>
    <dgm:pt modelId="{8D68D073-4815-43B3-AA42-8909853FB76C}" type="pres">
      <dgm:prSet presAssocID="{35238A60-6A02-4C28-AC6C-24AFDF655360}" presName="level2hierChild" presStyleCnt="0"/>
      <dgm:spPr/>
      <dgm:t>
        <a:bodyPr/>
        <a:lstStyle/>
        <a:p>
          <a:pPr rtl="1"/>
          <a:endParaRPr lang="ar-SA"/>
        </a:p>
      </dgm:t>
    </dgm:pt>
    <dgm:pt modelId="{E2E92770-1253-41C6-A9F0-C1674D67E3D2}" type="pres">
      <dgm:prSet presAssocID="{E31E5E1D-2E9C-454D-91D4-3D228A2CBC92}" presName="conn2-1" presStyleLbl="parChTrans1D2" presStyleIdx="0" presStyleCnt="1"/>
      <dgm:spPr/>
      <dgm:t>
        <a:bodyPr/>
        <a:lstStyle/>
        <a:p>
          <a:endParaRPr lang="fr-FR"/>
        </a:p>
      </dgm:t>
    </dgm:pt>
    <dgm:pt modelId="{FD0DA716-89A5-4FE2-B10D-9C93DC8C153A}" type="pres">
      <dgm:prSet presAssocID="{E31E5E1D-2E9C-454D-91D4-3D228A2CBC92}" presName="connTx" presStyleLbl="parChTrans1D2" presStyleIdx="0" presStyleCnt="1"/>
      <dgm:spPr/>
      <dgm:t>
        <a:bodyPr/>
        <a:lstStyle/>
        <a:p>
          <a:endParaRPr lang="fr-FR"/>
        </a:p>
      </dgm:t>
    </dgm:pt>
    <dgm:pt modelId="{6308E8EA-DEE6-4405-B8F4-15CA0D6ACEDB}" type="pres">
      <dgm:prSet presAssocID="{77C35111-8E85-4789-9793-54BE89010271}" presName="root2" presStyleCnt="0"/>
      <dgm:spPr/>
      <dgm:t>
        <a:bodyPr/>
        <a:lstStyle/>
        <a:p>
          <a:pPr rtl="1"/>
          <a:endParaRPr lang="ar-SA"/>
        </a:p>
      </dgm:t>
    </dgm:pt>
    <dgm:pt modelId="{03589933-CB8D-45CA-B28F-5A1A30F41A9A}" type="pres">
      <dgm:prSet presAssocID="{77C35111-8E85-4789-9793-54BE89010271}" presName="LevelTwoTextNode" presStyleLbl="node2" presStyleIdx="0" presStyleCnt="1" custScaleX="2000000" custScaleY="2000000" custLinFactX="-6153" custLinFactY="-100000" custLinFactNeighborX="-100000" custLinFactNeighborY="-102671">
        <dgm:presLayoutVars>
          <dgm:chPref val="3"/>
        </dgm:presLayoutVars>
      </dgm:prSet>
      <dgm:spPr/>
      <dgm:t>
        <a:bodyPr/>
        <a:lstStyle/>
        <a:p>
          <a:endParaRPr lang="fr-FR"/>
        </a:p>
      </dgm:t>
    </dgm:pt>
    <dgm:pt modelId="{FDAC8CE6-0273-4067-82FF-521DEB40B694}" type="pres">
      <dgm:prSet presAssocID="{77C35111-8E85-4789-9793-54BE89010271}" presName="level3hierChild" presStyleCnt="0"/>
      <dgm:spPr/>
      <dgm:t>
        <a:bodyPr/>
        <a:lstStyle/>
        <a:p>
          <a:pPr rtl="1"/>
          <a:endParaRPr lang="ar-SA"/>
        </a:p>
      </dgm:t>
    </dgm:pt>
  </dgm:ptLst>
  <dgm:cxnLst>
    <dgm:cxn modelId="{4A7CB476-B3E6-4530-A2F2-81D5ED5BC943}" srcId="{EB378A68-9C7C-4C6C-A59F-DB35770EB1A8}" destId="{35238A60-6A02-4C28-AC6C-24AFDF655360}" srcOrd="0" destOrd="0" parTransId="{D6DEE8A4-B569-45DF-BA77-F3D0FFA4BEF7}" sibTransId="{4690D313-06AD-43D9-B218-A4FB92BBCDEA}"/>
    <dgm:cxn modelId="{C27D5EED-345B-413A-A269-04384E2EAF27}" type="presOf" srcId="{E31E5E1D-2E9C-454D-91D4-3D228A2CBC92}" destId="{FD0DA716-89A5-4FE2-B10D-9C93DC8C153A}" srcOrd="1" destOrd="0" presId="urn:microsoft.com/office/officeart/2008/layout/HorizontalMultiLevelHierarchy"/>
    <dgm:cxn modelId="{DE771380-0D3F-4470-8D0B-6154DE1CEEDB}" type="presOf" srcId="{E31E5E1D-2E9C-454D-91D4-3D228A2CBC92}" destId="{E2E92770-1253-41C6-A9F0-C1674D67E3D2}" srcOrd="0" destOrd="0" presId="urn:microsoft.com/office/officeart/2008/layout/HorizontalMultiLevelHierarchy"/>
    <dgm:cxn modelId="{AD062FCC-035F-4C48-BC43-A5DF2515B852}" type="presOf" srcId="{35238A60-6A02-4C28-AC6C-24AFDF655360}" destId="{8A940D99-77E5-40C7-8C31-0D19E57AC679}" srcOrd="0" destOrd="0" presId="urn:microsoft.com/office/officeart/2008/layout/HorizontalMultiLevelHierarchy"/>
    <dgm:cxn modelId="{B1ABDDB6-7665-41C7-BDC2-CE0A73019981}" type="presOf" srcId="{EB378A68-9C7C-4C6C-A59F-DB35770EB1A8}" destId="{53E05060-2AF6-4CCB-A370-A80F1FAE7F31}" srcOrd="0" destOrd="0" presId="urn:microsoft.com/office/officeart/2008/layout/HorizontalMultiLevelHierarchy"/>
    <dgm:cxn modelId="{802E873E-AA06-4A51-BC63-8A16E11E4E20}" type="presOf" srcId="{77C35111-8E85-4789-9793-54BE89010271}" destId="{03589933-CB8D-45CA-B28F-5A1A30F41A9A}" srcOrd="0" destOrd="0" presId="urn:microsoft.com/office/officeart/2008/layout/HorizontalMultiLevelHierarchy"/>
    <dgm:cxn modelId="{0B21251A-3FC7-4AD4-9EE6-0E26C8AB960A}" srcId="{35238A60-6A02-4C28-AC6C-24AFDF655360}" destId="{77C35111-8E85-4789-9793-54BE89010271}" srcOrd="0" destOrd="0" parTransId="{E31E5E1D-2E9C-454D-91D4-3D228A2CBC92}" sibTransId="{C20A8D7D-2C70-453D-989F-6B3A8F3546E4}"/>
    <dgm:cxn modelId="{00E5A00A-D4A5-4112-AD4F-F12197CDE486}" type="presParOf" srcId="{53E05060-2AF6-4CCB-A370-A80F1FAE7F31}" destId="{9B533D1D-0687-4140-9B56-848293148F6F}" srcOrd="0" destOrd="0" presId="urn:microsoft.com/office/officeart/2008/layout/HorizontalMultiLevelHierarchy"/>
    <dgm:cxn modelId="{15B39DF4-BF60-4964-AB21-ED1E0F2692CD}" type="presParOf" srcId="{9B533D1D-0687-4140-9B56-848293148F6F}" destId="{8A940D99-77E5-40C7-8C31-0D19E57AC679}" srcOrd="0" destOrd="0" presId="urn:microsoft.com/office/officeart/2008/layout/HorizontalMultiLevelHierarchy"/>
    <dgm:cxn modelId="{DA4053CC-714B-4C02-A020-86044C7A84CB}" type="presParOf" srcId="{9B533D1D-0687-4140-9B56-848293148F6F}" destId="{8D68D073-4815-43B3-AA42-8909853FB76C}" srcOrd="1" destOrd="0" presId="urn:microsoft.com/office/officeart/2008/layout/HorizontalMultiLevelHierarchy"/>
    <dgm:cxn modelId="{AEF0D768-5CAC-47B3-A9F0-1FA5D71F6ECB}" type="presParOf" srcId="{8D68D073-4815-43B3-AA42-8909853FB76C}" destId="{E2E92770-1253-41C6-A9F0-C1674D67E3D2}" srcOrd="0" destOrd="0" presId="urn:microsoft.com/office/officeart/2008/layout/HorizontalMultiLevelHierarchy"/>
    <dgm:cxn modelId="{483654DD-0640-43CD-9C9B-52CBE191E4B1}" type="presParOf" srcId="{E2E92770-1253-41C6-A9F0-C1674D67E3D2}" destId="{FD0DA716-89A5-4FE2-B10D-9C93DC8C153A}" srcOrd="0" destOrd="0" presId="urn:microsoft.com/office/officeart/2008/layout/HorizontalMultiLevelHierarchy"/>
    <dgm:cxn modelId="{31504CEB-8B95-462C-A0DF-8C3D8D282C38}" type="presParOf" srcId="{8D68D073-4815-43B3-AA42-8909853FB76C}" destId="{6308E8EA-DEE6-4405-B8F4-15CA0D6ACEDB}" srcOrd="1" destOrd="0" presId="urn:microsoft.com/office/officeart/2008/layout/HorizontalMultiLevelHierarchy"/>
    <dgm:cxn modelId="{4BEA0473-33DA-4EE3-B8E2-6DFBCA80C719}" type="presParOf" srcId="{6308E8EA-DEE6-4405-B8F4-15CA0D6ACEDB}" destId="{03589933-CB8D-45CA-B28F-5A1A30F41A9A}" srcOrd="0" destOrd="0" presId="urn:microsoft.com/office/officeart/2008/layout/HorizontalMultiLevelHierarchy"/>
    <dgm:cxn modelId="{A3D2E912-076C-47C7-B9E1-BEB2E947DB9C}" type="presParOf" srcId="{6308E8EA-DEE6-4405-B8F4-15CA0D6ACEDB}" destId="{FDAC8CE6-0273-4067-82FF-521DEB40B694}" srcOrd="1" destOrd="0" presId="urn:microsoft.com/office/officeart/2008/layout/HorizontalMultiLevelHierarchy"/>
  </dgm:cxnLst>
  <dgm:bg>
    <a:solidFill>
      <a:srgbClr val="92D050"/>
    </a:solidFill>
  </dgm:bg>
  <dgm:whole/>
</dgm:dataModel>
</file>

<file path=ppt/diagrams/data81.xml><?xml version="1.0" encoding="utf-8"?>
<dgm:dataModel xmlns:dgm="http://schemas.openxmlformats.org/drawingml/2006/diagram" xmlns:a="http://schemas.openxmlformats.org/drawingml/2006/main">
  <dgm:ptLst>
    <dgm:pt modelId="{E96166A9-55BC-4ADB-940F-44F53EC48761}"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33D39921-07F0-4B80-B41F-2C610A6638DB}">
      <dgm:prSet phldrT="[Texte]" custT="1"/>
      <dgm:spPr/>
      <dgm:t>
        <a:bodyPr/>
        <a:lstStyle/>
        <a:p>
          <a:r>
            <a:rPr lang="ar-TN" sz="2000" b="1" dirty="0">
              <a:cs typeface="+mj-cs"/>
            </a:rPr>
            <a:t>احتمالان: أراد المتكلّم</a:t>
          </a:r>
          <a:endParaRPr lang="fr-FR" sz="2000" b="1" dirty="0">
            <a:cs typeface="+mj-cs"/>
          </a:endParaRPr>
        </a:p>
      </dgm:t>
    </dgm:pt>
    <dgm:pt modelId="{0FC473ED-FFC4-4B95-AF11-CEF22283390C}" type="parTrans" cxnId="{A37CD516-8E54-4297-9A07-90D3EBB7D12B}">
      <dgm:prSet/>
      <dgm:spPr/>
      <dgm:t>
        <a:bodyPr/>
        <a:lstStyle/>
        <a:p>
          <a:endParaRPr lang="fr-FR"/>
        </a:p>
      </dgm:t>
    </dgm:pt>
    <dgm:pt modelId="{3FD8B249-8B48-4876-83AF-488F57330D16}" type="sibTrans" cxnId="{A37CD516-8E54-4297-9A07-90D3EBB7D12B}">
      <dgm:prSet/>
      <dgm:spPr/>
      <dgm:t>
        <a:bodyPr/>
        <a:lstStyle/>
        <a:p>
          <a:endParaRPr lang="fr-FR"/>
        </a:p>
      </dgm:t>
    </dgm:pt>
    <dgm:pt modelId="{39F2A6C4-AB7A-4ED1-8286-D56B111274BC}">
      <dgm:prSet phldrT="[Texte]" custT="1"/>
      <dgm:spPr>
        <a:solidFill>
          <a:srgbClr val="FFFF00"/>
        </a:solidFill>
      </dgm:spPr>
      <dgm:t>
        <a:bodyPr/>
        <a:lstStyle/>
        <a:p>
          <a:r>
            <a:rPr lang="ar-TN" sz="2000" b="1" dirty="0">
              <a:cs typeface="+mj-cs"/>
            </a:rPr>
            <a:t>إمّا المعنى </a:t>
          </a:r>
          <a:r>
            <a:rPr lang="ar-TN" sz="2000" b="1" dirty="0" smtClean="0">
              <a:cs typeface="+mj-cs"/>
            </a:rPr>
            <a:t>1:الإطلاق </a:t>
          </a:r>
        </a:p>
        <a:p>
          <a:r>
            <a:rPr lang="ar-TN" sz="2000" b="1" dirty="0" smtClean="0">
              <a:cs typeface="+mj-cs"/>
            </a:rPr>
            <a:t>(الوجوب نفسيّ)</a:t>
          </a:r>
          <a:endParaRPr lang="fr-FR" sz="2000" b="1" dirty="0">
            <a:cs typeface="+mj-cs"/>
          </a:endParaRPr>
        </a:p>
      </dgm:t>
    </dgm:pt>
    <dgm:pt modelId="{73F7334E-0359-400D-9BC0-71FC4B7B2299}" type="parTrans" cxnId="{B5BBA9FC-0CBE-4767-B52F-255C789DDE10}">
      <dgm:prSet/>
      <dgm:spPr/>
      <dgm:t>
        <a:bodyPr/>
        <a:lstStyle/>
        <a:p>
          <a:endParaRPr lang="fr-FR" sz="2000" b="1">
            <a:cs typeface="+mj-cs"/>
          </a:endParaRPr>
        </a:p>
      </dgm:t>
    </dgm:pt>
    <dgm:pt modelId="{E3BE1A9A-4006-433E-90EB-50AC7C3FB83B}" type="sibTrans" cxnId="{B5BBA9FC-0CBE-4767-B52F-255C789DDE10}">
      <dgm:prSet/>
      <dgm:spPr/>
      <dgm:t>
        <a:bodyPr/>
        <a:lstStyle/>
        <a:p>
          <a:endParaRPr lang="fr-FR"/>
        </a:p>
      </dgm:t>
    </dgm:pt>
    <dgm:pt modelId="{EA75DE79-587D-4A0B-A2A9-D8F88089C8E6}">
      <dgm:prSet phldrT="[Texte]" custT="1"/>
      <dgm:spPr>
        <a:solidFill>
          <a:schemeClr val="accent1">
            <a:lumMod val="40000"/>
            <a:lumOff val="60000"/>
          </a:schemeClr>
        </a:solidFill>
      </dgm:spPr>
      <dgm:t>
        <a:bodyPr/>
        <a:lstStyle/>
        <a:p>
          <a:r>
            <a:rPr lang="ar-TN" sz="2000" b="1" dirty="0">
              <a:cs typeface="+mj-cs"/>
            </a:rPr>
            <a:t>وإمّا المعنى </a:t>
          </a:r>
          <a:r>
            <a:rPr lang="ar-TN" sz="2000" b="1" dirty="0" smtClean="0">
              <a:cs typeface="+mj-cs"/>
            </a:rPr>
            <a:t>2: عدم الإطلاق</a:t>
          </a:r>
        </a:p>
        <a:p>
          <a:r>
            <a:rPr lang="ar-TN" sz="2000" b="1" dirty="0" smtClean="0">
              <a:cs typeface="+mj-cs"/>
            </a:rPr>
            <a:t>(الوجوب غيريّ)</a:t>
          </a:r>
          <a:endParaRPr lang="fr-FR" sz="2000" b="1" dirty="0">
            <a:cs typeface="+mj-cs"/>
          </a:endParaRPr>
        </a:p>
      </dgm:t>
    </dgm:pt>
    <dgm:pt modelId="{72AFE78A-6A3B-4D5B-B2C7-2586737E4C74}" type="parTrans" cxnId="{5388D046-0878-45A6-91B9-E44143FFA69C}">
      <dgm:prSet/>
      <dgm:spPr/>
      <dgm:t>
        <a:bodyPr/>
        <a:lstStyle/>
        <a:p>
          <a:endParaRPr lang="fr-FR" sz="2000" b="1">
            <a:cs typeface="+mj-cs"/>
          </a:endParaRPr>
        </a:p>
      </dgm:t>
    </dgm:pt>
    <dgm:pt modelId="{4F76BAC1-916A-402B-B384-040378D3986B}" type="sibTrans" cxnId="{5388D046-0878-45A6-91B9-E44143FFA69C}">
      <dgm:prSet/>
      <dgm:spPr/>
      <dgm:t>
        <a:bodyPr/>
        <a:lstStyle/>
        <a:p>
          <a:endParaRPr lang="fr-FR"/>
        </a:p>
      </dgm:t>
    </dgm:pt>
    <dgm:pt modelId="{504CC1C0-19A0-4B0D-B7A3-227B51E538BB}">
      <dgm:prSet custT="1"/>
      <dgm:spPr>
        <a:solidFill>
          <a:schemeClr val="bg1"/>
        </a:solidFill>
        <a:ln>
          <a:solidFill>
            <a:schemeClr val="bg1"/>
          </a:solidFill>
        </a:ln>
        <a:scene3d>
          <a:camera prst="orthographicFront"/>
          <a:lightRig rig="flat" dir="t"/>
        </a:scene3d>
        <a:sp3d prstMaterial="dkEdge"/>
      </dgm:spPr>
      <dgm:t>
        <a:bodyPr/>
        <a:lstStyle/>
        <a:p>
          <a:pPr rtl="1"/>
          <a:r>
            <a:rPr lang="ar-TN" sz="2000" b="1" dirty="0">
              <a:cs typeface="+mj-cs"/>
            </a:rPr>
            <a:t>- نصّ مطلق</a:t>
          </a:r>
        </a:p>
        <a:p>
          <a:pPr rtl="1"/>
          <a:r>
            <a:rPr lang="ar-TN" sz="2000" b="1" dirty="0">
              <a:cs typeface="+mj-cs"/>
            </a:rPr>
            <a:t>- مثال: </a:t>
          </a:r>
          <a:r>
            <a:rPr lang="ar-TN" sz="2000" b="1" dirty="0" smtClean="0">
              <a:cs typeface="+mj-cs"/>
            </a:rPr>
            <a:t>اغتسل من الجنابة</a:t>
          </a:r>
          <a:endParaRPr lang="ar-SA" sz="2000" b="1" dirty="0">
            <a:cs typeface="+mj-cs"/>
          </a:endParaRPr>
        </a:p>
      </dgm:t>
    </dgm:pt>
    <dgm:pt modelId="{CDF859F6-7480-4C61-8E7E-0915D70CC8C8}" type="parTrans" cxnId="{7F9A4783-4292-4A2C-A081-77BB06549B67}">
      <dgm:prSet/>
      <dgm:spPr/>
      <dgm:t>
        <a:bodyPr/>
        <a:lstStyle/>
        <a:p>
          <a:pPr rtl="1"/>
          <a:endParaRPr lang="ar-SA"/>
        </a:p>
      </dgm:t>
    </dgm:pt>
    <dgm:pt modelId="{1D697E6E-63EC-4B11-B703-3B51482F531E}" type="sibTrans" cxnId="{7F9A4783-4292-4A2C-A081-77BB06549B67}">
      <dgm:prSet/>
      <dgm:spPr/>
      <dgm:t>
        <a:bodyPr/>
        <a:lstStyle/>
        <a:p>
          <a:pPr rtl="1"/>
          <a:endParaRPr lang="ar-SA"/>
        </a:p>
      </dgm:t>
    </dgm:pt>
    <dgm:pt modelId="{F1E04851-058E-4250-8CA7-11446929E18A}">
      <dgm:prSet custT="1"/>
      <dgm:spPr>
        <a:solidFill>
          <a:schemeClr val="bg1"/>
        </a:solidFill>
        <a:ln>
          <a:solidFill>
            <a:schemeClr val="bg1"/>
          </a:solidFill>
        </a:ln>
        <a:scene3d>
          <a:camera prst="orthographicFront"/>
          <a:lightRig rig="flat" dir="t"/>
        </a:scene3d>
        <a:sp3d prstMaterial="dkEdge"/>
      </dgm:spPr>
      <dgm:t>
        <a:bodyPr/>
        <a:lstStyle/>
        <a:p>
          <a:pPr rtl="1"/>
          <a:r>
            <a:rPr lang="ar-TN" sz="2000" b="1" dirty="0">
              <a:cs typeface="+mj-cs"/>
            </a:rPr>
            <a:t>القرينة الحاليّة (بيان تمام المراد) ترجّح الاحتمال الأوّل:</a:t>
          </a:r>
          <a:endParaRPr lang="ar-SA" sz="2000" b="1" dirty="0">
            <a:cs typeface="+mj-cs"/>
          </a:endParaRPr>
        </a:p>
      </dgm:t>
    </dgm:pt>
    <dgm:pt modelId="{331C975C-DE9D-4184-A324-D49F5A33BEA8}" type="parTrans" cxnId="{17DA2E03-D101-4DA0-8F56-01D8B09FFA11}">
      <dgm:prSet/>
      <dgm:spPr/>
      <dgm:t>
        <a:bodyPr/>
        <a:lstStyle/>
        <a:p>
          <a:pPr rtl="1"/>
          <a:endParaRPr lang="ar-SA"/>
        </a:p>
      </dgm:t>
    </dgm:pt>
    <dgm:pt modelId="{A467DD3C-97E2-47D3-B450-83E53EE9AB77}" type="sibTrans" cxnId="{17DA2E03-D101-4DA0-8F56-01D8B09FFA11}">
      <dgm:prSet/>
      <dgm:spPr/>
      <dgm:t>
        <a:bodyPr/>
        <a:lstStyle/>
        <a:p>
          <a:pPr rtl="1"/>
          <a:endParaRPr lang="ar-SA"/>
        </a:p>
      </dgm:t>
    </dgm:pt>
    <dgm:pt modelId="{47C4A6E6-6DE3-40FE-BA8D-3E74966FB770}" type="pres">
      <dgm:prSet presAssocID="{E96166A9-55BC-4ADB-940F-44F53EC48761}" presName="hierChild1" presStyleCnt="0">
        <dgm:presLayoutVars>
          <dgm:orgChart val="1"/>
          <dgm:chPref val="1"/>
          <dgm:dir val="rev"/>
          <dgm:animOne val="branch"/>
          <dgm:animLvl val="lvl"/>
          <dgm:resizeHandles/>
        </dgm:presLayoutVars>
      </dgm:prSet>
      <dgm:spPr/>
      <dgm:t>
        <a:bodyPr/>
        <a:lstStyle/>
        <a:p>
          <a:pPr rtl="1"/>
          <a:endParaRPr lang="ar-SA"/>
        </a:p>
      </dgm:t>
    </dgm:pt>
    <dgm:pt modelId="{BFA6239D-B448-4E69-819C-39D7D1E99F55}" type="pres">
      <dgm:prSet presAssocID="{504CC1C0-19A0-4B0D-B7A3-227B51E538BB}" presName="hierRoot1" presStyleCnt="0">
        <dgm:presLayoutVars>
          <dgm:hierBranch val="init"/>
        </dgm:presLayoutVars>
      </dgm:prSet>
      <dgm:spPr/>
      <dgm:t>
        <a:bodyPr/>
        <a:lstStyle/>
        <a:p>
          <a:pPr rtl="1"/>
          <a:endParaRPr lang="ar-SA"/>
        </a:p>
      </dgm:t>
    </dgm:pt>
    <dgm:pt modelId="{167A31D5-AF3C-4685-A079-9B19E4D0EFA8}" type="pres">
      <dgm:prSet presAssocID="{504CC1C0-19A0-4B0D-B7A3-227B51E538BB}" presName="rootComposite1" presStyleCnt="0"/>
      <dgm:spPr/>
      <dgm:t>
        <a:bodyPr/>
        <a:lstStyle/>
        <a:p>
          <a:pPr rtl="1"/>
          <a:endParaRPr lang="ar-SA"/>
        </a:p>
      </dgm:t>
    </dgm:pt>
    <dgm:pt modelId="{7B760A2B-1BD6-489C-8B57-6E4931EC065F}" type="pres">
      <dgm:prSet presAssocID="{504CC1C0-19A0-4B0D-B7A3-227B51E538BB}" presName="rootText1" presStyleLbl="node0" presStyleIdx="0" presStyleCnt="3">
        <dgm:presLayoutVars>
          <dgm:chPref val="3"/>
        </dgm:presLayoutVars>
      </dgm:prSet>
      <dgm:spPr/>
      <dgm:t>
        <a:bodyPr/>
        <a:lstStyle/>
        <a:p>
          <a:pPr rtl="1"/>
          <a:endParaRPr lang="ar-SA"/>
        </a:p>
      </dgm:t>
    </dgm:pt>
    <dgm:pt modelId="{1DCB28A0-A370-48D4-AEC4-459C212AEEA0}" type="pres">
      <dgm:prSet presAssocID="{504CC1C0-19A0-4B0D-B7A3-227B51E538BB}" presName="rootConnector1" presStyleLbl="node1" presStyleIdx="0" presStyleCnt="0"/>
      <dgm:spPr/>
      <dgm:t>
        <a:bodyPr/>
        <a:lstStyle/>
        <a:p>
          <a:pPr rtl="1"/>
          <a:endParaRPr lang="ar-SA"/>
        </a:p>
      </dgm:t>
    </dgm:pt>
    <dgm:pt modelId="{86C32EE3-E8C1-4A14-8349-142F7DD610E3}" type="pres">
      <dgm:prSet presAssocID="{504CC1C0-19A0-4B0D-B7A3-227B51E538BB}" presName="hierChild2" presStyleCnt="0"/>
      <dgm:spPr/>
      <dgm:t>
        <a:bodyPr/>
        <a:lstStyle/>
        <a:p>
          <a:pPr rtl="1"/>
          <a:endParaRPr lang="ar-SA"/>
        </a:p>
      </dgm:t>
    </dgm:pt>
    <dgm:pt modelId="{22A0BCA6-4F3B-42E7-A57C-87BDE9ACA85A}" type="pres">
      <dgm:prSet presAssocID="{504CC1C0-19A0-4B0D-B7A3-227B51E538BB}" presName="hierChild3" presStyleCnt="0"/>
      <dgm:spPr/>
      <dgm:t>
        <a:bodyPr/>
        <a:lstStyle/>
        <a:p>
          <a:pPr rtl="1"/>
          <a:endParaRPr lang="ar-SA"/>
        </a:p>
      </dgm:t>
    </dgm:pt>
    <dgm:pt modelId="{EEFDC63F-BDEC-4B22-B2D6-1A57C46CAE3F}" type="pres">
      <dgm:prSet presAssocID="{33D39921-07F0-4B80-B41F-2C610A6638DB}" presName="hierRoot1" presStyleCnt="0">
        <dgm:presLayoutVars>
          <dgm:hierBranch val="init"/>
        </dgm:presLayoutVars>
      </dgm:prSet>
      <dgm:spPr/>
      <dgm:t>
        <a:bodyPr/>
        <a:lstStyle/>
        <a:p>
          <a:pPr rtl="1"/>
          <a:endParaRPr lang="ar-SA"/>
        </a:p>
      </dgm:t>
    </dgm:pt>
    <dgm:pt modelId="{07995F87-6BC3-4E84-A0F0-5BFEB2DC98DB}" type="pres">
      <dgm:prSet presAssocID="{33D39921-07F0-4B80-B41F-2C610A6638DB}" presName="rootComposite1" presStyleCnt="0"/>
      <dgm:spPr/>
      <dgm:t>
        <a:bodyPr/>
        <a:lstStyle/>
        <a:p>
          <a:pPr rtl="1"/>
          <a:endParaRPr lang="ar-SA"/>
        </a:p>
      </dgm:t>
    </dgm:pt>
    <dgm:pt modelId="{77009BF1-D724-4A78-AF73-F989D8C63D7E}" type="pres">
      <dgm:prSet presAssocID="{33D39921-07F0-4B80-B41F-2C610A6638DB}" presName="rootText1" presStyleLbl="node0" presStyleIdx="1" presStyleCnt="3" custScaleX="71149" custScaleY="181925">
        <dgm:presLayoutVars>
          <dgm:chPref val="3"/>
        </dgm:presLayoutVars>
      </dgm:prSet>
      <dgm:spPr>
        <a:prstGeom prst="ellipse">
          <a:avLst/>
        </a:prstGeom>
      </dgm:spPr>
      <dgm:t>
        <a:bodyPr/>
        <a:lstStyle/>
        <a:p>
          <a:pPr rtl="1"/>
          <a:endParaRPr lang="ar-SA"/>
        </a:p>
      </dgm:t>
    </dgm:pt>
    <dgm:pt modelId="{23084866-45E6-4254-A9DE-5F6FEDB66156}" type="pres">
      <dgm:prSet presAssocID="{33D39921-07F0-4B80-B41F-2C610A6638DB}" presName="rootConnector1" presStyleLbl="node1" presStyleIdx="0" presStyleCnt="0"/>
      <dgm:spPr/>
      <dgm:t>
        <a:bodyPr/>
        <a:lstStyle/>
        <a:p>
          <a:pPr rtl="1"/>
          <a:endParaRPr lang="ar-SA"/>
        </a:p>
      </dgm:t>
    </dgm:pt>
    <dgm:pt modelId="{0B715A2A-4F6C-466E-90D1-2C5BFCDCCFA0}" type="pres">
      <dgm:prSet presAssocID="{33D39921-07F0-4B80-B41F-2C610A6638DB}" presName="hierChild2" presStyleCnt="0"/>
      <dgm:spPr/>
      <dgm:t>
        <a:bodyPr/>
        <a:lstStyle/>
        <a:p>
          <a:pPr rtl="1"/>
          <a:endParaRPr lang="ar-SA"/>
        </a:p>
      </dgm:t>
    </dgm:pt>
    <dgm:pt modelId="{E7779041-50CF-4A76-81FA-32529859E3EF}" type="pres">
      <dgm:prSet presAssocID="{73F7334E-0359-400D-9BC0-71FC4B7B2299}" presName="Name66" presStyleLbl="parChTrans1D2" presStyleIdx="0" presStyleCnt="2"/>
      <dgm:spPr/>
      <dgm:t>
        <a:bodyPr/>
        <a:lstStyle/>
        <a:p>
          <a:pPr rtl="1"/>
          <a:endParaRPr lang="ar-SA"/>
        </a:p>
      </dgm:t>
    </dgm:pt>
    <dgm:pt modelId="{1CEEC4DF-05C8-41CB-9167-D7EABC862DF2}" type="pres">
      <dgm:prSet presAssocID="{39F2A6C4-AB7A-4ED1-8286-D56B111274BC}" presName="hierRoot2" presStyleCnt="0">
        <dgm:presLayoutVars>
          <dgm:hierBranch val="init"/>
        </dgm:presLayoutVars>
      </dgm:prSet>
      <dgm:spPr/>
      <dgm:t>
        <a:bodyPr/>
        <a:lstStyle/>
        <a:p>
          <a:pPr rtl="1"/>
          <a:endParaRPr lang="ar-SA"/>
        </a:p>
      </dgm:t>
    </dgm:pt>
    <dgm:pt modelId="{88D9C7B0-98D8-4375-A071-25859EC5253B}" type="pres">
      <dgm:prSet presAssocID="{39F2A6C4-AB7A-4ED1-8286-D56B111274BC}" presName="rootComposite" presStyleCnt="0"/>
      <dgm:spPr/>
      <dgm:t>
        <a:bodyPr/>
        <a:lstStyle/>
        <a:p>
          <a:pPr rtl="1"/>
          <a:endParaRPr lang="ar-SA"/>
        </a:p>
      </dgm:t>
    </dgm:pt>
    <dgm:pt modelId="{3EFF2D17-C3FF-4A4E-BE2F-DCBAAF0FCCC7}" type="pres">
      <dgm:prSet presAssocID="{39F2A6C4-AB7A-4ED1-8286-D56B111274BC}" presName="rootText" presStyleLbl="node2" presStyleIdx="0" presStyleCnt="2" custScaleX="125512">
        <dgm:presLayoutVars>
          <dgm:chPref val="3"/>
        </dgm:presLayoutVars>
      </dgm:prSet>
      <dgm:spPr/>
      <dgm:t>
        <a:bodyPr/>
        <a:lstStyle/>
        <a:p>
          <a:pPr rtl="1"/>
          <a:endParaRPr lang="ar-SA"/>
        </a:p>
      </dgm:t>
    </dgm:pt>
    <dgm:pt modelId="{FF722E62-5A83-4389-8EC1-21CC67BF6636}" type="pres">
      <dgm:prSet presAssocID="{39F2A6C4-AB7A-4ED1-8286-D56B111274BC}" presName="rootConnector" presStyleLbl="node2" presStyleIdx="0" presStyleCnt="2"/>
      <dgm:spPr/>
      <dgm:t>
        <a:bodyPr/>
        <a:lstStyle/>
        <a:p>
          <a:pPr rtl="1"/>
          <a:endParaRPr lang="ar-SA"/>
        </a:p>
      </dgm:t>
    </dgm:pt>
    <dgm:pt modelId="{2310046D-D445-4ED1-9F23-2F9A1138AF24}" type="pres">
      <dgm:prSet presAssocID="{39F2A6C4-AB7A-4ED1-8286-D56B111274BC}" presName="hierChild4" presStyleCnt="0"/>
      <dgm:spPr/>
      <dgm:t>
        <a:bodyPr/>
        <a:lstStyle/>
        <a:p>
          <a:pPr rtl="1"/>
          <a:endParaRPr lang="ar-SA"/>
        </a:p>
      </dgm:t>
    </dgm:pt>
    <dgm:pt modelId="{4B89E424-B6EE-4EEA-9454-E3AC6CE0C8E1}" type="pres">
      <dgm:prSet presAssocID="{39F2A6C4-AB7A-4ED1-8286-D56B111274BC}" presName="hierChild5" presStyleCnt="0"/>
      <dgm:spPr/>
      <dgm:t>
        <a:bodyPr/>
        <a:lstStyle/>
        <a:p>
          <a:pPr rtl="1"/>
          <a:endParaRPr lang="ar-SA"/>
        </a:p>
      </dgm:t>
    </dgm:pt>
    <dgm:pt modelId="{3354991E-14BD-49D0-9974-9F5F070505D6}" type="pres">
      <dgm:prSet presAssocID="{72AFE78A-6A3B-4D5B-B2C7-2586737E4C74}" presName="Name66" presStyleLbl="parChTrans1D2" presStyleIdx="1" presStyleCnt="2"/>
      <dgm:spPr/>
      <dgm:t>
        <a:bodyPr/>
        <a:lstStyle/>
        <a:p>
          <a:pPr rtl="1"/>
          <a:endParaRPr lang="ar-SA"/>
        </a:p>
      </dgm:t>
    </dgm:pt>
    <dgm:pt modelId="{2F437FF8-33B7-4804-BD67-2C7C8B436469}" type="pres">
      <dgm:prSet presAssocID="{EA75DE79-587D-4A0B-A2A9-D8F88089C8E6}" presName="hierRoot2" presStyleCnt="0">
        <dgm:presLayoutVars>
          <dgm:hierBranch val="init"/>
        </dgm:presLayoutVars>
      </dgm:prSet>
      <dgm:spPr/>
      <dgm:t>
        <a:bodyPr/>
        <a:lstStyle/>
        <a:p>
          <a:pPr rtl="1"/>
          <a:endParaRPr lang="ar-SA"/>
        </a:p>
      </dgm:t>
    </dgm:pt>
    <dgm:pt modelId="{16958101-8D01-4CDE-B15F-056D187DEAC8}" type="pres">
      <dgm:prSet presAssocID="{EA75DE79-587D-4A0B-A2A9-D8F88089C8E6}" presName="rootComposite" presStyleCnt="0"/>
      <dgm:spPr/>
      <dgm:t>
        <a:bodyPr/>
        <a:lstStyle/>
        <a:p>
          <a:pPr rtl="1"/>
          <a:endParaRPr lang="ar-SA"/>
        </a:p>
      </dgm:t>
    </dgm:pt>
    <dgm:pt modelId="{45B7C4E4-2985-4E09-9376-11502B065313}" type="pres">
      <dgm:prSet presAssocID="{EA75DE79-587D-4A0B-A2A9-D8F88089C8E6}" presName="rootText" presStyleLbl="node2" presStyleIdx="1" presStyleCnt="2" custScaleX="122807">
        <dgm:presLayoutVars>
          <dgm:chPref val="3"/>
        </dgm:presLayoutVars>
      </dgm:prSet>
      <dgm:spPr/>
      <dgm:t>
        <a:bodyPr/>
        <a:lstStyle/>
        <a:p>
          <a:pPr rtl="1"/>
          <a:endParaRPr lang="ar-SA"/>
        </a:p>
      </dgm:t>
    </dgm:pt>
    <dgm:pt modelId="{E01E745A-304F-4735-9202-53E2A595504D}" type="pres">
      <dgm:prSet presAssocID="{EA75DE79-587D-4A0B-A2A9-D8F88089C8E6}" presName="rootConnector" presStyleLbl="node2" presStyleIdx="1" presStyleCnt="2"/>
      <dgm:spPr/>
      <dgm:t>
        <a:bodyPr/>
        <a:lstStyle/>
        <a:p>
          <a:pPr rtl="1"/>
          <a:endParaRPr lang="ar-SA"/>
        </a:p>
      </dgm:t>
    </dgm:pt>
    <dgm:pt modelId="{6271F89F-CB03-41D4-AA02-DD674EBBF2CA}" type="pres">
      <dgm:prSet presAssocID="{EA75DE79-587D-4A0B-A2A9-D8F88089C8E6}" presName="hierChild4" presStyleCnt="0"/>
      <dgm:spPr/>
      <dgm:t>
        <a:bodyPr/>
        <a:lstStyle/>
        <a:p>
          <a:pPr rtl="1"/>
          <a:endParaRPr lang="ar-SA"/>
        </a:p>
      </dgm:t>
    </dgm:pt>
    <dgm:pt modelId="{1E4BDEB8-4B84-4400-B9FF-353FFBB48D3F}" type="pres">
      <dgm:prSet presAssocID="{EA75DE79-587D-4A0B-A2A9-D8F88089C8E6}" presName="hierChild5" presStyleCnt="0"/>
      <dgm:spPr/>
      <dgm:t>
        <a:bodyPr/>
        <a:lstStyle/>
        <a:p>
          <a:pPr rtl="1"/>
          <a:endParaRPr lang="ar-SA"/>
        </a:p>
      </dgm:t>
    </dgm:pt>
    <dgm:pt modelId="{F3491718-55AC-438F-B80E-329A2E00EAB8}" type="pres">
      <dgm:prSet presAssocID="{33D39921-07F0-4B80-B41F-2C610A6638DB}" presName="hierChild3" presStyleCnt="0"/>
      <dgm:spPr/>
      <dgm:t>
        <a:bodyPr/>
        <a:lstStyle/>
        <a:p>
          <a:pPr rtl="1"/>
          <a:endParaRPr lang="ar-SA"/>
        </a:p>
      </dgm:t>
    </dgm:pt>
    <dgm:pt modelId="{4876A0E4-4321-4A67-A2D5-CED06F71ABA0}" type="pres">
      <dgm:prSet presAssocID="{F1E04851-058E-4250-8CA7-11446929E18A}" presName="hierRoot1" presStyleCnt="0">
        <dgm:presLayoutVars>
          <dgm:hierBranch val="init"/>
        </dgm:presLayoutVars>
      </dgm:prSet>
      <dgm:spPr/>
      <dgm:t>
        <a:bodyPr/>
        <a:lstStyle/>
        <a:p>
          <a:pPr rtl="1"/>
          <a:endParaRPr lang="ar-SA"/>
        </a:p>
      </dgm:t>
    </dgm:pt>
    <dgm:pt modelId="{ACD61CBB-9EBB-463F-A227-A3C05AD9CD0D}" type="pres">
      <dgm:prSet presAssocID="{F1E04851-058E-4250-8CA7-11446929E18A}" presName="rootComposite1" presStyleCnt="0"/>
      <dgm:spPr/>
      <dgm:t>
        <a:bodyPr/>
        <a:lstStyle/>
        <a:p>
          <a:pPr rtl="1"/>
          <a:endParaRPr lang="ar-SA"/>
        </a:p>
      </dgm:t>
    </dgm:pt>
    <dgm:pt modelId="{E887207A-607B-41BA-AB57-FC42546975D0}" type="pres">
      <dgm:prSet presAssocID="{F1E04851-058E-4250-8CA7-11446929E18A}" presName="rootText1" presStyleLbl="node0" presStyleIdx="2" presStyleCnt="3" custScaleX="134757">
        <dgm:presLayoutVars>
          <dgm:chPref val="3"/>
        </dgm:presLayoutVars>
      </dgm:prSet>
      <dgm:spPr/>
      <dgm:t>
        <a:bodyPr/>
        <a:lstStyle/>
        <a:p>
          <a:pPr rtl="1"/>
          <a:endParaRPr lang="ar-SA"/>
        </a:p>
      </dgm:t>
    </dgm:pt>
    <dgm:pt modelId="{8760BF78-6645-4164-864D-5E6D6EFB7299}" type="pres">
      <dgm:prSet presAssocID="{F1E04851-058E-4250-8CA7-11446929E18A}" presName="rootConnector1" presStyleLbl="node1" presStyleIdx="0" presStyleCnt="0"/>
      <dgm:spPr/>
      <dgm:t>
        <a:bodyPr/>
        <a:lstStyle/>
        <a:p>
          <a:pPr rtl="1"/>
          <a:endParaRPr lang="ar-SA"/>
        </a:p>
      </dgm:t>
    </dgm:pt>
    <dgm:pt modelId="{69EE2400-99FA-4817-AAD0-1A8D29DC2126}" type="pres">
      <dgm:prSet presAssocID="{F1E04851-058E-4250-8CA7-11446929E18A}" presName="hierChild2" presStyleCnt="0"/>
      <dgm:spPr/>
      <dgm:t>
        <a:bodyPr/>
        <a:lstStyle/>
        <a:p>
          <a:pPr rtl="1"/>
          <a:endParaRPr lang="ar-SA"/>
        </a:p>
      </dgm:t>
    </dgm:pt>
    <dgm:pt modelId="{A1F24666-4791-4565-8189-86FD62281BCE}" type="pres">
      <dgm:prSet presAssocID="{F1E04851-058E-4250-8CA7-11446929E18A}" presName="hierChild3" presStyleCnt="0"/>
      <dgm:spPr/>
      <dgm:t>
        <a:bodyPr/>
        <a:lstStyle/>
        <a:p>
          <a:pPr rtl="1"/>
          <a:endParaRPr lang="ar-SA"/>
        </a:p>
      </dgm:t>
    </dgm:pt>
  </dgm:ptLst>
  <dgm:cxnLst>
    <dgm:cxn modelId="{05854DFE-DCCF-4FE5-AD67-33E0F7DB87FE}" type="presOf" srcId="{F1E04851-058E-4250-8CA7-11446929E18A}" destId="{E887207A-607B-41BA-AB57-FC42546975D0}" srcOrd="0" destOrd="0" presId="urn:microsoft.com/office/officeart/2009/3/layout/HorizontalOrganizationChart"/>
    <dgm:cxn modelId="{B79AADE3-F0D1-462C-96FC-A7C4D5B9621B}" type="presOf" srcId="{504CC1C0-19A0-4B0D-B7A3-227B51E538BB}" destId="{1DCB28A0-A370-48D4-AEC4-459C212AEEA0}" srcOrd="1" destOrd="0" presId="urn:microsoft.com/office/officeart/2009/3/layout/HorizontalOrganizationChart"/>
    <dgm:cxn modelId="{8815B779-F290-4881-8C23-31E9B959FF3D}" type="presOf" srcId="{F1E04851-058E-4250-8CA7-11446929E18A}" destId="{8760BF78-6645-4164-864D-5E6D6EFB7299}" srcOrd="1" destOrd="0" presId="urn:microsoft.com/office/officeart/2009/3/layout/HorizontalOrganizationChart"/>
    <dgm:cxn modelId="{17DA2E03-D101-4DA0-8F56-01D8B09FFA11}" srcId="{E96166A9-55BC-4ADB-940F-44F53EC48761}" destId="{F1E04851-058E-4250-8CA7-11446929E18A}" srcOrd="2" destOrd="0" parTransId="{331C975C-DE9D-4184-A324-D49F5A33BEA8}" sibTransId="{A467DD3C-97E2-47D3-B450-83E53EE9AB77}"/>
    <dgm:cxn modelId="{C795A36D-2903-4F63-9428-293B287BC70A}" type="presOf" srcId="{72AFE78A-6A3B-4D5B-B2C7-2586737E4C74}" destId="{3354991E-14BD-49D0-9974-9F5F070505D6}" srcOrd="0" destOrd="0" presId="urn:microsoft.com/office/officeart/2009/3/layout/HorizontalOrganizationChart"/>
    <dgm:cxn modelId="{76E99D1D-EFB2-436E-8F4E-6EE4AD163A22}" type="presOf" srcId="{39F2A6C4-AB7A-4ED1-8286-D56B111274BC}" destId="{FF722E62-5A83-4389-8EC1-21CC67BF6636}" srcOrd="1" destOrd="0" presId="urn:microsoft.com/office/officeart/2009/3/layout/HorizontalOrganizationChart"/>
    <dgm:cxn modelId="{9FE164E8-3EE8-4083-AF12-96278DF0E14B}" type="presOf" srcId="{39F2A6C4-AB7A-4ED1-8286-D56B111274BC}" destId="{3EFF2D17-C3FF-4A4E-BE2F-DCBAAF0FCCC7}" srcOrd="0" destOrd="0" presId="urn:microsoft.com/office/officeart/2009/3/layout/HorizontalOrganizationChart"/>
    <dgm:cxn modelId="{A2B38C57-212E-4FA6-BCD7-8C14FCF83653}" type="presOf" srcId="{504CC1C0-19A0-4B0D-B7A3-227B51E538BB}" destId="{7B760A2B-1BD6-489C-8B57-6E4931EC065F}" srcOrd="0" destOrd="0" presId="urn:microsoft.com/office/officeart/2009/3/layout/HorizontalOrganizationChart"/>
    <dgm:cxn modelId="{480D9848-33EB-4D2D-BF0D-0EC23868636B}" type="presOf" srcId="{73F7334E-0359-400D-9BC0-71FC4B7B2299}" destId="{E7779041-50CF-4A76-81FA-32529859E3EF}" srcOrd="0" destOrd="0" presId="urn:microsoft.com/office/officeart/2009/3/layout/HorizontalOrganizationChart"/>
    <dgm:cxn modelId="{7F9A4783-4292-4A2C-A081-77BB06549B67}" srcId="{E96166A9-55BC-4ADB-940F-44F53EC48761}" destId="{504CC1C0-19A0-4B0D-B7A3-227B51E538BB}" srcOrd="0" destOrd="0" parTransId="{CDF859F6-7480-4C61-8E7E-0915D70CC8C8}" sibTransId="{1D697E6E-63EC-4B11-B703-3B51482F531E}"/>
    <dgm:cxn modelId="{D4B5011D-DE2E-41EF-9FD9-E80F03629E93}" type="presOf" srcId="{E96166A9-55BC-4ADB-940F-44F53EC48761}" destId="{47C4A6E6-6DE3-40FE-BA8D-3E74966FB770}" srcOrd="0" destOrd="0" presId="urn:microsoft.com/office/officeart/2009/3/layout/HorizontalOrganizationChart"/>
    <dgm:cxn modelId="{B5BBA9FC-0CBE-4767-B52F-255C789DDE10}" srcId="{33D39921-07F0-4B80-B41F-2C610A6638DB}" destId="{39F2A6C4-AB7A-4ED1-8286-D56B111274BC}" srcOrd="0" destOrd="0" parTransId="{73F7334E-0359-400D-9BC0-71FC4B7B2299}" sibTransId="{E3BE1A9A-4006-433E-90EB-50AC7C3FB83B}"/>
    <dgm:cxn modelId="{8FCCE978-38DC-49EE-BAB9-181EE444AC4F}" type="presOf" srcId="{33D39921-07F0-4B80-B41F-2C610A6638DB}" destId="{23084866-45E6-4254-A9DE-5F6FEDB66156}" srcOrd="1" destOrd="0" presId="urn:microsoft.com/office/officeart/2009/3/layout/HorizontalOrganizationChart"/>
    <dgm:cxn modelId="{75A96CF5-767B-48B3-8CA9-6336FAC71472}" type="presOf" srcId="{EA75DE79-587D-4A0B-A2A9-D8F88089C8E6}" destId="{E01E745A-304F-4735-9202-53E2A595504D}" srcOrd="1" destOrd="0" presId="urn:microsoft.com/office/officeart/2009/3/layout/HorizontalOrganizationChart"/>
    <dgm:cxn modelId="{A37CD516-8E54-4297-9A07-90D3EBB7D12B}" srcId="{E96166A9-55BC-4ADB-940F-44F53EC48761}" destId="{33D39921-07F0-4B80-B41F-2C610A6638DB}" srcOrd="1" destOrd="0" parTransId="{0FC473ED-FFC4-4B95-AF11-CEF22283390C}" sibTransId="{3FD8B249-8B48-4876-83AF-488F57330D16}"/>
    <dgm:cxn modelId="{5388D046-0878-45A6-91B9-E44143FFA69C}" srcId="{33D39921-07F0-4B80-B41F-2C610A6638DB}" destId="{EA75DE79-587D-4A0B-A2A9-D8F88089C8E6}" srcOrd="1" destOrd="0" parTransId="{72AFE78A-6A3B-4D5B-B2C7-2586737E4C74}" sibTransId="{4F76BAC1-916A-402B-B384-040378D3986B}"/>
    <dgm:cxn modelId="{C2EC7198-EE1C-4A73-A065-573DE10B343B}" type="presOf" srcId="{EA75DE79-587D-4A0B-A2A9-D8F88089C8E6}" destId="{45B7C4E4-2985-4E09-9376-11502B065313}" srcOrd="0" destOrd="0" presId="urn:microsoft.com/office/officeart/2009/3/layout/HorizontalOrganizationChart"/>
    <dgm:cxn modelId="{4F15078C-BBB4-45D5-89F3-0EF10517CEAD}" type="presOf" srcId="{33D39921-07F0-4B80-B41F-2C610A6638DB}" destId="{77009BF1-D724-4A78-AF73-F989D8C63D7E}" srcOrd="0" destOrd="0" presId="urn:microsoft.com/office/officeart/2009/3/layout/HorizontalOrganizationChart"/>
    <dgm:cxn modelId="{967CC69E-7C15-4BD0-95A2-4F4884837771}" type="presParOf" srcId="{47C4A6E6-6DE3-40FE-BA8D-3E74966FB770}" destId="{BFA6239D-B448-4E69-819C-39D7D1E99F55}" srcOrd="0" destOrd="0" presId="urn:microsoft.com/office/officeart/2009/3/layout/HorizontalOrganizationChart"/>
    <dgm:cxn modelId="{3543CF2D-BF8A-4841-87FB-E976DDB30E5C}" type="presParOf" srcId="{BFA6239D-B448-4E69-819C-39D7D1E99F55}" destId="{167A31D5-AF3C-4685-A079-9B19E4D0EFA8}" srcOrd="0" destOrd="0" presId="urn:microsoft.com/office/officeart/2009/3/layout/HorizontalOrganizationChart"/>
    <dgm:cxn modelId="{A381C7B8-F44B-43E7-9784-04855084E734}" type="presParOf" srcId="{167A31D5-AF3C-4685-A079-9B19E4D0EFA8}" destId="{7B760A2B-1BD6-489C-8B57-6E4931EC065F}" srcOrd="0" destOrd="0" presId="urn:microsoft.com/office/officeart/2009/3/layout/HorizontalOrganizationChart"/>
    <dgm:cxn modelId="{8C65E761-9904-4229-98E8-0F07981F8F7E}" type="presParOf" srcId="{167A31D5-AF3C-4685-A079-9B19E4D0EFA8}" destId="{1DCB28A0-A370-48D4-AEC4-459C212AEEA0}" srcOrd="1" destOrd="0" presId="urn:microsoft.com/office/officeart/2009/3/layout/HorizontalOrganizationChart"/>
    <dgm:cxn modelId="{56A262BB-74A7-4ADF-9E70-71532DE15B17}" type="presParOf" srcId="{BFA6239D-B448-4E69-819C-39D7D1E99F55}" destId="{86C32EE3-E8C1-4A14-8349-142F7DD610E3}" srcOrd="1" destOrd="0" presId="urn:microsoft.com/office/officeart/2009/3/layout/HorizontalOrganizationChart"/>
    <dgm:cxn modelId="{97058A30-EB67-42B6-96CD-37A46FC4B245}" type="presParOf" srcId="{BFA6239D-B448-4E69-819C-39D7D1E99F55}" destId="{22A0BCA6-4F3B-42E7-A57C-87BDE9ACA85A}" srcOrd="2" destOrd="0" presId="urn:microsoft.com/office/officeart/2009/3/layout/HorizontalOrganizationChart"/>
    <dgm:cxn modelId="{ECA60B96-102A-4013-97AE-722F0DDF8094}" type="presParOf" srcId="{47C4A6E6-6DE3-40FE-BA8D-3E74966FB770}" destId="{EEFDC63F-BDEC-4B22-B2D6-1A57C46CAE3F}" srcOrd="1" destOrd="0" presId="urn:microsoft.com/office/officeart/2009/3/layout/HorizontalOrganizationChart"/>
    <dgm:cxn modelId="{B6743A34-221C-4F7A-8344-2C83B18F9A12}" type="presParOf" srcId="{EEFDC63F-BDEC-4B22-B2D6-1A57C46CAE3F}" destId="{07995F87-6BC3-4E84-A0F0-5BFEB2DC98DB}" srcOrd="0" destOrd="0" presId="urn:microsoft.com/office/officeart/2009/3/layout/HorizontalOrganizationChart"/>
    <dgm:cxn modelId="{22B77573-0842-4D15-BECE-1EAE0EC565D4}" type="presParOf" srcId="{07995F87-6BC3-4E84-A0F0-5BFEB2DC98DB}" destId="{77009BF1-D724-4A78-AF73-F989D8C63D7E}" srcOrd="0" destOrd="0" presId="urn:microsoft.com/office/officeart/2009/3/layout/HorizontalOrganizationChart"/>
    <dgm:cxn modelId="{4BADC34D-4A32-4F9B-9A6B-4379BFA7DD70}" type="presParOf" srcId="{07995F87-6BC3-4E84-A0F0-5BFEB2DC98DB}" destId="{23084866-45E6-4254-A9DE-5F6FEDB66156}" srcOrd="1" destOrd="0" presId="urn:microsoft.com/office/officeart/2009/3/layout/HorizontalOrganizationChart"/>
    <dgm:cxn modelId="{F50D6D2C-288A-4365-A723-2F40BDD981E7}" type="presParOf" srcId="{EEFDC63F-BDEC-4B22-B2D6-1A57C46CAE3F}" destId="{0B715A2A-4F6C-466E-90D1-2C5BFCDCCFA0}" srcOrd="1" destOrd="0" presId="urn:microsoft.com/office/officeart/2009/3/layout/HorizontalOrganizationChart"/>
    <dgm:cxn modelId="{D3C08CC7-4670-43E2-AF1D-23899F863311}" type="presParOf" srcId="{0B715A2A-4F6C-466E-90D1-2C5BFCDCCFA0}" destId="{E7779041-50CF-4A76-81FA-32529859E3EF}" srcOrd="0" destOrd="0" presId="urn:microsoft.com/office/officeart/2009/3/layout/HorizontalOrganizationChart"/>
    <dgm:cxn modelId="{EE559293-6674-4259-A250-02586811EBBF}" type="presParOf" srcId="{0B715A2A-4F6C-466E-90D1-2C5BFCDCCFA0}" destId="{1CEEC4DF-05C8-41CB-9167-D7EABC862DF2}" srcOrd="1" destOrd="0" presId="urn:microsoft.com/office/officeart/2009/3/layout/HorizontalOrganizationChart"/>
    <dgm:cxn modelId="{B0043375-8BE1-4649-AFCC-ABB6103B6369}" type="presParOf" srcId="{1CEEC4DF-05C8-41CB-9167-D7EABC862DF2}" destId="{88D9C7B0-98D8-4375-A071-25859EC5253B}" srcOrd="0" destOrd="0" presId="urn:microsoft.com/office/officeart/2009/3/layout/HorizontalOrganizationChart"/>
    <dgm:cxn modelId="{B6D9E059-C032-4746-81F6-83EB374FB425}" type="presParOf" srcId="{88D9C7B0-98D8-4375-A071-25859EC5253B}" destId="{3EFF2D17-C3FF-4A4E-BE2F-DCBAAF0FCCC7}" srcOrd="0" destOrd="0" presId="urn:microsoft.com/office/officeart/2009/3/layout/HorizontalOrganizationChart"/>
    <dgm:cxn modelId="{087DE260-EA09-41AE-9DF6-53DED400D5DC}" type="presParOf" srcId="{88D9C7B0-98D8-4375-A071-25859EC5253B}" destId="{FF722E62-5A83-4389-8EC1-21CC67BF6636}" srcOrd="1" destOrd="0" presId="urn:microsoft.com/office/officeart/2009/3/layout/HorizontalOrganizationChart"/>
    <dgm:cxn modelId="{0EED0733-D008-4831-9931-99CA1F2F90EF}" type="presParOf" srcId="{1CEEC4DF-05C8-41CB-9167-D7EABC862DF2}" destId="{2310046D-D445-4ED1-9F23-2F9A1138AF24}" srcOrd="1" destOrd="0" presId="urn:microsoft.com/office/officeart/2009/3/layout/HorizontalOrganizationChart"/>
    <dgm:cxn modelId="{14258539-8A78-4291-AAB9-15B44B28C9F9}" type="presParOf" srcId="{1CEEC4DF-05C8-41CB-9167-D7EABC862DF2}" destId="{4B89E424-B6EE-4EEA-9454-E3AC6CE0C8E1}" srcOrd="2" destOrd="0" presId="urn:microsoft.com/office/officeart/2009/3/layout/HorizontalOrganizationChart"/>
    <dgm:cxn modelId="{7D5C6281-3CB4-4E36-8223-7ACEE6263A89}" type="presParOf" srcId="{0B715A2A-4F6C-466E-90D1-2C5BFCDCCFA0}" destId="{3354991E-14BD-49D0-9974-9F5F070505D6}" srcOrd="2" destOrd="0" presId="urn:microsoft.com/office/officeart/2009/3/layout/HorizontalOrganizationChart"/>
    <dgm:cxn modelId="{0FB8FD11-3B1F-42F5-BF17-C7A794411374}" type="presParOf" srcId="{0B715A2A-4F6C-466E-90D1-2C5BFCDCCFA0}" destId="{2F437FF8-33B7-4804-BD67-2C7C8B436469}" srcOrd="3" destOrd="0" presId="urn:microsoft.com/office/officeart/2009/3/layout/HorizontalOrganizationChart"/>
    <dgm:cxn modelId="{511D221D-1FB2-46FB-9088-6666EB71E2AA}" type="presParOf" srcId="{2F437FF8-33B7-4804-BD67-2C7C8B436469}" destId="{16958101-8D01-4CDE-B15F-056D187DEAC8}" srcOrd="0" destOrd="0" presId="urn:microsoft.com/office/officeart/2009/3/layout/HorizontalOrganizationChart"/>
    <dgm:cxn modelId="{11A807E5-B5C3-4D02-9A81-38CA945AD4D8}" type="presParOf" srcId="{16958101-8D01-4CDE-B15F-056D187DEAC8}" destId="{45B7C4E4-2985-4E09-9376-11502B065313}" srcOrd="0" destOrd="0" presId="urn:microsoft.com/office/officeart/2009/3/layout/HorizontalOrganizationChart"/>
    <dgm:cxn modelId="{A12DEEEE-C7F7-4F23-A543-12D79A3B18E8}" type="presParOf" srcId="{16958101-8D01-4CDE-B15F-056D187DEAC8}" destId="{E01E745A-304F-4735-9202-53E2A595504D}" srcOrd="1" destOrd="0" presId="urn:microsoft.com/office/officeart/2009/3/layout/HorizontalOrganizationChart"/>
    <dgm:cxn modelId="{61A0ABAC-51A0-4290-8F8D-3C171A7FE7FC}" type="presParOf" srcId="{2F437FF8-33B7-4804-BD67-2C7C8B436469}" destId="{6271F89F-CB03-41D4-AA02-DD674EBBF2CA}" srcOrd="1" destOrd="0" presId="urn:microsoft.com/office/officeart/2009/3/layout/HorizontalOrganizationChart"/>
    <dgm:cxn modelId="{96C57442-239B-42D6-B0AD-806977D5B7BB}" type="presParOf" srcId="{2F437FF8-33B7-4804-BD67-2C7C8B436469}" destId="{1E4BDEB8-4B84-4400-B9FF-353FFBB48D3F}" srcOrd="2" destOrd="0" presId="urn:microsoft.com/office/officeart/2009/3/layout/HorizontalOrganizationChart"/>
    <dgm:cxn modelId="{A5D7A8B4-530A-4035-8EEE-20BE9EE81059}" type="presParOf" srcId="{EEFDC63F-BDEC-4B22-B2D6-1A57C46CAE3F}" destId="{F3491718-55AC-438F-B80E-329A2E00EAB8}" srcOrd="2" destOrd="0" presId="urn:microsoft.com/office/officeart/2009/3/layout/HorizontalOrganizationChart"/>
    <dgm:cxn modelId="{73285111-C106-4483-8370-6800783ED8AC}" type="presParOf" srcId="{47C4A6E6-6DE3-40FE-BA8D-3E74966FB770}" destId="{4876A0E4-4321-4A67-A2D5-CED06F71ABA0}" srcOrd="2" destOrd="0" presId="urn:microsoft.com/office/officeart/2009/3/layout/HorizontalOrganizationChart"/>
    <dgm:cxn modelId="{30EEC94A-2852-40A7-802B-4B1DA35F9999}" type="presParOf" srcId="{4876A0E4-4321-4A67-A2D5-CED06F71ABA0}" destId="{ACD61CBB-9EBB-463F-A227-A3C05AD9CD0D}" srcOrd="0" destOrd="0" presId="urn:microsoft.com/office/officeart/2009/3/layout/HorizontalOrganizationChart"/>
    <dgm:cxn modelId="{C27CC03C-7F7E-4605-B024-135B839316E0}" type="presParOf" srcId="{ACD61CBB-9EBB-463F-A227-A3C05AD9CD0D}" destId="{E887207A-607B-41BA-AB57-FC42546975D0}" srcOrd="0" destOrd="0" presId="urn:microsoft.com/office/officeart/2009/3/layout/HorizontalOrganizationChart"/>
    <dgm:cxn modelId="{05D1E840-4D01-4425-991E-EA9089E86CCD}" type="presParOf" srcId="{ACD61CBB-9EBB-463F-A227-A3C05AD9CD0D}" destId="{8760BF78-6645-4164-864D-5E6D6EFB7299}" srcOrd="1" destOrd="0" presId="urn:microsoft.com/office/officeart/2009/3/layout/HorizontalOrganizationChart"/>
    <dgm:cxn modelId="{07BA1CB7-6DA4-4CFA-AA13-DBAA1E0C3020}" type="presParOf" srcId="{4876A0E4-4321-4A67-A2D5-CED06F71ABA0}" destId="{69EE2400-99FA-4817-AAD0-1A8D29DC2126}" srcOrd="1" destOrd="0" presId="urn:microsoft.com/office/officeart/2009/3/layout/HorizontalOrganizationChart"/>
    <dgm:cxn modelId="{490EE3AD-41E6-4617-A311-348F90CC0B93}" type="presParOf" srcId="{4876A0E4-4321-4A67-A2D5-CED06F71ABA0}" destId="{A1F24666-4791-4565-8189-86FD62281BCE}" srcOrd="2" destOrd="0" presId="urn:microsoft.com/office/officeart/2009/3/layout/HorizontalOrganizationChart"/>
  </dgm:cxnLst>
  <dgm:bg/>
  <dgm:whole>
    <a:ln>
      <a:solidFill>
        <a:schemeClr val="bg1"/>
      </a:solidFill>
    </a:ln>
  </dgm:whole>
</dgm:dataModel>
</file>

<file path=ppt/diagrams/data82.xml><?xml version="1.0" encoding="utf-8"?>
<dgm:dataModel xmlns:dgm="http://schemas.openxmlformats.org/drawingml/2006/diagram" xmlns:a="http://schemas.openxmlformats.org/drawingml/2006/main">
  <dgm:ptLst>
    <dgm:pt modelId="{AE6342A5-3325-4E95-9651-9B36155B37CD}"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fr-FR"/>
        </a:p>
      </dgm:t>
    </dgm:pt>
    <dgm:pt modelId="{D01B647D-AF3F-4623-8C31-57A3D807A1E2}">
      <dgm:prSet phldrT="[Texte]" custT="1"/>
      <dgm:spPr>
        <a:solidFill>
          <a:srgbClr val="FFFF00"/>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1</a:t>
          </a:r>
          <a:endParaRPr lang="fr-FR" sz="2000" b="1" dirty="0">
            <a:solidFill>
              <a:schemeClr val="tx1"/>
            </a:solidFill>
            <a:cs typeface="+mj-cs"/>
          </a:endParaRPr>
        </a:p>
      </dgm:t>
    </dgm:pt>
    <dgm:pt modelId="{A5667086-41D4-4D81-92E7-131DA235F09A}" type="parTrans" cxnId="{02ADF8A7-1D6F-43E2-9616-D345D14340A8}">
      <dgm:prSet/>
      <dgm:spPr/>
      <dgm:t>
        <a:bodyPr/>
        <a:lstStyle/>
        <a:p>
          <a:endParaRPr lang="fr-FR"/>
        </a:p>
      </dgm:t>
    </dgm:pt>
    <dgm:pt modelId="{F2510889-6C1D-4325-94F0-4962CDE16C9D}" type="sibTrans" cxnId="{02ADF8A7-1D6F-43E2-9616-D345D14340A8}">
      <dgm:prSet/>
      <dgm:spPr/>
      <dgm:t>
        <a:bodyPr/>
        <a:lstStyle/>
        <a:p>
          <a:endParaRPr lang="fr-FR"/>
        </a:p>
      </dgm:t>
    </dgm:pt>
    <dgm:pt modelId="{7D9FB04A-AEB5-4C46-86EE-B74E9BA2ACD0}">
      <dgm:prSet phldrT="[Texte]" custT="1"/>
      <dgm:spPr>
        <a:solidFill>
          <a:schemeClr val="accent1">
            <a:lumMod val="40000"/>
            <a:lumOff val="60000"/>
          </a:schemeClr>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2</a:t>
          </a:r>
          <a:endParaRPr lang="fr-FR" sz="2000" b="1" dirty="0">
            <a:solidFill>
              <a:schemeClr val="tx1"/>
            </a:solidFill>
            <a:cs typeface="+mj-cs"/>
          </a:endParaRPr>
        </a:p>
      </dgm:t>
    </dgm:pt>
    <dgm:pt modelId="{E3B0D70B-387C-48D2-991B-FAF03431F1C4}" type="parTrans" cxnId="{82736EBB-71AE-4795-9B4D-30791929AD9A}">
      <dgm:prSet/>
      <dgm:spPr/>
      <dgm:t>
        <a:bodyPr/>
        <a:lstStyle/>
        <a:p>
          <a:endParaRPr lang="fr-FR"/>
        </a:p>
      </dgm:t>
    </dgm:pt>
    <dgm:pt modelId="{D918948E-5028-4074-B871-A044787B68C9}" type="sibTrans" cxnId="{82736EBB-71AE-4795-9B4D-30791929AD9A}">
      <dgm:prSet/>
      <dgm:spPr/>
      <dgm:t>
        <a:bodyPr/>
        <a:lstStyle/>
        <a:p>
          <a:endParaRPr lang="fr-FR"/>
        </a:p>
      </dgm:t>
    </dgm:pt>
    <dgm:pt modelId="{17363D58-1CE5-4103-9840-DF3B46537E01}">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9E61CE2E-CAAC-45A1-9B2A-CF56B3ABB2CF}" type="sibTrans" cxnId="{DCBBC89E-093C-4748-BF9E-C90C3C20ECA9}">
      <dgm:prSet/>
      <dgm:spPr/>
      <dgm:t>
        <a:bodyPr/>
        <a:lstStyle/>
        <a:p>
          <a:endParaRPr lang="fr-FR"/>
        </a:p>
      </dgm:t>
    </dgm:pt>
    <dgm:pt modelId="{9CCF6353-6CFA-43AF-8FE0-7204E3592A59}" type="parTrans" cxnId="{DCBBC89E-093C-4748-BF9E-C90C3C20ECA9}">
      <dgm:prSet/>
      <dgm:spPr/>
      <dgm:t>
        <a:bodyPr/>
        <a:lstStyle/>
        <a:p>
          <a:endParaRPr lang="fr-FR"/>
        </a:p>
      </dgm:t>
    </dgm:pt>
    <dgm:pt modelId="{2920BCD6-B3E4-49B3-A3AA-CEAB74EB82DE}">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6274DA07-7528-42C7-A9C8-065BF3BEC610}" type="sibTrans" cxnId="{54263311-F48B-41AC-BDE0-F534793D520D}">
      <dgm:prSet/>
      <dgm:spPr/>
      <dgm:t>
        <a:bodyPr/>
        <a:lstStyle/>
        <a:p>
          <a:endParaRPr lang="fr-FR"/>
        </a:p>
      </dgm:t>
    </dgm:pt>
    <dgm:pt modelId="{5B80076F-A64B-40E1-AB65-82D387EB6820}" type="parTrans" cxnId="{54263311-F48B-41AC-BDE0-F534793D520D}">
      <dgm:prSet/>
      <dgm:spPr/>
      <dgm:t>
        <a:bodyPr/>
        <a:lstStyle/>
        <a:p>
          <a:endParaRPr lang="fr-FR"/>
        </a:p>
      </dgm:t>
    </dgm:pt>
    <dgm:pt modelId="{6FEB966A-B773-43CE-982A-32496626E83E}" type="pres">
      <dgm:prSet presAssocID="{AE6342A5-3325-4E95-9651-9B36155B37CD}" presName="outerComposite" presStyleCnt="0">
        <dgm:presLayoutVars>
          <dgm:chMax val="2"/>
          <dgm:animLvl val="lvl"/>
          <dgm:resizeHandles val="exact"/>
        </dgm:presLayoutVars>
      </dgm:prSet>
      <dgm:spPr/>
      <dgm:t>
        <a:bodyPr/>
        <a:lstStyle/>
        <a:p>
          <a:endParaRPr lang="fr-FR"/>
        </a:p>
      </dgm:t>
    </dgm:pt>
    <dgm:pt modelId="{6A45746E-BF28-4C5C-8933-A420F0FA2CDC}" type="pres">
      <dgm:prSet presAssocID="{AE6342A5-3325-4E95-9651-9B36155B37CD}" presName="dummyMaxCanvas" presStyleCnt="0"/>
      <dgm:spPr/>
    </dgm:pt>
    <dgm:pt modelId="{96F746E6-D2D5-4EA8-B5F8-D3697AB4B1ED}" type="pres">
      <dgm:prSet presAssocID="{AE6342A5-3325-4E95-9651-9B36155B37CD}" presName="parentComposite" presStyleCnt="0"/>
      <dgm:spPr/>
    </dgm:pt>
    <dgm:pt modelId="{A3FBA9F2-6C52-4EFE-998B-388C69A9A393}" type="pres">
      <dgm:prSet presAssocID="{AE6342A5-3325-4E95-9651-9B36155B37CD}" presName="parent1" presStyleLbl="alignAccFollowNode1" presStyleIdx="0" presStyleCnt="4" custFlipVert="1" custScaleY="7427">
        <dgm:presLayoutVars>
          <dgm:chMax val="4"/>
        </dgm:presLayoutVars>
      </dgm:prSet>
      <dgm:spPr/>
      <dgm:t>
        <a:bodyPr/>
        <a:lstStyle/>
        <a:p>
          <a:endParaRPr lang="fr-FR"/>
        </a:p>
      </dgm:t>
    </dgm:pt>
    <dgm:pt modelId="{A35BE092-228B-4E3F-993E-A2D4ABD91426}" type="pres">
      <dgm:prSet presAssocID="{AE6342A5-3325-4E95-9651-9B36155B37CD}" presName="parent2" presStyleLbl="alignAccFollowNode1" presStyleIdx="1" presStyleCnt="4" custFlipVert="1" custScaleX="63761" custScaleY="7427">
        <dgm:presLayoutVars>
          <dgm:chMax val="4"/>
        </dgm:presLayoutVars>
      </dgm:prSet>
      <dgm:spPr/>
      <dgm:t>
        <a:bodyPr/>
        <a:lstStyle/>
        <a:p>
          <a:endParaRPr lang="fr-FR"/>
        </a:p>
      </dgm:t>
    </dgm:pt>
    <dgm:pt modelId="{B49D8F64-CBBA-4FCE-8C9C-E7BF1EF2DB7A}" type="pres">
      <dgm:prSet presAssocID="{AE6342A5-3325-4E95-9651-9B36155B37CD}" presName="childrenComposite" presStyleCnt="0"/>
      <dgm:spPr/>
    </dgm:pt>
    <dgm:pt modelId="{A7C07BBC-0481-4A10-A6F4-772E55A83049}" type="pres">
      <dgm:prSet presAssocID="{AE6342A5-3325-4E95-9651-9B36155B37CD}" presName="dummyMaxCanvas_ChildArea" presStyleCnt="0"/>
      <dgm:spPr/>
    </dgm:pt>
    <dgm:pt modelId="{470B8130-2164-4B92-B406-FF6788E81382}" type="pres">
      <dgm:prSet presAssocID="{AE6342A5-3325-4E95-9651-9B36155B37CD}" presName="fulcrum" presStyleLbl="alignAccFollowNode1" presStyleIdx="2" presStyleCnt="4"/>
      <dgm:spPr>
        <a:solidFill>
          <a:schemeClr val="tx1">
            <a:alpha val="90000"/>
          </a:schemeClr>
        </a:solidFill>
      </dgm:spPr>
    </dgm:pt>
    <dgm:pt modelId="{F0295B23-93E2-4333-9ADB-C94B9673881D}" type="pres">
      <dgm:prSet presAssocID="{AE6342A5-3325-4E95-9651-9B36155B37CD}" presName="balance_11" presStyleLbl="alignAccFollowNode1" presStyleIdx="3" presStyleCnt="4" custAng="20605647">
        <dgm:presLayoutVars>
          <dgm:bulletEnabled val="1"/>
        </dgm:presLayoutVars>
      </dgm:prSet>
      <dgm:spPr>
        <a:solidFill>
          <a:schemeClr val="tx1">
            <a:alpha val="90000"/>
          </a:schemeClr>
        </a:solidFill>
      </dgm:spPr>
    </dgm:pt>
    <dgm:pt modelId="{A67387FB-DF5B-4975-8084-C443B381A078}" type="pres">
      <dgm:prSet presAssocID="{AE6342A5-3325-4E95-9651-9B36155B37CD}" presName="left_11_1" presStyleLbl="node1" presStyleIdx="0" presStyleCnt="2" custAng="20674961" custScaleY="86775" custLinFactNeighborX="-6923" custLinFactNeighborY="26055">
        <dgm:presLayoutVars>
          <dgm:bulletEnabled val="1"/>
        </dgm:presLayoutVars>
      </dgm:prSet>
      <dgm:spPr/>
      <dgm:t>
        <a:bodyPr/>
        <a:lstStyle/>
        <a:p>
          <a:endParaRPr lang="fr-FR"/>
        </a:p>
      </dgm:t>
    </dgm:pt>
    <dgm:pt modelId="{08A405E8-63E6-49B2-BD9A-083CD0ACE683}" type="pres">
      <dgm:prSet presAssocID="{AE6342A5-3325-4E95-9651-9B36155B37CD}" presName="right_11_1" presStyleLbl="node1" presStyleIdx="1" presStyleCnt="2" custAng="20536910" custScaleY="86775" custLinFactNeighborX="-28027" custLinFactNeighborY="1439">
        <dgm:presLayoutVars>
          <dgm:bulletEnabled val="1"/>
        </dgm:presLayoutVars>
      </dgm:prSet>
      <dgm:spPr/>
      <dgm:t>
        <a:bodyPr/>
        <a:lstStyle/>
        <a:p>
          <a:endParaRPr lang="fr-FR"/>
        </a:p>
      </dgm:t>
    </dgm:pt>
  </dgm:ptLst>
  <dgm:cxnLst>
    <dgm:cxn modelId="{82736EBB-71AE-4795-9B4D-30791929AD9A}" srcId="{2920BCD6-B3E4-49B3-A3AA-CEAB74EB82DE}" destId="{7D9FB04A-AEB5-4C46-86EE-B74E9BA2ACD0}" srcOrd="0" destOrd="0" parTransId="{E3B0D70B-387C-48D2-991B-FAF03431F1C4}" sibTransId="{D918948E-5028-4074-B871-A044787B68C9}"/>
    <dgm:cxn modelId="{DCBBC89E-093C-4748-BF9E-C90C3C20ECA9}" srcId="{AE6342A5-3325-4E95-9651-9B36155B37CD}" destId="{17363D58-1CE5-4103-9840-DF3B46537E01}" srcOrd="0" destOrd="0" parTransId="{9CCF6353-6CFA-43AF-8FE0-7204E3592A59}" sibTransId="{9E61CE2E-CAAC-45A1-9B2A-CF56B3ABB2CF}"/>
    <dgm:cxn modelId="{98042AA2-244E-4725-A65C-68E2CFDD6EE4}" type="presOf" srcId="{7D9FB04A-AEB5-4C46-86EE-B74E9BA2ACD0}" destId="{08A405E8-63E6-49B2-BD9A-083CD0ACE683}" srcOrd="0" destOrd="0" presId="urn:microsoft.com/office/officeart/2005/8/layout/balance1"/>
    <dgm:cxn modelId="{7EF3C261-E4BF-4E2B-BBA0-314A14C17AC6}" type="presOf" srcId="{AE6342A5-3325-4E95-9651-9B36155B37CD}" destId="{6FEB966A-B773-43CE-982A-32496626E83E}" srcOrd="0" destOrd="0" presId="urn:microsoft.com/office/officeart/2005/8/layout/balance1"/>
    <dgm:cxn modelId="{9432526A-8F05-49D6-A9FE-75787738A23C}" type="presOf" srcId="{17363D58-1CE5-4103-9840-DF3B46537E01}" destId="{A3FBA9F2-6C52-4EFE-998B-388C69A9A393}" srcOrd="0" destOrd="0" presId="urn:microsoft.com/office/officeart/2005/8/layout/balance1"/>
    <dgm:cxn modelId="{203AA7DD-6872-44DF-B164-EE3E1385DFDE}" type="presOf" srcId="{2920BCD6-B3E4-49B3-A3AA-CEAB74EB82DE}" destId="{A35BE092-228B-4E3F-993E-A2D4ABD91426}" srcOrd="0" destOrd="0" presId="urn:microsoft.com/office/officeart/2005/8/layout/balance1"/>
    <dgm:cxn modelId="{02ADF8A7-1D6F-43E2-9616-D345D14340A8}" srcId="{17363D58-1CE5-4103-9840-DF3B46537E01}" destId="{D01B647D-AF3F-4623-8C31-57A3D807A1E2}" srcOrd="0" destOrd="0" parTransId="{A5667086-41D4-4D81-92E7-131DA235F09A}" sibTransId="{F2510889-6C1D-4325-94F0-4962CDE16C9D}"/>
    <dgm:cxn modelId="{650767B9-DDEB-4F36-B0CF-8F608CEA7478}" type="presOf" srcId="{D01B647D-AF3F-4623-8C31-57A3D807A1E2}" destId="{A67387FB-DF5B-4975-8084-C443B381A078}" srcOrd="0" destOrd="0" presId="urn:microsoft.com/office/officeart/2005/8/layout/balance1"/>
    <dgm:cxn modelId="{54263311-F48B-41AC-BDE0-F534793D520D}" srcId="{AE6342A5-3325-4E95-9651-9B36155B37CD}" destId="{2920BCD6-B3E4-49B3-A3AA-CEAB74EB82DE}" srcOrd="1" destOrd="0" parTransId="{5B80076F-A64B-40E1-AB65-82D387EB6820}" sibTransId="{6274DA07-7528-42C7-A9C8-065BF3BEC610}"/>
    <dgm:cxn modelId="{478E9716-3096-4841-A258-9B6294B513C0}" type="presParOf" srcId="{6FEB966A-B773-43CE-982A-32496626E83E}" destId="{6A45746E-BF28-4C5C-8933-A420F0FA2CDC}" srcOrd="0" destOrd="0" presId="urn:microsoft.com/office/officeart/2005/8/layout/balance1"/>
    <dgm:cxn modelId="{138120D3-4CED-43D1-8BF9-26ABFE131547}" type="presParOf" srcId="{6FEB966A-B773-43CE-982A-32496626E83E}" destId="{96F746E6-D2D5-4EA8-B5F8-D3697AB4B1ED}" srcOrd="1" destOrd="0" presId="urn:microsoft.com/office/officeart/2005/8/layout/balance1"/>
    <dgm:cxn modelId="{78191A57-9D14-4FB5-BD51-D8DEB9DCFC21}" type="presParOf" srcId="{96F746E6-D2D5-4EA8-B5F8-D3697AB4B1ED}" destId="{A3FBA9F2-6C52-4EFE-998B-388C69A9A393}" srcOrd="0" destOrd="0" presId="urn:microsoft.com/office/officeart/2005/8/layout/balance1"/>
    <dgm:cxn modelId="{67B40898-CCDC-43B0-903F-6E8016BD030A}" type="presParOf" srcId="{96F746E6-D2D5-4EA8-B5F8-D3697AB4B1ED}" destId="{A35BE092-228B-4E3F-993E-A2D4ABD91426}" srcOrd="1" destOrd="0" presId="urn:microsoft.com/office/officeart/2005/8/layout/balance1"/>
    <dgm:cxn modelId="{35B70E7E-A543-4D7A-97A6-0388EA0C77C1}" type="presParOf" srcId="{6FEB966A-B773-43CE-982A-32496626E83E}" destId="{B49D8F64-CBBA-4FCE-8C9C-E7BF1EF2DB7A}" srcOrd="2" destOrd="0" presId="urn:microsoft.com/office/officeart/2005/8/layout/balance1"/>
    <dgm:cxn modelId="{0621654D-7C3C-446E-8E57-B2D4C0F2DB43}" type="presParOf" srcId="{B49D8F64-CBBA-4FCE-8C9C-E7BF1EF2DB7A}" destId="{A7C07BBC-0481-4A10-A6F4-772E55A83049}" srcOrd="0" destOrd="0" presId="urn:microsoft.com/office/officeart/2005/8/layout/balance1"/>
    <dgm:cxn modelId="{9FC8C236-2905-440F-9A31-6A344856D26C}" type="presParOf" srcId="{B49D8F64-CBBA-4FCE-8C9C-E7BF1EF2DB7A}" destId="{470B8130-2164-4B92-B406-FF6788E81382}" srcOrd="1" destOrd="0" presId="urn:microsoft.com/office/officeart/2005/8/layout/balance1"/>
    <dgm:cxn modelId="{23343FFC-D3B0-4D04-B20F-2ACE67125F93}" type="presParOf" srcId="{B49D8F64-CBBA-4FCE-8C9C-E7BF1EF2DB7A}" destId="{F0295B23-93E2-4333-9ADB-C94B9673881D}" srcOrd="2" destOrd="0" presId="urn:microsoft.com/office/officeart/2005/8/layout/balance1"/>
    <dgm:cxn modelId="{1E19E021-60E2-445E-BA42-2B9AF9CE303F}" type="presParOf" srcId="{B49D8F64-CBBA-4FCE-8C9C-E7BF1EF2DB7A}" destId="{A67387FB-DF5B-4975-8084-C443B381A078}" srcOrd="3" destOrd="0" presId="urn:microsoft.com/office/officeart/2005/8/layout/balance1"/>
    <dgm:cxn modelId="{0EA724EB-B409-4E57-BBC7-D8D0AF4714C6}" type="presParOf" srcId="{B49D8F64-CBBA-4FCE-8C9C-E7BF1EF2DB7A}" destId="{08A405E8-63E6-49B2-BD9A-083CD0ACE683}" srcOrd="4" destOrd="0" presId="urn:microsoft.com/office/officeart/2005/8/layout/balance1"/>
  </dgm:cxnLst>
  <dgm:bg/>
  <dgm:whole>
    <a:ln>
      <a:solidFill>
        <a:schemeClr val="bg1"/>
      </a:solidFill>
    </a:ln>
  </dgm:whole>
</dgm:dataModel>
</file>

<file path=ppt/diagrams/data83.xml><?xml version="1.0" encoding="utf-8"?>
<dgm:dataModel xmlns:dgm="http://schemas.openxmlformats.org/drawingml/2006/diagram" xmlns:a="http://schemas.openxmlformats.org/drawingml/2006/main">
  <dgm:ptLst>
    <dgm:pt modelId="{E96166A9-55BC-4ADB-940F-44F53EC48761}"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33D39921-07F0-4B80-B41F-2C610A6638DB}">
      <dgm:prSet phldrT="[Texte]" custT="1"/>
      <dgm:spPr/>
      <dgm:t>
        <a:bodyPr/>
        <a:lstStyle/>
        <a:p>
          <a:r>
            <a:rPr lang="ar-TN" sz="2000" b="1" dirty="0">
              <a:cs typeface="+mj-cs"/>
            </a:rPr>
            <a:t>احتمالان: أراد المتكلّم</a:t>
          </a:r>
          <a:endParaRPr lang="fr-FR" sz="2000" b="1" dirty="0">
            <a:cs typeface="+mj-cs"/>
          </a:endParaRPr>
        </a:p>
      </dgm:t>
    </dgm:pt>
    <dgm:pt modelId="{0FC473ED-FFC4-4B95-AF11-CEF22283390C}" type="parTrans" cxnId="{A37CD516-8E54-4297-9A07-90D3EBB7D12B}">
      <dgm:prSet/>
      <dgm:spPr/>
      <dgm:t>
        <a:bodyPr/>
        <a:lstStyle/>
        <a:p>
          <a:endParaRPr lang="fr-FR"/>
        </a:p>
      </dgm:t>
    </dgm:pt>
    <dgm:pt modelId="{3FD8B249-8B48-4876-83AF-488F57330D16}" type="sibTrans" cxnId="{A37CD516-8E54-4297-9A07-90D3EBB7D12B}">
      <dgm:prSet/>
      <dgm:spPr/>
      <dgm:t>
        <a:bodyPr/>
        <a:lstStyle/>
        <a:p>
          <a:endParaRPr lang="fr-FR"/>
        </a:p>
      </dgm:t>
    </dgm:pt>
    <dgm:pt modelId="{39F2A6C4-AB7A-4ED1-8286-D56B111274BC}">
      <dgm:prSet phldrT="[Texte]" custT="1"/>
      <dgm:spPr>
        <a:solidFill>
          <a:srgbClr val="FFFF00"/>
        </a:solidFill>
      </dgm:spPr>
      <dgm:t>
        <a:bodyPr/>
        <a:lstStyle/>
        <a:p>
          <a:r>
            <a:rPr lang="ar-TN" sz="2000" b="1" dirty="0">
              <a:cs typeface="+mj-cs"/>
            </a:rPr>
            <a:t>إمّا المعنى </a:t>
          </a:r>
          <a:r>
            <a:rPr lang="ar-TN" sz="2000" b="1" dirty="0" smtClean="0">
              <a:cs typeface="+mj-cs"/>
            </a:rPr>
            <a:t>1:الإطلاق</a:t>
          </a:r>
        </a:p>
        <a:p>
          <a:r>
            <a:rPr lang="ar-TN" sz="2000" b="1" dirty="0" smtClean="0">
              <a:cs typeface="+mj-cs"/>
            </a:rPr>
            <a:t> (الوجوب توصّليّ)</a:t>
          </a:r>
          <a:endParaRPr lang="fr-FR" sz="2000" b="1" dirty="0">
            <a:cs typeface="+mj-cs"/>
          </a:endParaRPr>
        </a:p>
      </dgm:t>
    </dgm:pt>
    <dgm:pt modelId="{73F7334E-0359-400D-9BC0-71FC4B7B2299}" type="parTrans" cxnId="{B5BBA9FC-0CBE-4767-B52F-255C789DDE10}">
      <dgm:prSet/>
      <dgm:spPr/>
      <dgm:t>
        <a:bodyPr/>
        <a:lstStyle/>
        <a:p>
          <a:endParaRPr lang="fr-FR" sz="2000" b="1">
            <a:cs typeface="+mj-cs"/>
          </a:endParaRPr>
        </a:p>
      </dgm:t>
    </dgm:pt>
    <dgm:pt modelId="{E3BE1A9A-4006-433E-90EB-50AC7C3FB83B}" type="sibTrans" cxnId="{B5BBA9FC-0CBE-4767-B52F-255C789DDE10}">
      <dgm:prSet/>
      <dgm:spPr/>
      <dgm:t>
        <a:bodyPr/>
        <a:lstStyle/>
        <a:p>
          <a:endParaRPr lang="fr-FR"/>
        </a:p>
      </dgm:t>
    </dgm:pt>
    <dgm:pt modelId="{EA75DE79-587D-4A0B-A2A9-D8F88089C8E6}">
      <dgm:prSet phldrT="[Texte]" custT="1"/>
      <dgm:spPr>
        <a:solidFill>
          <a:schemeClr val="accent1">
            <a:lumMod val="40000"/>
            <a:lumOff val="60000"/>
          </a:schemeClr>
        </a:solidFill>
      </dgm:spPr>
      <dgm:t>
        <a:bodyPr/>
        <a:lstStyle/>
        <a:p>
          <a:r>
            <a:rPr lang="ar-TN" sz="2000" b="1" dirty="0">
              <a:cs typeface="+mj-cs"/>
            </a:rPr>
            <a:t>وإمّا المعنى </a:t>
          </a:r>
          <a:r>
            <a:rPr lang="ar-TN" sz="2000" b="1" dirty="0" smtClean="0">
              <a:cs typeface="+mj-cs"/>
            </a:rPr>
            <a:t>2: عدم الإطلاق</a:t>
          </a:r>
        </a:p>
        <a:p>
          <a:r>
            <a:rPr lang="ar-TN" sz="2000" b="1" dirty="0" smtClean="0">
              <a:cs typeface="+mj-cs"/>
            </a:rPr>
            <a:t>(الوجوب تعبّديّ)</a:t>
          </a:r>
          <a:endParaRPr lang="fr-FR" sz="2000" b="1" dirty="0">
            <a:cs typeface="+mj-cs"/>
          </a:endParaRPr>
        </a:p>
      </dgm:t>
    </dgm:pt>
    <dgm:pt modelId="{72AFE78A-6A3B-4D5B-B2C7-2586737E4C74}" type="parTrans" cxnId="{5388D046-0878-45A6-91B9-E44143FFA69C}">
      <dgm:prSet/>
      <dgm:spPr/>
      <dgm:t>
        <a:bodyPr/>
        <a:lstStyle/>
        <a:p>
          <a:endParaRPr lang="fr-FR" sz="2000" b="1">
            <a:cs typeface="+mj-cs"/>
          </a:endParaRPr>
        </a:p>
      </dgm:t>
    </dgm:pt>
    <dgm:pt modelId="{4F76BAC1-916A-402B-B384-040378D3986B}" type="sibTrans" cxnId="{5388D046-0878-45A6-91B9-E44143FFA69C}">
      <dgm:prSet/>
      <dgm:spPr/>
      <dgm:t>
        <a:bodyPr/>
        <a:lstStyle/>
        <a:p>
          <a:endParaRPr lang="fr-FR"/>
        </a:p>
      </dgm:t>
    </dgm:pt>
    <dgm:pt modelId="{504CC1C0-19A0-4B0D-B7A3-227B51E538BB}">
      <dgm:prSet custT="1"/>
      <dgm:spPr>
        <a:solidFill>
          <a:schemeClr val="bg1"/>
        </a:solidFill>
        <a:ln>
          <a:solidFill>
            <a:schemeClr val="tx1"/>
          </a:solidFill>
        </a:ln>
        <a:scene3d>
          <a:camera prst="orthographicFront"/>
          <a:lightRig rig="flat" dir="t"/>
        </a:scene3d>
      </dgm:spPr>
      <dgm:t>
        <a:bodyPr/>
        <a:lstStyle/>
        <a:p>
          <a:pPr algn="r" rtl="1"/>
          <a:r>
            <a:rPr lang="ar-TN" sz="2000" b="1" dirty="0">
              <a:cs typeface="+mj-cs"/>
            </a:rPr>
            <a:t>- نصّ مطلق</a:t>
          </a:r>
        </a:p>
        <a:p>
          <a:pPr algn="r" rtl="1"/>
          <a:r>
            <a:rPr lang="ar-TN" sz="2000" b="1" dirty="0">
              <a:cs typeface="+mj-cs"/>
            </a:rPr>
            <a:t>- مثال: </a:t>
          </a:r>
          <a:r>
            <a:rPr lang="ar-TN" sz="2000" b="1" dirty="0" smtClean="0">
              <a:cs typeface="+mj-cs"/>
            </a:rPr>
            <a:t>ردّ التّحيّة</a:t>
          </a:r>
          <a:endParaRPr lang="ar-SA" sz="2000" b="1" dirty="0">
            <a:cs typeface="+mj-cs"/>
          </a:endParaRPr>
        </a:p>
      </dgm:t>
    </dgm:pt>
    <dgm:pt modelId="{CDF859F6-7480-4C61-8E7E-0915D70CC8C8}" type="parTrans" cxnId="{7F9A4783-4292-4A2C-A081-77BB06549B67}">
      <dgm:prSet/>
      <dgm:spPr/>
      <dgm:t>
        <a:bodyPr/>
        <a:lstStyle/>
        <a:p>
          <a:pPr rtl="1"/>
          <a:endParaRPr lang="ar-SA"/>
        </a:p>
      </dgm:t>
    </dgm:pt>
    <dgm:pt modelId="{1D697E6E-63EC-4B11-B703-3B51482F531E}" type="sibTrans" cxnId="{7F9A4783-4292-4A2C-A081-77BB06549B67}">
      <dgm:prSet/>
      <dgm:spPr/>
      <dgm:t>
        <a:bodyPr/>
        <a:lstStyle/>
        <a:p>
          <a:pPr rtl="1"/>
          <a:endParaRPr lang="ar-SA"/>
        </a:p>
      </dgm:t>
    </dgm:pt>
    <dgm:pt modelId="{F1E04851-058E-4250-8CA7-11446929E18A}">
      <dgm:prSet custT="1"/>
      <dgm:spPr>
        <a:solidFill>
          <a:schemeClr val="bg1"/>
        </a:solidFill>
        <a:ln>
          <a:solidFill>
            <a:schemeClr val="tx1"/>
          </a:solidFill>
        </a:ln>
        <a:scene3d>
          <a:camera prst="orthographicFront"/>
          <a:lightRig rig="flat" dir="t"/>
        </a:scene3d>
        <a:sp3d prstMaterial="dkEdge"/>
      </dgm:spPr>
      <dgm:t>
        <a:bodyPr/>
        <a:lstStyle/>
        <a:p>
          <a:pPr rtl="1"/>
          <a:r>
            <a:rPr lang="ar-TN" sz="2000" b="1" dirty="0">
              <a:cs typeface="+mj-cs"/>
            </a:rPr>
            <a:t>القرينة الحاليّة (استعمال اللغة في المعنى الموجود في المنظومة اللغويّة) ترجّح الاحتمال الأوّل:</a:t>
          </a:r>
          <a:endParaRPr lang="ar-SA" sz="2000" b="1" dirty="0">
            <a:cs typeface="+mj-cs"/>
          </a:endParaRPr>
        </a:p>
      </dgm:t>
    </dgm:pt>
    <dgm:pt modelId="{331C975C-DE9D-4184-A324-D49F5A33BEA8}" type="parTrans" cxnId="{17DA2E03-D101-4DA0-8F56-01D8B09FFA11}">
      <dgm:prSet/>
      <dgm:spPr/>
      <dgm:t>
        <a:bodyPr/>
        <a:lstStyle/>
        <a:p>
          <a:pPr rtl="1"/>
          <a:endParaRPr lang="ar-SA"/>
        </a:p>
      </dgm:t>
    </dgm:pt>
    <dgm:pt modelId="{A467DD3C-97E2-47D3-B450-83E53EE9AB77}" type="sibTrans" cxnId="{17DA2E03-D101-4DA0-8F56-01D8B09FFA11}">
      <dgm:prSet/>
      <dgm:spPr/>
      <dgm:t>
        <a:bodyPr/>
        <a:lstStyle/>
        <a:p>
          <a:pPr rtl="1"/>
          <a:endParaRPr lang="ar-SA"/>
        </a:p>
      </dgm:t>
    </dgm:pt>
    <dgm:pt modelId="{47C4A6E6-6DE3-40FE-BA8D-3E74966FB770}" type="pres">
      <dgm:prSet presAssocID="{E96166A9-55BC-4ADB-940F-44F53EC48761}" presName="hierChild1" presStyleCnt="0">
        <dgm:presLayoutVars>
          <dgm:orgChart val="1"/>
          <dgm:chPref val="1"/>
          <dgm:dir val="rev"/>
          <dgm:animOne val="branch"/>
          <dgm:animLvl val="lvl"/>
          <dgm:resizeHandles/>
        </dgm:presLayoutVars>
      </dgm:prSet>
      <dgm:spPr/>
      <dgm:t>
        <a:bodyPr/>
        <a:lstStyle/>
        <a:p>
          <a:pPr rtl="1"/>
          <a:endParaRPr lang="ar-SA"/>
        </a:p>
      </dgm:t>
    </dgm:pt>
    <dgm:pt modelId="{BFA6239D-B448-4E69-819C-39D7D1E99F55}" type="pres">
      <dgm:prSet presAssocID="{504CC1C0-19A0-4B0D-B7A3-227B51E538BB}" presName="hierRoot1" presStyleCnt="0">
        <dgm:presLayoutVars>
          <dgm:hierBranch val="init"/>
        </dgm:presLayoutVars>
      </dgm:prSet>
      <dgm:spPr/>
      <dgm:t>
        <a:bodyPr/>
        <a:lstStyle/>
        <a:p>
          <a:pPr rtl="1"/>
          <a:endParaRPr lang="ar-SA"/>
        </a:p>
      </dgm:t>
    </dgm:pt>
    <dgm:pt modelId="{167A31D5-AF3C-4685-A079-9B19E4D0EFA8}" type="pres">
      <dgm:prSet presAssocID="{504CC1C0-19A0-4B0D-B7A3-227B51E538BB}" presName="rootComposite1" presStyleCnt="0"/>
      <dgm:spPr/>
      <dgm:t>
        <a:bodyPr/>
        <a:lstStyle/>
        <a:p>
          <a:pPr rtl="1"/>
          <a:endParaRPr lang="ar-SA"/>
        </a:p>
      </dgm:t>
    </dgm:pt>
    <dgm:pt modelId="{7B760A2B-1BD6-489C-8B57-6E4931EC065F}" type="pres">
      <dgm:prSet presAssocID="{504CC1C0-19A0-4B0D-B7A3-227B51E538BB}" presName="rootText1" presStyleLbl="node0" presStyleIdx="0" presStyleCnt="3" custLinFactNeighborX="82756" custLinFactNeighborY="-214">
        <dgm:presLayoutVars>
          <dgm:chPref val="3"/>
        </dgm:presLayoutVars>
      </dgm:prSet>
      <dgm:spPr/>
      <dgm:t>
        <a:bodyPr/>
        <a:lstStyle/>
        <a:p>
          <a:pPr rtl="1"/>
          <a:endParaRPr lang="ar-SA"/>
        </a:p>
      </dgm:t>
    </dgm:pt>
    <dgm:pt modelId="{1DCB28A0-A370-48D4-AEC4-459C212AEEA0}" type="pres">
      <dgm:prSet presAssocID="{504CC1C0-19A0-4B0D-B7A3-227B51E538BB}" presName="rootConnector1" presStyleLbl="node1" presStyleIdx="0" presStyleCnt="0"/>
      <dgm:spPr/>
      <dgm:t>
        <a:bodyPr/>
        <a:lstStyle/>
        <a:p>
          <a:pPr rtl="1"/>
          <a:endParaRPr lang="ar-SA"/>
        </a:p>
      </dgm:t>
    </dgm:pt>
    <dgm:pt modelId="{86C32EE3-E8C1-4A14-8349-142F7DD610E3}" type="pres">
      <dgm:prSet presAssocID="{504CC1C0-19A0-4B0D-B7A3-227B51E538BB}" presName="hierChild2" presStyleCnt="0"/>
      <dgm:spPr/>
      <dgm:t>
        <a:bodyPr/>
        <a:lstStyle/>
        <a:p>
          <a:pPr rtl="1"/>
          <a:endParaRPr lang="ar-SA"/>
        </a:p>
      </dgm:t>
    </dgm:pt>
    <dgm:pt modelId="{22A0BCA6-4F3B-42E7-A57C-87BDE9ACA85A}" type="pres">
      <dgm:prSet presAssocID="{504CC1C0-19A0-4B0D-B7A3-227B51E538BB}" presName="hierChild3" presStyleCnt="0"/>
      <dgm:spPr/>
      <dgm:t>
        <a:bodyPr/>
        <a:lstStyle/>
        <a:p>
          <a:pPr rtl="1"/>
          <a:endParaRPr lang="ar-SA"/>
        </a:p>
      </dgm:t>
    </dgm:pt>
    <dgm:pt modelId="{EEFDC63F-BDEC-4B22-B2D6-1A57C46CAE3F}" type="pres">
      <dgm:prSet presAssocID="{33D39921-07F0-4B80-B41F-2C610A6638DB}" presName="hierRoot1" presStyleCnt="0">
        <dgm:presLayoutVars>
          <dgm:hierBranch val="init"/>
        </dgm:presLayoutVars>
      </dgm:prSet>
      <dgm:spPr/>
      <dgm:t>
        <a:bodyPr/>
        <a:lstStyle/>
        <a:p>
          <a:pPr rtl="1"/>
          <a:endParaRPr lang="ar-SA"/>
        </a:p>
      </dgm:t>
    </dgm:pt>
    <dgm:pt modelId="{07995F87-6BC3-4E84-A0F0-5BFEB2DC98DB}" type="pres">
      <dgm:prSet presAssocID="{33D39921-07F0-4B80-B41F-2C610A6638DB}" presName="rootComposite1" presStyleCnt="0"/>
      <dgm:spPr/>
      <dgm:t>
        <a:bodyPr/>
        <a:lstStyle/>
        <a:p>
          <a:pPr rtl="1"/>
          <a:endParaRPr lang="ar-SA"/>
        </a:p>
      </dgm:t>
    </dgm:pt>
    <dgm:pt modelId="{77009BF1-D724-4A78-AF73-F989D8C63D7E}" type="pres">
      <dgm:prSet presAssocID="{33D39921-07F0-4B80-B41F-2C610A6638DB}" presName="rootText1" presStyleLbl="node0" presStyleIdx="1" presStyleCnt="3" custScaleX="71149" custScaleY="181925">
        <dgm:presLayoutVars>
          <dgm:chPref val="3"/>
        </dgm:presLayoutVars>
      </dgm:prSet>
      <dgm:spPr>
        <a:prstGeom prst="ellipse">
          <a:avLst/>
        </a:prstGeom>
      </dgm:spPr>
      <dgm:t>
        <a:bodyPr/>
        <a:lstStyle/>
        <a:p>
          <a:pPr rtl="1"/>
          <a:endParaRPr lang="ar-SA"/>
        </a:p>
      </dgm:t>
    </dgm:pt>
    <dgm:pt modelId="{23084866-45E6-4254-A9DE-5F6FEDB66156}" type="pres">
      <dgm:prSet presAssocID="{33D39921-07F0-4B80-B41F-2C610A6638DB}" presName="rootConnector1" presStyleLbl="node1" presStyleIdx="0" presStyleCnt="0"/>
      <dgm:spPr/>
      <dgm:t>
        <a:bodyPr/>
        <a:lstStyle/>
        <a:p>
          <a:pPr rtl="1"/>
          <a:endParaRPr lang="ar-SA"/>
        </a:p>
      </dgm:t>
    </dgm:pt>
    <dgm:pt modelId="{0B715A2A-4F6C-466E-90D1-2C5BFCDCCFA0}" type="pres">
      <dgm:prSet presAssocID="{33D39921-07F0-4B80-B41F-2C610A6638DB}" presName="hierChild2" presStyleCnt="0"/>
      <dgm:spPr/>
      <dgm:t>
        <a:bodyPr/>
        <a:lstStyle/>
        <a:p>
          <a:pPr rtl="1"/>
          <a:endParaRPr lang="ar-SA"/>
        </a:p>
      </dgm:t>
    </dgm:pt>
    <dgm:pt modelId="{E7779041-50CF-4A76-81FA-32529859E3EF}" type="pres">
      <dgm:prSet presAssocID="{73F7334E-0359-400D-9BC0-71FC4B7B2299}" presName="Name66" presStyleLbl="parChTrans1D2" presStyleIdx="0" presStyleCnt="2"/>
      <dgm:spPr/>
      <dgm:t>
        <a:bodyPr/>
        <a:lstStyle/>
        <a:p>
          <a:pPr rtl="1"/>
          <a:endParaRPr lang="ar-SA"/>
        </a:p>
      </dgm:t>
    </dgm:pt>
    <dgm:pt modelId="{1CEEC4DF-05C8-41CB-9167-D7EABC862DF2}" type="pres">
      <dgm:prSet presAssocID="{39F2A6C4-AB7A-4ED1-8286-D56B111274BC}" presName="hierRoot2" presStyleCnt="0">
        <dgm:presLayoutVars>
          <dgm:hierBranch val="init"/>
        </dgm:presLayoutVars>
      </dgm:prSet>
      <dgm:spPr/>
      <dgm:t>
        <a:bodyPr/>
        <a:lstStyle/>
        <a:p>
          <a:pPr rtl="1"/>
          <a:endParaRPr lang="ar-SA"/>
        </a:p>
      </dgm:t>
    </dgm:pt>
    <dgm:pt modelId="{88D9C7B0-98D8-4375-A071-25859EC5253B}" type="pres">
      <dgm:prSet presAssocID="{39F2A6C4-AB7A-4ED1-8286-D56B111274BC}" presName="rootComposite" presStyleCnt="0"/>
      <dgm:spPr/>
      <dgm:t>
        <a:bodyPr/>
        <a:lstStyle/>
        <a:p>
          <a:pPr rtl="1"/>
          <a:endParaRPr lang="ar-SA"/>
        </a:p>
      </dgm:t>
    </dgm:pt>
    <dgm:pt modelId="{3EFF2D17-C3FF-4A4E-BE2F-DCBAAF0FCCC7}" type="pres">
      <dgm:prSet presAssocID="{39F2A6C4-AB7A-4ED1-8286-D56B111274BC}" presName="rootText" presStyleLbl="node2" presStyleIdx="0" presStyleCnt="2" custScaleX="121723">
        <dgm:presLayoutVars>
          <dgm:chPref val="3"/>
        </dgm:presLayoutVars>
      </dgm:prSet>
      <dgm:spPr/>
      <dgm:t>
        <a:bodyPr/>
        <a:lstStyle/>
        <a:p>
          <a:pPr rtl="1"/>
          <a:endParaRPr lang="ar-SA"/>
        </a:p>
      </dgm:t>
    </dgm:pt>
    <dgm:pt modelId="{FF722E62-5A83-4389-8EC1-21CC67BF6636}" type="pres">
      <dgm:prSet presAssocID="{39F2A6C4-AB7A-4ED1-8286-D56B111274BC}" presName="rootConnector" presStyleLbl="node2" presStyleIdx="0" presStyleCnt="2"/>
      <dgm:spPr/>
      <dgm:t>
        <a:bodyPr/>
        <a:lstStyle/>
        <a:p>
          <a:pPr rtl="1"/>
          <a:endParaRPr lang="ar-SA"/>
        </a:p>
      </dgm:t>
    </dgm:pt>
    <dgm:pt modelId="{2310046D-D445-4ED1-9F23-2F9A1138AF24}" type="pres">
      <dgm:prSet presAssocID="{39F2A6C4-AB7A-4ED1-8286-D56B111274BC}" presName="hierChild4" presStyleCnt="0"/>
      <dgm:spPr/>
      <dgm:t>
        <a:bodyPr/>
        <a:lstStyle/>
        <a:p>
          <a:pPr rtl="1"/>
          <a:endParaRPr lang="ar-SA"/>
        </a:p>
      </dgm:t>
    </dgm:pt>
    <dgm:pt modelId="{4B89E424-B6EE-4EEA-9454-E3AC6CE0C8E1}" type="pres">
      <dgm:prSet presAssocID="{39F2A6C4-AB7A-4ED1-8286-D56B111274BC}" presName="hierChild5" presStyleCnt="0"/>
      <dgm:spPr/>
      <dgm:t>
        <a:bodyPr/>
        <a:lstStyle/>
        <a:p>
          <a:pPr rtl="1"/>
          <a:endParaRPr lang="ar-SA"/>
        </a:p>
      </dgm:t>
    </dgm:pt>
    <dgm:pt modelId="{3354991E-14BD-49D0-9974-9F5F070505D6}" type="pres">
      <dgm:prSet presAssocID="{72AFE78A-6A3B-4D5B-B2C7-2586737E4C74}" presName="Name66" presStyleLbl="parChTrans1D2" presStyleIdx="1" presStyleCnt="2"/>
      <dgm:spPr/>
      <dgm:t>
        <a:bodyPr/>
        <a:lstStyle/>
        <a:p>
          <a:pPr rtl="1"/>
          <a:endParaRPr lang="ar-SA"/>
        </a:p>
      </dgm:t>
    </dgm:pt>
    <dgm:pt modelId="{2F437FF8-33B7-4804-BD67-2C7C8B436469}" type="pres">
      <dgm:prSet presAssocID="{EA75DE79-587D-4A0B-A2A9-D8F88089C8E6}" presName="hierRoot2" presStyleCnt="0">
        <dgm:presLayoutVars>
          <dgm:hierBranch val="init"/>
        </dgm:presLayoutVars>
      </dgm:prSet>
      <dgm:spPr/>
      <dgm:t>
        <a:bodyPr/>
        <a:lstStyle/>
        <a:p>
          <a:pPr rtl="1"/>
          <a:endParaRPr lang="ar-SA"/>
        </a:p>
      </dgm:t>
    </dgm:pt>
    <dgm:pt modelId="{16958101-8D01-4CDE-B15F-056D187DEAC8}" type="pres">
      <dgm:prSet presAssocID="{EA75DE79-587D-4A0B-A2A9-D8F88089C8E6}" presName="rootComposite" presStyleCnt="0"/>
      <dgm:spPr/>
      <dgm:t>
        <a:bodyPr/>
        <a:lstStyle/>
        <a:p>
          <a:pPr rtl="1"/>
          <a:endParaRPr lang="ar-SA"/>
        </a:p>
      </dgm:t>
    </dgm:pt>
    <dgm:pt modelId="{45B7C4E4-2985-4E09-9376-11502B065313}" type="pres">
      <dgm:prSet presAssocID="{EA75DE79-587D-4A0B-A2A9-D8F88089C8E6}" presName="rootText" presStyleLbl="node2" presStyleIdx="1" presStyleCnt="2" custScaleX="119767">
        <dgm:presLayoutVars>
          <dgm:chPref val="3"/>
        </dgm:presLayoutVars>
      </dgm:prSet>
      <dgm:spPr/>
      <dgm:t>
        <a:bodyPr/>
        <a:lstStyle/>
        <a:p>
          <a:pPr rtl="1"/>
          <a:endParaRPr lang="ar-SA"/>
        </a:p>
      </dgm:t>
    </dgm:pt>
    <dgm:pt modelId="{E01E745A-304F-4735-9202-53E2A595504D}" type="pres">
      <dgm:prSet presAssocID="{EA75DE79-587D-4A0B-A2A9-D8F88089C8E6}" presName="rootConnector" presStyleLbl="node2" presStyleIdx="1" presStyleCnt="2"/>
      <dgm:spPr/>
      <dgm:t>
        <a:bodyPr/>
        <a:lstStyle/>
        <a:p>
          <a:pPr rtl="1"/>
          <a:endParaRPr lang="ar-SA"/>
        </a:p>
      </dgm:t>
    </dgm:pt>
    <dgm:pt modelId="{6271F89F-CB03-41D4-AA02-DD674EBBF2CA}" type="pres">
      <dgm:prSet presAssocID="{EA75DE79-587D-4A0B-A2A9-D8F88089C8E6}" presName="hierChild4" presStyleCnt="0"/>
      <dgm:spPr/>
      <dgm:t>
        <a:bodyPr/>
        <a:lstStyle/>
        <a:p>
          <a:pPr rtl="1"/>
          <a:endParaRPr lang="ar-SA"/>
        </a:p>
      </dgm:t>
    </dgm:pt>
    <dgm:pt modelId="{1E4BDEB8-4B84-4400-B9FF-353FFBB48D3F}" type="pres">
      <dgm:prSet presAssocID="{EA75DE79-587D-4A0B-A2A9-D8F88089C8E6}" presName="hierChild5" presStyleCnt="0"/>
      <dgm:spPr/>
      <dgm:t>
        <a:bodyPr/>
        <a:lstStyle/>
        <a:p>
          <a:pPr rtl="1"/>
          <a:endParaRPr lang="ar-SA"/>
        </a:p>
      </dgm:t>
    </dgm:pt>
    <dgm:pt modelId="{F3491718-55AC-438F-B80E-329A2E00EAB8}" type="pres">
      <dgm:prSet presAssocID="{33D39921-07F0-4B80-B41F-2C610A6638DB}" presName="hierChild3" presStyleCnt="0"/>
      <dgm:spPr/>
      <dgm:t>
        <a:bodyPr/>
        <a:lstStyle/>
        <a:p>
          <a:pPr rtl="1"/>
          <a:endParaRPr lang="ar-SA"/>
        </a:p>
      </dgm:t>
    </dgm:pt>
    <dgm:pt modelId="{4876A0E4-4321-4A67-A2D5-CED06F71ABA0}" type="pres">
      <dgm:prSet presAssocID="{F1E04851-058E-4250-8CA7-11446929E18A}" presName="hierRoot1" presStyleCnt="0">
        <dgm:presLayoutVars>
          <dgm:hierBranch val="init"/>
        </dgm:presLayoutVars>
      </dgm:prSet>
      <dgm:spPr/>
      <dgm:t>
        <a:bodyPr/>
        <a:lstStyle/>
        <a:p>
          <a:pPr rtl="1"/>
          <a:endParaRPr lang="ar-SA"/>
        </a:p>
      </dgm:t>
    </dgm:pt>
    <dgm:pt modelId="{ACD61CBB-9EBB-463F-A227-A3C05AD9CD0D}" type="pres">
      <dgm:prSet presAssocID="{F1E04851-058E-4250-8CA7-11446929E18A}" presName="rootComposite1" presStyleCnt="0"/>
      <dgm:spPr/>
      <dgm:t>
        <a:bodyPr/>
        <a:lstStyle/>
        <a:p>
          <a:pPr rtl="1"/>
          <a:endParaRPr lang="ar-SA"/>
        </a:p>
      </dgm:t>
    </dgm:pt>
    <dgm:pt modelId="{E887207A-607B-41BA-AB57-FC42546975D0}" type="pres">
      <dgm:prSet presAssocID="{F1E04851-058E-4250-8CA7-11446929E18A}" presName="rootText1" presStyleLbl="node0" presStyleIdx="2" presStyleCnt="3" custScaleX="191179" custLinFactNeighborX="82756" custLinFactNeighborY="-6401">
        <dgm:presLayoutVars>
          <dgm:chPref val="3"/>
        </dgm:presLayoutVars>
      </dgm:prSet>
      <dgm:spPr/>
      <dgm:t>
        <a:bodyPr/>
        <a:lstStyle/>
        <a:p>
          <a:pPr rtl="1"/>
          <a:endParaRPr lang="ar-SA"/>
        </a:p>
      </dgm:t>
    </dgm:pt>
    <dgm:pt modelId="{8760BF78-6645-4164-864D-5E6D6EFB7299}" type="pres">
      <dgm:prSet presAssocID="{F1E04851-058E-4250-8CA7-11446929E18A}" presName="rootConnector1" presStyleLbl="node1" presStyleIdx="0" presStyleCnt="0"/>
      <dgm:spPr/>
      <dgm:t>
        <a:bodyPr/>
        <a:lstStyle/>
        <a:p>
          <a:pPr rtl="1"/>
          <a:endParaRPr lang="ar-SA"/>
        </a:p>
      </dgm:t>
    </dgm:pt>
    <dgm:pt modelId="{69EE2400-99FA-4817-AAD0-1A8D29DC2126}" type="pres">
      <dgm:prSet presAssocID="{F1E04851-058E-4250-8CA7-11446929E18A}" presName="hierChild2" presStyleCnt="0"/>
      <dgm:spPr/>
      <dgm:t>
        <a:bodyPr/>
        <a:lstStyle/>
        <a:p>
          <a:pPr rtl="1"/>
          <a:endParaRPr lang="ar-SA"/>
        </a:p>
      </dgm:t>
    </dgm:pt>
    <dgm:pt modelId="{A1F24666-4791-4565-8189-86FD62281BCE}" type="pres">
      <dgm:prSet presAssocID="{F1E04851-058E-4250-8CA7-11446929E18A}" presName="hierChild3" presStyleCnt="0"/>
      <dgm:spPr/>
      <dgm:t>
        <a:bodyPr/>
        <a:lstStyle/>
        <a:p>
          <a:pPr rtl="1"/>
          <a:endParaRPr lang="ar-SA"/>
        </a:p>
      </dgm:t>
    </dgm:pt>
  </dgm:ptLst>
  <dgm:cxnLst>
    <dgm:cxn modelId="{2102E8C6-D327-4C5E-A57B-43CB2D35289D}" type="presOf" srcId="{F1E04851-058E-4250-8CA7-11446929E18A}" destId="{E887207A-607B-41BA-AB57-FC42546975D0}" srcOrd="0" destOrd="0" presId="urn:microsoft.com/office/officeart/2009/3/layout/HorizontalOrganizationChart"/>
    <dgm:cxn modelId="{F411FA91-1FF6-461C-9547-A264684D6F55}" type="presOf" srcId="{EA75DE79-587D-4A0B-A2A9-D8F88089C8E6}" destId="{E01E745A-304F-4735-9202-53E2A595504D}" srcOrd="1" destOrd="0" presId="urn:microsoft.com/office/officeart/2009/3/layout/HorizontalOrganizationChart"/>
    <dgm:cxn modelId="{744C36A9-4D6C-4861-9773-E1B7BCFED300}" type="presOf" srcId="{72AFE78A-6A3B-4D5B-B2C7-2586737E4C74}" destId="{3354991E-14BD-49D0-9974-9F5F070505D6}" srcOrd="0" destOrd="0" presId="urn:microsoft.com/office/officeart/2009/3/layout/HorizontalOrganizationChart"/>
    <dgm:cxn modelId="{17DA2E03-D101-4DA0-8F56-01D8B09FFA11}" srcId="{E96166A9-55BC-4ADB-940F-44F53EC48761}" destId="{F1E04851-058E-4250-8CA7-11446929E18A}" srcOrd="2" destOrd="0" parTransId="{331C975C-DE9D-4184-A324-D49F5A33BEA8}" sibTransId="{A467DD3C-97E2-47D3-B450-83E53EE9AB77}"/>
    <dgm:cxn modelId="{C8542C4A-7D2A-490A-8824-CEA40FF154A2}" type="presOf" srcId="{33D39921-07F0-4B80-B41F-2C610A6638DB}" destId="{77009BF1-D724-4A78-AF73-F989D8C63D7E}" srcOrd="0" destOrd="0" presId="urn:microsoft.com/office/officeart/2009/3/layout/HorizontalOrganizationChart"/>
    <dgm:cxn modelId="{37E768C6-158F-4076-A40C-1F0CF58AF19D}" type="presOf" srcId="{504CC1C0-19A0-4B0D-B7A3-227B51E538BB}" destId="{7B760A2B-1BD6-489C-8B57-6E4931EC065F}" srcOrd="0" destOrd="0" presId="urn:microsoft.com/office/officeart/2009/3/layout/HorizontalOrganizationChart"/>
    <dgm:cxn modelId="{C2DA0A74-8B9E-445C-BA8B-AC7252317468}" type="presOf" srcId="{39F2A6C4-AB7A-4ED1-8286-D56B111274BC}" destId="{3EFF2D17-C3FF-4A4E-BE2F-DCBAAF0FCCC7}" srcOrd="0" destOrd="0" presId="urn:microsoft.com/office/officeart/2009/3/layout/HorizontalOrganizationChart"/>
    <dgm:cxn modelId="{7A94B79C-4EE8-45B2-AEDB-48E09A910731}" type="presOf" srcId="{33D39921-07F0-4B80-B41F-2C610A6638DB}" destId="{23084866-45E6-4254-A9DE-5F6FEDB66156}" srcOrd="1" destOrd="0" presId="urn:microsoft.com/office/officeart/2009/3/layout/HorizontalOrganizationChart"/>
    <dgm:cxn modelId="{17613547-2956-4DD1-8B05-FB5A2C1A911E}" type="presOf" srcId="{E96166A9-55BC-4ADB-940F-44F53EC48761}" destId="{47C4A6E6-6DE3-40FE-BA8D-3E74966FB770}" srcOrd="0" destOrd="0" presId="urn:microsoft.com/office/officeart/2009/3/layout/HorizontalOrganizationChart"/>
    <dgm:cxn modelId="{55CEDE88-FFA7-4B93-AE8F-D6AD17B7572D}" type="presOf" srcId="{F1E04851-058E-4250-8CA7-11446929E18A}" destId="{8760BF78-6645-4164-864D-5E6D6EFB7299}" srcOrd="1" destOrd="0" presId="urn:microsoft.com/office/officeart/2009/3/layout/HorizontalOrganizationChart"/>
    <dgm:cxn modelId="{C56DD438-8E32-46B0-B084-3A8CE67DCD1A}" type="presOf" srcId="{504CC1C0-19A0-4B0D-B7A3-227B51E538BB}" destId="{1DCB28A0-A370-48D4-AEC4-459C212AEEA0}" srcOrd="1" destOrd="0" presId="urn:microsoft.com/office/officeart/2009/3/layout/HorizontalOrganizationChart"/>
    <dgm:cxn modelId="{7A226B20-7DE1-4F31-A136-BA258FFF8CDE}" type="presOf" srcId="{EA75DE79-587D-4A0B-A2A9-D8F88089C8E6}" destId="{45B7C4E4-2985-4E09-9376-11502B065313}" srcOrd="0" destOrd="0" presId="urn:microsoft.com/office/officeart/2009/3/layout/HorizontalOrganizationChart"/>
    <dgm:cxn modelId="{7F9A4783-4292-4A2C-A081-77BB06549B67}" srcId="{E96166A9-55BC-4ADB-940F-44F53EC48761}" destId="{504CC1C0-19A0-4B0D-B7A3-227B51E538BB}" srcOrd="0" destOrd="0" parTransId="{CDF859F6-7480-4C61-8E7E-0915D70CC8C8}" sibTransId="{1D697E6E-63EC-4B11-B703-3B51482F531E}"/>
    <dgm:cxn modelId="{40875528-3AF0-4667-8ECD-5E6D2E6DDE29}" type="presOf" srcId="{39F2A6C4-AB7A-4ED1-8286-D56B111274BC}" destId="{FF722E62-5A83-4389-8EC1-21CC67BF6636}" srcOrd="1" destOrd="0" presId="urn:microsoft.com/office/officeart/2009/3/layout/HorizontalOrganizationChart"/>
    <dgm:cxn modelId="{B5BBA9FC-0CBE-4767-B52F-255C789DDE10}" srcId="{33D39921-07F0-4B80-B41F-2C610A6638DB}" destId="{39F2A6C4-AB7A-4ED1-8286-D56B111274BC}" srcOrd="0" destOrd="0" parTransId="{73F7334E-0359-400D-9BC0-71FC4B7B2299}" sibTransId="{E3BE1A9A-4006-433E-90EB-50AC7C3FB83B}"/>
    <dgm:cxn modelId="{370186B2-184B-4D74-8F83-E6A38AF462CE}" type="presOf" srcId="{73F7334E-0359-400D-9BC0-71FC4B7B2299}" destId="{E7779041-50CF-4A76-81FA-32529859E3EF}" srcOrd="0" destOrd="0" presId="urn:microsoft.com/office/officeart/2009/3/layout/HorizontalOrganizationChart"/>
    <dgm:cxn modelId="{A37CD516-8E54-4297-9A07-90D3EBB7D12B}" srcId="{E96166A9-55BC-4ADB-940F-44F53EC48761}" destId="{33D39921-07F0-4B80-B41F-2C610A6638DB}" srcOrd="1" destOrd="0" parTransId="{0FC473ED-FFC4-4B95-AF11-CEF22283390C}" sibTransId="{3FD8B249-8B48-4876-83AF-488F57330D16}"/>
    <dgm:cxn modelId="{5388D046-0878-45A6-91B9-E44143FFA69C}" srcId="{33D39921-07F0-4B80-B41F-2C610A6638DB}" destId="{EA75DE79-587D-4A0B-A2A9-D8F88089C8E6}" srcOrd="1" destOrd="0" parTransId="{72AFE78A-6A3B-4D5B-B2C7-2586737E4C74}" sibTransId="{4F76BAC1-916A-402B-B384-040378D3986B}"/>
    <dgm:cxn modelId="{999268E4-AAA2-4361-B3BC-39D0A3FA725D}" type="presParOf" srcId="{47C4A6E6-6DE3-40FE-BA8D-3E74966FB770}" destId="{BFA6239D-B448-4E69-819C-39D7D1E99F55}" srcOrd="0" destOrd="0" presId="urn:microsoft.com/office/officeart/2009/3/layout/HorizontalOrganizationChart"/>
    <dgm:cxn modelId="{616C1E43-E733-41C8-8433-6BBDA2822A27}" type="presParOf" srcId="{BFA6239D-B448-4E69-819C-39D7D1E99F55}" destId="{167A31D5-AF3C-4685-A079-9B19E4D0EFA8}" srcOrd="0" destOrd="0" presId="urn:microsoft.com/office/officeart/2009/3/layout/HorizontalOrganizationChart"/>
    <dgm:cxn modelId="{FA6517DA-5887-417D-A72E-CBE3705C37B1}" type="presParOf" srcId="{167A31D5-AF3C-4685-A079-9B19E4D0EFA8}" destId="{7B760A2B-1BD6-489C-8B57-6E4931EC065F}" srcOrd="0" destOrd="0" presId="urn:microsoft.com/office/officeart/2009/3/layout/HorizontalOrganizationChart"/>
    <dgm:cxn modelId="{464AD9BA-74DB-4E2D-8AA9-A8EC2042A833}" type="presParOf" srcId="{167A31D5-AF3C-4685-A079-9B19E4D0EFA8}" destId="{1DCB28A0-A370-48D4-AEC4-459C212AEEA0}" srcOrd="1" destOrd="0" presId="urn:microsoft.com/office/officeart/2009/3/layout/HorizontalOrganizationChart"/>
    <dgm:cxn modelId="{2EB68A81-BA73-4459-8D62-0776B88620CB}" type="presParOf" srcId="{BFA6239D-B448-4E69-819C-39D7D1E99F55}" destId="{86C32EE3-E8C1-4A14-8349-142F7DD610E3}" srcOrd="1" destOrd="0" presId="urn:microsoft.com/office/officeart/2009/3/layout/HorizontalOrganizationChart"/>
    <dgm:cxn modelId="{7D205B80-B5EF-4A35-9E40-CA2B4AD45B4A}" type="presParOf" srcId="{BFA6239D-B448-4E69-819C-39D7D1E99F55}" destId="{22A0BCA6-4F3B-42E7-A57C-87BDE9ACA85A}" srcOrd="2" destOrd="0" presId="urn:microsoft.com/office/officeart/2009/3/layout/HorizontalOrganizationChart"/>
    <dgm:cxn modelId="{12A4F62F-07ED-4B36-8C4A-C1D12CCCF571}" type="presParOf" srcId="{47C4A6E6-6DE3-40FE-BA8D-3E74966FB770}" destId="{EEFDC63F-BDEC-4B22-B2D6-1A57C46CAE3F}" srcOrd="1" destOrd="0" presId="urn:microsoft.com/office/officeart/2009/3/layout/HorizontalOrganizationChart"/>
    <dgm:cxn modelId="{95EE2B43-03FB-4946-8DC3-005A5981C8B6}" type="presParOf" srcId="{EEFDC63F-BDEC-4B22-B2D6-1A57C46CAE3F}" destId="{07995F87-6BC3-4E84-A0F0-5BFEB2DC98DB}" srcOrd="0" destOrd="0" presId="urn:microsoft.com/office/officeart/2009/3/layout/HorizontalOrganizationChart"/>
    <dgm:cxn modelId="{4FE2CCA8-891B-442E-8C7B-66E14BC0FE11}" type="presParOf" srcId="{07995F87-6BC3-4E84-A0F0-5BFEB2DC98DB}" destId="{77009BF1-D724-4A78-AF73-F989D8C63D7E}" srcOrd="0" destOrd="0" presId="urn:microsoft.com/office/officeart/2009/3/layout/HorizontalOrganizationChart"/>
    <dgm:cxn modelId="{78170338-F85F-4E16-BD64-DFDDA0E0AE11}" type="presParOf" srcId="{07995F87-6BC3-4E84-A0F0-5BFEB2DC98DB}" destId="{23084866-45E6-4254-A9DE-5F6FEDB66156}" srcOrd="1" destOrd="0" presId="urn:microsoft.com/office/officeart/2009/3/layout/HorizontalOrganizationChart"/>
    <dgm:cxn modelId="{2649581A-DB15-47CD-8A2E-251605DAE492}" type="presParOf" srcId="{EEFDC63F-BDEC-4B22-B2D6-1A57C46CAE3F}" destId="{0B715A2A-4F6C-466E-90D1-2C5BFCDCCFA0}" srcOrd="1" destOrd="0" presId="urn:microsoft.com/office/officeart/2009/3/layout/HorizontalOrganizationChart"/>
    <dgm:cxn modelId="{A0F4BED1-FFC7-4821-A9B4-0EC63349B307}" type="presParOf" srcId="{0B715A2A-4F6C-466E-90D1-2C5BFCDCCFA0}" destId="{E7779041-50CF-4A76-81FA-32529859E3EF}" srcOrd="0" destOrd="0" presId="urn:microsoft.com/office/officeart/2009/3/layout/HorizontalOrganizationChart"/>
    <dgm:cxn modelId="{8DA21B24-73C2-47FD-B374-D40B3AD9592C}" type="presParOf" srcId="{0B715A2A-4F6C-466E-90D1-2C5BFCDCCFA0}" destId="{1CEEC4DF-05C8-41CB-9167-D7EABC862DF2}" srcOrd="1" destOrd="0" presId="urn:microsoft.com/office/officeart/2009/3/layout/HorizontalOrganizationChart"/>
    <dgm:cxn modelId="{AC730300-5DE0-4A33-BD10-9CA9E035E1F4}" type="presParOf" srcId="{1CEEC4DF-05C8-41CB-9167-D7EABC862DF2}" destId="{88D9C7B0-98D8-4375-A071-25859EC5253B}" srcOrd="0" destOrd="0" presId="urn:microsoft.com/office/officeart/2009/3/layout/HorizontalOrganizationChart"/>
    <dgm:cxn modelId="{F7652316-E7A9-4D8F-847F-C9F3D4B676E4}" type="presParOf" srcId="{88D9C7B0-98D8-4375-A071-25859EC5253B}" destId="{3EFF2D17-C3FF-4A4E-BE2F-DCBAAF0FCCC7}" srcOrd="0" destOrd="0" presId="urn:microsoft.com/office/officeart/2009/3/layout/HorizontalOrganizationChart"/>
    <dgm:cxn modelId="{2CB1896F-125C-45D5-8376-56D74C056A9A}" type="presParOf" srcId="{88D9C7B0-98D8-4375-A071-25859EC5253B}" destId="{FF722E62-5A83-4389-8EC1-21CC67BF6636}" srcOrd="1" destOrd="0" presId="urn:microsoft.com/office/officeart/2009/3/layout/HorizontalOrganizationChart"/>
    <dgm:cxn modelId="{E1B9EF68-F4C1-41FC-95CD-FA19423FD819}" type="presParOf" srcId="{1CEEC4DF-05C8-41CB-9167-D7EABC862DF2}" destId="{2310046D-D445-4ED1-9F23-2F9A1138AF24}" srcOrd="1" destOrd="0" presId="urn:microsoft.com/office/officeart/2009/3/layout/HorizontalOrganizationChart"/>
    <dgm:cxn modelId="{E2802405-A56E-432F-85B2-9DC5B3C28D73}" type="presParOf" srcId="{1CEEC4DF-05C8-41CB-9167-D7EABC862DF2}" destId="{4B89E424-B6EE-4EEA-9454-E3AC6CE0C8E1}" srcOrd="2" destOrd="0" presId="urn:microsoft.com/office/officeart/2009/3/layout/HorizontalOrganizationChart"/>
    <dgm:cxn modelId="{DBD17E20-2D1A-4011-9707-08011D5731C2}" type="presParOf" srcId="{0B715A2A-4F6C-466E-90D1-2C5BFCDCCFA0}" destId="{3354991E-14BD-49D0-9974-9F5F070505D6}" srcOrd="2" destOrd="0" presId="urn:microsoft.com/office/officeart/2009/3/layout/HorizontalOrganizationChart"/>
    <dgm:cxn modelId="{40616D61-E0C3-43DF-87BA-97194D621F25}" type="presParOf" srcId="{0B715A2A-4F6C-466E-90D1-2C5BFCDCCFA0}" destId="{2F437FF8-33B7-4804-BD67-2C7C8B436469}" srcOrd="3" destOrd="0" presId="urn:microsoft.com/office/officeart/2009/3/layout/HorizontalOrganizationChart"/>
    <dgm:cxn modelId="{68DD8D0E-1705-4004-85EE-3E6742470C57}" type="presParOf" srcId="{2F437FF8-33B7-4804-BD67-2C7C8B436469}" destId="{16958101-8D01-4CDE-B15F-056D187DEAC8}" srcOrd="0" destOrd="0" presId="urn:microsoft.com/office/officeart/2009/3/layout/HorizontalOrganizationChart"/>
    <dgm:cxn modelId="{6BDE314E-E8D6-4487-B798-9B1286C0A694}" type="presParOf" srcId="{16958101-8D01-4CDE-B15F-056D187DEAC8}" destId="{45B7C4E4-2985-4E09-9376-11502B065313}" srcOrd="0" destOrd="0" presId="urn:microsoft.com/office/officeart/2009/3/layout/HorizontalOrganizationChart"/>
    <dgm:cxn modelId="{A84DF6D4-352A-47B3-99D3-626F9964F3F7}" type="presParOf" srcId="{16958101-8D01-4CDE-B15F-056D187DEAC8}" destId="{E01E745A-304F-4735-9202-53E2A595504D}" srcOrd="1" destOrd="0" presId="urn:microsoft.com/office/officeart/2009/3/layout/HorizontalOrganizationChart"/>
    <dgm:cxn modelId="{505B4D59-DF53-48E7-8906-559A15532392}" type="presParOf" srcId="{2F437FF8-33B7-4804-BD67-2C7C8B436469}" destId="{6271F89F-CB03-41D4-AA02-DD674EBBF2CA}" srcOrd="1" destOrd="0" presId="urn:microsoft.com/office/officeart/2009/3/layout/HorizontalOrganizationChart"/>
    <dgm:cxn modelId="{303F53B1-53F9-427F-9EAE-B344F25BEE3E}" type="presParOf" srcId="{2F437FF8-33B7-4804-BD67-2C7C8B436469}" destId="{1E4BDEB8-4B84-4400-B9FF-353FFBB48D3F}" srcOrd="2" destOrd="0" presId="urn:microsoft.com/office/officeart/2009/3/layout/HorizontalOrganizationChart"/>
    <dgm:cxn modelId="{17341213-7CBB-43F4-AE3D-50E267929FA1}" type="presParOf" srcId="{EEFDC63F-BDEC-4B22-B2D6-1A57C46CAE3F}" destId="{F3491718-55AC-438F-B80E-329A2E00EAB8}" srcOrd="2" destOrd="0" presId="urn:microsoft.com/office/officeart/2009/3/layout/HorizontalOrganizationChart"/>
    <dgm:cxn modelId="{222C4CD8-192A-4AA2-B055-D0C5947A206A}" type="presParOf" srcId="{47C4A6E6-6DE3-40FE-BA8D-3E74966FB770}" destId="{4876A0E4-4321-4A67-A2D5-CED06F71ABA0}" srcOrd="2" destOrd="0" presId="urn:microsoft.com/office/officeart/2009/3/layout/HorizontalOrganizationChart"/>
    <dgm:cxn modelId="{5229727A-91BC-4CFA-B794-13631403AD98}" type="presParOf" srcId="{4876A0E4-4321-4A67-A2D5-CED06F71ABA0}" destId="{ACD61CBB-9EBB-463F-A227-A3C05AD9CD0D}" srcOrd="0" destOrd="0" presId="urn:microsoft.com/office/officeart/2009/3/layout/HorizontalOrganizationChart"/>
    <dgm:cxn modelId="{672A50D3-709A-4149-A2C7-61E15EA3784B}" type="presParOf" srcId="{ACD61CBB-9EBB-463F-A227-A3C05AD9CD0D}" destId="{E887207A-607B-41BA-AB57-FC42546975D0}" srcOrd="0" destOrd="0" presId="urn:microsoft.com/office/officeart/2009/3/layout/HorizontalOrganizationChart"/>
    <dgm:cxn modelId="{E857E937-B8A3-47F6-8083-625BB016503F}" type="presParOf" srcId="{ACD61CBB-9EBB-463F-A227-A3C05AD9CD0D}" destId="{8760BF78-6645-4164-864D-5E6D6EFB7299}" srcOrd="1" destOrd="0" presId="urn:microsoft.com/office/officeart/2009/3/layout/HorizontalOrganizationChart"/>
    <dgm:cxn modelId="{5803F9C0-1F43-4586-BD6C-E3B781812A49}" type="presParOf" srcId="{4876A0E4-4321-4A67-A2D5-CED06F71ABA0}" destId="{69EE2400-99FA-4817-AAD0-1A8D29DC2126}" srcOrd="1" destOrd="0" presId="urn:microsoft.com/office/officeart/2009/3/layout/HorizontalOrganizationChart"/>
    <dgm:cxn modelId="{9129D486-9D32-4764-B392-049CE6715272}" type="presParOf" srcId="{4876A0E4-4321-4A67-A2D5-CED06F71ABA0}" destId="{A1F24666-4791-4565-8189-86FD62281BCE}" srcOrd="2" destOrd="0" presId="urn:microsoft.com/office/officeart/2009/3/layout/HorizontalOrganizationChart"/>
  </dgm:cxnLst>
  <dgm:bg/>
  <dgm:whole>
    <a:ln>
      <a:solidFill>
        <a:schemeClr val="bg1"/>
      </a:solidFill>
    </a:ln>
  </dgm:whole>
</dgm:dataModel>
</file>

<file path=ppt/diagrams/data84.xml><?xml version="1.0" encoding="utf-8"?>
<dgm:dataModel xmlns:dgm="http://schemas.openxmlformats.org/drawingml/2006/diagram" xmlns:a="http://schemas.openxmlformats.org/drawingml/2006/main">
  <dgm:ptLst>
    <dgm:pt modelId="{AE6342A5-3325-4E95-9651-9B36155B37CD}"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fr-FR"/>
        </a:p>
      </dgm:t>
    </dgm:pt>
    <dgm:pt modelId="{D01B647D-AF3F-4623-8C31-57A3D807A1E2}">
      <dgm:prSet phldrT="[Texte]" custT="1"/>
      <dgm:spPr>
        <a:solidFill>
          <a:srgbClr val="FFFF00"/>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1</a:t>
          </a:r>
          <a:endParaRPr lang="fr-FR" sz="2000" b="1" dirty="0">
            <a:solidFill>
              <a:schemeClr val="tx1"/>
            </a:solidFill>
            <a:cs typeface="+mj-cs"/>
          </a:endParaRPr>
        </a:p>
      </dgm:t>
    </dgm:pt>
    <dgm:pt modelId="{A5667086-41D4-4D81-92E7-131DA235F09A}" type="parTrans" cxnId="{02ADF8A7-1D6F-43E2-9616-D345D14340A8}">
      <dgm:prSet/>
      <dgm:spPr/>
      <dgm:t>
        <a:bodyPr/>
        <a:lstStyle/>
        <a:p>
          <a:endParaRPr lang="fr-FR"/>
        </a:p>
      </dgm:t>
    </dgm:pt>
    <dgm:pt modelId="{F2510889-6C1D-4325-94F0-4962CDE16C9D}" type="sibTrans" cxnId="{02ADF8A7-1D6F-43E2-9616-D345D14340A8}">
      <dgm:prSet/>
      <dgm:spPr/>
      <dgm:t>
        <a:bodyPr/>
        <a:lstStyle/>
        <a:p>
          <a:endParaRPr lang="fr-FR"/>
        </a:p>
      </dgm:t>
    </dgm:pt>
    <dgm:pt modelId="{7D9FB04A-AEB5-4C46-86EE-B74E9BA2ACD0}">
      <dgm:prSet phldrT="[Texte]" custT="1"/>
      <dgm:spPr>
        <a:solidFill>
          <a:schemeClr val="accent1">
            <a:lumMod val="40000"/>
            <a:lumOff val="60000"/>
          </a:schemeClr>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2</a:t>
          </a:r>
          <a:endParaRPr lang="fr-FR" sz="2000" b="1" dirty="0">
            <a:solidFill>
              <a:schemeClr val="tx1"/>
            </a:solidFill>
            <a:cs typeface="+mj-cs"/>
          </a:endParaRPr>
        </a:p>
      </dgm:t>
    </dgm:pt>
    <dgm:pt modelId="{E3B0D70B-387C-48D2-991B-FAF03431F1C4}" type="parTrans" cxnId="{82736EBB-71AE-4795-9B4D-30791929AD9A}">
      <dgm:prSet/>
      <dgm:spPr/>
      <dgm:t>
        <a:bodyPr/>
        <a:lstStyle/>
        <a:p>
          <a:endParaRPr lang="fr-FR"/>
        </a:p>
      </dgm:t>
    </dgm:pt>
    <dgm:pt modelId="{D918948E-5028-4074-B871-A044787B68C9}" type="sibTrans" cxnId="{82736EBB-71AE-4795-9B4D-30791929AD9A}">
      <dgm:prSet/>
      <dgm:spPr/>
      <dgm:t>
        <a:bodyPr/>
        <a:lstStyle/>
        <a:p>
          <a:endParaRPr lang="fr-FR"/>
        </a:p>
      </dgm:t>
    </dgm:pt>
    <dgm:pt modelId="{17363D58-1CE5-4103-9840-DF3B46537E01}">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9E61CE2E-CAAC-45A1-9B2A-CF56B3ABB2CF}" type="sibTrans" cxnId="{DCBBC89E-093C-4748-BF9E-C90C3C20ECA9}">
      <dgm:prSet/>
      <dgm:spPr/>
      <dgm:t>
        <a:bodyPr/>
        <a:lstStyle/>
        <a:p>
          <a:endParaRPr lang="fr-FR"/>
        </a:p>
      </dgm:t>
    </dgm:pt>
    <dgm:pt modelId="{9CCF6353-6CFA-43AF-8FE0-7204E3592A59}" type="parTrans" cxnId="{DCBBC89E-093C-4748-BF9E-C90C3C20ECA9}">
      <dgm:prSet/>
      <dgm:spPr/>
      <dgm:t>
        <a:bodyPr/>
        <a:lstStyle/>
        <a:p>
          <a:endParaRPr lang="fr-FR"/>
        </a:p>
      </dgm:t>
    </dgm:pt>
    <dgm:pt modelId="{2920BCD6-B3E4-49B3-A3AA-CEAB74EB82DE}">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6274DA07-7528-42C7-A9C8-065BF3BEC610}" type="sibTrans" cxnId="{54263311-F48B-41AC-BDE0-F534793D520D}">
      <dgm:prSet/>
      <dgm:spPr/>
      <dgm:t>
        <a:bodyPr/>
        <a:lstStyle/>
        <a:p>
          <a:endParaRPr lang="fr-FR"/>
        </a:p>
      </dgm:t>
    </dgm:pt>
    <dgm:pt modelId="{5B80076F-A64B-40E1-AB65-82D387EB6820}" type="parTrans" cxnId="{54263311-F48B-41AC-BDE0-F534793D520D}">
      <dgm:prSet/>
      <dgm:spPr/>
      <dgm:t>
        <a:bodyPr/>
        <a:lstStyle/>
        <a:p>
          <a:endParaRPr lang="fr-FR"/>
        </a:p>
      </dgm:t>
    </dgm:pt>
    <dgm:pt modelId="{6FEB966A-B773-43CE-982A-32496626E83E}" type="pres">
      <dgm:prSet presAssocID="{AE6342A5-3325-4E95-9651-9B36155B37CD}" presName="outerComposite" presStyleCnt="0">
        <dgm:presLayoutVars>
          <dgm:chMax val="2"/>
          <dgm:animLvl val="lvl"/>
          <dgm:resizeHandles val="exact"/>
        </dgm:presLayoutVars>
      </dgm:prSet>
      <dgm:spPr/>
      <dgm:t>
        <a:bodyPr/>
        <a:lstStyle/>
        <a:p>
          <a:endParaRPr lang="fr-FR"/>
        </a:p>
      </dgm:t>
    </dgm:pt>
    <dgm:pt modelId="{6A45746E-BF28-4C5C-8933-A420F0FA2CDC}" type="pres">
      <dgm:prSet presAssocID="{AE6342A5-3325-4E95-9651-9B36155B37CD}" presName="dummyMaxCanvas" presStyleCnt="0"/>
      <dgm:spPr/>
    </dgm:pt>
    <dgm:pt modelId="{96F746E6-D2D5-4EA8-B5F8-D3697AB4B1ED}" type="pres">
      <dgm:prSet presAssocID="{AE6342A5-3325-4E95-9651-9B36155B37CD}" presName="parentComposite" presStyleCnt="0"/>
      <dgm:spPr/>
    </dgm:pt>
    <dgm:pt modelId="{A3FBA9F2-6C52-4EFE-998B-388C69A9A393}" type="pres">
      <dgm:prSet presAssocID="{AE6342A5-3325-4E95-9651-9B36155B37CD}" presName="parent1" presStyleLbl="alignAccFollowNode1" presStyleIdx="0" presStyleCnt="4" custFlipVert="1" custScaleY="7427">
        <dgm:presLayoutVars>
          <dgm:chMax val="4"/>
        </dgm:presLayoutVars>
      </dgm:prSet>
      <dgm:spPr/>
      <dgm:t>
        <a:bodyPr/>
        <a:lstStyle/>
        <a:p>
          <a:endParaRPr lang="fr-FR"/>
        </a:p>
      </dgm:t>
    </dgm:pt>
    <dgm:pt modelId="{A35BE092-228B-4E3F-993E-A2D4ABD91426}" type="pres">
      <dgm:prSet presAssocID="{AE6342A5-3325-4E95-9651-9B36155B37CD}" presName="parent2" presStyleLbl="alignAccFollowNode1" presStyleIdx="1" presStyleCnt="4" custFlipVert="1" custScaleX="63761" custScaleY="7427">
        <dgm:presLayoutVars>
          <dgm:chMax val="4"/>
        </dgm:presLayoutVars>
      </dgm:prSet>
      <dgm:spPr/>
      <dgm:t>
        <a:bodyPr/>
        <a:lstStyle/>
        <a:p>
          <a:endParaRPr lang="fr-FR"/>
        </a:p>
      </dgm:t>
    </dgm:pt>
    <dgm:pt modelId="{B49D8F64-CBBA-4FCE-8C9C-E7BF1EF2DB7A}" type="pres">
      <dgm:prSet presAssocID="{AE6342A5-3325-4E95-9651-9B36155B37CD}" presName="childrenComposite" presStyleCnt="0"/>
      <dgm:spPr/>
    </dgm:pt>
    <dgm:pt modelId="{A7C07BBC-0481-4A10-A6F4-772E55A83049}" type="pres">
      <dgm:prSet presAssocID="{AE6342A5-3325-4E95-9651-9B36155B37CD}" presName="dummyMaxCanvas_ChildArea" presStyleCnt="0"/>
      <dgm:spPr/>
    </dgm:pt>
    <dgm:pt modelId="{470B8130-2164-4B92-B406-FF6788E81382}" type="pres">
      <dgm:prSet presAssocID="{AE6342A5-3325-4E95-9651-9B36155B37CD}" presName="fulcrum" presStyleLbl="alignAccFollowNode1" presStyleIdx="2" presStyleCnt="4"/>
      <dgm:spPr>
        <a:solidFill>
          <a:schemeClr val="tx1">
            <a:alpha val="90000"/>
          </a:schemeClr>
        </a:solidFill>
      </dgm:spPr>
    </dgm:pt>
    <dgm:pt modelId="{F0295B23-93E2-4333-9ADB-C94B9673881D}" type="pres">
      <dgm:prSet presAssocID="{AE6342A5-3325-4E95-9651-9B36155B37CD}" presName="balance_11" presStyleLbl="alignAccFollowNode1" presStyleIdx="3" presStyleCnt="4" custAng="20605647">
        <dgm:presLayoutVars>
          <dgm:bulletEnabled val="1"/>
        </dgm:presLayoutVars>
      </dgm:prSet>
      <dgm:spPr>
        <a:solidFill>
          <a:schemeClr val="tx1">
            <a:alpha val="90000"/>
          </a:schemeClr>
        </a:solidFill>
      </dgm:spPr>
    </dgm:pt>
    <dgm:pt modelId="{A67387FB-DF5B-4975-8084-C443B381A078}" type="pres">
      <dgm:prSet presAssocID="{AE6342A5-3325-4E95-9651-9B36155B37CD}" presName="left_11_1" presStyleLbl="node1" presStyleIdx="0" presStyleCnt="2" custAng="20674961" custScaleY="86775" custLinFactNeighborX="-6923" custLinFactNeighborY="26055">
        <dgm:presLayoutVars>
          <dgm:bulletEnabled val="1"/>
        </dgm:presLayoutVars>
      </dgm:prSet>
      <dgm:spPr/>
      <dgm:t>
        <a:bodyPr/>
        <a:lstStyle/>
        <a:p>
          <a:endParaRPr lang="fr-FR"/>
        </a:p>
      </dgm:t>
    </dgm:pt>
    <dgm:pt modelId="{08A405E8-63E6-49B2-BD9A-083CD0ACE683}" type="pres">
      <dgm:prSet presAssocID="{AE6342A5-3325-4E95-9651-9B36155B37CD}" presName="right_11_1" presStyleLbl="node1" presStyleIdx="1" presStyleCnt="2" custAng="20536910" custScaleY="86775" custLinFactNeighborX="-28027" custLinFactNeighborY="1439">
        <dgm:presLayoutVars>
          <dgm:bulletEnabled val="1"/>
        </dgm:presLayoutVars>
      </dgm:prSet>
      <dgm:spPr/>
      <dgm:t>
        <a:bodyPr/>
        <a:lstStyle/>
        <a:p>
          <a:endParaRPr lang="fr-FR"/>
        </a:p>
      </dgm:t>
    </dgm:pt>
  </dgm:ptLst>
  <dgm:cxnLst>
    <dgm:cxn modelId="{82736EBB-71AE-4795-9B4D-30791929AD9A}" srcId="{2920BCD6-B3E4-49B3-A3AA-CEAB74EB82DE}" destId="{7D9FB04A-AEB5-4C46-86EE-B74E9BA2ACD0}" srcOrd="0" destOrd="0" parTransId="{E3B0D70B-387C-48D2-991B-FAF03431F1C4}" sibTransId="{D918948E-5028-4074-B871-A044787B68C9}"/>
    <dgm:cxn modelId="{5C7228C2-F2C2-43FD-9B2F-0175732F427D}" type="presOf" srcId="{7D9FB04A-AEB5-4C46-86EE-B74E9BA2ACD0}" destId="{08A405E8-63E6-49B2-BD9A-083CD0ACE683}" srcOrd="0" destOrd="0" presId="urn:microsoft.com/office/officeart/2005/8/layout/balance1"/>
    <dgm:cxn modelId="{C13AEE02-9C01-45DA-8D38-3FC0029FD23C}" type="presOf" srcId="{2920BCD6-B3E4-49B3-A3AA-CEAB74EB82DE}" destId="{A35BE092-228B-4E3F-993E-A2D4ABD91426}" srcOrd="0" destOrd="0" presId="urn:microsoft.com/office/officeart/2005/8/layout/balance1"/>
    <dgm:cxn modelId="{DCBBC89E-093C-4748-BF9E-C90C3C20ECA9}" srcId="{AE6342A5-3325-4E95-9651-9B36155B37CD}" destId="{17363D58-1CE5-4103-9840-DF3B46537E01}" srcOrd="0" destOrd="0" parTransId="{9CCF6353-6CFA-43AF-8FE0-7204E3592A59}" sibTransId="{9E61CE2E-CAAC-45A1-9B2A-CF56B3ABB2CF}"/>
    <dgm:cxn modelId="{4C68682D-E444-4E67-BAC7-3B433687A452}" type="presOf" srcId="{AE6342A5-3325-4E95-9651-9B36155B37CD}" destId="{6FEB966A-B773-43CE-982A-32496626E83E}" srcOrd="0" destOrd="0" presId="urn:microsoft.com/office/officeart/2005/8/layout/balance1"/>
    <dgm:cxn modelId="{7F4CA72E-59C9-43E2-894C-C037EE628C64}" type="presOf" srcId="{17363D58-1CE5-4103-9840-DF3B46537E01}" destId="{A3FBA9F2-6C52-4EFE-998B-388C69A9A393}" srcOrd="0" destOrd="0" presId="urn:microsoft.com/office/officeart/2005/8/layout/balance1"/>
    <dgm:cxn modelId="{02ADF8A7-1D6F-43E2-9616-D345D14340A8}" srcId="{17363D58-1CE5-4103-9840-DF3B46537E01}" destId="{D01B647D-AF3F-4623-8C31-57A3D807A1E2}" srcOrd="0" destOrd="0" parTransId="{A5667086-41D4-4D81-92E7-131DA235F09A}" sibTransId="{F2510889-6C1D-4325-94F0-4962CDE16C9D}"/>
    <dgm:cxn modelId="{CBFAEA49-9BC2-423B-B6E5-D4C64B7D5B9B}" type="presOf" srcId="{D01B647D-AF3F-4623-8C31-57A3D807A1E2}" destId="{A67387FB-DF5B-4975-8084-C443B381A078}" srcOrd="0" destOrd="0" presId="urn:microsoft.com/office/officeart/2005/8/layout/balance1"/>
    <dgm:cxn modelId="{54263311-F48B-41AC-BDE0-F534793D520D}" srcId="{AE6342A5-3325-4E95-9651-9B36155B37CD}" destId="{2920BCD6-B3E4-49B3-A3AA-CEAB74EB82DE}" srcOrd="1" destOrd="0" parTransId="{5B80076F-A64B-40E1-AB65-82D387EB6820}" sibTransId="{6274DA07-7528-42C7-A9C8-065BF3BEC610}"/>
    <dgm:cxn modelId="{7BD26556-149E-4C9D-BEF2-EA6E72EB3D36}" type="presParOf" srcId="{6FEB966A-B773-43CE-982A-32496626E83E}" destId="{6A45746E-BF28-4C5C-8933-A420F0FA2CDC}" srcOrd="0" destOrd="0" presId="urn:microsoft.com/office/officeart/2005/8/layout/balance1"/>
    <dgm:cxn modelId="{17861F6D-0304-45C0-9492-8E8714D52B85}" type="presParOf" srcId="{6FEB966A-B773-43CE-982A-32496626E83E}" destId="{96F746E6-D2D5-4EA8-B5F8-D3697AB4B1ED}" srcOrd="1" destOrd="0" presId="urn:microsoft.com/office/officeart/2005/8/layout/balance1"/>
    <dgm:cxn modelId="{2B884340-BBDD-45CF-BC29-3685AEFFA8D0}" type="presParOf" srcId="{96F746E6-D2D5-4EA8-B5F8-D3697AB4B1ED}" destId="{A3FBA9F2-6C52-4EFE-998B-388C69A9A393}" srcOrd="0" destOrd="0" presId="urn:microsoft.com/office/officeart/2005/8/layout/balance1"/>
    <dgm:cxn modelId="{1CD6259A-AA36-4338-BE41-959E9C956D5F}" type="presParOf" srcId="{96F746E6-D2D5-4EA8-B5F8-D3697AB4B1ED}" destId="{A35BE092-228B-4E3F-993E-A2D4ABD91426}" srcOrd="1" destOrd="0" presId="urn:microsoft.com/office/officeart/2005/8/layout/balance1"/>
    <dgm:cxn modelId="{376CA446-284D-4248-BF15-8B7122D383E8}" type="presParOf" srcId="{6FEB966A-B773-43CE-982A-32496626E83E}" destId="{B49D8F64-CBBA-4FCE-8C9C-E7BF1EF2DB7A}" srcOrd="2" destOrd="0" presId="urn:microsoft.com/office/officeart/2005/8/layout/balance1"/>
    <dgm:cxn modelId="{C594030E-9993-459B-B251-17BE7CBC3634}" type="presParOf" srcId="{B49D8F64-CBBA-4FCE-8C9C-E7BF1EF2DB7A}" destId="{A7C07BBC-0481-4A10-A6F4-772E55A83049}" srcOrd="0" destOrd="0" presId="urn:microsoft.com/office/officeart/2005/8/layout/balance1"/>
    <dgm:cxn modelId="{94DFFE8D-3916-494B-88CF-BCE26FB90CB3}" type="presParOf" srcId="{B49D8F64-CBBA-4FCE-8C9C-E7BF1EF2DB7A}" destId="{470B8130-2164-4B92-B406-FF6788E81382}" srcOrd="1" destOrd="0" presId="urn:microsoft.com/office/officeart/2005/8/layout/balance1"/>
    <dgm:cxn modelId="{25829B41-D371-41A9-A1C5-F95CAE98E0C8}" type="presParOf" srcId="{B49D8F64-CBBA-4FCE-8C9C-E7BF1EF2DB7A}" destId="{F0295B23-93E2-4333-9ADB-C94B9673881D}" srcOrd="2" destOrd="0" presId="urn:microsoft.com/office/officeart/2005/8/layout/balance1"/>
    <dgm:cxn modelId="{1F49727E-615E-4064-B04F-2336D80B5148}" type="presParOf" srcId="{B49D8F64-CBBA-4FCE-8C9C-E7BF1EF2DB7A}" destId="{A67387FB-DF5B-4975-8084-C443B381A078}" srcOrd="3" destOrd="0" presId="urn:microsoft.com/office/officeart/2005/8/layout/balance1"/>
    <dgm:cxn modelId="{773B1C44-D3D9-4DED-92AE-E6C4EF978488}" type="presParOf" srcId="{B49D8F64-CBBA-4FCE-8C9C-E7BF1EF2DB7A}" destId="{08A405E8-63E6-49B2-BD9A-083CD0ACE683}" srcOrd="4" destOrd="0" presId="urn:microsoft.com/office/officeart/2005/8/layout/balance1"/>
  </dgm:cxnLst>
  <dgm:bg/>
  <dgm:whole>
    <a:ln>
      <a:solidFill>
        <a:schemeClr val="bg1"/>
      </a:solidFill>
    </a:ln>
  </dgm:whole>
</dgm:dataModel>
</file>

<file path=ppt/diagrams/data85.xml><?xml version="1.0" encoding="utf-8"?>
<dgm:dataModel xmlns:dgm="http://schemas.openxmlformats.org/drawingml/2006/diagram" xmlns:a="http://schemas.openxmlformats.org/drawingml/2006/main">
  <dgm:ptLst>
    <dgm:pt modelId="{EB378A68-9C7C-4C6C-A59F-DB35770EB1A8}" type="doc">
      <dgm:prSet loTypeId="urn:microsoft.com/office/officeart/2008/layout/HorizontalMultiLevelHierarchy" loCatId="hierarchy" qsTypeId="urn:microsoft.com/office/officeart/2005/8/quickstyle/simple1" qsCatId="simple" csTypeId="urn:microsoft.com/office/officeart/2005/8/colors/accent0_1" csCatId="mainScheme" phldr="1"/>
      <dgm:spPr/>
      <dgm:t>
        <a:bodyPr/>
        <a:lstStyle/>
        <a:p>
          <a:endParaRPr lang="fr-FR"/>
        </a:p>
      </dgm:t>
    </dgm:pt>
    <dgm:pt modelId="{35238A60-6A02-4C28-AC6C-24AFDF655360}">
      <dgm:prSet phldrT="[Texte]" custT="1"/>
      <dgm:spPr>
        <a:ln>
          <a:solidFill>
            <a:schemeClr val="bg1"/>
          </a:solidFill>
        </a:ln>
      </dgm:spPr>
      <dgm:t>
        <a:bodyPr/>
        <a:lstStyle/>
        <a:p>
          <a:pPr algn="just"/>
          <a:endParaRPr lang="fr-FR" sz="2400" b="1" dirty="0">
            <a:cs typeface="+mj-cs"/>
          </a:endParaRPr>
        </a:p>
      </dgm:t>
    </dgm:pt>
    <dgm:pt modelId="{D6DEE8A4-B569-45DF-BA77-F3D0FFA4BEF7}" type="parTrans" cxnId="{4A7CB476-B3E6-4530-A2F2-81D5ED5BC943}">
      <dgm:prSet/>
      <dgm:spPr/>
      <dgm:t>
        <a:bodyPr/>
        <a:lstStyle/>
        <a:p>
          <a:endParaRPr lang="fr-FR" sz="1000" b="1">
            <a:cs typeface="+mj-cs"/>
          </a:endParaRPr>
        </a:p>
      </dgm:t>
    </dgm:pt>
    <dgm:pt modelId="{4690D313-06AD-43D9-B218-A4FB92BBCDEA}" type="sibTrans" cxnId="{4A7CB476-B3E6-4530-A2F2-81D5ED5BC943}">
      <dgm:prSet/>
      <dgm:spPr/>
      <dgm:t>
        <a:bodyPr/>
        <a:lstStyle/>
        <a:p>
          <a:endParaRPr lang="fr-FR"/>
        </a:p>
      </dgm:t>
    </dgm:pt>
    <dgm:pt modelId="{77C35111-8E85-4789-9793-54BE89010271}">
      <dgm:prSet custT="1"/>
      <dgm:spPr>
        <a:solidFill>
          <a:srgbClr val="92D050"/>
        </a:solidFill>
        <a:ln>
          <a:solidFill>
            <a:srgbClr val="92D050"/>
          </a:solidFill>
        </a:ln>
      </dgm:spPr>
      <dgm:t>
        <a:bodyPr/>
        <a:lstStyle/>
        <a:p>
          <a:pPr algn="r" rtl="1"/>
          <a:r>
            <a:rPr lang="ar-TN" sz="2400" b="1" dirty="0">
              <a:cs typeface="+mj-cs"/>
            </a:rPr>
            <a:t> إذا وُجدت قرينة أخرى لفائدة واحد من المعنيين، أخِذ </a:t>
          </a:r>
          <a:r>
            <a:rPr lang="ar-TN" sz="2400" b="1" dirty="0" err="1">
              <a:cs typeface="+mj-cs"/>
            </a:rPr>
            <a:t>بها</a:t>
          </a:r>
          <a:r>
            <a:rPr lang="ar-TN" sz="2400" b="1" dirty="0">
              <a:cs typeface="+mj-cs"/>
            </a:rPr>
            <a:t>، لأنّها أقوى من القرينة الأولى في الدّلالة          على مراد المتكلّم.</a:t>
          </a:r>
        </a:p>
        <a:p>
          <a:pPr algn="r" rtl="1"/>
          <a:r>
            <a:rPr lang="ar-TN" sz="2400" b="1" dirty="0">
              <a:cs typeface="+mj-cs"/>
            </a:rPr>
            <a:t> أمّا إذا لم توجد الأخرى، بقينا مع قرينة واحدة على مراد المتكلّم، فيؤخذ </a:t>
          </a:r>
          <a:r>
            <a:rPr lang="ar-TN" sz="2400" b="1" dirty="0" err="1">
              <a:cs typeface="+mj-cs"/>
            </a:rPr>
            <a:t>بها</a:t>
          </a:r>
          <a:r>
            <a:rPr lang="ar-TN" sz="2400" b="1" dirty="0">
              <a:cs typeface="+mj-cs"/>
            </a:rPr>
            <a:t>.</a:t>
          </a:r>
          <a:endParaRPr lang="fr-FR" sz="2400" b="1" dirty="0">
            <a:cs typeface="+mj-cs"/>
          </a:endParaRPr>
        </a:p>
      </dgm:t>
    </dgm:pt>
    <dgm:pt modelId="{E31E5E1D-2E9C-454D-91D4-3D228A2CBC92}" type="parTrans" cxnId="{0B21251A-3FC7-4AD4-9EE6-0E26C8AB960A}">
      <dgm:prSet custT="1"/>
      <dgm:spPr/>
      <dgm:t>
        <a:bodyPr/>
        <a:lstStyle/>
        <a:p>
          <a:pPr algn="just"/>
          <a:endParaRPr lang="fr-FR" sz="2400" b="1">
            <a:cs typeface="+mj-cs"/>
          </a:endParaRPr>
        </a:p>
      </dgm:t>
    </dgm:pt>
    <dgm:pt modelId="{C20A8D7D-2C70-453D-989F-6B3A8F3546E4}" type="sibTrans" cxnId="{0B21251A-3FC7-4AD4-9EE6-0E26C8AB960A}">
      <dgm:prSet/>
      <dgm:spPr/>
      <dgm:t>
        <a:bodyPr/>
        <a:lstStyle/>
        <a:p>
          <a:endParaRPr lang="fr-FR"/>
        </a:p>
      </dgm:t>
    </dgm:pt>
    <dgm:pt modelId="{53E05060-2AF6-4CCB-A370-A80F1FAE7F31}" type="pres">
      <dgm:prSet presAssocID="{EB378A68-9C7C-4C6C-A59F-DB35770EB1A8}" presName="Name0" presStyleCnt="0">
        <dgm:presLayoutVars>
          <dgm:chPref val="1"/>
          <dgm:dir val="rev"/>
          <dgm:animOne val="branch"/>
          <dgm:animLvl val="lvl"/>
          <dgm:resizeHandles val="exact"/>
        </dgm:presLayoutVars>
      </dgm:prSet>
      <dgm:spPr/>
      <dgm:t>
        <a:bodyPr/>
        <a:lstStyle/>
        <a:p>
          <a:endParaRPr lang="fr-FR"/>
        </a:p>
      </dgm:t>
    </dgm:pt>
    <dgm:pt modelId="{9B533D1D-0687-4140-9B56-848293148F6F}" type="pres">
      <dgm:prSet presAssocID="{35238A60-6A02-4C28-AC6C-24AFDF655360}" presName="root1" presStyleCnt="0"/>
      <dgm:spPr/>
      <dgm:t>
        <a:bodyPr/>
        <a:lstStyle/>
        <a:p>
          <a:pPr rtl="1"/>
          <a:endParaRPr lang="ar-SA"/>
        </a:p>
      </dgm:t>
    </dgm:pt>
    <dgm:pt modelId="{8A940D99-77E5-40C7-8C31-0D19E57AC679}" type="pres">
      <dgm:prSet presAssocID="{35238A60-6A02-4C28-AC6C-24AFDF655360}" presName="LevelOneTextNode" presStyleLbl="node0" presStyleIdx="0" presStyleCnt="1" custScaleX="1660" custScaleY="1660">
        <dgm:presLayoutVars>
          <dgm:chPref val="3"/>
        </dgm:presLayoutVars>
      </dgm:prSet>
      <dgm:spPr/>
      <dgm:t>
        <a:bodyPr/>
        <a:lstStyle/>
        <a:p>
          <a:pPr rtl="1"/>
          <a:endParaRPr lang="ar-SA"/>
        </a:p>
      </dgm:t>
    </dgm:pt>
    <dgm:pt modelId="{8D68D073-4815-43B3-AA42-8909853FB76C}" type="pres">
      <dgm:prSet presAssocID="{35238A60-6A02-4C28-AC6C-24AFDF655360}" presName="level2hierChild" presStyleCnt="0"/>
      <dgm:spPr/>
      <dgm:t>
        <a:bodyPr/>
        <a:lstStyle/>
        <a:p>
          <a:pPr rtl="1"/>
          <a:endParaRPr lang="ar-SA"/>
        </a:p>
      </dgm:t>
    </dgm:pt>
    <dgm:pt modelId="{E2E92770-1253-41C6-A9F0-C1674D67E3D2}" type="pres">
      <dgm:prSet presAssocID="{E31E5E1D-2E9C-454D-91D4-3D228A2CBC92}" presName="conn2-1" presStyleLbl="parChTrans1D2" presStyleIdx="0" presStyleCnt="1"/>
      <dgm:spPr/>
      <dgm:t>
        <a:bodyPr/>
        <a:lstStyle/>
        <a:p>
          <a:endParaRPr lang="fr-FR"/>
        </a:p>
      </dgm:t>
    </dgm:pt>
    <dgm:pt modelId="{FD0DA716-89A5-4FE2-B10D-9C93DC8C153A}" type="pres">
      <dgm:prSet presAssocID="{E31E5E1D-2E9C-454D-91D4-3D228A2CBC92}" presName="connTx" presStyleLbl="parChTrans1D2" presStyleIdx="0" presStyleCnt="1"/>
      <dgm:spPr/>
      <dgm:t>
        <a:bodyPr/>
        <a:lstStyle/>
        <a:p>
          <a:endParaRPr lang="fr-FR"/>
        </a:p>
      </dgm:t>
    </dgm:pt>
    <dgm:pt modelId="{6308E8EA-DEE6-4405-B8F4-15CA0D6ACEDB}" type="pres">
      <dgm:prSet presAssocID="{77C35111-8E85-4789-9793-54BE89010271}" presName="root2" presStyleCnt="0"/>
      <dgm:spPr/>
      <dgm:t>
        <a:bodyPr/>
        <a:lstStyle/>
        <a:p>
          <a:pPr rtl="1"/>
          <a:endParaRPr lang="ar-SA"/>
        </a:p>
      </dgm:t>
    </dgm:pt>
    <dgm:pt modelId="{03589933-CB8D-45CA-B28F-5A1A30F41A9A}" type="pres">
      <dgm:prSet presAssocID="{77C35111-8E85-4789-9793-54BE89010271}" presName="LevelTwoTextNode" presStyleLbl="node2" presStyleIdx="0" presStyleCnt="1" custScaleX="2000000" custScaleY="2000000" custLinFactX="-6153" custLinFactY="-100000" custLinFactNeighborX="-100000" custLinFactNeighborY="-102671">
        <dgm:presLayoutVars>
          <dgm:chPref val="3"/>
        </dgm:presLayoutVars>
      </dgm:prSet>
      <dgm:spPr/>
      <dgm:t>
        <a:bodyPr/>
        <a:lstStyle/>
        <a:p>
          <a:endParaRPr lang="fr-FR"/>
        </a:p>
      </dgm:t>
    </dgm:pt>
    <dgm:pt modelId="{FDAC8CE6-0273-4067-82FF-521DEB40B694}" type="pres">
      <dgm:prSet presAssocID="{77C35111-8E85-4789-9793-54BE89010271}" presName="level3hierChild" presStyleCnt="0"/>
      <dgm:spPr/>
      <dgm:t>
        <a:bodyPr/>
        <a:lstStyle/>
        <a:p>
          <a:pPr rtl="1"/>
          <a:endParaRPr lang="ar-SA"/>
        </a:p>
      </dgm:t>
    </dgm:pt>
  </dgm:ptLst>
  <dgm:cxnLst>
    <dgm:cxn modelId="{4A7CB476-B3E6-4530-A2F2-81D5ED5BC943}" srcId="{EB378A68-9C7C-4C6C-A59F-DB35770EB1A8}" destId="{35238A60-6A02-4C28-AC6C-24AFDF655360}" srcOrd="0" destOrd="0" parTransId="{D6DEE8A4-B569-45DF-BA77-F3D0FFA4BEF7}" sibTransId="{4690D313-06AD-43D9-B218-A4FB92BBCDEA}"/>
    <dgm:cxn modelId="{CB6C92F0-15B9-470E-AF39-2A848DC32E6A}" type="presOf" srcId="{EB378A68-9C7C-4C6C-A59F-DB35770EB1A8}" destId="{53E05060-2AF6-4CCB-A370-A80F1FAE7F31}" srcOrd="0" destOrd="0" presId="urn:microsoft.com/office/officeart/2008/layout/HorizontalMultiLevelHierarchy"/>
    <dgm:cxn modelId="{279717BD-344A-4BB7-99F7-5E481EFB737D}" type="presOf" srcId="{E31E5E1D-2E9C-454D-91D4-3D228A2CBC92}" destId="{FD0DA716-89A5-4FE2-B10D-9C93DC8C153A}" srcOrd="1" destOrd="0" presId="urn:microsoft.com/office/officeart/2008/layout/HorizontalMultiLevelHierarchy"/>
    <dgm:cxn modelId="{DE7FA2B5-60B0-4159-A3E3-D6054C495EEA}" type="presOf" srcId="{77C35111-8E85-4789-9793-54BE89010271}" destId="{03589933-CB8D-45CA-B28F-5A1A30F41A9A}" srcOrd="0" destOrd="0" presId="urn:microsoft.com/office/officeart/2008/layout/HorizontalMultiLevelHierarchy"/>
    <dgm:cxn modelId="{9E564536-C21D-4575-89DC-85332595F7DB}" type="presOf" srcId="{35238A60-6A02-4C28-AC6C-24AFDF655360}" destId="{8A940D99-77E5-40C7-8C31-0D19E57AC679}" srcOrd="0" destOrd="0" presId="urn:microsoft.com/office/officeart/2008/layout/HorizontalMultiLevelHierarchy"/>
    <dgm:cxn modelId="{9F85FE27-AE5B-46ED-8D25-A257F77ED920}" type="presOf" srcId="{E31E5E1D-2E9C-454D-91D4-3D228A2CBC92}" destId="{E2E92770-1253-41C6-A9F0-C1674D67E3D2}" srcOrd="0" destOrd="0" presId="urn:microsoft.com/office/officeart/2008/layout/HorizontalMultiLevelHierarchy"/>
    <dgm:cxn modelId="{0B21251A-3FC7-4AD4-9EE6-0E26C8AB960A}" srcId="{35238A60-6A02-4C28-AC6C-24AFDF655360}" destId="{77C35111-8E85-4789-9793-54BE89010271}" srcOrd="0" destOrd="0" parTransId="{E31E5E1D-2E9C-454D-91D4-3D228A2CBC92}" sibTransId="{C20A8D7D-2C70-453D-989F-6B3A8F3546E4}"/>
    <dgm:cxn modelId="{6F42F3CB-5970-4250-B6E9-355B13154E9D}" type="presParOf" srcId="{53E05060-2AF6-4CCB-A370-A80F1FAE7F31}" destId="{9B533D1D-0687-4140-9B56-848293148F6F}" srcOrd="0" destOrd="0" presId="urn:microsoft.com/office/officeart/2008/layout/HorizontalMultiLevelHierarchy"/>
    <dgm:cxn modelId="{CDC48ABE-8513-40ED-AB9F-AEEE215BF8CD}" type="presParOf" srcId="{9B533D1D-0687-4140-9B56-848293148F6F}" destId="{8A940D99-77E5-40C7-8C31-0D19E57AC679}" srcOrd="0" destOrd="0" presId="urn:microsoft.com/office/officeart/2008/layout/HorizontalMultiLevelHierarchy"/>
    <dgm:cxn modelId="{CF495C6D-840A-4C4B-9F3C-3B2F2776A482}" type="presParOf" srcId="{9B533D1D-0687-4140-9B56-848293148F6F}" destId="{8D68D073-4815-43B3-AA42-8909853FB76C}" srcOrd="1" destOrd="0" presId="urn:microsoft.com/office/officeart/2008/layout/HorizontalMultiLevelHierarchy"/>
    <dgm:cxn modelId="{E8016F4D-2377-4CCF-8674-9A32461A69AC}" type="presParOf" srcId="{8D68D073-4815-43B3-AA42-8909853FB76C}" destId="{E2E92770-1253-41C6-A9F0-C1674D67E3D2}" srcOrd="0" destOrd="0" presId="urn:microsoft.com/office/officeart/2008/layout/HorizontalMultiLevelHierarchy"/>
    <dgm:cxn modelId="{F4C18D58-60F9-4AE1-A625-4671F8113BE1}" type="presParOf" srcId="{E2E92770-1253-41C6-A9F0-C1674D67E3D2}" destId="{FD0DA716-89A5-4FE2-B10D-9C93DC8C153A}" srcOrd="0" destOrd="0" presId="urn:microsoft.com/office/officeart/2008/layout/HorizontalMultiLevelHierarchy"/>
    <dgm:cxn modelId="{B5CD6ABF-EFD4-45B8-8696-6AB7307CE126}" type="presParOf" srcId="{8D68D073-4815-43B3-AA42-8909853FB76C}" destId="{6308E8EA-DEE6-4405-B8F4-15CA0D6ACEDB}" srcOrd="1" destOrd="0" presId="urn:microsoft.com/office/officeart/2008/layout/HorizontalMultiLevelHierarchy"/>
    <dgm:cxn modelId="{B1BE9010-C39C-46D7-805F-F8A72DB0B475}" type="presParOf" srcId="{6308E8EA-DEE6-4405-B8F4-15CA0D6ACEDB}" destId="{03589933-CB8D-45CA-B28F-5A1A30F41A9A}" srcOrd="0" destOrd="0" presId="urn:microsoft.com/office/officeart/2008/layout/HorizontalMultiLevelHierarchy"/>
    <dgm:cxn modelId="{54E38EA4-4712-4295-A183-C6658D428853}" type="presParOf" srcId="{6308E8EA-DEE6-4405-B8F4-15CA0D6ACEDB}" destId="{FDAC8CE6-0273-4067-82FF-521DEB40B694}" srcOrd="1" destOrd="0" presId="urn:microsoft.com/office/officeart/2008/layout/HorizontalMultiLevelHierarchy"/>
  </dgm:cxnLst>
  <dgm:bg>
    <a:solidFill>
      <a:srgbClr val="92D050"/>
    </a:solidFill>
  </dgm:bg>
  <dgm:whole/>
</dgm:dataModel>
</file>

<file path=ppt/diagrams/data86.xml><?xml version="1.0" encoding="utf-8"?>
<dgm:dataModel xmlns:dgm="http://schemas.openxmlformats.org/drawingml/2006/diagram" xmlns:a="http://schemas.openxmlformats.org/drawingml/2006/main">
  <dgm:ptLst>
    <dgm:pt modelId="{E96166A9-55BC-4ADB-940F-44F53EC48761}"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33D39921-07F0-4B80-B41F-2C610A6638DB}">
      <dgm:prSet phldrT="[Texte]" custT="1"/>
      <dgm:spPr/>
      <dgm:t>
        <a:bodyPr/>
        <a:lstStyle/>
        <a:p>
          <a:r>
            <a:rPr lang="ar-TN" sz="2000" b="1" dirty="0">
              <a:cs typeface="+mj-cs"/>
            </a:rPr>
            <a:t>احتمالان: أراد المتكلّم</a:t>
          </a:r>
          <a:endParaRPr lang="fr-FR" sz="2000" b="1" dirty="0">
            <a:cs typeface="+mj-cs"/>
          </a:endParaRPr>
        </a:p>
      </dgm:t>
    </dgm:pt>
    <dgm:pt modelId="{0FC473ED-FFC4-4B95-AF11-CEF22283390C}" type="parTrans" cxnId="{A37CD516-8E54-4297-9A07-90D3EBB7D12B}">
      <dgm:prSet/>
      <dgm:spPr/>
      <dgm:t>
        <a:bodyPr/>
        <a:lstStyle/>
        <a:p>
          <a:endParaRPr lang="fr-FR"/>
        </a:p>
      </dgm:t>
    </dgm:pt>
    <dgm:pt modelId="{3FD8B249-8B48-4876-83AF-488F57330D16}" type="sibTrans" cxnId="{A37CD516-8E54-4297-9A07-90D3EBB7D12B}">
      <dgm:prSet/>
      <dgm:spPr/>
      <dgm:t>
        <a:bodyPr/>
        <a:lstStyle/>
        <a:p>
          <a:endParaRPr lang="fr-FR"/>
        </a:p>
      </dgm:t>
    </dgm:pt>
    <dgm:pt modelId="{39F2A6C4-AB7A-4ED1-8286-D56B111274BC}">
      <dgm:prSet phldrT="[Texte]" custT="1"/>
      <dgm:spPr>
        <a:solidFill>
          <a:srgbClr val="FFFF00"/>
        </a:solidFill>
      </dgm:spPr>
      <dgm:t>
        <a:bodyPr/>
        <a:lstStyle/>
        <a:p>
          <a:r>
            <a:rPr lang="ar-TN" sz="2000" b="1" dirty="0">
              <a:cs typeface="+mj-cs"/>
            </a:rPr>
            <a:t>إمّا المعنى </a:t>
          </a:r>
          <a:r>
            <a:rPr lang="ar-TN" sz="2000" b="1" dirty="0" smtClean="0">
              <a:cs typeface="+mj-cs"/>
            </a:rPr>
            <a:t>1:الإطلاق </a:t>
          </a:r>
        </a:p>
        <a:p>
          <a:r>
            <a:rPr lang="ar-TN" sz="2000" b="1" dirty="0" smtClean="0">
              <a:cs typeface="+mj-cs"/>
            </a:rPr>
            <a:t>(الوجوب توصّليّ)</a:t>
          </a:r>
          <a:endParaRPr lang="fr-FR" sz="2000" b="1" dirty="0">
            <a:cs typeface="+mj-cs"/>
          </a:endParaRPr>
        </a:p>
      </dgm:t>
    </dgm:pt>
    <dgm:pt modelId="{73F7334E-0359-400D-9BC0-71FC4B7B2299}" type="parTrans" cxnId="{B5BBA9FC-0CBE-4767-B52F-255C789DDE10}">
      <dgm:prSet/>
      <dgm:spPr/>
      <dgm:t>
        <a:bodyPr/>
        <a:lstStyle/>
        <a:p>
          <a:endParaRPr lang="fr-FR" sz="2000" b="1">
            <a:cs typeface="+mj-cs"/>
          </a:endParaRPr>
        </a:p>
      </dgm:t>
    </dgm:pt>
    <dgm:pt modelId="{E3BE1A9A-4006-433E-90EB-50AC7C3FB83B}" type="sibTrans" cxnId="{B5BBA9FC-0CBE-4767-B52F-255C789DDE10}">
      <dgm:prSet/>
      <dgm:spPr/>
      <dgm:t>
        <a:bodyPr/>
        <a:lstStyle/>
        <a:p>
          <a:endParaRPr lang="fr-FR"/>
        </a:p>
      </dgm:t>
    </dgm:pt>
    <dgm:pt modelId="{EA75DE79-587D-4A0B-A2A9-D8F88089C8E6}">
      <dgm:prSet phldrT="[Texte]" custT="1"/>
      <dgm:spPr>
        <a:solidFill>
          <a:schemeClr val="accent1">
            <a:lumMod val="40000"/>
            <a:lumOff val="60000"/>
          </a:schemeClr>
        </a:solidFill>
      </dgm:spPr>
      <dgm:t>
        <a:bodyPr/>
        <a:lstStyle/>
        <a:p>
          <a:r>
            <a:rPr lang="ar-TN" sz="2000" b="1" dirty="0">
              <a:cs typeface="+mj-cs"/>
            </a:rPr>
            <a:t>وإمّا المعنى </a:t>
          </a:r>
          <a:r>
            <a:rPr lang="ar-TN" sz="2000" b="1" dirty="0" smtClean="0">
              <a:cs typeface="+mj-cs"/>
            </a:rPr>
            <a:t>2: عدم الإطلاق</a:t>
          </a:r>
        </a:p>
        <a:p>
          <a:r>
            <a:rPr lang="ar-TN" sz="2000" b="1" dirty="0" smtClean="0">
              <a:cs typeface="+mj-cs"/>
            </a:rPr>
            <a:t>(</a:t>
          </a:r>
          <a:r>
            <a:rPr lang="ar-TN" sz="2000" b="1" smtClean="0">
              <a:cs typeface="+mj-cs"/>
            </a:rPr>
            <a:t>الوجوب تعبّديّ)</a:t>
          </a:r>
          <a:endParaRPr lang="fr-FR" sz="2000" b="1" dirty="0">
            <a:cs typeface="+mj-cs"/>
          </a:endParaRPr>
        </a:p>
      </dgm:t>
    </dgm:pt>
    <dgm:pt modelId="{72AFE78A-6A3B-4D5B-B2C7-2586737E4C74}" type="parTrans" cxnId="{5388D046-0878-45A6-91B9-E44143FFA69C}">
      <dgm:prSet/>
      <dgm:spPr/>
      <dgm:t>
        <a:bodyPr/>
        <a:lstStyle/>
        <a:p>
          <a:endParaRPr lang="fr-FR" sz="2000" b="1">
            <a:cs typeface="+mj-cs"/>
          </a:endParaRPr>
        </a:p>
      </dgm:t>
    </dgm:pt>
    <dgm:pt modelId="{4F76BAC1-916A-402B-B384-040378D3986B}" type="sibTrans" cxnId="{5388D046-0878-45A6-91B9-E44143FFA69C}">
      <dgm:prSet/>
      <dgm:spPr/>
      <dgm:t>
        <a:bodyPr/>
        <a:lstStyle/>
        <a:p>
          <a:endParaRPr lang="fr-FR"/>
        </a:p>
      </dgm:t>
    </dgm:pt>
    <dgm:pt modelId="{504CC1C0-19A0-4B0D-B7A3-227B51E538BB}">
      <dgm:prSet custT="1"/>
      <dgm:spPr>
        <a:solidFill>
          <a:schemeClr val="bg1"/>
        </a:solidFill>
        <a:ln>
          <a:solidFill>
            <a:schemeClr val="bg1"/>
          </a:solidFill>
        </a:ln>
        <a:scene3d>
          <a:camera prst="orthographicFront"/>
          <a:lightRig rig="flat" dir="t"/>
        </a:scene3d>
        <a:sp3d prstMaterial="dkEdge"/>
      </dgm:spPr>
      <dgm:t>
        <a:bodyPr/>
        <a:lstStyle/>
        <a:p>
          <a:pPr algn="r" rtl="1"/>
          <a:r>
            <a:rPr lang="ar-TN" sz="2000" b="1" dirty="0">
              <a:cs typeface="+mj-cs"/>
            </a:rPr>
            <a:t>- نصّ مطلق</a:t>
          </a:r>
        </a:p>
        <a:p>
          <a:pPr algn="r" rtl="1"/>
          <a:r>
            <a:rPr lang="ar-TN" sz="2000" b="1" dirty="0">
              <a:cs typeface="+mj-cs"/>
            </a:rPr>
            <a:t>- مثال: </a:t>
          </a:r>
          <a:r>
            <a:rPr lang="ar-TN" sz="2000" b="1" dirty="0" smtClean="0">
              <a:cs typeface="+mj-cs"/>
            </a:rPr>
            <a:t>رُدّ التّحيّة</a:t>
          </a:r>
          <a:endParaRPr lang="ar-SA" sz="2000" b="1" dirty="0">
            <a:cs typeface="+mj-cs"/>
          </a:endParaRPr>
        </a:p>
      </dgm:t>
    </dgm:pt>
    <dgm:pt modelId="{CDF859F6-7480-4C61-8E7E-0915D70CC8C8}" type="parTrans" cxnId="{7F9A4783-4292-4A2C-A081-77BB06549B67}">
      <dgm:prSet/>
      <dgm:spPr/>
      <dgm:t>
        <a:bodyPr/>
        <a:lstStyle/>
        <a:p>
          <a:pPr rtl="1"/>
          <a:endParaRPr lang="ar-SA"/>
        </a:p>
      </dgm:t>
    </dgm:pt>
    <dgm:pt modelId="{1D697E6E-63EC-4B11-B703-3B51482F531E}" type="sibTrans" cxnId="{7F9A4783-4292-4A2C-A081-77BB06549B67}">
      <dgm:prSet/>
      <dgm:spPr/>
      <dgm:t>
        <a:bodyPr/>
        <a:lstStyle/>
        <a:p>
          <a:pPr rtl="1"/>
          <a:endParaRPr lang="ar-SA"/>
        </a:p>
      </dgm:t>
    </dgm:pt>
    <dgm:pt modelId="{F1E04851-058E-4250-8CA7-11446929E18A}">
      <dgm:prSet custT="1"/>
      <dgm:spPr>
        <a:solidFill>
          <a:schemeClr val="bg1"/>
        </a:solidFill>
        <a:ln>
          <a:solidFill>
            <a:schemeClr val="bg1"/>
          </a:solidFill>
        </a:ln>
        <a:scene3d>
          <a:camera prst="orthographicFront"/>
          <a:lightRig rig="flat" dir="t"/>
        </a:scene3d>
        <a:sp3d prstMaterial="dkEdge"/>
      </dgm:spPr>
      <dgm:t>
        <a:bodyPr/>
        <a:lstStyle/>
        <a:p>
          <a:pPr rtl="1"/>
          <a:r>
            <a:rPr lang="ar-TN" sz="2000" b="1" dirty="0">
              <a:cs typeface="+mj-cs"/>
            </a:rPr>
            <a:t>القرينة الحاليّة (بيان تمام المراد) ترجّح الاحتمال الأوّل:</a:t>
          </a:r>
          <a:endParaRPr lang="ar-SA" sz="2000" b="1" dirty="0">
            <a:cs typeface="+mj-cs"/>
          </a:endParaRPr>
        </a:p>
      </dgm:t>
    </dgm:pt>
    <dgm:pt modelId="{331C975C-DE9D-4184-A324-D49F5A33BEA8}" type="parTrans" cxnId="{17DA2E03-D101-4DA0-8F56-01D8B09FFA11}">
      <dgm:prSet/>
      <dgm:spPr/>
      <dgm:t>
        <a:bodyPr/>
        <a:lstStyle/>
        <a:p>
          <a:pPr rtl="1"/>
          <a:endParaRPr lang="ar-SA"/>
        </a:p>
      </dgm:t>
    </dgm:pt>
    <dgm:pt modelId="{A467DD3C-97E2-47D3-B450-83E53EE9AB77}" type="sibTrans" cxnId="{17DA2E03-D101-4DA0-8F56-01D8B09FFA11}">
      <dgm:prSet/>
      <dgm:spPr/>
      <dgm:t>
        <a:bodyPr/>
        <a:lstStyle/>
        <a:p>
          <a:pPr rtl="1"/>
          <a:endParaRPr lang="ar-SA"/>
        </a:p>
      </dgm:t>
    </dgm:pt>
    <dgm:pt modelId="{47C4A6E6-6DE3-40FE-BA8D-3E74966FB770}" type="pres">
      <dgm:prSet presAssocID="{E96166A9-55BC-4ADB-940F-44F53EC48761}" presName="hierChild1" presStyleCnt="0">
        <dgm:presLayoutVars>
          <dgm:orgChart val="1"/>
          <dgm:chPref val="1"/>
          <dgm:dir val="rev"/>
          <dgm:animOne val="branch"/>
          <dgm:animLvl val="lvl"/>
          <dgm:resizeHandles/>
        </dgm:presLayoutVars>
      </dgm:prSet>
      <dgm:spPr/>
      <dgm:t>
        <a:bodyPr/>
        <a:lstStyle/>
        <a:p>
          <a:pPr rtl="1"/>
          <a:endParaRPr lang="ar-SA"/>
        </a:p>
      </dgm:t>
    </dgm:pt>
    <dgm:pt modelId="{BFA6239D-B448-4E69-819C-39D7D1E99F55}" type="pres">
      <dgm:prSet presAssocID="{504CC1C0-19A0-4B0D-B7A3-227B51E538BB}" presName="hierRoot1" presStyleCnt="0">
        <dgm:presLayoutVars>
          <dgm:hierBranch val="init"/>
        </dgm:presLayoutVars>
      </dgm:prSet>
      <dgm:spPr/>
      <dgm:t>
        <a:bodyPr/>
        <a:lstStyle/>
        <a:p>
          <a:pPr rtl="1"/>
          <a:endParaRPr lang="ar-SA"/>
        </a:p>
      </dgm:t>
    </dgm:pt>
    <dgm:pt modelId="{167A31D5-AF3C-4685-A079-9B19E4D0EFA8}" type="pres">
      <dgm:prSet presAssocID="{504CC1C0-19A0-4B0D-B7A3-227B51E538BB}" presName="rootComposite1" presStyleCnt="0"/>
      <dgm:spPr/>
      <dgm:t>
        <a:bodyPr/>
        <a:lstStyle/>
        <a:p>
          <a:pPr rtl="1"/>
          <a:endParaRPr lang="ar-SA"/>
        </a:p>
      </dgm:t>
    </dgm:pt>
    <dgm:pt modelId="{7B760A2B-1BD6-489C-8B57-6E4931EC065F}" type="pres">
      <dgm:prSet presAssocID="{504CC1C0-19A0-4B0D-B7A3-227B51E538BB}" presName="rootText1" presStyleLbl="node0" presStyleIdx="0" presStyleCnt="3" custLinFactNeighborX="74119" custLinFactNeighborY="-236">
        <dgm:presLayoutVars>
          <dgm:chPref val="3"/>
        </dgm:presLayoutVars>
      </dgm:prSet>
      <dgm:spPr/>
      <dgm:t>
        <a:bodyPr/>
        <a:lstStyle/>
        <a:p>
          <a:pPr rtl="1"/>
          <a:endParaRPr lang="ar-SA"/>
        </a:p>
      </dgm:t>
    </dgm:pt>
    <dgm:pt modelId="{1DCB28A0-A370-48D4-AEC4-459C212AEEA0}" type="pres">
      <dgm:prSet presAssocID="{504CC1C0-19A0-4B0D-B7A3-227B51E538BB}" presName="rootConnector1" presStyleLbl="node1" presStyleIdx="0" presStyleCnt="0"/>
      <dgm:spPr/>
      <dgm:t>
        <a:bodyPr/>
        <a:lstStyle/>
        <a:p>
          <a:pPr rtl="1"/>
          <a:endParaRPr lang="ar-SA"/>
        </a:p>
      </dgm:t>
    </dgm:pt>
    <dgm:pt modelId="{86C32EE3-E8C1-4A14-8349-142F7DD610E3}" type="pres">
      <dgm:prSet presAssocID="{504CC1C0-19A0-4B0D-B7A3-227B51E538BB}" presName="hierChild2" presStyleCnt="0"/>
      <dgm:spPr/>
      <dgm:t>
        <a:bodyPr/>
        <a:lstStyle/>
        <a:p>
          <a:pPr rtl="1"/>
          <a:endParaRPr lang="ar-SA"/>
        </a:p>
      </dgm:t>
    </dgm:pt>
    <dgm:pt modelId="{22A0BCA6-4F3B-42E7-A57C-87BDE9ACA85A}" type="pres">
      <dgm:prSet presAssocID="{504CC1C0-19A0-4B0D-B7A3-227B51E538BB}" presName="hierChild3" presStyleCnt="0"/>
      <dgm:spPr/>
      <dgm:t>
        <a:bodyPr/>
        <a:lstStyle/>
        <a:p>
          <a:pPr rtl="1"/>
          <a:endParaRPr lang="ar-SA"/>
        </a:p>
      </dgm:t>
    </dgm:pt>
    <dgm:pt modelId="{EEFDC63F-BDEC-4B22-B2D6-1A57C46CAE3F}" type="pres">
      <dgm:prSet presAssocID="{33D39921-07F0-4B80-B41F-2C610A6638DB}" presName="hierRoot1" presStyleCnt="0">
        <dgm:presLayoutVars>
          <dgm:hierBranch val="init"/>
        </dgm:presLayoutVars>
      </dgm:prSet>
      <dgm:spPr/>
      <dgm:t>
        <a:bodyPr/>
        <a:lstStyle/>
        <a:p>
          <a:pPr rtl="1"/>
          <a:endParaRPr lang="ar-SA"/>
        </a:p>
      </dgm:t>
    </dgm:pt>
    <dgm:pt modelId="{07995F87-6BC3-4E84-A0F0-5BFEB2DC98DB}" type="pres">
      <dgm:prSet presAssocID="{33D39921-07F0-4B80-B41F-2C610A6638DB}" presName="rootComposite1" presStyleCnt="0"/>
      <dgm:spPr/>
      <dgm:t>
        <a:bodyPr/>
        <a:lstStyle/>
        <a:p>
          <a:pPr rtl="1"/>
          <a:endParaRPr lang="ar-SA"/>
        </a:p>
      </dgm:t>
    </dgm:pt>
    <dgm:pt modelId="{77009BF1-D724-4A78-AF73-F989D8C63D7E}" type="pres">
      <dgm:prSet presAssocID="{33D39921-07F0-4B80-B41F-2C610A6638DB}" presName="rootText1" presStyleLbl="node0" presStyleIdx="1" presStyleCnt="3" custScaleX="71149" custScaleY="181925">
        <dgm:presLayoutVars>
          <dgm:chPref val="3"/>
        </dgm:presLayoutVars>
      </dgm:prSet>
      <dgm:spPr>
        <a:prstGeom prst="ellipse">
          <a:avLst/>
        </a:prstGeom>
      </dgm:spPr>
      <dgm:t>
        <a:bodyPr/>
        <a:lstStyle/>
        <a:p>
          <a:pPr rtl="1"/>
          <a:endParaRPr lang="ar-SA"/>
        </a:p>
      </dgm:t>
    </dgm:pt>
    <dgm:pt modelId="{23084866-45E6-4254-A9DE-5F6FEDB66156}" type="pres">
      <dgm:prSet presAssocID="{33D39921-07F0-4B80-B41F-2C610A6638DB}" presName="rootConnector1" presStyleLbl="node1" presStyleIdx="0" presStyleCnt="0"/>
      <dgm:spPr/>
      <dgm:t>
        <a:bodyPr/>
        <a:lstStyle/>
        <a:p>
          <a:pPr rtl="1"/>
          <a:endParaRPr lang="ar-SA"/>
        </a:p>
      </dgm:t>
    </dgm:pt>
    <dgm:pt modelId="{0B715A2A-4F6C-466E-90D1-2C5BFCDCCFA0}" type="pres">
      <dgm:prSet presAssocID="{33D39921-07F0-4B80-B41F-2C610A6638DB}" presName="hierChild2" presStyleCnt="0"/>
      <dgm:spPr/>
      <dgm:t>
        <a:bodyPr/>
        <a:lstStyle/>
        <a:p>
          <a:pPr rtl="1"/>
          <a:endParaRPr lang="ar-SA"/>
        </a:p>
      </dgm:t>
    </dgm:pt>
    <dgm:pt modelId="{E7779041-50CF-4A76-81FA-32529859E3EF}" type="pres">
      <dgm:prSet presAssocID="{73F7334E-0359-400D-9BC0-71FC4B7B2299}" presName="Name66" presStyleLbl="parChTrans1D2" presStyleIdx="0" presStyleCnt="2"/>
      <dgm:spPr/>
      <dgm:t>
        <a:bodyPr/>
        <a:lstStyle/>
        <a:p>
          <a:pPr rtl="1"/>
          <a:endParaRPr lang="ar-SA"/>
        </a:p>
      </dgm:t>
    </dgm:pt>
    <dgm:pt modelId="{1CEEC4DF-05C8-41CB-9167-D7EABC862DF2}" type="pres">
      <dgm:prSet presAssocID="{39F2A6C4-AB7A-4ED1-8286-D56B111274BC}" presName="hierRoot2" presStyleCnt="0">
        <dgm:presLayoutVars>
          <dgm:hierBranch val="init"/>
        </dgm:presLayoutVars>
      </dgm:prSet>
      <dgm:spPr/>
      <dgm:t>
        <a:bodyPr/>
        <a:lstStyle/>
        <a:p>
          <a:pPr rtl="1"/>
          <a:endParaRPr lang="ar-SA"/>
        </a:p>
      </dgm:t>
    </dgm:pt>
    <dgm:pt modelId="{88D9C7B0-98D8-4375-A071-25859EC5253B}" type="pres">
      <dgm:prSet presAssocID="{39F2A6C4-AB7A-4ED1-8286-D56B111274BC}" presName="rootComposite" presStyleCnt="0"/>
      <dgm:spPr/>
      <dgm:t>
        <a:bodyPr/>
        <a:lstStyle/>
        <a:p>
          <a:pPr rtl="1"/>
          <a:endParaRPr lang="ar-SA"/>
        </a:p>
      </dgm:t>
    </dgm:pt>
    <dgm:pt modelId="{3EFF2D17-C3FF-4A4E-BE2F-DCBAAF0FCCC7}" type="pres">
      <dgm:prSet presAssocID="{39F2A6C4-AB7A-4ED1-8286-D56B111274BC}" presName="rootText" presStyleLbl="node2" presStyleIdx="0" presStyleCnt="2" custScaleX="125512">
        <dgm:presLayoutVars>
          <dgm:chPref val="3"/>
        </dgm:presLayoutVars>
      </dgm:prSet>
      <dgm:spPr/>
      <dgm:t>
        <a:bodyPr/>
        <a:lstStyle/>
        <a:p>
          <a:pPr rtl="1"/>
          <a:endParaRPr lang="ar-SA"/>
        </a:p>
      </dgm:t>
    </dgm:pt>
    <dgm:pt modelId="{FF722E62-5A83-4389-8EC1-21CC67BF6636}" type="pres">
      <dgm:prSet presAssocID="{39F2A6C4-AB7A-4ED1-8286-D56B111274BC}" presName="rootConnector" presStyleLbl="node2" presStyleIdx="0" presStyleCnt="2"/>
      <dgm:spPr/>
      <dgm:t>
        <a:bodyPr/>
        <a:lstStyle/>
        <a:p>
          <a:pPr rtl="1"/>
          <a:endParaRPr lang="ar-SA"/>
        </a:p>
      </dgm:t>
    </dgm:pt>
    <dgm:pt modelId="{2310046D-D445-4ED1-9F23-2F9A1138AF24}" type="pres">
      <dgm:prSet presAssocID="{39F2A6C4-AB7A-4ED1-8286-D56B111274BC}" presName="hierChild4" presStyleCnt="0"/>
      <dgm:spPr/>
      <dgm:t>
        <a:bodyPr/>
        <a:lstStyle/>
        <a:p>
          <a:pPr rtl="1"/>
          <a:endParaRPr lang="ar-SA"/>
        </a:p>
      </dgm:t>
    </dgm:pt>
    <dgm:pt modelId="{4B89E424-B6EE-4EEA-9454-E3AC6CE0C8E1}" type="pres">
      <dgm:prSet presAssocID="{39F2A6C4-AB7A-4ED1-8286-D56B111274BC}" presName="hierChild5" presStyleCnt="0"/>
      <dgm:spPr/>
      <dgm:t>
        <a:bodyPr/>
        <a:lstStyle/>
        <a:p>
          <a:pPr rtl="1"/>
          <a:endParaRPr lang="ar-SA"/>
        </a:p>
      </dgm:t>
    </dgm:pt>
    <dgm:pt modelId="{3354991E-14BD-49D0-9974-9F5F070505D6}" type="pres">
      <dgm:prSet presAssocID="{72AFE78A-6A3B-4D5B-B2C7-2586737E4C74}" presName="Name66" presStyleLbl="parChTrans1D2" presStyleIdx="1" presStyleCnt="2"/>
      <dgm:spPr/>
      <dgm:t>
        <a:bodyPr/>
        <a:lstStyle/>
        <a:p>
          <a:pPr rtl="1"/>
          <a:endParaRPr lang="ar-SA"/>
        </a:p>
      </dgm:t>
    </dgm:pt>
    <dgm:pt modelId="{2F437FF8-33B7-4804-BD67-2C7C8B436469}" type="pres">
      <dgm:prSet presAssocID="{EA75DE79-587D-4A0B-A2A9-D8F88089C8E6}" presName="hierRoot2" presStyleCnt="0">
        <dgm:presLayoutVars>
          <dgm:hierBranch val="init"/>
        </dgm:presLayoutVars>
      </dgm:prSet>
      <dgm:spPr/>
      <dgm:t>
        <a:bodyPr/>
        <a:lstStyle/>
        <a:p>
          <a:pPr rtl="1"/>
          <a:endParaRPr lang="ar-SA"/>
        </a:p>
      </dgm:t>
    </dgm:pt>
    <dgm:pt modelId="{16958101-8D01-4CDE-B15F-056D187DEAC8}" type="pres">
      <dgm:prSet presAssocID="{EA75DE79-587D-4A0B-A2A9-D8F88089C8E6}" presName="rootComposite" presStyleCnt="0"/>
      <dgm:spPr/>
      <dgm:t>
        <a:bodyPr/>
        <a:lstStyle/>
        <a:p>
          <a:pPr rtl="1"/>
          <a:endParaRPr lang="ar-SA"/>
        </a:p>
      </dgm:t>
    </dgm:pt>
    <dgm:pt modelId="{45B7C4E4-2985-4E09-9376-11502B065313}" type="pres">
      <dgm:prSet presAssocID="{EA75DE79-587D-4A0B-A2A9-D8F88089C8E6}" presName="rootText" presStyleLbl="node2" presStyleIdx="1" presStyleCnt="2" custScaleX="122807">
        <dgm:presLayoutVars>
          <dgm:chPref val="3"/>
        </dgm:presLayoutVars>
      </dgm:prSet>
      <dgm:spPr/>
      <dgm:t>
        <a:bodyPr/>
        <a:lstStyle/>
        <a:p>
          <a:pPr rtl="1"/>
          <a:endParaRPr lang="ar-SA"/>
        </a:p>
      </dgm:t>
    </dgm:pt>
    <dgm:pt modelId="{E01E745A-304F-4735-9202-53E2A595504D}" type="pres">
      <dgm:prSet presAssocID="{EA75DE79-587D-4A0B-A2A9-D8F88089C8E6}" presName="rootConnector" presStyleLbl="node2" presStyleIdx="1" presStyleCnt="2"/>
      <dgm:spPr/>
      <dgm:t>
        <a:bodyPr/>
        <a:lstStyle/>
        <a:p>
          <a:pPr rtl="1"/>
          <a:endParaRPr lang="ar-SA"/>
        </a:p>
      </dgm:t>
    </dgm:pt>
    <dgm:pt modelId="{6271F89F-CB03-41D4-AA02-DD674EBBF2CA}" type="pres">
      <dgm:prSet presAssocID="{EA75DE79-587D-4A0B-A2A9-D8F88089C8E6}" presName="hierChild4" presStyleCnt="0"/>
      <dgm:spPr/>
      <dgm:t>
        <a:bodyPr/>
        <a:lstStyle/>
        <a:p>
          <a:pPr rtl="1"/>
          <a:endParaRPr lang="ar-SA"/>
        </a:p>
      </dgm:t>
    </dgm:pt>
    <dgm:pt modelId="{1E4BDEB8-4B84-4400-B9FF-353FFBB48D3F}" type="pres">
      <dgm:prSet presAssocID="{EA75DE79-587D-4A0B-A2A9-D8F88089C8E6}" presName="hierChild5" presStyleCnt="0"/>
      <dgm:spPr/>
      <dgm:t>
        <a:bodyPr/>
        <a:lstStyle/>
        <a:p>
          <a:pPr rtl="1"/>
          <a:endParaRPr lang="ar-SA"/>
        </a:p>
      </dgm:t>
    </dgm:pt>
    <dgm:pt modelId="{F3491718-55AC-438F-B80E-329A2E00EAB8}" type="pres">
      <dgm:prSet presAssocID="{33D39921-07F0-4B80-B41F-2C610A6638DB}" presName="hierChild3" presStyleCnt="0"/>
      <dgm:spPr/>
      <dgm:t>
        <a:bodyPr/>
        <a:lstStyle/>
        <a:p>
          <a:pPr rtl="1"/>
          <a:endParaRPr lang="ar-SA"/>
        </a:p>
      </dgm:t>
    </dgm:pt>
    <dgm:pt modelId="{4876A0E4-4321-4A67-A2D5-CED06F71ABA0}" type="pres">
      <dgm:prSet presAssocID="{F1E04851-058E-4250-8CA7-11446929E18A}" presName="hierRoot1" presStyleCnt="0">
        <dgm:presLayoutVars>
          <dgm:hierBranch val="init"/>
        </dgm:presLayoutVars>
      </dgm:prSet>
      <dgm:spPr/>
      <dgm:t>
        <a:bodyPr/>
        <a:lstStyle/>
        <a:p>
          <a:pPr rtl="1"/>
          <a:endParaRPr lang="ar-SA"/>
        </a:p>
      </dgm:t>
    </dgm:pt>
    <dgm:pt modelId="{ACD61CBB-9EBB-463F-A227-A3C05AD9CD0D}" type="pres">
      <dgm:prSet presAssocID="{F1E04851-058E-4250-8CA7-11446929E18A}" presName="rootComposite1" presStyleCnt="0"/>
      <dgm:spPr/>
      <dgm:t>
        <a:bodyPr/>
        <a:lstStyle/>
        <a:p>
          <a:pPr rtl="1"/>
          <a:endParaRPr lang="ar-SA"/>
        </a:p>
      </dgm:t>
    </dgm:pt>
    <dgm:pt modelId="{E887207A-607B-41BA-AB57-FC42546975D0}" type="pres">
      <dgm:prSet presAssocID="{F1E04851-058E-4250-8CA7-11446929E18A}" presName="rootText1" presStyleLbl="node0" presStyleIdx="2" presStyleCnt="3" custScaleX="134757" custLinFactNeighborX="74119" custLinFactNeighborY="6767">
        <dgm:presLayoutVars>
          <dgm:chPref val="3"/>
        </dgm:presLayoutVars>
      </dgm:prSet>
      <dgm:spPr/>
      <dgm:t>
        <a:bodyPr/>
        <a:lstStyle/>
        <a:p>
          <a:pPr rtl="1"/>
          <a:endParaRPr lang="ar-SA"/>
        </a:p>
      </dgm:t>
    </dgm:pt>
    <dgm:pt modelId="{8760BF78-6645-4164-864D-5E6D6EFB7299}" type="pres">
      <dgm:prSet presAssocID="{F1E04851-058E-4250-8CA7-11446929E18A}" presName="rootConnector1" presStyleLbl="node1" presStyleIdx="0" presStyleCnt="0"/>
      <dgm:spPr/>
      <dgm:t>
        <a:bodyPr/>
        <a:lstStyle/>
        <a:p>
          <a:pPr rtl="1"/>
          <a:endParaRPr lang="ar-SA"/>
        </a:p>
      </dgm:t>
    </dgm:pt>
    <dgm:pt modelId="{69EE2400-99FA-4817-AAD0-1A8D29DC2126}" type="pres">
      <dgm:prSet presAssocID="{F1E04851-058E-4250-8CA7-11446929E18A}" presName="hierChild2" presStyleCnt="0"/>
      <dgm:spPr/>
      <dgm:t>
        <a:bodyPr/>
        <a:lstStyle/>
        <a:p>
          <a:pPr rtl="1"/>
          <a:endParaRPr lang="ar-SA"/>
        </a:p>
      </dgm:t>
    </dgm:pt>
    <dgm:pt modelId="{A1F24666-4791-4565-8189-86FD62281BCE}" type="pres">
      <dgm:prSet presAssocID="{F1E04851-058E-4250-8CA7-11446929E18A}" presName="hierChild3" presStyleCnt="0"/>
      <dgm:spPr/>
      <dgm:t>
        <a:bodyPr/>
        <a:lstStyle/>
        <a:p>
          <a:pPr rtl="1"/>
          <a:endParaRPr lang="ar-SA"/>
        </a:p>
      </dgm:t>
    </dgm:pt>
  </dgm:ptLst>
  <dgm:cxnLst>
    <dgm:cxn modelId="{F53FF047-B72C-4E29-AF4A-77080A3C97EA}" type="presOf" srcId="{72AFE78A-6A3B-4D5B-B2C7-2586737E4C74}" destId="{3354991E-14BD-49D0-9974-9F5F070505D6}" srcOrd="0" destOrd="0" presId="urn:microsoft.com/office/officeart/2009/3/layout/HorizontalOrganizationChart"/>
    <dgm:cxn modelId="{CCB7D5BC-E81D-4D9D-B8F6-7D6C73A85C0C}" type="presOf" srcId="{39F2A6C4-AB7A-4ED1-8286-D56B111274BC}" destId="{FF722E62-5A83-4389-8EC1-21CC67BF6636}" srcOrd="1" destOrd="0" presId="urn:microsoft.com/office/officeart/2009/3/layout/HorizontalOrganizationChart"/>
    <dgm:cxn modelId="{36E966AB-DB8C-493B-8D1D-564446B18962}" type="presOf" srcId="{EA75DE79-587D-4A0B-A2A9-D8F88089C8E6}" destId="{E01E745A-304F-4735-9202-53E2A595504D}" srcOrd="1" destOrd="0" presId="urn:microsoft.com/office/officeart/2009/3/layout/HorizontalOrganizationChart"/>
    <dgm:cxn modelId="{4D45A1F6-0989-403B-98B5-8E9DF5DB9576}" type="presOf" srcId="{EA75DE79-587D-4A0B-A2A9-D8F88089C8E6}" destId="{45B7C4E4-2985-4E09-9376-11502B065313}" srcOrd="0" destOrd="0" presId="urn:microsoft.com/office/officeart/2009/3/layout/HorizontalOrganizationChart"/>
    <dgm:cxn modelId="{A2BCDA63-5393-4BAD-A905-9A20786F52C9}" type="presOf" srcId="{504CC1C0-19A0-4B0D-B7A3-227B51E538BB}" destId="{1DCB28A0-A370-48D4-AEC4-459C212AEEA0}" srcOrd="1" destOrd="0" presId="urn:microsoft.com/office/officeart/2009/3/layout/HorizontalOrganizationChart"/>
    <dgm:cxn modelId="{17DA2E03-D101-4DA0-8F56-01D8B09FFA11}" srcId="{E96166A9-55BC-4ADB-940F-44F53EC48761}" destId="{F1E04851-058E-4250-8CA7-11446929E18A}" srcOrd="2" destOrd="0" parTransId="{331C975C-DE9D-4184-A324-D49F5A33BEA8}" sibTransId="{A467DD3C-97E2-47D3-B450-83E53EE9AB77}"/>
    <dgm:cxn modelId="{374D6AA0-0817-47F1-8E5A-AE31F59C5F0F}" type="presOf" srcId="{39F2A6C4-AB7A-4ED1-8286-D56B111274BC}" destId="{3EFF2D17-C3FF-4A4E-BE2F-DCBAAF0FCCC7}" srcOrd="0" destOrd="0" presId="urn:microsoft.com/office/officeart/2009/3/layout/HorizontalOrganizationChart"/>
    <dgm:cxn modelId="{1A17F996-7502-421E-A0A2-4D945944D5DB}" type="presOf" srcId="{F1E04851-058E-4250-8CA7-11446929E18A}" destId="{E887207A-607B-41BA-AB57-FC42546975D0}" srcOrd="0" destOrd="0" presId="urn:microsoft.com/office/officeart/2009/3/layout/HorizontalOrganizationChart"/>
    <dgm:cxn modelId="{5D26672A-2F79-454F-AA46-3E1D87549A3B}" type="presOf" srcId="{33D39921-07F0-4B80-B41F-2C610A6638DB}" destId="{77009BF1-D724-4A78-AF73-F989D8C63D7E}" srcOrd="0" destOrd="0" presId="urn:microsoft.com/office/officeart/2009/3/layout/HorizontalOrganizationChart"/>
    <dgm:cxn modelId="{56C35826-14D1-4855-B640-A6DC162C5F69}" type="presOf" srcId="{504CC1C0-19A0-4B0D-B7A3-227B51E538BB}" destId="{7B760A2B-1BD6-489C-8B57-6E4931EC065F}" srcOrd="0" destOrd="0" presId="urn:microsoft.com/office/officeart/2009/3/layout/HorizontalOrganizationChart"/>
    <dgm:cxn modelId="{D9038681-D96F-4841-B822-2F2BB67046F9}" type="presOf" srcId="{73F7334E-0359-400D-9BC0-71FC4B7B2299}" destId="{E7779041-50CF-4A76-81FA-32529859E3EF}" srcOrd="0" destOrd="0" presId="urn:microsoft.com/office/officeart/2009/3/layout/HorizontalOrganizationChart"/>
    <dgm:cxn modelId="{7F9A4783-4292-4A2C-A081-77BB06549B67}" srcId="{E96166A9-55BC-4ADB-940F-44F53EC48761}" destId="{504CC1C0-19A0-4B0D-B7A3-227B51E538BB}" srcOrd="0" destOrd="0" parTransId="{CDF859F6-7480-4C61-8E7E-0915D70CC8C8}" sibTransId="{1D697E6E-63EC-4B11-B703-3B51482F531E}"/>
    <dgm:cxn modelId="{B5BBA9FC-0CBE-4767-B52F-255C789DDE10}" srcId="{33D39921-07F0-4B80-B41F-2C610A6638DB}" destId="{39F2A6C4-AB7A-4ED1-8286-D56B111274BC}" srcOrd="0" destOrd="0" parTransId="{73F7334E-0359-400D-9BC0-71FC4B7B2299}" sibTransId="{E3BE1A9A-4006-433E-90EB-50AC7C3FB83B}"/>
    <dgm:cxn modelId="{579794FE-1D09-4F98-88D4-61C7CCA9B963}" type="presOf" srcId="{33D39921-07F0-4B80-B41F-2C610A6638DB}" destId="{23084866-45E6-4254-A9DE-5F6FEDB66156}" srcOrd="1" destOrd="0" presId="urn:microsoft.com/office/officeart/2009/3/layout/HorizontalOrganizationChart"/>
    <dgm:cxn modelId="{8CD66A75-DA40-4762-AFB7-EF9E88DB09DA}" type="presOf" srcId="{F1E04851-058E-4250-8CA7-11446929E18A}" destId="{8760BF78-6645-4164-864D-5E6D6EFB7299}" srcOrd="1" destOrd="0" presId="urn:microsoft.com/office/officeart/2009/3/layout/HorizontalOrganizationChart"/>
    <dgm:cxn modelId="{21A0CF19-6A2D-4EA6-91C2-6E8711C23B81}" type="presOf" srcId="{E96166A9-55BC-4ADB-940F-44F53EC48761}" destId="{47C4A6E6-6DE3-40FE-BA8D-3E74966FB770}" srcOrd="0" destOrd="0" presId="urn:microsoft.com/office/officeart/2009/3/layout/HorizontalOrganizationChart"/>
    <dgm:cxn modelId="{A37CD516-8E54-4297-9A07-90D3EBB7D12B}" srcId="{E96166A9-55BC-4ADB-940F-44F53EC48761}" destId="{33D39921-07F0-4B80-B41F-2C610A6638DB}" srcOrd="1" destOrd="0" parTransId="{0FC473ED-FFC4-4B95-AF11-CEF22283390C}" sibTransId="{3FD8B249-8B48-4876-83AF-488F57330D16}"/>
    <dgm:cxn modelId="{5388D046-0878-45A6-91B9-E44143FFA69C}" srcId="{33D39921-07F0-4B80-B41F-2C610A6638DB}" destId="{EA75DE79-587D-4A0B-A2A9-D8F88089C8E6}" srcOrd="1" destOrd="0" parTransId="{72AFE78A-6A3B-4D5B-B2C7-2586737E4C74}" sibTransId="{4F76BAC1-916A-402B-B384-040378D3986B}"/>
    <dgm:cxn modelId="{1CC6D8C0-93D1-4946-AE37-F335B219E681}" type="presParOf" srcId="{47C4A6E6-6DE3-40FE-BA8D-3E74966FB770}" destId="{BFA6239D-B448-4E69-819C-39D7D1E99F55}" srcOrd="0" destOrd="0" presId="urn:microsoft.com/office/officeart/2009/3/layout/HorizontalOrganizationChart"/>
    <dgm:cxn modelId="{CE1ABF34-6102-4DD3-83D3-2C41EC11A0DA}" type="presParOf" srcId="{BFA6239D-B448-4E69-819C-39D7D1E99F55}" destId="{167A31D5-AF3C-4685-A079-9B19E4D0EFA8}" srcOrd="0" destOrd="0" presId="urn:microsoft.com/office/officeart/2009/3/layout/HorizontalOrganizationChart"/>
    <dgm:cxn modelId="{34608955-2253-4475-9AE1-3B22A90FF520}" type="presParOf" srcId="{167A31D5-AF3C-4685-A079-9B19E4D0EFA8}" destId="{7B760A2B-1BD6-489C-8B57-6E4931EC065F}" srcOrd="0" destOrd="0" presId="urn:microsoft.com/office/officeart/2009/3/layout/HorizontalOrganizationChart"/>
    <dgm:cxn modelId="{684DC23B-3B6C-4393-822C-C4EF1FB2EB0D}" type="presParOf" srcId="{167A31D5-AF3C-4685-A079-9B19E4D0EFA8}" destId="{1DCB28A0-A370-48D4-AEC4-459C212AEEA0}" srcOrd="1" destOrd="0" presId="urn:microsoft.com/office/officeart/2009/3/layout/HorizontalOrganizationChart"/>
    <dgm:cxn modelId="{A499FC0D-82D4-4136-9A27-8B3598CD8C6F}" type="presParOf" srcId="{BFA6239D-B448-4E69-819C-39D7D1E99F55}" destId="{86C32EE3-E8C1-4A14-8349-142F7DD610E3}" srcOrd="1" destOrd="0" presId="urn:microsoft.com/office/officeart/2009/3/layout/HorizontalOrganizationChart"/>
    <dgm:cxn modelId="{51798F56-B382-428A-8111-F6A897092CCB}" type="presParOf" srcId="{BFA6239D-B448-4E69-819C-39D7D1E99F55}" destId="{22A0BCA6-4F3B-42E7-A57C-87BDE9ACA85A}" srcOrd="2" destOrd="0" presId="urn:microsoft.com/office/officeart/2009/3/layout/HorizontalOrganizationChart"/>
    <dgm:cxn modelId="{F1A15533-6B7C-4C75-B92B-562F39E49A5B}" type="presParOf" srcId="{47C4A6E6-6DE3-40FE-BA8D-3E74966FB770}" destId="{EEFDC63F-BDEC-4B22-B2D6-1A57C46CAE3F}" srcOrd="1" destOrd="0" presId="urn:microsoft.com/office/officeart/2009/3/layout/HorizontalOrganizationChart"/>
    <dgm:cxn modelId="{54B44378-940D-492F-8A8F-A7FBDAA6063B}" type="presParOf" srcId="{EEFDC63F-BDEC-4B22-B2D6-1A57C46CAE3F}" destId="{07995F87-6BC3-4E84-A0F0-5BFEB2DC98DB}" srcOrd="0" destOrd="0" presId="urn:microsoft.com/office/officeart/2009/3/layout/HorizontalOrganizationChart"/>
    <dgm:cxn modelId="{A46D82A0-F60D-4A90-AE29-C1E2CDDE40EF}" type="presParOf" srcId="{07995F87-6BC3-4E84-A0F0-5BFEB2DC98DB}" destId="{77009BF1-D724-4A78-AF73-F989D8C63D7E}" srcOrd="0" destOrd="0" presId="urn:microsoft.com/office/officeart/2009/3/layout/HorizontalOrganizationChart"/>
    <dgm:cxn modelId="{8C53EB4F-EE03-45DF-94A5-9926182F7A94}" type="presParOf" srcId="{07995F87-6BC3-4E84-A0F0-5BFEB2DC98DB}" destId="{23084866-45E6-4254-A9DE-5F6FEDB66156}" srcOrd="1" destOrd="0" presId="urn:microsoft.com/office/officeart/2009/3/layout/HorizontalOrganizationChart"/>
    <dgm:cxn modelId="{1FECAB62-CCEB-4E20-B963-72DDEF7C12FF}" type="presParOf" srcId="{EEFDC63F-BDEC-4B22-B2D6-1A57C46CAE3F}" destId="{0B715A2A-4F6C-466E-90D1-2C5BFCDCCFA0}" srcOrd="1" destOrd="0" presId="urn:microsoft.com/office/officeart/2009/3/layout/HorizontalOrganizationChart"/>
    <dgm:cxn modelId="{DFDD8FB5-040B-48AC-9E40-B069851B7B08}" type="presParOf" srcId="{0B715A2A-4F6C-466E-90D1-2C5BFCDCCFA0}" destId="{E7779041-50CF-4A76-81FA-32529859E3EF}" srcOrd="0" destOrd="0" presId="urn:microsoft.com/office/officeart/2009/3/layout/HorizontalOrganizationChart"/>
    <dgm:cxn modelId="{0A9F23F5-F574-4EB1-BA27-95A432969E78}" type="presParOf" srcId="{0B715A2A-4F6C-466E-90D1-2C5BFCDCCFA0}" destId="{1CEEC4DF-05C8-41CB-9167-D7EABC862DF2}" srcOrd="1" destOrd="0" presId="urn:microsoft.com/office/officeart/2009/3/layout/HorizontalOrganizationChart"/>
    <dgm:cxn modelId="{C1E55FF2-A7E8-47BC-84C2-552B1ECF3208}" type="presParOf" srcId="{1CEEC4DF-05C8-41CB-9167-D7EABC862DF2}" destId="{88D9C7B0-98D8-4375-A071-25859EC5253B}" srcOrd="0" destOrd="0" presId="urn:microsoft.com/office/officeart/2009/3/layout/HorizontalOrganizationChart"/>
    <dgm:cxn modelId="{548CA74B-82B0-4966-8E2A-F9975E6420F5}" type="presParOf" srcId="{88D9C7B0-98D8-4375-A071-25859EC5253B}" destId="{3EFF2D17-C3FF-4A4E-BE2F-DCBAAF0FCCC7}" srcOrd="0" destOrd="0" presId="urn:microsoft.com/office/officeart/2009/3/layout/HorizontalOrganizationChart"/>
    <dgm:cxn modelId="{7C9EE22D-678E-4430-A5D3-5325CC22B58F}" type="presParOf" srcId="{88D9C7B0-98D8-4375-A071-25859EC5253B}" destId="{FF722E62-5A83-4389-8EC1-21CC67BF6636}" srcOrd="1" destOrd="0" presId="urn:microsoft.com/office/officeart/2009/3/layout/HorizontalOrganizationChart"/>
    <dgm:cxn modelId="{DBE8F3CD-898E-497E-A161-528BC8E78D10}" type="presParOf" srcId="{1CEEC4DF-05C8-41CB-9167-D7EABC862DF2}" destId="{2310046D-D445-4ED1-9F23-2F9A1138AF24}" srcOrd="1" destOrd="0" presId="urn:microsoft.com/office/officeart/2009/3/layout/HorizontalOrganizationChart"/>
    <dgm:cxn modelId="{40C4D6A6-31CD-4051-8AB2-9F4502952899}" type="presParOf" srcId="{1CEEC4DF-05C8-41CB-9167-D7EABC862DF2}" destId="{4B89E424-B6EE-4EEA-9454-E3AC6CE0C8E1}" srcOrd="2" destOrd="0" presId="urn:microsoft.com/office/officeart/2009/3/layout/HorizontalOrganizationChart"/>
    <dgm:cxn modelId="{8E2CD3C7-9935-4C26-B367-348C5F377E51}" type="presParOf" srcId="{0B715A2A-4F6C-466E-90D1-2C5BFCDCCFA0}" destId="{3354991E-14BD-49D0-9974-9F5F070505D6}" srcOrd="2" destOrd="0" presId="urn:microsoft.com/office/officeart/2009/3/layout/HorizontalOrganizationChart"/>
    <dgm:cxn modelId="{B89FBC7D-FB67-4219-B767-86EA0B7E52C1}" type="presParOf" srcId="{0B715A2A-4F6C-466E-90D1-2C5BFCDCCFA0}" destId="{2F437FF8-33B7-4804-BD67-2C7C8B436469}" srcOrd="3" destOrd="0" presId="urn:microsoft.com/office/officeart/2009/3/layout/HorizontalOrganizationChart"/>
    <dgm:cxn modelId="{95C315E3-643A-4366-B244-CFEF637ADD25}" type="presParOf" srcId="{2F437FF8-33B7-4804-BD67-2C7C8B436469}" destId="{16958101-8D01-4CDE-B15F-056D187DEAC8}" srcOrd="0" destOrd="0" presId="urn:microsoft.com/office/officeart/2009/3/layout/HorizontalOrganizationChart"/>
    <dgm:cxn modelId="{5F12ED6B-EB04-4DE3-B4F9-69D6EE64FFCB}" type="presParOf" srcId="{16958101-8D01-4CDE-B15F-056D187DEAC8}" destId="{45B7C4E4-2985-4E09-9376-11502B065313}" srcOrd="0" destOrd="0" presId="urn:microsoft.com/office/officeart/2009/3/layout/HorizontalOrganizationChart"/>
    <dgm:cxn modelId="{B2631061-13F0-42F0-AD3B-D9A659C0AF18}" type="presParOf" srcId="{16958101-8D01-4CDE-B15F-056D187DEAC8}" destId="{E01E745A-304F-4735-9202-53E2A595504D}" srcOrd="1" destOrd="0" presId="urn:microsoft.com/office/officeart/2009/3/layout/HorizontalOrganizationChart"/>
    <dgm:cxn modelId="{A85E342C-3F80-4C8B-B47F-F2DD3E7C9DC2}" type="presParOf" srcId="{2F437FF8-33B7-4804-BD67-2C7C8B436469}" destId="{6271F89F-CB03-41D4-AA02-DD674EBBF2CA}" srcOrd="1" destOrd="0" presId="urn:microsoft.com/office/officeart/2009/3/layout/HorizontalOrganizationChart"/>
    <dgm:cxn modelId="{7090309C-621D-4013-A3DD-6FC5BA8AE344}" type="presParOf" srcId="{2F437FF8-33B7-4804-BD67-2C7C8B436469}" destId="{1E4BDEB8-4B84-4400-B9FF-353FFBB48D3F}" srcOrd="2" destOrd="0" presId="urn:microsoft.com/office/officeart/2009/3/layout/HorizontalOrganizationChart"/>
    <dgm:cxn modelId="{655A2373-0635-441B-A123-FB6A7203DB68}" type="presParOf" srcId="{EEFDC63F-BDEC-4B22-B2D6-1A57C46CAE3F}" destId="{F3491718-55AC-438F-B80E-329A2E00EAB8}" srcOrd="2" destOrd="0" presId="urn:microsoft.com/office/officeart/2009/3/layout/HorizontalOrganizationChart"/>
    <dgm:cxn modelId="{DBC79A85-6FA0-4977-9FDE-8C7E45D5643E}" type="presParOf" srcId="{47C4A6E6-6DE3-40FE-BA8D-3E74966FB770}" destId="{4876A0E4-4321-4A67-A2D5-CED06F71ABA0}" srcOrd="2" destOrd="0" presId="urn:microsoft.com/office/officeart/2009/3/layout/HorizontalOrganizationChart"/>
    <dgm:cxn modelId="{4B644A2F-462F-4D75-A256-1D4846C6B60C}" type="presParOf" srcId="{4876A0E4-4321-4A67-A2D5-CED06F71ABA0}" destId="{ACD61CBB-9EBB-463F-A227-A3C05AD9CD0D}" srcOrd="0" destOrd="0" presId="urn:microsoft.com/office/officeart/2009/3/layout/HorizontalOrganizationChart"/>
    <dgm:cxn modelId="{8EEBBE24-E4DA-4B8A-9B48-D207DD5281F9}" type="presParOf" srcId="{ACD61CBB-9EBB-463F-A227-A3C05AD9CD0D}" destId="{E887207A-607B-41BA-AB57-FC42546975D0}" srcOrd="0" destOrd="0" presId="urn:microsoft.com/office/officeart/2009/3/layout/HorizontalOrganizationChart"/>
    <dgm:cxn modelId="{4556A185-204B-4A26-982D-0FCE4CDCAC8C}" type="presParOf" srcId="{ACD61CBB-9EBB-463F-A227-A3C05AD9CD0D}" destId="{8760BF78-6645-4164-864D-5E6D6EFB7299}" srcOrd="1" destOrd="0" presId="urn:microsoft.com/office/officeart/2009/3/layout/HorizontalOrganizationChart"/>
    <dgm:cxn modelId="{1BA40C61-5003-45CD-B7A9-47749376A42C}" type="presParOf" srcId="{4876A0E4-4321-4A67-A2D5-CED06F71ABA0}" destId="{69EE2400-99FA-4817-AAD0-1A8D29DC2126}" srcOrd="1" destOrd="0" presId="urn:microsoft.com/office/officeart/2009/3/layout/HorizontalOrganizationChart"/>
    <dgm:cxn modelId="{2A791A12-BFE7-4173-BB3E-128EF6C43947}" type="presParOf" srcId="{4876A0E4-4321-4A67-A2D5-CED06F71ABA0}" destId="{A1F24666-4791-4565-8189-86FD62281BCE}" srcOrd="2" destOrd="0" presId="urn:microsoft.com/office/officeart/2009/3/layout/HorizontalOrganizationChart"/>
  </dgm:cxnLst>
  <dgm:bg/>
  <dgm:whole>
    <a:ln>
      <a:solidFill>
        <a:schemeClr val="bg1"/>
      </a:solidFill>
    </a:ln>
  </dgm:whole>
</dgm:dataModel>
</file>

<file path=ppt/diagrams/data87.xml><?xml version="1.0" encoding="utf-8"?>
<dgm:dataModel xmlns:dgm="http://schemas.openxmlformats.org/drawingml/2006/diagram" xmlns:a="http://schemas.openxmlformats.org/drawingml/2006/main">
  <dgm:ptLst>
    <dgm:pt modelId="{AE6342A5-3325-4E95-9651-9B36155B37CD}"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fr-FR"/>
        </a:p>
      </dgm:t>
    </dgm:pt>
    <dgm:pt modelId="{D01B647D-AF3F-4623-8C31-57A3D807A1E2}">
      <dgm:prSet phldrT="[Texte]" custT="1"/>
      <dgm:spPr>
        <a:solidFill>
          <a:srgbClr val="FFFF00"/>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1</a:t>
          </a:r>
          <a:endParaRPr lang="fr-FR" sz="2000" b="1" dirty="0">
            <a:solidFill>
              <a:schemeClr val="tx1"/>
            </a:solidFill>
            <a:cs typeface="+mj-cs"/>
          </a:endParaRPr>
        </a:p>
      </dgm:t>
    </dgm:pt>
    <dgm:pt modelId="{A5667086-41D4-4D81-92E7-131DA235F09A}" type="parTrans" cxnId="{02ADF8A7-1D6F-43E2-9616-D345D14340A8}">
      <dgm:prSet/>
      <dgm:spPr/>
      <dgm:t>
        <a:bodyPr/>
        <a:lstStyle/>
        <a:p>
          <a:endParaRPr lang="fr-FR"/>
        </a:p>
      </dgm:t>
    </dgm:pt>
    <dgm:pt modelId="{F2510889-6C1D-4325-94F0-4962CDE16C9D}" type="sibTrans" cxnId="{02ADF8A7-1D6F-43E2-9616-D345D14340A8}">
      <dgm:prSet/>
      <dgm:spPr/>
      <dgm:t>
        <a:bodyPr/>
        <a:lstStyle/>
        <a:p>
          <a:endParaRPr lang="fr-FR"/>
        </a:p>
      </dgm:t>
    </dgm:pt>
    <dgm:pt modelId="{7D9FB04A-AEB5-4C46-86EE-B74E9BA2ACD0}">
      <dgm:prSet phldrT="[Texte]" custT="1"/>
      <dgm:spPr>
        <a:solidFill>
          <a:schemeClr val="accent1">
            <a:lumMod val="40000"/>
            <a:lumOff val="60000"/>
          </a:schemeClr>
        </a:solidFill>
      </dgm:spPr>
      <dgm:t>
        <a:bodyPr/>
        <a:lstStyle/>
        <a:p>
          <a:r>
            <a:rPr lang="ar-TN" sz="2000" b="1" dirty="0">
              <a:solidFill>
                <a:schemeClr val="tx1"/>
              </a:solidFill>
              <a:cs typeface="+mj-cs"/>
            </a:rPr>
            <a:t>احتمال </a:t>
          </a:r>
          <a:r>
            <a:rPr lang="ar-TN" sz="2000" b="1" dirty="0" smtClean="0">
              <a:solidFill>
                <a:schemeClr val="tx1"/>
              </a:solidFill>
              <a:cs typeface="+mj-cs"/>
            </a:rPr>
            <a:t>إرادة المتكلّم </a:t>
          </a:r>
          <a:r>
            <a:rPr lang="ar-TN" sz="2000" b="1" dirty="0">
              <a:solidFill>
                <a:schemeClr val="tx1"/>
              </a:solidFill>
              <a:cs typeface="+mj-cs"/>
            </a:rPr>
            <a:t>المعنى </a:t>
          </a:r>
          <a:r>
            <a:rPr lang="ar-TN" sz="2000" b="1" dirty="0" smtClean="0">
              <a:solidFill>
                <a:schemeClr val="tx1"/>
              </a:solidFill>
              <a:cs typeface="+mj-cs"/>
            </a:rPr>
            <a:t>2</a:t>
          </a:r>
          <a:endParaRPr lang="fr-FR" sz="2000" b="1" dirty="0">
            <a:solidFill>
              <a:schemeClr val="tx1"/>
            </a:solidFill>
            <a:cs typeface="+mj-cs"/>
          </a:endParaRPr>
        </a:p>
      </dgm:t>
    </dgm:pt>
    <dgm:pt modelId="{E3B0D70B-387C-48D2-991B-FAF03431F1C4}" type="parTrans" cxnId="{82736EBB-71AE-4795-9B4D-30791929AD9A}">
      <dgm:prSet/>
      <dgm:spPr/>
      <dgm:t>
        <a:bodyPr/>
        <a:lstStyle/>
        <a:p>
          <a:endParaRPr lang="fr-FR"/>
        </a:p>
      </dgm:t>
    </dgm:pt>
    <dgm:pt modelId="{D918948E-5028-4074-B871-A044787B68C9}" type="sibTrans" cxnId="{82736EBB-71AE-4795-9B4D-30791929AD9A}">
      <dgm:prSet/>
      <dgm:spPr/>
      <dgm:t>
        <a:bodyPr/>
        <a:lstStyle/>
        <a:p>
          <a:endParaRPr lang="fr-FR"/>
        </a:p>
      </dgm:t>
    </dgm:pt>
    <dgm:pt modelId="{17363D58-1CE5-4103-9840-DF3B46537E01}">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9E61CE2E-CAAC-45A1-9B2A-CF56B3ABB2CF}" type="sibTrans" cxnId="{DCBBC89E-093C-4748-BF9E-C90C3C20ECA9}">
      <dgm:prSet/>
      <dgm:spPr/>
      <dgm:t>
        <a:bodyPr/>
        <a:lstStyle/>
        <a:p>
          <a:endParaRPr lang="fr-FR"/>
        </a:p>
      </dgm:t>
    </dgm:pt>
    <dgm:pt modelId="{9CCF6353-6CFA-43AF-8FE0-7204E3592A59}" type="parTrans" cxnId="{DCBBC89E-093C-4748-BF9E-C90C3C20ECA9}">
      <dgm:prSet/>
      <dgm:spPr/>
      <dgm:t>
        <a:bodyPr/>
        <a:lstStyle/>
        <a:p>
          <a:endParaRPr lang="fr-FR"/>
        </a:p>
      </dgm:t>
    </dgm:pt>
    <dgm:pt modelId="{2920BCD6-B3E4-49B3-A3AA-CEAB74EB82DE}">
      <dgm:prSet phldrT="[Texte]" phldr="1" custT="1"/>
      <dgm:spPr>
        <a:solidFill>
          <a:schemeClr val="bg1">
            <a:alpha val="90000"/>
          </a:schemeClr>
        </a:solidFill>
        <a:ln>
          <a:solidFill>
            <a:schemeClr val="bg1">
              <a:alpha val="90000"/>
            </a:schemeClr>
          </a:solidFill>
        </a:ln>
      </dgm:spPr>
      <dgm:t>
        <a:bodyPr/>
        <a:lstStyle/>
        <a:p>
          <a:endParaRPr lang="fr-FR" sz="2000" dirty="0">
            <a:ln>
              <a:solidFill>
                <a:schemeClr val="bg1"/>
              </a:solidFill>
            </a:ln>
            <a:solidFill>
              <a:schemeClr val="bg1"/>
            </a:solidFill>
            <a:cs typeface="+mj-cs"/>
          </a:endParaRPr>
        </a:p>
      </dgm:t>
    </dgm:pt>
    <dgm:pt modelId="{6274DA07-7528-42C7-A9C8-065BF3BEC610}" type="sibTrans" cxnId="{54263311-F48B-41AC-BDE0-F534793D520D}">
      <dgm:prSet/>
      <dgm:spPr/>
      <dgm:t>
        <a:bodyPr/>
        <a:lstStyle/>
        <a:p>
          <a:endParaRPr lang="fr-FR"/>
        </a:p>
      </dgm:t>
    </dgm:pt>
    <dgm:pt modelId="{5B80076F-A64B-40E1-AB65-82D387EB6820}" type="parTrans" cxnId="{54263311-F48B-41AC-BDE0-F534793D520D}">
      <dgm:prSet/>
      <dgm:spPr/>
      <dgm:t>
        <a:bodyPr/>
        <a:lstStyle/>
        <a:p>
          <a:endParaRPr lang="fr-FR"/>
        </a:p>
      </dgm:t>
    </dgm:pt>
    <dgm:pt modelId="{6FEB966A-B773-43CE-982A-32496626E83E}" type="pres">
      <dgm:prSet presAssocID="{AE6342A5-3325-4E95-9651-9B36155B37CD}" presName="outerComposite" presStyleCnt="0">
        <dgm:presLayoutVars>
          <dgm:chMax val="2"/>
          <dgm:animLvl val="lvl"/>
          <dgm:resizeHandles val="exact"/>
        </dgm:presLayoutVars>
      </dgm:prSet>
      <dgm:spPr/>
      <dgm:t>
        <a:bodyPr/>
        <a:lstStyle/>
        <a:p>
          <a:endParaRPr lang="fr-FR"/>
        </a:p>
      </dgm:t>
    </dgm:pt>
    <dgm:pt modelId="{6A45746E-BF28-4C5C-8933-A420F0FA2CDC}" type="pres">
      <dgm:prSet presAssocID="{AE6342A5-3325-4E95-9651-9B36155B37CD}" presName="dummyMaxCanvas" presStyleCnt="0"/>
      <dgm:spPr/>
    </dgm:pt>
    <dgm:pt modelId="{96F746E6-D2D5-4EA8-B5F8-D3697AB4B1ED}" type="pres">
      <dgm:prSet presAssocID="{AE6342A5-3325-4E95-9651-9B36155B37CD}" presName="parentComposite" presStyleCnt="0"/>
      <dgm:spPr/>
    </dgm:pt>
    <dgm:pt modelId="{A3FBA9F2-6C52-4EFE-998B-388C69A9A393}" type="pres">
      <dgm:prSet presAssocID="{AE6342A5-3325-4E95-9651-9B36155B37CD}" presName="parent1" presStyleLbl="alignAccFollowNode1" presStyleIdx="0" presStyleCnt="4" custFlipVert="1" custScaleY="7427">
        <dgm:presLayoutVars>
          <dgm:chMax val="4"/>
        </dgm:presLayoutVars>
      </dgm:prSet>
      <dgm:spPr/>
      <dgm:t>
        <a:bodyPr/>
        <a:lstStyle/>
        <a:p>
          <a:endParaRPr lang="fr-FR"/>
        </a:p>
      </dgm:t>
    </dgm:pt>
    <dgm:pt modelId="{A35BE092-228B-4E3F-993E-A2D4ABD91426}" type="pres">
      <dgm:prSet presAssocID="{AE6342A5-3325-4E95-9651-9B36155B37CD}" presName="parent2" presStyleLbl="alignAccFollowNode1" presStyleIdx="1" presStyleCnt="4" custFlipVert="1" custScaleX="63761" custScaleY="7427">
        <dgm:presLayoutVars>
          <dgm:chMax val="4"/>
        </dgm:presLayoutVars>
      </dgm:prSet>
      <dgm:spPr/>
      <dgm:t>
        <a:bodyPr/>
        <a:lstStyle/>
        <a:p>
          <a:endParaRPr lang="fr-FR"/>
        </a:p>
      </dgm:t>
    </dgm:pt>
    <dgm:pt modelId="{B49D8F64-CBBA-4FCE-8C9C-E7BF1EF2DB7A}" type="pres">
      <dgm:prSet presAssocID="{AE6342A5-3325-4E95-9651-9B36155B37CD}" presName="childrenComposite" presStyleCnt="0"/>
      <dgm:spPr/>
    </dgm:pt>
    <dgm:pt modelId="{A7C07BBC-0481-4A10-A6F4-772E55A83049}" type="pres">
      <dgm:prSet presAssocID="{AE6342A5-3325-4E95-9651-9B36155B37CD}" presName="dummyMaxCanvas_ChildArea" presStyleCnt="0"/>
      <dgm:spPr/>
    </dgm:pt>
    <dgm:pt modelId="{470B8130-2164-4B92-B406-FF6788E81382}" type="pres">
      <dgm:prSet presAssocID="{AE6342A5-3325-4E95-9651-9B36155B37CD}" presName="fulcrum" presStyleLbl="alignAccFollowNode1" presStyleIdx="2" presStyleCnt="4"/>
      <dgm:spPr>
        <a:solidFill>
          <a:schemeClr val="tx1">
            <a:alpha val="90000"/>
          </a:schemeClr>
        </a:solidFill>
      </dgm:spPr>
    </dgm:pt>
    <dgm:pt modelId="{F0295B23-93E2-4333-9ADB-C94B9673881D}" type="pres">
      <dgm:prSet presAssocID="{AE6342A5-3325-4E95-9651-9B36155B37CD}" presName="balance_11" presStyleLbl="alignAccFollowNode1" presStyleIdx="3" presStyleCnt="4" custAng="20605647">
        <dgm:presLayoutVars>
          <dgm:bulletEnabled val="1"/>
        </dgm:presLayoutVars>
      </dgm:prSet>
      <dgm:spPr>
        <a:solidFill>
          <a:schemeClr val="tx1">
            <a:alpha val="90000"/>
          </a:schemeClr>
        </a:solidFill>
      </dgm:spPr>
    </dgm:pt>
    <dgm:pt modelId="{A67387FB-DF5B-4975-8084-C443B381A078}" type="pres">
      <dgm:prSet presAssocID="{AE6342A5-3325-4E95-9651-9B36155B37CD}" presName="left_11_1" presStyleLbl="node1" presStyleIdx="0" presStyleCnt="2" custAng="20674961" custScaleY="86775" custLinFactNeighborX="-6923" custLinFactNeighborY="26055">
        <dgm:presLayoutVars>
          <dgm:bulletEnabled val="1"/>
        </dgm:presLayoutVars>
      </dgm:prSet>
      <dgm:spPr/>
      <dgm:t>
        <a:bodyPr/>
        <a:lstStyle/>
        <a:p>
          <a:endParaRPr lang="fr-FR"/>
        </a:p>
      </dgm:t>
    </dgm:pt>
    <dgm:pt modelId="{08A405E8-63E6-49B2-BD9A-083CD0ACE683}" type="pres">
      <dgm:prSet presAssocID="{AE6342A5-3325-4E95-9651-9B36155B37CD}" presName="right_11_1" presStyleLbl="node1" presStyleIdx="1" presStyleCnt="2" custAng="20536910" custScaleY="86775" custLinFactNeighborX="-28027" custLinFactNeighborY="1439">
        <dgm:presLayoutVars>
          <dgm:bulletEnabled val="1"/>
        </dgm:presLayoutVars>
      </dgm:prSet>
      <dgm:spPr/>
      <dgm:t>
        <a:bodyPr/>
        <a:lstStyle/>
        <a:p>
          <a:endParaRPr lang="fr-FR"/>
        </a:p>
      </dgm:t>
    </dgm:pt>
  </dgm:ptLst>
  <dgm:cxnLst>
    <dgm:cxn modelId="{82736EBB-71AE-4795-9B4D-30791929AD9A}" srcId="{2920BCD6-B3E4-49B3-A3AA-CEAB74EB82DE}" destId="{7D9FB04A-AEB5-4C46-86EE-B74E9BA2ACD0}" srcOrd="0" destOrd="0" parTransId="{E3B0D70B-387C-48D2-991B-FAF03431F1C4}" sibTransId="{D918948E-5028-4074-B871-A044787B68C9}"/>
    <dgm:cxn modelId="{BAD6A664-49A6-4093-885C-B47D97F280B3}" type="presOf" srcId="{AE6342A5-3325-4E95-9651-9B36155B37CD}" destId="{6FEB966A-B773-43CE-982A-32496626E83E}" srcOrd="0" destOrd="0" presId="urn:microsoft.com/office/officeart/2005/8/layout/balance1"/>
    <dgm:cxn modelId="{9CF6A2C7-8C90-4594-B897-5BDA3511C3D7}" type="presOf" srcId="{2920BCD6-B3E4-49B3-A3AA-CEAB74EB82DE}" destId="{A35BE092-228B-4E3F-993E-A2D4ABD91426}" srcOrd="0" destOrd="0" presId="urn:microsoft.com/office/officeart/2005/8/layout/balance1"/>
    <dgm:cxn modelId="{D19EC567-8FDB-4F38-A89E-74E296F58C94}" type="presOf" srcId="{17363D58-1CE5-4103-9840-DF3B46537E01}" destId="{A3FBA9F2-6C52-4EFE-998B-388C69A9A393}" srcOrd="0" destOrd="0" presId="urn:microsoft.com/office/officeart/2005/8/layout/balance1"/>
    <dgm:cxn modelId="{DCBBC89E-093C-4748-BF9E-C90C3C20ECA9}" srcId="{AE6342A5-3325-4E95-9651-9B36155B37CD}" destId="{17363D58-1CE5-4103-9840-DF3B46537E01}" srcOrd="0" destOrd="0" parTransId="{9CCF6353-6CFA-43AF-8FE0-7204E3592A59}" sibTransId="{9E61CE2E-CAAC-45A1-9B2A-CF56B3ABB2CF}"/>
    <dgm:cxn modelId="{B44E4891-1A2F-4A08-A020-24934F7F5659}" type="presOf" srcId="{D01B647D-AF3F-4623-8C31-57A3D807A1E2}" destId="{A67387FB-DF5B-4975-8084-C443B381A078}" srcOrd="0" destOrd="0" presId="urn:microsoft.com/office/officeart/2005/8/layout/balance1"/>
    <dgm:cxn modelId="{E01B7F23-E283-48FB-BC9F-836307AC6CC7}" type="presOf" srcId="{7D9FB04A-AEB5-4C46-86EE-B74E9BA2ACD0}" destId="{08A405E8-63E6-49B2-BD9A-083CD0ACE683}" srcOrd="0" destOrd="0" presId="urn:microsoft.com/office/officeart/2005/8/layout/balance1"/>
    <dgm:cxn modelId="{02ADF8A7-1D6F-43E2-9616-D345D14340A8}" srcId="{17363D58-1CE5-4103-9840-DF3B46537E01}" destId="{D01B647D-AF3F-4623-8C31-57A3D807A1E2}" srcOrd="0" destOrd="0" parTransId="{A5667086-41D4-4D81-92E7-131DA235F09A}" sibTransId="{F2510889-6C1D-4325-94F0-4962CDE16C9D}"/>
    <dgm:cxn modelId="{54263311-F48B-41AC-BDE0-F534793D520D}" srcId="{AE6342A5-3325-4E95-9651-9B36155B37CD}" destId="{2920BCD6-B3E4-49B3-A3AA-CEAB74EB82DE}" srcOrd="1" destOrd="0" parTransId="{5B80076F-A64B-40E1-AB65-82D387EB6820}" sibTransId="{6274DA07-7528-42C7-A9C8-065BF3BEC610}"/>
    <dgm:cxn modelId="{0ECAAA47-BE4C-4237-A6F1-7A05159C3EB7}" type="presParOf" srcId="{6FEB966A-B773-43CE-982A-32496626E83E}" destId="{6A45746E-BF28-4C5C-8933-A420F0FA2CDC}" srcOrd="0" destOrd="0" presId="urn:microsoft.com/office/officeart/2005/8/layout/balance1"/>
    <dgm:cxn modelId="{1E670AAE-E46F-4199-9DB2-A27B255722E2}" type="presParOf" srcId="{6FEB966A-B773-43CE-982A-32496626E83E}" destId="{96F746E6-D2D5-4EA8-B5F8-D3697AB4B1ED}" srcOrd="1" destOrd="0" presId="urn:microsoft.com/office/officeart/2005/8/layout/balance1"/>
    <dgm:cxn modelId="{5F012AE8-0BA6-435A-8369-379F66CF7FBA}" type="presParOf" srcId="{96F746E6-D2D5-4EA8-B5F8-D3697AB4B1ED}" destId="{A3FBA9F2-6C52-4EFE-998B-388C69A9A393}" srcOrd="0" destOrd="0" presId="urn:microsoft.com/office/officeart/2005/8/layout/balance1"/>
    <dgm:cxn modelId="{1221FCF6-7307-41E4-A48B-F587D7CB4CED}" type="presParOf" srcId="{96F746E6-D2D5-4EA8-B5F8-D3697AB4B1ED}" destId="{A35BE092-228B-4E3F-993E-A2D4ABD91426}" srcOrd="1" destOrd="0" presId="urn:microsoft.com/office/officeart/2005/8/layout/balance1"/>
    <dgm:cxn modelId="{80058F75-C3DB-4A81-9741-AAE076CEC4B2}" type="presParOf" srcId="{6FEB966A-B773-43CE-982A-32496626E83E}" destId="{B49D8F64-CBBA-4FCE-8C9C-E7BF1EF2DB7A}" srcOrd="2" destOrd="0" presId="urn:microsoft.com/office/officeart/2005/8/layout/balance1"/>
    <dgm:cxn modelId="{9B535FE6-BC52-4378-AFD4-0C4752A78224}" type="presParOf" srcId="{B49D8F64-CBBA-4FCE-8C9C-E7BF1EF2DB7A}" destId="{A7C07BBC-0481-4A10-A6F4-772E55A83049}" srcOrd="0" destOrd="0" presId="urn:microsoft.com/office/officeart/2005/8/layout/balance1"/>
    <dgm:cxn modelId="{7BD91F3C-E8E2-49E1-B32B-D1C73568B1A5}" type="presParOf" srcId="{B49D8F64-CBBA-4FCE-8C9C-E7BF1EF2DB7A}" destId="{470B8130-2164-4B92-B406-FF6788E81382}" srcOrd="1" destOrd="0" presId="urn:microsoft.com/office/officeart/2005/8/layout/balance1"/>
    <dgm:cxn modelId="{110C4E4A-5C34-4AF3-8DB1-786AF5FA0BC7}" type="presParOf" srcId="{B49D8F64-CBBA-4FCE-8C9C-E7BF1EF2DB7A}" destId="{F0295B23-93E2-4333-9ADB-C94B9673881D}" srcOrd="2" destOrd="0" presId="urn:microsoft.com/office/officeart/2005/8/layout/balance1"/>
    <dgm:cxn modelId="{DA0BB8FB-F712-4C3E-B7EF-450CCC30A9B7}" type="presParOf" srcId="{B49D8F64-CBBA-4FCE-8C9C-E7BF1EF2DB7A}" destId="{A67387FB-DF5B-4975-8084-C443B381A078}" srcOrd="3" destOrd="0" presId="urn:microsoft.com/office/officeart/2005/8/layout/balance1"/>
    <dgm:cxn modelId="{88038D7B-E2CA-4165-9EF4-5FB6A6C7951F}" type="presParOf" srcId="{B49D8F64-CBBA-4FCE-8C9C-E7BF1EF2DB7A}" destId="{08A405E8-63E6-49B2-BD9A-083CD0ACE683}" srcOrd="4" destOrd="0" presId="urn:microsoft.com/office/officeart/2005/8/layout/balance1"/>
  </dgm:cxnLst>
  <dgm:bg/>
  <dgm:whole>
    <a:ln>
      <a:solidFill>
        <a:schemeClr val="bg1"/>
      </a:solidFill>
    </a:ln>
  </dgm:whole>
</dgm:dataModel>
</file>

<file path=ppt/diagrams/data88.xml><?xml version="1.0" encoding="utf-8"?>
<dgm:dataModel xmlns:dgm="http://schemas.openxmlformats.org/drawingml/2006/diagram" xmlns:a="http://schemas.openxmlformats.org/drawingml/2006/main">
  <dgm:ptLst>
    <dgm:pt modelId="{EB378A68-9C7C-4C6C-A59F-DB35770EB1A8}" type="doc">
      <dgm:prSet loTypeId="urn:microsoft.com/office/officeart/2008/layout/HorizontalMultiLevelHierarchy" loCatId="hierarchy" qsTypeId="urn:microsoft.com/office/officeart/2005/8/quickstyle/simple1" qsCatId="simple" csTypeId="urn:microsoft.com/office/officeart/2005/8/colors/accent0_1" csCatId="mainScheme" phldr="1"/>
      <dgm:spPr/>
      <dgm:t>
        <a:bodyPr/>
        <a:lstStyle/>
        <a:p>
          <a:endParaRPr lang="fr-FR"/>
        </a:p>
      </dgm:t>
    </dgm:pt>
    <dgm:pt modelId="{35238A60-6A02-4C28-AC6C-24AFDF655360}">
      <dgm:prSet phldrT="[Texte]" custT="1"/>
      <dgm:spPr>
        <a:ln>
          <a:solidFill>
            <a:schemeClr val="bg1"/>
          </a:solidFill>
        </a:ln>
      </dgm:spPr>
      <dgm:t>
        <a:bodyPr/>
        <a:lstStyle/>
        <a:p>
          <a:pPr algn="just"/>
          <a:endParaRPr lang="fr-FR" sz="2400" b="1" dirty="0">
            <a:cs typeface="+mj-cs"/>
          </a:endParaRPr>
        </a:p>
      </dgm:t>
    </dgm:pt>
    <dgm:pt modelId="{D6DEE8A4-B569-45DF-BA77-F3D0FFA4BEF7}" type="parTrans" cxnId="{4A7CB476-B3E6-4530-A2F2-81D5ED5BC943}">
      <dgm:prSet/>
      <dgm:spPr/>
      <dgm:t>
        <a:bodyPr/>
        <a:lstStyle/>
        <a:p>
          <a:endParaRPr lang="fr-FR" sz="1000" b="1">
            <a:cs typeface="+mj-cs"/>
          </a:endParaRPr>
        </a:p>
      </dgm:t>
    </dgm:pt>
    <dgm:pt modelId="{4690D313-06AD-43D9-B218-A4FB92BBCDEA}" type="sibTrans" cxnId="{4A7CB476-B3E6-4530-A2F2-81D5ED5BC943}">
      <dgm:prSet/>
      <dgm:spPr/>
      <dgm:t>
        <a:bodyPr/>
        <a:lstStyle/>
        <a:p>
          <a:endParaRPr lang="fr-FR"/>
        </a:p>
      </dgm:t>
    </dgm:pt>
    <dgm:pt modelId="{77C35111-8E85-4789-9793-54BE89010271}">
      <dgm:prSet custT="1"/>
      <dgm:spPr>
        <a:solidFill>
          <a:srgbClr val="92D050"/>
        </a:solidFill>
        <a:ln>
          <a:solidFill>
            <a:srgbClr val="92D050"/>
          </a:solidFill>
        </a:ln>
      </dgm:spPr>
      <dgm:t>
        <a:bodyPr/>
        <a:lstStyle/>
        <a:p>
          <a:pPr algn="r" rtl="1"/>
          <a:r>
            <a:rPr lang="ar-TN" sz="2400" b="1" dirty="0">
              <a:cs typeface="+mj-cs"/>
            </a:rPr>
            <a:t> إذا وُجدت قرينة أخرى لفائدة واحد من المعنيين، أخِذ </a:t>
          </a:r>
          <a:r>
            <a:rPr lang="ar-TN" sz="2400" b="1" dirty="0" err="1">
              <a:cs typeface="+mj-cs"/>
            </a:rPr>
            <a:t>بها</a:t>
          </a:r>
          <a:r>
            <a:rPr lang="ar-TN" sz="2400" b="1" dirty="0">
              <a:cs typeface="+mj-cs"/>
            </a:rPr>
            <a:t>، لأنّها أقوى من القرينة الأولى في الدّلالة          على مراد المتكلّم.</a:t>
          </a:r>
        </a:p>
        <a:p>
          <a:pPr algn="r" rtl="1"/>
          <a:r>
            <a:rPr lang="ar-TN" sz="2400" b="1" dirty="0">
              <a:cs typeface="+mj-cs"/>
            </a:rPr>
            <a:t> أمّا إذا لم توجد الأخرى، بقينا مع قرينة واحدة على مراد المتكلّم، فيؤخذ </a:t>
          </a:r>
          <a:r>
            <a:rPr lang="ar-TN" sz="2400" b="1" dirty="0" err="1">
              <a:cs typeface="+mj-cs"/>
            </a:rPr>
            <a:t>بها</a:t>
          </a:r>
          <a:r>
            <a:rPr lang="ar-TN" sz="2400" b="1" dirty="0">
              <a:cs typeface="+mj-cs"/>
            </a:rPr>
            <a:t>.</a:t>
          </a:r>
          <a:endParaRPr lang="fr-FR" sz="2400" b="1" dirty="0">
            <a:cs typeface="+mj-cs"/>
          </a:endParaRPr>
        </a:p>
      </dgm:t>
    </dgm:pt>
    <dgm:pt modelId="{E31E5E1D-2E9C-454D-91D4-3D228A2CBC92}" type="parTrans" cxnId="{0B21251A-3FC7-4AD4-9EE6-0E26C8AB960A}">
      <dgm:prSet custT="1"/>
      <dgm:spPr/>
      <dgm:t>
        <a:bodyPr/>
        <a:lstStyle/>
        <a:p>
          <a:pPr algn="just"/>
          <a:endParaRPr lang="fr-FR" sz="2400" b="1">
            <a:cs typeface="+mj-cs"/>
          </a:endParaRPr>
        </a:p>
      </dgm:t>
    </dgm:pt>
    <dgm:pt modelId="{C20A8D7D-2C70-453D-989F-6B3A8F3546E4}" type="sibTrans" cxnId="{0B21251A-3FC7-4AD4-9EE6-0E26C8AB960A}">
      <dgm:prSet/>
      <dgm:spPr/>
      <dgm:t>
        <a:bodyPr/>
        <a:lstStyle/>
        <a:p>
          <a:endParaRPr lang="fr-FR"/>
        </a:p>
      </dgm:t>
    </dgm:pt>
    <dgm:pt modelId="{53E05060-2AF6-4CCB-A370-A80F1FAE7F31}" type="pres">
      <dgm:prSet presAssocID="{EB378A68-9C7C-4C6C-A59F-DB35770EB1A8}" presName="Name0" presStyleCnt="0">
        <dgm:presLayoutVars>
          <dgm:chPref val="1"/>
          <dgm:dir val="rev"/>
          <dgm:animOne val="branch"/>
          <dgm:animLvl val="lvl"/>
          <dgm:resizeHandles val="exact"/>
        </dgm:presLayoutVars>
      </dgm:prSet>
      <dgm:spPr/>
      <dgm:t>
        <a:bodyPr/>
        <a:lstStyle/>
        <a:p>
          <a:endParaRPr lang="fr-FR"/>
        </a:p>
      </dgm:t>
    </dgm:pt>
    <dgm:pt modelId="{9B533D1D-0687-4140-9B56-848293148F6F}" type="pres">
      <dgm:prSet presAssocID="{35238A60-6A02-4C28-AC6C-24AFDF655360}" presName="root1" presStyleCnt="0"/>
      <dgm:spPr/>
      <dgm:t>
        <a:bodyPr/>
        <a:lstStyle/>
        <a:p>
          <a:pPr rtl="1"/>
          <a:endParaRPr lang="ar-SA"/>
        </a:p>
      </dgm:t>
    </dgm:pt>
    <dgm:pt modelId="{8A940D99-77E5-40C7-8C31-0D19E57AC679}" type="pres">
      <dgm:prSet presAssocID="{35238A60-6A02-4C28-AC6C-24AFDF655360}" presName="LevelOneTextNode" presStyleLbl="node0" presStyleIdx="0" presStyleCnt="1" custScaleX="1660" custScaleY="1660">
        <dgm:presLayoutVars>
          <dgm:chPref val="3"/>
        </dgm:presLayoutVars>
      </dgm:prSet>
      <dgm:spPr/>
      <dgm:t>
        <a:bodyPr/>
        <a:lstStyle/>
        <a:p>
          <a:pPr rtl="1"/>
          <a:endParaRPr lang="ar-SA"/>
        </a:p>
      </dgm:t>
    </dgm:pt>
    <dgm:pt modelId="{8D68D073-4815-43B3-AA42-8909853FB76C}" type="pres">
      <dgm:prSet presAssocID="{35238A60-6A02-4C28-AC6C-24AFDF655360}" presName="level2hierChild" presStyleCnt="0"/>
      <dgm:spPr/>
      <dgm:t>
        <a:bodyPr/>
        <a:lstStyle/>
        <a:p>
          <a:pPr rtl="1"/>
          <a:endParaRPr lang="ar-SA"/>
        </a:p>
      </dgm:t>
    </dgm:pt>
    <dgm:pt modelId="{E2E92770-1253-41C6-A9F0-C1674D67E3D2}" type="pres">
      <dgm:prSet presAssocID="{E31E5E1D-2E9C-454D-91D4-3D228A2CBC92}" presName="conn2-1" presStyleLbl="parChTrans1D2" presStyleIdx="0" presStyleCnt="1"/>
      <dgm:spPr/>
      <dgm:t>
        <a:bodyPr/>
        <a:lstStyle/>
        <a:p>
          <a:endParaRPr lang="fr-FR"/>
        </a:p>
      </dgm:t>
    </dgm:pt>
    <dgm:pt modelId="{FD0DA716-89A5-4FE2-B10D-9C93DC8C153A}" type="pres">
      <dgm:prSet presAssocID="{E31E5E1D-2E9C-454D-91D4-3D228A2CBC92}" presName="connTx" presStyleLbl="parChTrans1D2" presStyleIdx="0" presStyleCnt="1"/>
      <dgm:spPr/>
      <dgm:t>
        <a:bodyPr/>
        <a:lstStyle/>
        <a:p>
          <a:endParaRPr lang="fr-FR"/>
        </a:p>
      </dgm:t>
    </dgm:pt>
    <dgm:pt modelId="{6308E8EA-DEE6-4405-B8F4-15CA0D6ACEDB}" type="pres">
      <dgm:prSet presAssocID="{77C35111-8E85-4789-9793-54BE89010271}" presName="root2" presStyleCnt="0"/>
      <dgm:spPr/>
      <dgm:t>
        <a:bodyPr/>
        <a:lstStyle/>
        <a:p>
          <a:pPr rtl="1"/>
          <a:endParaRPr lang="ar-SA"/>
        </a:p>
      </dgm:t>
    </dgm:pt>
    <dgm:pt modelId="{03589933-CB8D-45CA-B28F-5A1A30F41A9A}" type="pres">
      <dgm:prSet presAssocID="{77C35111-8E85-4789-9793-54BE89010271}" presName="LevelTwoTextNode" presStyleLbl="node2" presStyleIdx="0" presStyleCnt="1" custScaleX="2000000" custScaleY="2000000" custLinFactX="-6153" custLinFactY="-100000" custLinFactNeighborX="-100000" custLinFactNeighborY="-102671">
        <dgm:presLayoutVars>
          <dgm:chPref val="3"/>
        </dgm:presLayoutVars>
      </dgm:prSet>
      <dgm:spPr/>
      <dgm:t>
        <a:bodyPr/>
        <a:lstStyle/>
        <a:p>
          <a:endParaRPr lang="fr-FR"/>
        </a:p>
      </dgm:t>
    </dgm:pt>
    <dgm:pt modelId="{FDAC8CE6-0273-4067-82FF-521DEB40B694}" type="pres">
      <dgm:prSet presAssocID="{77C35111-8E85-4789-9793-54BE89010271}" presName="level3hierChild" presStyleCnt="0"/>
      <dgm:spPr/>
      <dgm:t>
        <a:bodyPr/>
        <a:lstStyle/>
        <a:p>
          <a:pPr rtl="1"/>
          <a:endParaRPr lang="ar-SA"/>
        </a:p>
      </dgm:t>
    </dgm:pt>
  </dgm:ptLst>
  <dgm:cxnLst>
    <dgm:cxn modelId="{4A7CB476-B3E6-4530-A2F2-81D5ED5BC943}" srcId="{EB378A68-9C7C-4C6C-A59F-DB35770EB1A8}" destId="{35238A60-6A02-4C28-AC6C-24AFDF655360}" srcOrd="0" destOrd="0" parTransId="{D6DEE8A4-B569-45DF-BA77-F3D0FFA4BEF7}" sibTransId="{4690D313-06AD-43D9-B218-A4FB92BBCDEA}"/>
    <dgm:cxn modelId="{7B4CB945-1EED-4328-B86D-18B19BB99C2C}" type="presOf" srcId="{E31E5E1D-2E9C-454D-91D4-3D228A2CBC92}" destId="{FD0DA716-89A5-4FE2-B10D-9C93DC8C153A}" srcOrd="1" destOrd="0" presId="urn:microsoft.com/office/officeart/2008/layout/HorizontalMultiLevelHierarchy"/>
    <dgm:cxn modelId="{4966C16C-3C43-427C-8280-0DED1320C50C}" type="presOf" srcId="{77C35111-8E85-4789-9793-54BE89010271}" destId="{03589933-CB8D-45CA-B28F-5A1A30F41A9A}" srcOrd="0" destOrd="0" presId="urn:microsoft.com/office/officeart/2008/layout/HorizontalMultiLevelHierarchy"/>
    <dgm:cxn modelId="{1CBF427C-7099-46BA-9D86-7B0C1E1C34E6}" type="presOf" srcId="{35238A60-6A02-4C28-AC6C-24AFDF655360}" destId="{8A940D99-77E5-40C7-8C31-0D19E57AC679}" srcOrd="0" destOrd="0" presId="urn:microsoft.com/office/officeart/2008/layout/HorizontalMultiLevelHierarchy"/>
    <dgm:cxn modelId="{DD206F35-EBF2-4A4A-B9CD-34033F5F7321}" type="presOf" srcId="{EB378A68-9C7C-4C6C-A59F-DB35770EB1A8}" destId="{53E05060-2AF6-4CCB-A370-A80F1FAE7F31}" srcOrd="0" destOrd="0" presId="urn:microsoft.com/office/officeart/2008/layout/HorizontalMultiLevelHierarchy"/>
    <dgm:cxn modelId="{0B21251A-3FC7-4AD4-9EE6-0E26C8AB960A}" srcId="{35238A60-6A02-4C28-AC6C-24AFDF655360}" destId="{77C35111-8E85-4789-9793-54BE89010271}" srcOrd="0" destOrd="0" parTransId="{E31E5E1D-2E9C-454D-91D4-3D228A2CBC92}" sibTransId="{C20A8D7D-2C70-453D-989F-6B3A8F3546E4}"/>
    <dgm:cxn modelId="{03780A49-FDD0-43C3-AE11-37CCF8AB633F}" type="presOf" srcId="{E31E5E1D-2E9C-454D-91D4-3D228A2CBC92}" destId="{E2E92770-1253-41C6-A9F0-C1674D67E3D2}" srcOrd="0" destOrd="0" presId="urn:microsoft.com/office/officeart/2008/layout/HorizontalMultiLevelHierarchy"/>
    <dgm:cxn modelId="{1E013862-053A-4DD5-B466-63D104A022F4}" type="presParOf" srcId="{53E05060-2AF6-4CCB-A370-A80F1FAE7F31}" destId="{9B533D1D-0687-4140-9B56-848293148F6F}" srcOrd="0" destOrd="0" presId="urn:microsoft.com/office/officeart/2008/layout/HorizontalMultiLevelHierarchy"/>
    <dgm:cxn modelId="{A7462FAE-2E2B-4338-B526-A29131EAA71B}" type="presParOf" srcId="{9B533D1D-0687-4140-9B56-848293148F6F}" destId="{8A940D99-77E5-40C7-8C31-0D19E57AC679}" srcOrd="0" destOrd="0" presId="urn:microsoft.com/office/officeart/2008/layout/HorizontalMultiLevelHierarchy"/>
    <dgm:cxn modelId="{4FB17493-1989-47E0-921F-5E8FE38B289E}" type="presParOf" srcId="{9B533D1D-0687-4140-9B56-848293148F6F}" destId="{8D68D073-4815-43B3-AA42-8909853FB76C}" srcOrd="1" destOrd="0" presId="urn:microsoft.com/office/officeart/2008/layout/HorizontalMultiLevelHierarchy"/>
    <dgm:cxn modelId="{904FA863-7E82-4643-AAB9-83D5699679D0}" type="presParOf" srcId="{8D68D073-4815-43B3-AA42-8909853FB76C}" destId="{E2E92770-1253-41C6-A9F0-C1674D67E3D2}" srcOrd="0" destOrd="0" presId="urn:microsoft.com/office/officeart/2008/layout/HorizontalMultiLevelHierarchy"/>
    <dgm:cxn modelId="{3AFD4D73-707F-4285-BECC-AAC99D3A7AB7}" type="presParOf" srcId="{E2E92770-1253-41C6-A9F0-C1674D67E3D2}" destId="{FD0DA716-89A5-4FE2-B10D-9C93DC8C153A}" srcOrd="0" destOrd="0" presId="urn:microsoft.com/office/officeart/2008/layout/HorizontalMultiLevelHierarchy"/>
    <dgm:cxn modelId="{8EC0F4F6-C41A-4E1D-A535-D69C683729F9}" type="presParOf" srcId="{8D68D073-4815-43B3-AA42-8909853FB76C}" destId="{6308E8EA-DEE6-4405-B8F4-15CA0D6ACEDB}" srcOrd="1" destOrd="0" presId="urn:microsoft.com/office/officeart/2008/layout/HorizontalMultiLevelHierarchy"/>
    <dgm:cxn modelId="{3D349DE1-6534-4C60-992B-2311F9D8FE49}" type="presParOf" srcId="{6308E8EA-DEE6-4405-B8F4-15CA0D6ACEDB}" destId="{03589933-CB8D-45CA-B28F-5A1A30F41A9A}" srcOrd="0" destOrd="0" presId="urn:microsoft.com/office/officeart/2008/layout/HorizontalMultiLevelHierarchy"/>
    <dgm:cxn modelId="{6956CE12-02E2-41C7-859D-B32AB7C7D837}" type="presParOf" srcId="{6308E8EA-DEE6-4405-B8F4-15CA0D6ACEDB}" destId="{FDAC8CE6-0273-4067-82FF-521DEB40B694}" srcOrd="1" destOrd="0" presId="urn:microsoft.com/office/officeart/2008/layout/HorizontalMultiLevelHierarchy"/>
  </dgm:cxnLst>
  <dgm:bg>
    <a:solidFill>
      <a:srgbClr val="92D050"/>
    </a:solidFill>
  </dgm:bg>
  <dgm:whole/>
</dgm:dataModel>
</file>

<file path=ppt/diagrams/data89.xml><?xml version="1.0" encoding="utf-8"?>
<dgm:dataModel xmlns:dgm="http://schemas.openxmlformats.org/drawingml/2006/diagram" xmlns:a="http://schemas.openxmlformats.org/drawingml/2006/main">
  <dgm:ptLst>
    <dgm:pt modelId="{B0A01502-98A6-4754-AC9D-842AF88CAEA7}" type="doc">
      <dgm:prSet loTypeId="urn:microsoft.com/office/officeart/2009/3/layout/HorizontalOrganizationChart" loCatId="hierarchy" qsTypeId="urn:microsoft.com/office/officeart/2005/8/quickstyle/simple3" qsCatId="simple" csTypeId="urn:microsoft.com/office/officeart/2005/8/colors/colorful3" csCatId="colorful" phldr="1"/>
      <dgm:spPr/>
      <dgm:t>
        <a:bodyPr/>
        <a:lstStyle/>
        <a:p>
          <a:pPr rtl="1"/>
          <a:endParaRPr lang="ar-SA"/>
        </a:p>
      </dgm:t>
    </dgm:pt>
    <dgm:pt modelId="{58BDC3A9-AC46-4DED-9A29-C723B9D80534}">
      <dgm:prSet phldrT="[Texte]" custT="1"/>
      <dgm:spPr/>
      <dgm:t>
        <a:bodyPr/>
        <a:lstStyle/>
        <a:p>
          <a:pPr rtl="1"/>
          <a:r>
            <a:rPr lang="ar-TN" sz="3200" b="1">
              <a:cs typeface="+mj-cs"/>
            </a:rPr>
            <a:t>وجوب مطلق </a:t>
          </a:r>
        </a:p>
      </dgm:t>
    </dgm:pt>
    <dgm:pt modelId="{BE10B791-B807-49A4-B7B7-6ED868691772}" type="parTrans" cxnId="{6E76338E-4E79-42A1-BC0D-F3E6C26F0B35}">
      <dgm:prSet/>
      <dgm:spPr/>
      <dgm:t>
        <a:bodyPr/>
        <a:lstStyle/>
        <a:p>
          <a:pPr rtl="1"/>
          <a:endParaRPr lang="ar-SA"/>
        </a:p>
      </dgm:t>
    </dgm:pt>
    <dgm:pt modelId="{91BAB3E6-64B3-42BB-AE2A-384C7D1923B1}" type="sibTrans" cxnId="{6E76338E-4E79-42A1-BC0D-F3E6C26F0B35}">
      <dgm:prSet/>
      <dgm:spPr/>
      <dgm:t>
        <a:bodyPr/>
        <a:lstStyle/>
        <a:p>
          <a:pPr rtl="1"/>
          <a:endParaRPr lang="ar-SA"/>
        </a:p>
      </dgm:t>
    </dgm:pt>
    <dgm:pt modelId="{8F0BFBF8-A0A3-4142-9179-6EE7486AA952}">
      <dgm:prSet phldrT="[Texte]" custT="1"/>
      <dgm:spPr/>
      <dgm:t>
        <a:bodyPr/>
        <a:lstStyle/>
        <a:p>
          <a:pPr rtl="1"/>
          <a:r>
            <a:rPr lang="ar-TN" sz="3200" b="1">
              <a:cs typeface="+mj-cs"/>
            </a:rPr>
            <a:t>يُعطى معنى :</a:t>
          </a:r>
          <a:endParaRPr lang="ar-SA" sz="3200" b="1">
            <a:cs typeface="+mj-cs"/>
          </a:endParaRPr>
        </a:p>
      </dgm:t>
    </dgm:pt>
    <dgm:pt modelId="{0EFDAB24-AD6F-4927-BE5E-9B0A0F71D9C9}" type="parTrans" cxnId="{0C78FBD5-0C40-49A1-9AF5-9B0054A64A6E}">
      <dgm:prSet/>
      <dgm:spPr>
        <a:ln>
          <a:headEnd type="none" w="med" len="med"/>
          <a:tailEnd type="arrow" w="med" len="med"/>
        </a:ln>
      </dgm:spPr>
      <dgm:t>
        <a:bodyPr/>
        <a:lstStyle/>
        <a:p>
          <a:pPr rtl="1"/>
          <a:endParaRPr lang="ar-SA" sz="3200" b="1">
            <a:cs typeface="+mj-cs"/>
          </a:endParaRPr>
        </a:p>
      </dgm:t>
    </dgm:pt>
    <dgm:pt modelId="{350B008F-BFB9-4F61-A8AF-8DC33EDF06DE}" type="sibTrans" cxnId="{0C78FBD5-0C40-49A1-9AF5-9B0054A64A6E}">
      <dgm:prSet/>
      <dgm:spPr/>
      <dgm:t>
        <a:bodyPr/>
        <a:lstStyle/>
        <a:p>
          <a:pPr rtl="1"/>
          <a:endParaRPr lang="ar-SA"/>
        </a:p>
      </dgm:t>
    </dgm:pt>
    <dgm:pt modelId="{E7156D52-69ED-4630-BA4A-59221563FB9B}">
      <dgm:prSet custT="1"/>
      <dgm:spPr/>
      <dgm:t>
        <a:bodyPr/>
        <a:lstStyle/>
        <a:p>
          <a:pPr rtl="1"/>
          <a:r>
            <a:rPr lang="ar-TN" sz="3200" b="1" dirty="0">
              <a:cs typeface="+mj-cs"/>
            </a:rPr>
            <a:t>العيني</a:t>
          </a:r>
        </a:p>
        <a:p>
          <a:pPr rtl="1"/>
          <a:r>
            <a:rPr lang="ar-TN" sz="3200" b="1" dirty="0">
              <a:cs typeface="+mj-cs"/>
            </a:rPr>
            <a:t>أو </a:t>
          </a:r>
        </a:p>
        <a:p>
          <a:pPr rtl="1"/>
          <a:r>
            <a:rPr lang="ar-TN" sz="3200" b="1" dirty="0">
              <a:cs typeface="+mj-cs"/>
            </a:rPr>
            <a:t>غير المؤقّت</a:t>
          </a:r>
        </a:p>
        <a:p>
          <a:pPr rtl="1"/>
          <a:r>
            <a:rPr lang="ar-TN" sz="3200" b="1" dirty="0">
              <a:cs typeface="+mj-cs"/>
            </a:rPr>
            <a:t>أو</a:t>
          </a:r>
        </a:p>
        <a:p>
          <a:pPr rtl="1"/>
          <a:r>
            <a:rPr lang="ar-TN" sz="3200" b="1" dirty="0">
              <a:cs typeface="+mj-cs"/>
            </a:rPr>
            <a:t>غير المحدّد</a:t>
          </a:r>
        </a:p>
        <a:p>
          <a:pPr rtl="1"/>
          <a:r>
            <a:rPr lang="ar-TN" sz="3200" b="1" dirty="0">
              <a:cs typeface="+mj-cs"/>
            </a:rPr>
            <a:t>أو</a:t>
          </a:r>
        </a:p>
        <a:p>
          <a:pPr rtl="1"/>
          <a:r>
            <a:rPr lang="ar-TN" sz="3200" b="1" dirty="0" err="1">
              <a:cs typeface="+mj-cs"/>
            </a:rPr>
            <a:t>التّعييني</a:t>
          </a:r>
          <a:endParaRPr lang="ar-TN" sz="3200" b="1" dirty="0">
            <a:cs typeface="+mj-cs"/>
          </a:endParaRPr>
        </a:p>
        <a:p>
          <a:pPr rtl="1"/>
          <a:r>
            <a:rPr lang="ar-TN" sz="3200" b="1" dirty="0">
              <a:cs typeface="+mj-cs"/>
            </a:rPr>
            <a:t>أو</a:t>
          </a:r>
        </a:p>
        <a:p>
          <a:pPr rtl="1"/>
          <a:r>
            <a:rPr lang="ar-TN" sz="3200" b="1" dirty="0">
              <a:cs typeface="+mj-cs"/>
            </a:rPr>
            <a:t> النّفسي</a:t>
          </a:r>
        </a:p>
        <a:p>
          <a:pPr rtl="1"/>
          <a:r>
            <a:rPr lang="ar-TN" sz="3200" b="1" dirty="0">
              <a:cs typeface="+mj-cs"/>
            </a:rPr>
            <a:t>أو</a:t>
          </a:r>
        </a:p>
        <a:p>
          <a:pPr rtl="1"/>
          <a:r>
            <a:rPr lang="ar-TN" sz="3200" b="1" dirty="0" err="1">
              <a:cs typeface="+mj-cs"/>
            </a:rPr>
            <a:t>التّوصّلي</a:t>
          </a:r>
          <a:endParaRPr lang="ar-TN" sz="3200" b="1" dirty="0">
            <a:cs typeface="+mj-cs"/>
          </a:endParaRPr>
        </a:p>
        <a:p>
          <a:pPr rtl="1"/>
          <a:endParaRPr lang="ar-SA" sz="3200" b="1" dirty="0">
            <a:cs typeface="+mj-cs"/>
          </a:endParaRPr>
        </a:p>
      </dgm:t>
    </dgm:pt>
    <dgm:pt modelId="{3B9895E7-2D18-4FF4-BA48-5F047CE29D9A}" type="parTrans" cxnId="{3A8F64E7-5B2C-471D-9C4C-C6A96BFCE694}">
      <dgm:prSet/>
      <dgm:spPr>
        <a:ln>
          <a:headEnd type="none" w="med" len="med"/>
          <a:tailEnd type="arrow" w="med" len="med"/>
        </a:ln>
      </dgm:spPr>
      <dgm:t>
        <a:bodyPr/>
        <a:lstStyle/>
        <a:p>
          <a:pPr rtl="1"/>
          <a:endParaRPr lang="ar-SA" sz="3200" b="1">
            <a:cs typeface="+mj-cs"/>
          </a:endParaRPr>
        </a:p>
      </dgm:t>
    </dgm:pt>
    <dgm:pt modelId="{E7308D86-D115-49B9-AD5E-76D25B799510}" type="sibTrans" cxnId="{3A8F64E7-5B2C-471D-9C4C-C6A96BFCE694}">
      <dgm:prSet/>
      <dgm:spPr/>
      <dgm:t>
        <a:bodyPr/>
        <a:lstStyle/>
        <a:p>
          <a:pPr rtl="1"/>
          <a:endParaRPr lang="ar-SA"/>
        </a:p>
      </dgm:t>
    </dgm:pt>
    <dgm:pt modelId="{20754914-C7C7-4A8C-9D8E-7C5A54C58FDB}" type="pres">
      <dgm:prSet presAssocID="{B0A01502-98A6-4754-AC9D-842AF88CAEA7}" presName="hierChild1" presStyleCnt="0">
        <dgm:presLayoutVars>
          <dgm:orgChart val="1"/>
          <dgm:chPref val="1"/>
          <dgm:dir val="rev"/>
          <dgm:animOne val="branch"/>
          <dgm:animLvl val="lvl"/>
          <dgm:resizeHandles/>
        </dgm:presLayoutVars>
      </dgm:prSet>
      <dgm:spPr/>
      <dgm:t>
        <a:bodyPr/>
        <a:lstStyle/>
        <a:p>
          <a:pPr rtl="1"/>
          <a:endParaRPr lang="ar-SA"/>
        </a:p>
      </dgm:t>
    </dgm:pt>
    <dgm:pt modelId="{279465E6-45C1-4A56-BCB2-6E2F9ABEA773}" type="pres">
      <dgm:prSet presAssocID="{58BDC3A9-AC46-4DED-9A29-C723B9D80534}" presName="hierRoot1" presStyleCnt="0">
        <dgm:presLayoutVars>
          <dgm:hierBranch val="init"/>
        </dgm:presLayoutVars>
      </dgm:prSet>
      <dgm:spPr/>
    </dgm:pt>
    <dgm:pt modelId="{D32BCE89-57CC-4629-A3D4-ED277AB37E25}" type="pres">
      <dgm:prSet presAssocID="{58BDC3A9-AC46-4DED-9A29-C723B9D80534}" presName="rootComposite1" presStyleCnt="0"/>
      <dgm:spPr/>
    </dgm:pt>
    <dgm:pt modelId="{BA75A103-0554-45D7-B10F-DB36718935E8}" type="pres">
      <dgm:prSet presAssocID="{58BDC3A9-AC46-4DED-9A29-C723B9D80534}" presName="rootText1" presStyleLbl="node0" presStyleIdx="0" presStyleCnt="1" custScaleY="177840">
        <dgm:presLayoutVars>
          <dgm:chPref val="3"/>
        </dgm:presLayoutVars>
      </dgm:prSet>
      <dgm:spPr/>
      <dgm:t>
        <a:bodyPr/>
        <a:lstStyle/>
        <a:p>
          <a:pPr rtl="1"/>
          <a:endParaRPr lang="ar-SA"/>
        </a:p>
      </dgm:t>
    </dgm:pt>
    <dgm:pt modelId="{C7C80BF0-9D90-4376-8927-95CDDCAA9C64}" type="pres">
      <dgm:prSet presAssocID="{58BDC3A9-AC46-4DED-9A29-C723B9D80534}" presName="rootConnector1" presStyleLbl="node1" presStyleIdx="0" presStyleCnt="0"/>
      <dgm:spPr/>
      <dgm:t>
        <a:bodyPr/>
        <a:lstStyle/>
        <a:p>
          <a:pPr rtl="1"/>
          <a:endParaRPr lang="ar-SA"/>
        </a:p>
      </dgm:t>
    </dgm:pt>
    <dgm:pt modelId="{AB118D5A-5F43-47B1-AA26-4F7B714FCFC3}" type="pres">
      <dgm:prSet presAssocID="{58BDC3A9-AC46-4DED-9A29-C723B9D80534}" presName="hierChild2" presStyleCnt="0"/>
      <dgm:spPr/>
    </dgm:pt>
    <dgm:pt modelId="{4DB6057F-C59C-4FF1-B7D9-FEC3632BC85E}" type="pres">
      <dgm:prSet presAssocID="{0EFDAB24-AD6F-4927-BE5E-9B0A0F71D9C9}" presName="Name66" presStyleLbl="parChTrans1D2" presStyleIdx="0" presStyleCnt="1"/>
      <dgm:spPr/>
      <dgm:t>
        <a:bodyPr/>
        <a:lstStyle/>
        <a:p>
          <a:pPr rtl="1"/>
          <a:endParaRPr lang="ar-SA"/>
        </a:p>
      </dgm:t>
    </dgm:pt>
    <dgm:pt modelId="{8A172B77-07A9-47EE-925E-8A83591BE2EE}" type="pres">
      <dgm:prSet presAssocID="{8F0BFBF8-A0A3-4142-9179-6EE7486AA952}" presName="hierRoot2" presStyleCnt="0">
        <dgm:presLayoutVars>
          <dgm:hierBranch val="init"/>
        </dgm:presLayoutVars>
      </dgm:prSet>
      <dgm:spPr/>
    </dgm:pt>
    <dgm:pt modelId="{D6D8B17E-EF44-4EAC-BC62-ED607CDA01CF}" type="pres">
      <dgm:prSet presAssocID="{8F0BFBF8-A0A3-4142-9179-6EE7486AA952}" presName="rootComposite" presStyleCnt="0"/>
      <dgm:spPr/>
    </dgm:pt>
    <dgm:pt modelId="{F0773AB6-D194-4D9C-96C4-3D99FD40F13A}" type="pres">
      <dgm:prSet presAssocID="{8F0BFBF8-A0A3-4142-9179-6EE7486AA952}" presName="rootText" presStyleLbl="node2" presStyleIdx="0" presStyleCnt="1" custScaleY="272435">
        <dgm:presLayoutVars>
          <dgm:chPref val="3"/>
        </dgm:presLayoutVars>
      </dgm:prSet>
      <dgm:spPr/>
      <dgm:t>
        <a:bodyPr/>
        <a:lstStyle/>
        <a:p>
          <a:pPr rtl="1"/>
          <a:endParaRPr lang="ar-SA"/>
        </a:p>
      </dgm:t>
    </dgm:pt>
    <dgm:pt modelId="{0ADB4B3F-9FED-4EB7-9AC6-3A6E25B8D3EF}" type="pres">
      <dgm:prSet presAssocID="{8F0BFBF8-A0A3-4142-9179-6EE7486AA952}" presName="rootConnector" presStyleLbl="node2" presStyleIdx="0" presStyleCnt="1"/>
      <dgm:spPr/>
      <dgm:t>
        <a:bodyPr/>
        <a:lstStyle/>
        <a:p>
          <a:pPr rtl="1"/>
          <a:endParaRPr lang="ar-SA"/>
        </a:p>
      </dgm:t>
    </dgm:pt>
    <dgm:pt modelId="{F1CCDD23-3798-44A1-ACEB-0D39EFF7E63E}" type="pres">
      <dgm:prSet presAssocID="{8F0BFBF8-A0A3-4142-9179-6EE7486AA952}" presName="hierChild4" presStyleCnt="0"/>
      <dgm:spPr/>
    </dgm:pt>
    <dgm:pt modelId="{F9CD02E5-DBF6-4B5B-9A63-E55623048AED}" type="pres">
      <dgm:prSet presAssocID="{3B9895E7-2D18-4FF4-BA48-5F047CE29D9A}" presName="Name66" presStyleLbl="parChTrans1D3" presStyleIdx="0" presStyleCnt="1"/>
      <dgm:spPr/>
      <dgm:t>
        <a:bodyPr/>
        <a:lstStyle/>
        <a:p>
          <a:pPr rtl="1"/>
          <a:endParaRPr lang="ar-SA"/>
        </a:p>
      </dgm:t>
    </dgm:pt>
    <dgm:pt modelId="{8C7B3F56-7B6D-4A62-96AD-1F5CD5F62A83}" type="pres">
      <dgm:prSet presAssocID="{E7156D52-69ED-4630-BA4A-59221563FB9B}" presName="hierRoot2" presStyleCnt="0">
        <dgm:presLayoutVars>
          <dgm:hierBranch val="init"/>
        </dgm:presLayoutVars>
      </dgm:prSet>
      <dgm:spPr/>
    </dgm:pt>
    <dgm:pt modelId="{6737D0A1-A80F-42CB-BE19-BE68D77E51B3}" type="pres">
      <dgm:prSet presAssocID="{E7156D52-69ED-4630-BA4A-59221563FB9B}" presName="rootComposite" presStyleCnt="0"/>
      <dgm:spPr/>
    </dgm:pt>
    <dgm:pt modelId="{B50F3810-56B7-4F46-8F60-F85872CB450D}" type="pres">
      <dgm:prSet presAssocID="{E7156D52-69ED-4630-BA4A-59221563FB9B}" presName="rootText" presStyleLbl="node3" presStyleIdx="0" presStyleCnt="1" custScaleY="836730">
        <dgm:presLayoutVars>
          <dgm:chPref val="3"/>
        </dgm:presLayoutVars>
      </dgm:prSet>
      <dgm:spPr/>
      <dgm:t>
        <a:bodyPr/>
        <a:lstStyle/>
        <a:p>
          <a:pPr rtl="1"/>
          <a:endParaRPr lang="ar-SA"/>
        </a:p>
      </dgm:t>
    </dgm:pt>
    <dgm:pt modelId="{0F56A9B2-21A0-4A14-99FB-147CB33FED43}" type="pres">
      <dgm:prSet presAssocID="{E7156D52-69ED-4630-BA4A-59221563FB9B}" presName="rootConnector" presStyleLbl="node3" presStyleIdx="0" presStyleCnt="1"/>
      <dgm:spPr/>
      <dgm:t>
        <a:bodyPr/>
        <a:lstStyle/>
        <a:p>
          <a:pPr rtl="1"/>
          <a:endParaRPr lang="ar-SA"/>
        </a:p>
      </dgm:t>
    </dgm:pt>
    <dgm:pt modelId="{7B6BEFBA-C1C6-43D6-910E-876153DA3B90}" type="pres">
      <dgm:prSet presAssocID="{E7156D52-69ED-4630-BA4A-59221563FB9B}" presName="hierChild4" presStyleCnt="0"/>
      <dgm:spPr/>
    </dgm:pt>
    <dgm:pt modelId="{F862E52B-E88A-42C3-A588-D1BCBEF683F3}" type="pres">
      <dgm:prSet presAssocID="{E7156D52-69ED-4630-BA4A-59221563FB9B}" presName="hierChild5" presStyleCnt="0"/>
      <dgm:spPr/>
    </dgm:pt>
    <dgm:pt modelId="{B3AF112B-73FF-4451-896A-CCA281647F50}" type="pres">
      <dgm:prSet presAssocID="{8F0BFBF8-A0A3-4142-9179-6EE7486AA952}" presName="hierChild5" presStyleCnt="0"/>
      <dgm:spPr/>
    </dgm:pt>
    <dgm:pt modelId="{54F0A667-9330-481D-9730-B6DDE6EDC09D}" type="pres">
      <dgm:prSet presAssocID="{58BDC3A9-AC46-4DED-9A29-C723B9D80534}" presName="hierChild3" presStyleCnt="0"/>
      <dgm:spPr/>
    </dgm:pt>
  </dgm:ptLst>
  <dgm:cxnLst>
    <dgm:cxn modelId="{7DAC7ACC-4B5E-4053-A1A5-323F77D06652}" type="presOf" srcId="{E7156D52-69ED-4630-BA4A-59221563FB9B}" destId="{0F56A9B2-21A0-4A14-99FB-147CB33FED43}" srcOrd="1" destOrd="0" presId="urn:microsoft.com/office/officeart/2009/3/layout/HorizontalOrganizationChart"/>
    <dgm:cxn modelId="{E2A644DC-50C2-4FD6-AD2C-560878F7B7EB}" type="presOf" srcId="{0EFDAB24-AD6F-4927-BE5E-9B0A0F71D9C9}" destId="{4DB6057F-C59C-4FF1-B7D9-FEC3632BC85E}" srcOrd="0" destOrd="0" presId="urn:microsoft.com/office/officeart/2009/3/layout/HorizontalOrganizationChart"/>
    <dgm:cxn modelId="{3A8F64E7-5B2C-471D-9C4C-C6A96BFCE694}" srcId="{8F0BFBF8-A0A3-4142-9179-6EE7486AA952}" destId="{E7156D52-69ED-4630-BA4A-59221563FB9B}" srcOrd="0" destOrd="0" parTransId="{3B9895E7-2D18-4FF4-BA48-5F047CE29D9A}" sibTransId="{E7308D86-D115-49B9-AD5E-76D25B799510}"/>
    <dgm:cxn modelId="{CA894DC2-8810-47E0-90F6-91E3FE4D5BB4}" type="presOf" srcId="{3B9895E7-2D18-4FF4-BA48-5F047CE29D9A}" destId="{F9CD02E5-DBF6-4B5B-9A63-E55623048AED}" srcOrd="0" destOrd="0" presId="urn:microsoft.com/office/officeart/2009/3/layout/HorizontalOrganizationChart"/>
    <dgm:cxn modelId="{6E76338E-4E79-42A1-BC0D-F3E6C26F0B35}" srcId="{B0A01502-98A6-4754-AC9D-842AF88CAEA7}" destId="{58BDC3A9-AC46-4DED-9A29-C723B9D80534}" srcOrd="0" destOrd="0" parTransId="{BE10B791-B807-49A4-B7B7-6ED868691772}" sibTransId="{91BAB3E6-64B3-42BB-AE2A-384C7D1923B1}"/>
    <dgm:cxn modelId="{E6EE1CBB-0671-4218-8A30-75329D270E1E}" type="presOf" srcId="{8F0BFBF8-A0A3-4142-9179-6EE7486AA952}" destId="{F0773AB6-D194-4D9C-96C4-3D99FD40F13A}" srcOrd="0" destOrd="0" presId="urn:microsoft.com/office/officeart/2009/3/layout/HorizontalOrganizationChart"/>
    <dgm:cxn modelId="{61E7A1D3-D72F-4AC9-A8A3-57740700410B}" type="presOf" srcId="{58BDC3A9-AC46-4DED-9A29-C723B9D80534}" destId="{C7C80BF0-9D90-4376-8927-95CDDCAA9C64}" srcOrd="1" destOrd="0" presId="urn:microsoft.com/office/officeart/2009/3/layout/HorizontalOrganizationChart"/>
    <dgm:cxn modelId="{8E45BD27-E8BD-4931-A44E-FC2C4455CDB8}" type="presOf" srcId="{8F0BFBF8-A0A3-4142-9179-6EE7486AA952}" destId="{0ADB4B3F-9FED-4EB7-9AC6-3A6E25B8D3EF}" srcOrd="1" destOrd="0" presId="urn:microsoft.com/office/officeart/2009/3/layout/HorizontalOrganizationChart"/>
    <dgm:cxn modelId="{C255CDEC-3D70-4CD6-A709-A479F07CF3D0}" type="presOf" srcId="{58BDC3A9-AC46-4DED-9A29-C723B9D80534}" destId="{BA75A103-0554-45D7-B10F-DB36718935E8}" srcOrd="0" destOrd="0" presId="urn:microsoft.com/office/officeart/2009/3/layout/HorizontalOrganizationChart"/>
    <dgm:cxn modelId="{6ECC3ED4-D2C7-49BF-BC7E-BF5EA5411470}" type="presOf" srcId="{B0A01502-98A6-4754-AC9D-842AF88CAEA7}" destId="{20754914-C7C7-4A8C-9D8E-7C5A54C58FDB}" srcOrd="0" destOrd="0" presId="urn:microsoft.com/office/officeart/2009/3/layout/HorizontalOrganizationChart"/>
    <dgm:cxn modelId="{0C78FBD5-0C40-49A1-9AF5-9B0054A64A6E}" srcId="{58BDC3A9-AC46-4DED-9A29-C723B9D80534}" destId="{8F0BFBF8-A0A3-4142-9179-6EE7486AA952}" srcOrd="0" destOrd="0" parTransId="{0EFDAB24-AD6F-4927-BE5E-9B0A0F71D9C9}" sibTransId="{350B008F-BFB9-4F61-A8AF-8DC33EDF06DE}"/>
    <dgm:cxn modelId="{C64342FC-4AB0-4696-85CE-6CC49F6A4D1B}" type="presOf" srcId="{E7156D52-69ED-4630-BA4A-59221563FB9B}" destId="{B50F3810-56B7-4F46-8F60-F85872CB450D}" srcOrd="0" destOrd="0" presId="urn:microsoft.com/office/officeart/2009/3/layout/HorizontalOrganizationChart"/>
    <dgm:cxn modelId="{D07B8206-CE82-402A-878A-88CB104DC509}" type="presParOf" srcId="{20754914-C7C7-4A8C-9D8E-7C5A54C58FDB}" destId="{279465E6-45C1-4A56-BCB2-6E2F9ABEA773}" srcOrd="0" destOrd="0" presId="urn:microsoft.com/office/officeart/2009/3/layout/HorizontalOrganizationChart"/>
    <dgm:cxn modelId="{1C084BE5-3A07-4ABE-926C-E8E1B4FEEDD7}" type="presParOf" srcId="{279465E6-45C1-4A56-BCB2-6E2F9ABEA773}" destId="{D32BCE89-57CC-4629-A3D4-ED277AB37E25}" srcOrd="0" destOrd="0" presId="urn:microsoft.com/office/officeart/2009/3/layout/HorizontalOrganizationChart"/>
    <dgm:cxn modelId="{4C751527-2AB3-4A12-ACF9-5B649E8EF5DE}" type="presParOf" srcId="{D32BCE89-57CC-4629-A3D4-ED277AB37E25}" destId="{BA75A103-0554-45D7-B10F-DB36718935E8}" srcOrd="0" destOrd="0" presId="urn:microsoft.com/office/officeart/2009/3/layout/HorizontalOrganizationChart"/>
    <dgm:cxn modelId="{416128EE-4300-4136-AFB8-64C2D4CCFA3B}" type="presParOf" srcId="{D32BCE89-57CC-4629-A3D4-ED277AB37E25}" destId="{C7C80BF0-9D90-4376-8927-95CDDCAA9C64}" srcOrd="1" destOrd="0" presId="urn:microsoft.com/office/officeart/2009/3/layout/HorizontalOrganizationChart"/>
    <dgm:cxn modelId="{8B528DE8-A644-438B-856D-748229B963A8}" type="presParOf" srcId="{279465E6-45C1-4A56-BCB2-6E2F9ABEA773}" destId="{AB118D5A-5F43-47B1-AA26-4F7B714FCFC3}" srcOrd="1" destOrd="0" presId="urn:microsoft.com/office/officeart/2009/3/layout/HorizontalOrganizationChart"/>
    <dgm:cxn modelId="{E68BE5ED-A02F-4110-A2CF-0919AEECB1CD}" type="presParOf" srcId="{AB118D5A-5F43-47B1-AA26-4F7B714FCFC3}" destId="{4DB6057F-C59C-4FF1-B7D9-FEC3632BC85E}" srcOrd="0" destOrd="0" presId="urn:microsoft.com/office/officeart/2009/3/layout/HorizontalOrganizationChart"/>
    <dgm:cxn modelId="{6E94BB68-D376-40E1-856C-796FC337E296}" type="presParOf" srcId="{AB118D5A-5F43-47B1-AA26-4F7B714FCFC3}" destId="{8A172B77-07A9-47EE-925E-8A83591BE2EE}" srcOrd="1" destOrd="0" presId="urn:microsoft.com/office/officeart/2009/3/layout/HorizontalOrganizationChart"/>
    <dgm:cxn modelId="{F8945B53-7260-4156-81A0-6A9414634925}" type="presParOf" srcId="{8A172B77-07A9-47EE-925E-8A83591BE2EE}" destId="{D6D8B17E-EF44-4EAC-BC62-ED607CDA01CF}" srcOrd="0" destOrd="0" presId="urn:microsoft.com/office/officeart/2009/3/layout/HorizontalOrganizationChart"/>
    <dgm:cxn modelId="{4C88B059-91CF-4EE6-9347-EDA2676E8F74}" type="presParOf" srcId="{D6D8B17E-EF44-4EAC-BC62-ED607CDA01CF}" destId="{F0773AB6-D194-4D9C-96C4-3D99FD40F13A}" srcOrd="0" destOrd="0" presId="urn:microsoft.com/office/officeart/2009/3/layout/HorizontalOrganizationChart"/>
    <dgm:cxn modelId="{3779858F-BD6C-40FF-B8C4-447E82689AAC}" type="presParOf" srcId="{D6D8B17E-EF44-4EAC-BC62-ED607CDA01CF}" destId="{0ADB4B3F-9FED-4EB7-9AC6-3A6E25B8D3EF}" srcOrd="1" destOrd="0" presId="urn:microsoft.com/office/officeart/2009/3/layout/HorizontalOrganizationChart"/>
    <dgm:cxn modelId="{3D38E8B1-1DC9-4D20-B2DA-7EF38D97D77B}" type="presParOf" srcId="{8A172B77-07A9-47EE-925E-8A83591BE2EE}" destId="{F1CCDD23-3798-44A1-ACEB-0D39EFF7E63E}" srcOrd="1" destOrd="0" presId="urn:microsoft.com/office/officeart/2009/3/layout/HorizontalOrganizationChart"/>
    <dgm:cxn modelId="{1BB7B171-76BC-49AB-9A19-5EE7F222E53F}" type="presParOf" srcId="{F1CCDD23-3798-44A1-ACEB-0D39EFF7E63E}" destId="{F9CD02E5-DBF6-4B5B-9A63-E55623048AED}" srcOrd="0" destOrd="0" presId="urn:microsoft.com/office/officeart/2009/3/layout/HorizontalOrganizationChart"/>
    <dgm:cxn modelId="{3D56F107-8AAA-442F-B264-0F8F4009034F}" type="presParOf" srcId="{F1CCDD23-3798-44A1-ACEB-0D39EFF7E63E}" destId="{8C7B3F56-7B6D-4A62-96AD-1F5CD5F62A83}" srcOrd="1" destOrd="0" presId="urn:microsoft.com/office/officeart/2009/3/layout/HorizontalOrganizationChart"/>
    <dgm:cxn modelId="{E8A93C76-20A0-4045-BD01-72078C11A12C}" type="presParOf" srcId="{8C7B3F56-7B6D-4A62-96AD-1F5CD5F62A83}" destId="{6737D0A1-A80F-42CB-BE19-BE68D77E51B3}" srcOrd="0" destOrd="0" presId="urn:microsoft.com/office/officeart/2009/3/layout/HorizontalOrganizationChart"/>
    <dgm:cxn modelId="{D38CA910-0699-4C4F-A406-EB805276F5FB}" type="presParOf" srcId="{6737D0A1-A80F-42CB-BE19-BE68D77E51B3}" destId="{B50F3810-56B7-4F46-8F60-F85872CB450D}" srcOrd="0" destOrd="0" presId="urn:microsoft.com/office/officeart/2009/3/layout/HorizontalOrganizationChart"/>
    <dgm:cxn modelId="{BC1BD1CE-D247-4D4D-8B4E-F4E06363F061}" type="presParOf" srcId="{6737D0A1-A80F-42CB-BE19-BE68D77E51B3}" destId="{0F56A9B2-21A0-4A14-99FB-147CB33FED43}" srcOrd="1" destOrd="0" presId="urn:microsoft.com/office/officeart/2009/3/layout/HorizontalOrganizationChart"/>
    <dgm:cxn modelId="{CDCED4D5-4A58-43ED-9A08-8F603B26B6D5}" type="presParOf" srcId="{8C7B3F56-7B6D-4A62-96AD-1F5CD5F62A83}" destId="{7B6BEFBA-C1C6-43D6-910E-876153DA3B90}" srcOrd="1" destOrd="0" presId="urn:microsoft.com/office/officeart/2009/3/layout/HorizontalOrganizationChart"/>
    <dgm:cxn modelId="{37E2633E-E21F-4A7C-AB6E-9148E96C9FFC}" type="presParOf" srcId="{8C7B3F56-7B6D-4A62-96AD-1F5CD5F62A83}" destId="{F862E52B-E88A-42C3-A588-D1BCBEF683F3}" srcOrd="2" destOrd="0" presId="urn:microsoft.com/office/officeart/2009/3/layout/HorizontalOrganizationChart"/>
    <dgm:cxn modelId="{D03EF82E-BBDB-4932-B999-55713BDA8909}" type="presParOf" srcId="{8A172B77-07A9-47EE-925E-8A83591BE2EE}" destId="{B3AF112B-73FF-4451-896A-CCA281647F50}" srcOrd="2" destOrd="0" presId="urn:microsoft.com/office/officeart/2009/3/layout/HorizontalOrganizationChart"/>
    <dgm:cxn modelId="{E2949BB1-4CB7-4D3A-A192-73785C37BE0C}" type="presParOf" srcId="{279465E6-45C1-4A56-BCB2-6E2F9ABEA773}" destId="{54F0A667-9330-481D-9730-B6DDE6EDC09D}" srcOrd="2" destOrd="0" presId="urn:microsoft.com/office/officeart/2009/3/layout/HorizontalOrganizationChart"/>
  </dgm:cxnLst>
  <dgm:bg/>
  <dgm:whole/>
</dgm:dataModel>
</file>

<file path=ppt/diagrams/data90.xml><?xml version="1.0" encoding="utf-8"?>
<dgm:dataModel xmlns:dgm="http://schemas.openxmlformats.org/drawingml/2006/diagram" xmlns:a="http://schemas.openxmlformats.org/drawingml/2006/main">
  <dgm:ptLst>
    <dgm:pt modelId="{F9FC4B46-F244-475A-A82E-63039A3C291D}" type="doc">
      <dgm:prSet loTypeId="urn:microsoft.com/office/officeart/2005/8/layout/pyramid2" loCatId="pyramid" qsTypeId="urn:microsoft.com/office/officeart/2005/8/quickstyle/simple3" qsCatId="simple" csTypeId="urn:microsoft.com/office/officeart/2005/8/colors/colorful4" csCatId="colorful" phldr="1"/>
      <dgm:spPr/>
    </dgm:pt>
    <dgm:pt modelId="{7592D3C0-B390-4248-BDAE-4E207F5EAB8C}">
      <dgm:prSet phldrT="[Texte]" custT="1"/>
      <dgm:spPr>
        <a:solidFill>
          <a:schemeClr val="bg1"/>
        </a:solidFill>
        <a:ln>
          <a:solidFill>
            <a:schemeClr val="bg1"/>
          </a:solidFill>
        </a:ln>
      </dgm:spPr>
      <dgm:t>
        <a:bodyPr/>
        <a:lstStyle/>
        <a:p>
          <a:pPr algn="r" rtl="1"/>
          <a:r>
            <a:rPr lang="ar-TN" sz="5400" b="1" dirty="0" smtClean="0">
              <a:solidFill>
                <a:srgbClr val="0070C0"/>
              </a:solidFill>
            </a:rPr>
            <a:t>الوجوب </a:t>
          </a:r>
          <a:r>
            <a:rPr lang="ar-TN" sz="5400" b="1" dirty="0" smtClean="0">
              <a:solidFill>
                <a:sysClr val="windowText" lastClr="000000"/>
              </a:solidFill>
            </a:rPr>
            <a:t>          </a:t>
          </a:r>
          <a:endParaRPr lang="fr-FR" sz="5400" b="1" dirty="0">
            <a:solidFill>
              <a:srgbClr val="00B0F0"/>
            </a:solidFill>
          </a:endParaRPr>
        </a:p>
      </dgm:t>
    </dgm:pt>
    <dgm:pt modelId="{29773292-F010-4253-85B3-407D45D562D3}" type="parTrans" cxnId="{4FDC2496-088B-4511-8104-B49A4FCAAF7C}">
      <dgm:prSet/>
      <dgm:spPr/>
      <dgm:t>
        <a:bodyPr/>
        <a:lstStyle/>
        <a:p>
          <a:endParaRPr lang="fr-FR"/>
        </a:p>
      </dgm:t>
    </dgm:pt>
    <dgm:pt modelId="{7C031799-71EB-46D7-BB83-E540708B81D6}" type="sibTrans" cxnId="{4FDC2496-088B-4511-8104-B49A4FCAAF7C}">
      <dgm:prSet/>
      <dgm:spPr/>
      <dgm:t>
        <a:bodyPr/>
        <a:lstStyle/>
        <a:p>
          <a:endParaRPr lang="fr-FR"/>
        </a:p>
      </dgm:t>
    </dgm:pt>
    <dgm:pt modelId="{B116C281-18B6-44DF-A692-6955C91537FE}">
      <dgm:prSet phldrT="[Texte]" custT="1"/>
      <dgm:spPr>
        <a:solidFill>
          <a:schemeClr val="bg1"/>
        </a:solidFill>
        <a:ln>
          <a:solidFill>
            <a:schemeClr val="bg1"/>
          </a:solidFill>
        </a:ln>
      </dgm:spPr>
      <dgm:t>
        <a:bodyPr/>
        <a:lstStyle/>
        <a:p>
          <a:pPr rtl="1"/>
          <a:r>
            <a:rPr lang="ar-TN" sz="5400" b="1" dirty="0" smtClean="0">
              <a:solidFill>
                <a:srgbClr val="FF0000"/>
              </a:solidFill>
            </a:rPr>
            <a:t>التّحريم (المنع)</a:t>
          </a:r>
          <a:endParaRPr lang="fr-FR" sz="5400" b="1" dirty="0">
            <a:solidFill>
              <a:srgbClr val="FF0000"/>
            </a:solidFill>
          </a:endParaRPr>
        </a:p>
      </dgm:t>
    </dgm:pt>
    <dgm:pt modelId="{F0CD1932-0A52-45B7-A1E7-8800FAE1B825}" type="parTrans" cxnId="{7199B347-9550-427E-A17B-A946C5B9062A}">
      <dgm:prSet/>
      <dgm:spPr/>
      <dgm:t>
        <a:bodyPr/>
        <a:lstStyle/>
        <a:p>
          <a:endParaRPr lang="fr-FR"/>
        </a:p>
      </dgm:t>
    </dgm:pt>
    <dgm:pt modelId="{1D745123-2A2B-438A-B563-D45B0E58F232}" type="sibTrans" cxnId="{7199B347-9550-427E-A17B-A946C5B9062A}">
      <dgm:prSet/>
      <dgm:spPr/>
      <dgm:t>
        <a:bodyPr/>
        <a:lstStyle/>
        <a:p>
          <a:endParaRPr lang="fr-FR"/>
        </a:p>
      </dgm:t>
    </dgm:pt>
    <dgm:pt modelId="{315EFE87-07B6-491B-A7B9-B3F11159CD11}">
      <dgm:prSet phldrT="[Texte]" custT="1"/>
      <dgm:spPr>
        <a:solidFill>
          <a:schemeClr val="bg1"/>
        </a:solidFill>
        <a:ln>
          <a:solidFill>
            <a:schemeClr val="bg1"/>
          </a:solidFill>
        </a:ln>
      </dgm:spPr>
      <dgm:t>
        <a:bodyPr/>
        <a:lstStyle/>
        <a:p>
          <a:pPr rtl="1"/>
          <a:r>
            <a:rPr lang="ar-TN" sz="5400" b="1" dirty="0">
              <a:solidFill>
                <a:srgbClr val="00B050"/>
              </a:solidFill>
            </a:rPr>
            <a:t>الإباحة</a:t>
          </a:r>
          <a:endParaRPr lang="fr-FR" sz="5400" b="1" dirty="0">
            <a:solidFill>
              <a:srgbClr val="00B050"/>
            </a:solidFill>
          </a:endParaRPr>
        </a:p>
      </dgm:t>
    </dgm:pt>
    <dgm:pt modelId="{B89B54D8-24B5-4D85-B56C-3A14050E27F0}" type="parTrans" cxnId="{11131D0D-87C2-4B63-863E-C8BBD6C80163}">
      <dgm:prSet/>
      <dgm:spPr/>
      <dgm:t>
        <a:bodyPr/>
        <a:lstStyle/>
        <a:p>
          <a:endParaRPr lang="fr-FR"/>
        </a:p>
      </dgm:t>
    </dgm:pt>
    <dgm:pt modelId="{6664BFC0-09C5-4B89-BC80-3AB48EC5AF3E}" type="sibTrans" cxnId="{11131D0D-87C2-4B63-863E-C8BBD6C80163}">
      <dgm:prSet/>
      <dgm:spPr/>
      <dgm:t>
        <a:bodyPr/>
        <a:lstStyle/>
        <a:p>
          <a:endParaRPr lang="fr-FR"/>
        </a:p>
      </dgm:t>
    </dgm:pt>
    <dgm:pt modelId="{C01D8C8D-880C-4B73-BD66-07FF583CF9A9}" type="pres">
      <dgm:prSet presAssocID="{F9FC4B46-F244-475A-A82E-63039A3C291D}" presName="compositeShape" presStyleCnt="0">
        <dgm:presLayoutVars>
          <dgm:dir/>
          <dgm:resizeHandles/>
        </dgm:presLayoutVars>
      </dgm:prSet>
      <dgm:spPr/>
    </dgm:pt>
    <dgm:pt modelId="{5CD73019-C3C8-4C3A-BB51-95E56A797DC3}" type="pres">
      <dgm:prSet presAssocID="{F9FC4B46-F244-475A-A82E-63039A3C291D}" presName="pyramid" presStyleLbl="node1" presStyleIdx="0" presStyleCnt="1" custAng="10800000"/>
      <dgm:spPr>
        <a:solidFill>
          <a:srgbClr val="FFFF00"/>
        </a:solidFill>
        <a:ln>
          <a:solidFill>
            <a:schemeClr val="tx1"/>
          </a:solidFill>
        </a:ln>
      </dgm:spPr>
    </dgm:pt>
    <dgm:pt modelId="{7F4740E7-6721-486D-8438-726C748B6989}" type="pres">
      <dgm:prSet presAssocID="{F9FC4B46-F244-475A-A82E-63039A3C291D}" presName="theList" presStyleCnt="0"/>
      <dgm:spPr/>
    </dgm:pt>
    <dgm:pt modelId="{3A4A88D7-0BC2-4D8A-8EDE-D350D53D7D4F}" type="pres">
      <dgm:prSet presAssocID="{7592D3C0-B390-4248-BDAE-4E207F5EAB8C}" presName="aNode" presStyleLbl="fgAcc1" presStyleIdx="0" presStyleCnt="3" custLinFactX="-78233" custLinFactY="-21566" custLinFactNeighborX="-100000" custLinFactNeighborY="-100000">
        <dgm:presLayoutVars>
          <dgm:bulletEnabled val="1"/>
        </dgm:presLayoutVars>
      </dgm:prSet>
      <dgm:spPr/>
      <dgm:t>
        <a:bodyPr/>
        <a:lstStyle/>
        <a:p>
          <a:endParaRPr lang="fr-FR"/>
        </a:p>
      </dgm:t>
    </dgm:pt>
    <dgm:pt modelId="{072A24A1-BDF6-4093-9FAF-C2A31E0414A5}" type="pres">
      <dgm:prSet presAssocID="{7592D3C0-B390-4248-BDAE-4E207F5EAB8C}" presName="aSpace" presStyleCnt="0"/>
      <dgm:spPr/>
    </dgm:pt>
    <dgm:pt modelId="{2D72629D-A23C-4D2B-A819-9448A142BC8F}" type="pres">
      <dgm:prSet presAssocID="{B116C281-18B6-44DF-A692-6955C91537FE}" presName="aNode" presStyleLbl="fgAcc1" presStyleIdx="1" presStyleCnt="3" custScaleY="197110" custLinFactY="-138376" custLinFactNeighborX="78877" custLinFactNeighborY="-200000">
        <dgm:presLayoutVars>
          <dgm:bulletEnabled val="1"/>
        </dgm:presLayoutVars>
      </dgm:prSet>
      <dgm:spPr/>
      <dgm:t>
        <a:bodyPr/>
        <a:lstStyle/>
        <a:p>
          <a:endParaRPr lang="fr-FR"/>
        </a:p>
      </dgm:t>
    </dgm:pt>
    <dgm:pt modelId="{2906F812-41F2-4E7D-AADE-ABB59672B64C}" type="pres">
      <dgm:prSet presAssocID="{B116C281-18B6-44DF-A692-6955C91537FE}" presName="aSpace" presStyleCnt="0"/>
      <dgm:spPr/>
    </dgm:pt>
    <dgm:pt modelId="{9858172C-01A0-4D25-A3B0-D6EA49C148B2}" type="pres">
      <dgm:prSet presAssocID="{315EFE87-07B6-491B-A7B9-B3F11159CD11}" presName="aNode" presStyleLbl="fgAcc1" presStyleIdx="2" presStyleCnt="3" custLinFactX="-32320" custLinFactY="45469" custLinFactNeighborX="-100000" custLinFactNeighborY="100000">
        <dgm:presLayoutVars>
          <dgm:bulletEnabled val="1"/>
        </dgm:presLayoutVars>
      </dgm:prSet>
      <dgm:spPr/>
      <dgm:t>
        <a:bodyPr/>
        <a:lstStyle/>
        <a:p>
          <a:endParaRPr lang="fr-FR"/>
        </a:p>
      </dgm:t>
    </dgm:pt>
    <dgm:pt modelId="{003EF481-D517-4086-A46D-AAE1C376568A}" type="pres">
      <dgm:prSet presAssocID="{315EFE87-07B6-491B-A7B9-B3F11159CD11}" presName="aSpace" presStyleCnt="0"/>
      <dgm:spPr/>
    </dgm:pt>
  </dgm:ptLst>
  <dgm:cxnLst>
    <dgm:cxn modelId="{4FDC2496-088B-4511-8104-B49A4FCAAF7C}" srcId="{F9FC4B46-F244-475A-A82E-63039A3C291D}" destId="{7592D3C0-B390-4248-BDAE-4E207F5EAB8C}" srcOrd="0" destOrd="0" parTransId="{29773292-F010-4253-85B3-407D45D562D3}" sibTransId="{7C031799-71EB-46D7-BB83-E540708B81D6}"/>
    <dgm:cxn modelId="{57579B54-A612-429E-806B-9CE20C036DEE}" type="presOf" srcId="{F9FC4B46-F244-475A-A82E-63039A3C291D}" destId="{C01D8C8D-880C-4B73-BD66-07FF583CF9A9}" srcOrd="0" destOrd="0" presId="urn:microsoft.com/office/officeart/2005/8/layout/pyramid2"/>
    <dgm:cxn modelId="{F053E0A0-D8A2-400C-8682-DB8660DA8683}" type="presOf" srcId="{315EFE87-07B6-491B-A7B9-B3F11159CD11}" destId="{9858172C-01A0-4D25-A3B0-D6EA49C148B2}" srcOrd="0" destOrd="0" presId="urn:microsoft.com/office/officeart/2005/8/layout/pyramid2"/>
    <dgm:cxn modelId="{11131D0D-87C2-4B63-863E-C8BBD6C80163}" srcId="{F9FC4B46-F244-475A-A82E-63039A3C291D}" destId="{315EFE87-07B6-491B-A7B9-B3F11159CD11}" srcOrd="2" destOrd="0" parTransId="{B89B54D8-24B5-4D85-B56C-3A14050E27F0}" sibTransId="{6664BFC0-09C5-4B89-BC80-3AB48EC5AF3E}"/>
    <dgm:cxn modelId="{A922AD67-8BAD-4EF5-A84C-0E5CE78D6A04}" type="presOf" srcId="{7592D3C0-B390-4248-BDAE-4E207F5EAB8C}" destId="{3A4A88D7-0BC2-4D8A-8EDE-D350D53D7D4F}" srcOrd="0" destOrd="0" presId="urn:microsoft.com/office/officeart/2005/8/layout/pyramid2"/>
    <dgm:cxn modelId="{17ACA9F1-A390-4108-BCF6-033A5996CAB5}" type="presOf" srcId="{B116C281-18B6-44DF-A692-6955C91537FE}" destId="{2D72629D-A23C-4D2B-A819-9448A142BC8F}" srcOrd="0" destOrd="0" presId="urn:microsoft.com/office/officeart/2005/8/layout/pyramid2"/>
    <dgm:cxn modelId="{7199B347-9550-427E-A17B-A946C5B9062A}" srcId="{F9FC4B46-F244-475A-A82E-63039A3C291D}" destId="{B116C281-18B6-44DF-A692-6955C91537FE}" srcOrd="1" destOrd="0" parTransId="{F0CD1932-0A52-45B7-A1E7-8800FAE1B825}" sibTransId="{1D745123-2A2B-438A-B563-D45B0E58F232}"/>
    <dgm:cxn modelId="{D00AC921-D964-45CA-8D12-1E9642B8E97C}" type="presParOf" srcId="{C01D8C8D-880C-4B73-BD66-07FF583CF9A9}" destId="{5CD73019-C3C8-4C3A-BB51-95E56A797DC3}" srcOrd="0" destOrd="0" presId="urn:microsoft.com/office/officeart/2005/8/layout/pyramid2"/>
    <dgm:cxn modelId="{AA18BDB2-05C1-4CF7-8AF0-7614EBFD2CAA}" type="presParOf" srcId="{C01D8C8D-880C-4B73-BD66-07FF583CF9A9}" destId="{7F4740E7-6721-486D-8438-726C748B6989}" srcOrd="1" destOrd="0" presId="urn:microsoft.com/office/officeart/2005/8/layout/pyramid2"/>
    <dgm:cxn modelId="{4C38320F-66E3-4C95-A59F-321A9C15F284}" type="presParOf" srcId="{7F4740E7-6721-486D-8438-726C748B6989}" destId="{3A4A88D7-0BC2-4D8A-8EDE-D350D53D7D4F}" srcOrd="0" destOrd="0" presId="urn:microsoft.com/office/officeart/2005/8/layout/pyramid2"/>
    <dgm:cxn modelId="{56CB3DD9-16AD-4F23-925A-B8F383E23A05}" type="presParOf" srcId="{7F4740E7-6721-486D-8438-726C748B6989}" destId="{072A24A1-BDF6-4093-9FAF-C2A31E0414A5}" srcOrd="1" destOrd="0" presId="urn:microsoft.com/office/officeart/2005/8/layout/pyramid2"/>
    <dgm:cxn modelId="{30DF9002-A6F3-4B3A-AA31-B7708ACF1925}" type="presParOf" srcId="{7F4740E7-6721-486D-8438-726C748B6989}" destId="{2D72629D-A23C-4D2B-A819-9448A142BC8F}" srcOrd="2" destOrd="0" presId="urn:microsoft.com/office/officeart/2005/8/layout/pyramid2"/>
    <dgm:cxn modelId="{55A420B4-5867-4037-BB17-A9F65548B44F}" type="presParOf" srcId="{7F4740E7-6721-486D-8438-726C748B6989}" destId="{2906F812-41F2-4E7D-AADE-ABB59672B64C}" srcOrd="3" destOrd="0" presId="urn:microsoft.com/office/officeart/2005/8/layout/pyramid2"/>
    <dgm:cxn modelId="{3ED170C9-2E2E-45E9-92FB-7A1822AF8301}" type="presParOf" srcId="{7F4740E7-6721-486D-8438-726C748B6989}" destId="{9858172C-01A0-4D25-A3B0-D6EA49C148B2}" srcOrd="4" destOrd="0" presId="urn:microsoft.com/office/officeart/2005/8/layout/pyramid2"/>
    <dgm:cxn modelId="{5F9E9D7A-5EB0-43BE-A9B3-4E41CDBF7A6C}" type="presParOf" srcId="{7F4740E7-6721-486D-8438-726C748B6989}" destId="{003EF481-D517-4086-A46D-AAE1C376568A}" srcOrd="5" destOrd="0" presId="urn:microsoft.com/office/officeart/2005/8/layout/pyramid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91.xml><?xml version="1.0" encoding="utf-8"?>
<dgm:dataModel xmlns:dgm="http://schemas.openxmlformats.org/drawingml/2006/diagram" xmlns:a="http://schemas.openxmlformats.org/drawingml/2006/main">
  <dgm:ptLst>
    <dgm:pt modelId="{8BA12381-7E8F-42CB-A6ED-0AFCC8A0282E}" type="doc">
      <dgm:prSet loTypeId="urn:microsoft.com/office/officeart/2005/8/layout/hierarchy3" loCatId="hierarchy" qsTypeId="urn:microsoft.com/office/officeart/2005/8/quickstyle/simple1" qsCatId="simple" csTypeId="urn:microsoft.com/office/officeart/2005/8/colors/colorful5" csCatId="colorful" phldr="1"/>
      <dgm:spPr/>
      <dgm:t>
        <a:bodyPr/>
        <a:lstStyle/>
        <a:p>
          <a:endParaRPr lang="fr-FR"/>
        </a:p>
      </dgm:t>
    </dgm:pt>
    <dgm:pt modelId="{21A37EC4-4B31-47FC-BA8C-CDCA4AC233CA}">
      <dgm:prSet phldrT="[Texte]"/>
      <dgm:spPr>
        <a:solidFill>
          <a:schemeClr val="tx2">
            <a:lumMod val="20000"/>
            <a:lumOff val="80000"/>
          </a:schemeClr>
        </a:solidFill>
      </dgm:spPr>
      <dgm:t>
        <a:bodyPr/>
        <a:lstStyle/>
        <a:p>
          <a:pPr algn="r"/>
          <a:r>
            <a:rPr lang="ar-TN" b="1" dirty="0" smtClean="0">
              <a:solidFill>
                <a:schemeClr val="tx1"/>
              </a:solidFill>
            </a:rPr>
            <a:t>طلب إتيان الفعل</a:t>
          </a:r>
          <a:endParaRPr lang="fr-FR" b="1" dirty="0">
            <a:solidFill>
              <a:schemeClr val="tx1"/>
            </a:solidFill>
          </a:endParaRPr>
        </a:p>
      </dgm:t>
    </dgm:pt>
    <dgm:pt modelId="{C134F53E-F67F-4690-8D83-4524C53F541A}" type="parTrans" cxnId="{901B0D95-CFF5-4DFB-93B5-D686C06004A8}">
      <dgm:prSet/>
      <dgm:spPr/>
      <dgm:t>
        <a:bodyPr/>
        <a:lstStyle/>
        <a:p>
          <a:endParaRPr lang="fr-FR"/>
        </a:p>
      </dgm:t>
    </dgm:pt>
    <dgm:pt modelId="{D00642D5-7B2B-482F-BF42-C398CC6C7C3D}" type="sibTrans" cxnId="{901B0D95-CFF5-4DFB-93B5-D686C06004A8}">
      <dgm:prSet/>
      <dgm:spPr/>
      <dgm:t>
        <a:bodyPr/>
        <a:lstStyle/>
        <a:p>
          <a:endParaRPr lang="fr-FR"/>
        </a:p>
      </dgm:t>
    </dgm:pt>
    <dgm:pt modelId="{8EFFC5D5-601F-459B-8B7D-2781EFA2BE39}">
      <dgm:prSet phldrT="[Texte]" custT="1"/>
      <dgm:spPr/>
      <dgm:t>
        <a:bodyPr/>
        <a:lstStyle/>
        <a:p>
          <a:pPr algn="r"/>
          <a:r>
            <a:rPr lang="ar-TN" sz="2400" b="1" dirty="0" smtClean="0">
              <a:solidFill>
                <a:srgbClr val="FF0000"/>
              </a:solidFill>
            </a:rPr>
            <a:t>+ الإلزام</a:t>
          </a:r>
        </a:p>
        <a:p>
          <a:pPr algn="r"/>
          <a:r>
            <a:rPr lang="ar-TN" sz="2400" b="1" dirty="0" smtClean="0"/>
            <a:t>+ عدم التّرخيص في التّرك</a:t>
          </a:r>
        </a:p>
        <a:p>
          <a:pPr algn="r"/>
          <a:r>
            <a:rPr lang="ar-TN" sz="2400" b="1" dirty="0" smtClean="0">
              <a:solidFill>
                <a:srgbClr val="0070C0"/>
              </a:solidFill>
            </a:rPr>
            <a:t>ثواب على الفعل + استحقاق العقاب على التّرك</a:t>
          </a:r>
        </a:p>
        <a:p>
          <a:pPr algn="r"/>
          <a:r>
            <a:rPr lang="ar-TN" sz="2400" b="1" dirty="0" smtClean="0">
              <a:solidFill>
                <a:srgbClr val="C00000"/>
              </a:solidFill>
            </a:rPr>
            <a:t>مصلحة ملزمة</a:t>
          </a:r>
          <a:endParaRPr lang="fr-FR" sz="2000" b="1" dirty="0">
            <a:solidFill>
              <a:srgbClr val="C00000"/>
            </a:solidFill>
          </a:endParaRPr>
        </a:p>
      </dgm:t>
    </dgm:pt>
    <dgm:pt modelId="{F0548BAE-5F72-4FB5-9D2E-C48BADBBAA4F}" type="parTrans" cxnId="{AD4E69AD-EDDB-4201-927B-D50ECB430BE4}">
      <dgm:prSet/>
      <dgm:spPr/>
      <dgm:t>
        <a:bodyPr/>
        <a:lstStyle/>
        <a:p>
          <a:pPr algn="r"/>
          <a:endParaRPr lang="fr-FR"/>
        </a:p>
      </dgm:t>
    </dgm:pt>
    <dgm:pt modelId="{6CE5C05E-40D8-4E36-A0FC-AE373372B17F}" type="sibTrans" cxnId="{AD4E69AD-EDDB-4201-927B-D50ECB430BE4}">
      <dgm:prSet/>
      <dgm:spPr/>
      <dgm:t>
        <a:bodyPr/>
        <a:lstStyle/>
        <a:p>
          <a:endParaRPr lang="fr-FR"/>
        </a:p>
      </dgm:t>
    </dgm:pt>
    <dgm:pt modelId="{16EC7EFA-27ED-4363-8A8C-05D7066A7450}">
      <dgm:prSet phldrT="[Texte]" custT="1"/>
      <dgm:spPr>
        <a:ln>
          <a:solidFill>
            <a:schemeClr val="tx2">
              <a:lumMod val="60000"/>
              <a:lumOff val="40000"/>
            </a:schemeClr>
          </a:solidFill>
        </a:ln>
      </dgm:spPr>
      <dgm:t>
        <a:bodyPr/>
        <a:lstStyle/>
        <a:p>
          <a:pPr algn="r"/>
          <a:r>
            <a:rPr lang="ar-TN" sz="3200" b="1" dirty="0" smtClean="0">
              <a:solidFill>
                <a:srgbClr val="FF0000"/>
              </a:solidFill>
            </a:rPr>
            <a:t>- الإلزام</a:t>
          </a:r>
          <a:endParaRPr lang="ar-TN" sz="3600" b="1" dirty="0" smtClean="0">
            <a:solidFill>
              <a:srgbClr val="FF0000"/>
            </a:solidFill>
          </a:endParaRPr>
        </a:p>
        <a:p>
          <a:pPr algn="r"/>
          <a:r>
            <a:rPr lang="ar-TN" sz="2800" b="1" dirty="0" smtClean="0"/>
            <a:t>+ التّرخيص في التّرك</a:t>
          </a:r>
        </a:p>
        <a:p>
          <a:pPr algn="r"/>
          <a:r>
            <a:rPr lang="ar-TN" sz="2800" b="1" dirty="0" smtClean="0">
              <a:solidFill>
                <a:srgbClr val="0070C0"/>
              </a:solidFill>
            </a:rPr>
            <a:t>ثواب على الفعل + لا عقاب على التّرك </a:t>
          </a:r>
        </a:p>
        <a:p>
          <a:pPr algn="r"/>
          <a:r>
            <a:rPr lang="ar-TN" sz="2400" b="1" dirty="0" smtClean="0">
              <a:solidFill>
                <a:srgbClr val="C00000"/>
              </a:solidFill>
            </a:rPr>
            <a:t>مصلحة غير ملزمة</a:t>
          </a:r>
          <a:endParaRPr lang="fr-FR" sz="2200" b="1" dirty="0">
            <a:solidFill>
              <a:srgbClr val="C00000"/>
            </a:solidFill>
          </a:endParaRPr>
        </a:p>
      </dgm:t>
    </dgm:pt>
    <dgm:pt modelId="{818160CA-791C-465C-846A-B6ED885A7F3A}" type="parTrans" cxnId="{69DA1CB4-B67E-4B9F-84FD-6AF2C26F0BC4}">
      <dgm:prSet/>
      <dgm:spPr>
        <a:ln>
          <a:solidFill>
            <a:srgbClr val="FF0000"/>
          </a:solidFill>
        </a:ln>
      </dgm:spPr>
      <dgm:t>
        <a:bodyPr/>
        <a:lstStyle/>
        <a:p>
          <a:pPr algn="r"/>
          <a:endParaRPr lang="fr-FR"/>
        </a:p>
      </dgm:t>
    </dgm:pt>
    <dgm:pt modelId="{53F2F1D4-E2E2-4FEB-BED2-F20E56DACC32}" type="sibTrans" cxnId="{69DA1CB4-B67E-4B9F-84FD-6AF2C26F0BC4}">
      <dgm:prSet/>
      <dgm:spPr/>
      <dgm:t>
        <a:bodyPr/>
        <a:lstStyle/>
        <a:p>
          <a:endParaRPr lang="fr-FR"/>
        </a:p>
      </dgm:t>
    </dgm:pt>
    <dgm:pt modelId="{41EF4F6E-22BF-4CA1-AAEF-A95E42980940}">
      <dgm:prSet phldrT="[Texte]"/>
      <dgm:spPr>
        <a:gradFill flip="none" rotWithShape="0">
          <a:gsLst>
            <a:gs pos="0">
              <a:srgbClr val="FF0000">
                <a:tint val="66000"/>
                <a:satMod val="160000"/>
              </a:srgbClr>
            </a:gs>
            <a:gs pos="50000">
              <a:srgbClr val="FF0000">
                <a:tint val="44500"/>
                <a:satMod val="160000"/>
              </a:srgbClr>
            </a:gs>
            <a:gs pos="100000">
              <a:srgbClr val="FF0000">
                <a:tint val="23500"/>
                <a:satMod val="160000"/>
              </a:srgbClr>
            </a:gs>
          </a:gsLst>
          <a:lin ang="18900000" scaled="1"/>
          <a:tileRect/>
        </a:gradFill>
      </dgm:spPr>
      <dgm:t>
        <a:bodyPr/>
        <a:lstStyle/>
        <a:p>
          <a:pPr algn="r"/>
          <a:r>
            <a:rPr lang="ar-TN" b="1" dirty="0" smtClean="0">
              <a:solidFill>
                <a:schemeClr val="tx1"/>
              </a:solidFill>
            </a:rPr>
            <a:t>طلب ترك الفعل</a:t>
          </a:r>
          <a:endParaRPr lang="fr-FR" b="1" dirty="0">
            <a:solidFill>
              <a:schemeClr val="tx1"/>
            </a:solidFill>
          </a:endParaRPr>
        </a:p>
      </dgm:t>
    </dgm:pt>
    <dgm:pt modelId="{414DB195-66EB-4ADD-9FCB-FD953B06B3CF}" type="parTrans" cxnId="{FA043FE3-3D3E-4389-9513-9F9A7AF0231C}">
      <dgm:prSet/>
      <dgm:spPr/>
      <dgm:t>
        <a:bodyPr/>
        <a:lstStyle/>
        <a:p>
          <a:endParaRPr lang="fr-FR"/>
        </a:p>
      </dgm:t>
    </dgm:pt>
    <dgm:pt modelId="{4B4B727C-D006-42BB-9034-397AC2357221}" type="sibTrans" cxnId="{FA043FE3-3D3E-4389-9513-9F9A7AF0231C}">
      <dgm:prSet/>
      <dgm:spPr/>
      <dgm:t>
        <a:bodyPr/>
        <a:lstStyle/>
        <a:p>
          <a:endParaRPr lang="fr-FR"/>
        </a:p>
      </dgm:t>
    </dgm:pt>
    <dgm:pt modelId="{C48557EB-7A7A-445F-9E7D-885D4882C774}">
      <dgm:prSet/>
      <dgm:spPr>
        <a:solidFill>
          <a:srgbClr val="92D050"/>
        </a:solidFill>
      </dgm:spPr>
      <dgm:t>
        <a:bodyPr/>
        <a:lstStyle/>
        <a:p>
          <a:pPr algn="r"/>
          <a:r>
            <a:rPr lang="ar-TN" b="1" dirty="0" smtClean="0">
              <a:solidFill>
                <a:schemeClr val="tx1"/>
              </a:solidFill>
            </a:rPr>
            <a:t>لا طلب إتيان ولا طلب ترك الفعل</a:t>
          </a:r>
          <a:endParaRPr lang="fr-FR" b="1" dirty="0">
            <a:solidFill>
              <a:schemeClr val="tx1"/>
            </a:solidFill>
          </a:endParaRPr>
        </a:p>
      </dgm:t>
    </dgm:pt>
    <dgm:pt modelId="{64910613-CBF6-472D-9B54-E9511596A2FF}" type="parTrans" cxnId="{8EFA08FB-11D8-4EBC-90DC-26C573D8081E}">
      <dgm:prSet/>
      <dgm:spPr/>
      <dgm:t>
        <a:bodyPr/>
        <a:lstStyle/>
        <a:p>
          <a:endParaRPr lang="fr-FR"/>
        </a:p>
      </dgm:t>
    </dgm:pt>
    <dgm:pt modelId="{48565E36-187E-4F02-B98C-173A24096182}" type="sibTrans" cxnId="{8EFA08FB-11D8-4EBC-90DC-26C573D8081E}">
      <dgm:prSet/>
      <dgm:spPr/>
      <dgm:t>
        <a:bodyPr/>
        <a:lstStyle/>
        <a:p>
          <a:endParaRPr lang="fr-FR"/>
        </a:p>
      </dgm:t>
    </dgm:pt>
    <dgm:pt modelId="{549F027A-D7D4-4E3F-B7A9-20A5CD8B5DB8}">
      <dgm:prSet custT="1"/>
      <dgm:spPr>
        <a:ln>
          <a:solidFill>
            <a:srgbClr val="FF0000"/>
          </a:solidFill>
        </a:ln>
      </dgm:spPr>
      <dgm:t>
        <a:bodyPr/>
        <a:lstStyle/>
        <a:p>
          <a:pPr algn="r"/>
          <a:r>
            <a:rPr lang="ar-TN" sz="2400" b="1" dirty="0" smtClean="0">
              <a:solidFill>
                <a:srgbClr val="FF0000"/>
              </a:solidFill>
            </a:rPr>
            <a:t>+ الإلزام</a:t>
          </a:r>
        </a:p>
        <a:p>
          <a:pPr algn="r"/>
          <a:r>
            <a:rPr lang="ar-TN" sz="2400" b="1" dirty="0" smtClean="0"/>
            <a:t>+ عدم التّرخيص في الإتيان</a:t>
          </a:r>
        </a:p>
        <a:p>
          <a:pPr algn="r"/>
          <a:r>
            <a:rPr lang="ar-TN" sz="2400" b="1" dirty="0" smtClean="0">
              <a:solidFill>
                <a:srgbClr val="0070C0"/>
              </a:solidFill>
            </a:rPr>
            <a:t>ثواب على التّرك + استحقاق العقاب على الفعل</a:t>
          </a:r>
        </a:p>
        <a:p>
          <a:pPr algn="r"/>
          <a:r>
            <a:rPr lang="ar-TN" sz="2400" b="1" dirty="0" smtClean="0">
              <a:solidFill>
                <a:srgbClr val="C00000"/>
              </a:solidFill>
            </a:rPr>
            <a:t>مفسدة ملزمة</a:t>
          </a:r>
          <a:endParaRPr lang="fr-FR" sz="2200" b="1" dirty="0">
            <a:solidFill>
              <a:srgbClr val="C00000"/>
            </a:solidFill>
          </a:endParaRPr>
        </a:p>
      </dgm:t>
    </dgm:pt>
    <dgm:pt modelId="{1AA3F8C3-C760-4D1A-AF14-33FFF8B34C9D}" type="parTrans" cxnId="{8EB0564D-C796-48DB-A2AF-0FF6D7A26771}">
      <dgm:prSet/>
      <dgm:spPr/>
      <dgm:t>
        <a:bodyPr/>
        <a:lstStyle/>
        <a:p>
          <a:pPr algn="r"/>
          <a:endParaRPr lang="fr-FR"/>
        </a:p>
      </dgm:t>
    </dgm:pt>
    <dgm:pt modelId="{DA1C3010-B969-4A3B-BA18-666F4BC4C13B}" type="sibTrans" cxnId="{8EB0564D-C796-48DB-A2AF-0FF6D7A26771}">
      <dgm:prSet/>
      <dgm:spPr/>
      <dgm:t>
        <a:bodyPr/>
        <a:lstStyle/>
        <a:p>
          <a:endParaRPr lang="fr-FR"/>
        </a:p>
      </dgm:t>
    </dgm:pt>
    <dgm:pt modelId="{8CDEA436-6901-49B9-A909-70A4964DCB21}">
      <dgm:prSet/>
      <dgm:spPr>
        <a:ln>
          <a:solidFill>
            <a:srgbClr val="FF0000"/>
          </a:solidFill>
        </a:ln>
      </dgm:spPr>
      <dgm:t>
        <a:bodyPr/>
        <a:lstStyle/>
        <a:p>
          <a:pPr algn="r"/>
          <a:r>
            <a:rPr lang="ar-TN" b="1" dirty="0" smtClean="0">
              <a:solidFill>
                <a:srgbClr val="FF0000"/>
              </a:solidFill>
            </a:rPr>
            <a:t>- الإلزام </a:t>
          </a:r>
        </a:p>
        <a:p>
          <a:pPr algn="r"/>
          <a:r>
            <a:rPr lang="ar-TN" b="1" dirty="0" smtClean="0"/>
            <a:t>+ التّرخيص في الإتيان</a:t>
          </a:r>
        </a:p>
        <a:p>
          <a:pPr algn="r"/>
          <a:r>
            <a:rPr lang="ar-TN" b="1" dirty="0" smtClean="0">
              <a:solidFill>
                <a:srgbClr val="0070C0"/>
              </a:solidFill>
            </a:rPr>
            <a:t>ثواب على التّرك + لا عقاب على الإتيان</a:t>
          </a:r>
        </a:p>
        <a:p>
          <a:pPr algn="r"/>
          <a:r>
            <a:rPr lang="ar-TN" b="1" dirty="0" smtClean="0">
              <a:solidFill>
                <a:srgbClr val="C00000"/>
              </a:solidFill>
            </a:rPr>
            <a:t>مفسدة غير ملزمة</a:t>
          </a:r>
          <a:endParaRPr lang="fr-FR" b="1" dirty="0">
            <a:solidFill>
              <a:srgbClr val="C00000"/>
            </a:solidFill>
          </a:endParaRPr>
        </a:p>
      </dgm:t>
    </dgm:pt>
    <dgm:pt modelId="{DB0D03B9-A875-4F34-A5E7-47283D65AEAB}" type="parTrans" cxnId="{B8DFF648-2BD7-4486-8CE0-6779B778401C}">
      <dgm:prSet/>
      <dgm:spPr>
        <a:ln>
          <a:solidFill>
            <a:srgbClr val="FF0000"/>
          </a:solidFill>
        </a:ln>
      </dgm:spPr>
      <dgm:t>
        <a:bodyPr/>
        <a:lstStyle/>
        <a:p>
          <a:pPr algn="r"/>
          <a:endParaRPr lang="fr-FR"/>
        </a:p>
      </dgm:t>
    </dgm:pt>
    <dgm:pt modelId="{C58C3EA4-147A-47F5-A763-9A8178F0DE32}" type="sibTrans" cxnId="{B8DFF648-2BD7-4486-8CE0-6779B778401C}">
      <dgm:prSet/>
      <dgm:spPr/>
      <dgm:t>
        <a:bodyPr/>
        <a:lstStyle/>
        <a:p>
          <a:endParaRPr lang="fr-FR"/>
        </a:p>
      </dgm:t>
    </dgm:pt>
    <dgm:pt modelId="{0229AFE0-B112-42D8-8FE4-105D2D19C659}">
      <dgm:prSet custT="1"/>
      <dgm:spPr>
        <a:ln>
          <a:solidFill>
            <a:srgbClr val="92D050"/>
          </a:solidFill>
        </a:ln>
      </dgm:spPr>
      <dgm:t>
        <a:bodyPr/>
        <a:lstStyle/>
        <a:p>
          <a:pPr algn="r"/>
          <a:r>
            <a:rPr lang="ar-TN" sz="2800" b="1" dirty="0" smtClean="0">
              <a:solidFill>
                <a:srgbClr val="FF0000"/>
              </a:solidFill>
            </a:rPr>
            <a:t>لا إلزام بالفعل + لا إلزام بالتّرك</a:t>
          </a:r>
        </a:p>
        <a:p>
          <a:pPr algn="r"/>
          <a:r>
            <a:rPr lang="ar-TN" sz="2800" b="1" dirty="0" smtClean="0"/>
            <a:t>ترخيص في الفعل + ترخيص في التّرك</a:t>
          </a:r>
        </a:p>
        <a:p>
          <a:pPr algn="r"/>
          <a:r>
            <a:rPr lang="ar-TN" sz="2800" b="1" dirty="0" smtClean="0">
              <a:solidFill>
                <a:srgbClr val="C00000"/>
              </a:solidFill>
            </a:rPr>
            <a:t>لا مصلحة ولا مفسدة</a:t>
          </a:r>
        </a:p>
        <a:p>
          <a:pPr algn="r"/>
          <a:r>
            <a:rPr lang="ar-TN" sz="2800" b="1" dirty="0" smtClean="0">
              <a:solidFill>
                <a:srgbClr val="C00000"/>
              </a:solidFill>
            </a:rPr>
            <a:t>أو: </a:t>
          </a:r>
          <a:endParaRPr lang="fr-FR" sz="2800" b="1" dirty="0" smtClean="0">
            <a:solidFill>
              <a:srgbClr val="C00000"/>
            </a:solidFill>
          </a:endParaRPr>
        </a:p>
        <a:p>
          <a:pPr algn="r" rtl="1"/>
          <a:r>
            <a:rPr lang="ar-TN" sz="2800" b="1" dirty="0" smtClean="0">
              <a:solidFill>
                <a:srgbClr val="C00000"/>
              </a:solidFill>
            </a:rPr>
            <a:t>مصلحة = مفسدة</a:t>
          </a:r>
        </a:p>
        <a:p>
          <a:pPr algn="r" rtl="1"/>
          <a:r>
            <a:rPr lang="ar-TN" sz="2800" b="1" dirty="0" smtClean="0">
              <a:solidFill>
                <a:srgbClr val="C00000"/>
              </a:solidFill>
            </a:rPr>
            <a:t>أو:</a:t>
          </a:r>
        </a:p>
        <a:p>
          <a:pPr algn="r" rtl="1"/>
          <a:r>
            <a:rPr lang="ar-TN" sz="2800" b="1" dirty="0" smtClean="0">
              <a:solidFill>
                <a:srgbClr val="C00000"/>
              </a:solidFill>
            </a:rPr>
            <a:t> مصلحة من التّخيير</a:t>
          </a:r>
          <a:endParaRPr lang="fr-FR" sz="2800" b="1" dirty="0" smtClean="0">
            <a:solidFill>
              <a:srgbClr val="C00000"/>
            </a:solidFill>
          </a:endParaRPr>
        </a:p>
      </dgm:t>
    </dgm:pt>
    <dgm:pt modelId="{9B022C8D-93C2-49B4-9DEA-73C58C182F2B}" type="parTrans" cxnId="{650D40AC-0CB9-4BA4-BCE6-DD94BA01E007}">
      <dgm:prSet/>
      <dgm:spPr>
        <a:ln>
          <a:solidFill>
            <a:srgbClr val="92D050"/>
          </a:solidFill>
        </a:ln>
      </dgm:spPr>
      <dgm:t>
        <a:bodyPr/>
        <a:lstStyle/>
        <a:p>
          <a:pPr algn="r"/>
          <a:endParaRPr lang="fr-FR"/>
        </a:p>
      </dgm:t>
    </dgm:pt>
    <dgm:pt modelId="{D3B9ACB8-687A-47E3-8DE2-C7D5A6C90F70}" type="sibTrans" cxnId="{650D40AC-0CB9-4BA4-BCE6-DD94BA01E007}">
      <dgm:prSet/>
      <dgm:spPr/>
      <dgm:t>
        <a:bodyPr/>
        <a:lstStyle/>
        <a:p>
          <a:endParaRPr lang="fr-FR"/>
        </a:p>
      </dgm:t>
    </dgm:pt>
    <dgm:pt modelId="{A21CF241-8AEB-4F1B-B308-69B9C9DC41A8}" type="pres">
      <dgm:prSet presAssocID="{8BA12381-7E8F-42CB-A6ED-0AFCC8A0282E}" presName="diagram" presStyleCnt="0">
        <dgm:presLayoutVars>
          <dgm:chPref val="1"/>
          <dgm:dir val="rev"/>
          <dgm:animOne val="branch"/>
          <dgm:animLvl val="lvl"/>
          <dgm:resizeHandles/>
        </dgm:presLayoutVars>
      </dgm:prSet>
      <dgm:spPr/>
      <dgm:t>
        <a:bodyPr/>
        <a:lstStyle/>
        <a:p>
          <a:endParaRPr lang="fr-FR"/>
        </a:p>
      </dgm:t>
    </dgm:pt>
    <dgm:pt modelId="{E0D4C93F-8372-4873-A6AE-BCD809187622}" type="pres">
      <dgm:prSet presAssocID="{21A37EC4-4B31-47FC-BA8C-CDCA4AC233CA}" presName="root" presStyleCnt="0"/>
      <dgm:spPr/>
    </dgm:pt>
    <dgm:pt modelId="{D8A8A958-715A-4FF3-9D15-0069D4D81086}" type="pres">
      <dgm:prSet presAssocID="{21A37EC4-4B31-47FC-BA8C-CDCA4AC233CA}" presName="rootComposite" presStyleCnt="0"/>
      <dgm:spPr/>
    </dgm:pt>
    <dgm:pt modelId="{B0C2B60F-1D71-4469-990E-6604A8FC30FF}" type="pres">
      <dgm:prSet presAssocID="{21A37EC4-4B31-47FC-BA8C-CDCA4AC233CA}" presName="rootText" presStyleLbl="node1" presStyleIdx="0" presStyleCnt="3"/>
      <dgm:spPr/>
      <dgm:t>
        <a:bodyPr/>
        <a:lstStyle/>
        <a:p>
          <a:endParaRPr lang="fr-FR"/>
        </a:p>
      </dgm:t>
    </dgm:pt>
    <dgm:pt modelId="{2920B88D-9351-4B72-BB25-9BFFA4FD97C5}" type="pres">
      <dgm:prSet presAssocID="{21A37EC4-4B31-47FC-BA8C-CDCA4AC233CA}" presName="rootConnector" presStyleLbl="node1" presStyleIdx="0" presStyleCnt="3"/>
      <dgm:spPr/>
      <dgm:t>
        <a:bodyPr/>
        <a:lstStyle/>
        <a:p>
          <a:endParaRPr lang="fr-FR"/>
        </a:p>
      </dgm:t>
    </dgm:pt>
    <dgm:pt modelId="{D35BBC0F-416C-44FF-92DA-11EAE6BCE8E8}" type="pres">
      <dgm:prSet presAssocID="{21A37EC4-4B31-47FC-BA8C-CDCA4AC233CA}" presName="childShape" presStyleCnt="0"/>
      <dgm:spPr/>
    </dgm:pt>
    <dgm:pt modelId="{748D4D21-967C-4628-88EF-7313A09D0EE8}" type="pres">
      <dgm:prSet presAssocID="{F0548BAE-5F72-4FB5-9D2E-C48BADBBAA4F}" presName="Name13" presStyleLbl="parChTrans1D2" presStyleIdx="0" presStyleCnt="5"/>
      <dgm:spPr/>
      <dgm:t>
        <a:bodyPr/>
        <a:lstStyle/>
        <a:p>
          <a:endParaRPr lang="fr-FR"/>
        </a:p>
      </dgm:t>
    </dgm:pt>
    <dgm:pt modelId="{206A43BD-997C-4486-9030-BA854843DA93}" type="pres">
      <dgm:prSet presAssocID="{8EFFC5D5-601F-459B-8B7D-2781EFA2BE39}" presName="childText" presStyleLbl="bgAcc1" presStyleIdx="0" presStyleCnt="5" custScaleX="178160" custScaleY="275543">
        <dgm:presLayoutVars>
          <dgm:bulletEnabled val="1"/>
        </dgm:presLayoutVars>
      </dgm:prSet>
      <dgm:spPr/>
      <dgm:t>
        <a:bodyPr/>
        <a:lstStyle/>
        <a:p>
          <a:endParaRPr lang="fr-FR"/>
        </a:p>
      </dgm:t>
    </dgm:pt>
    <dgm:pt modelId="{78011B4E-8F8C-4F6D-9AD9-3BCEA93E8307}" type="pres">
      <dgm:prSet presAssocID="{818160CA-791C-465C-846A-B6ED885A7F3A}" presName="Name13" presStyleLbl="parChTrans1D2" presStyleIdx="1" presStyleCnt="5"/>
      <dgm:spPr/>
      <dgm:t>
        <a:bodyPr/>
        <a:lstStyle/>
        <a:p>
          <a:endParaRPr lang="fr-FR"/>
        </a:p>
      </dgm:t>
    </dgm:pt>
    <dgm:pt modelId="{981F93E8-791D-4241-8EFA-ABACB5388AD6}" type="pres">
      <dgm:prSet presAssocID="{16EC7EFA-27ED-4363-8A8C-05D7066A7450}" presName="childText" presStyleLbl="bgAcc1" presStyleIdx="1" presStyleCnt="5" custScaleX="177563" custScaleY="289644">
        <dgm:presLayoutVars>
          <dgm:bulletEnabled val="1"/>
        </dgm:presLayoutVars>
      </dgm:prSet>
      <dgm:spPr/>
      <dgm:t>
        <a:bodyPr/>
        <a:lstStyle/>
        <a:p>
          <a:endParaRPr lang="fr-FR"/>
        </a:p>
      </dgm:t>
    </dgm:pt>
    <dgm:pt modelId="{028C288E-86E2-42A9-9793-70DA223EEF71}" type="pres">
      <dgm:prSet presAssocID="{41EF4F6E-22BF-4CA1-AAEF-A95E42980940}" presName="root" presStyleCnt="0"/>
      <dgm:spPr/>
    </dgm:pt>
    <dgm:pt modelId="{15E74DE9-2862-4693-81CA-48DE59B8F381}" type="pres">
      <dgm:prSet presAssocID="{41EF4F6E-22BF-4CA1-AAEF-A95E42980940}" presName="rootComposite" presStyleCnt="0"/>
      <dgm:spPr/>
    </dgm:pt>
    <dgm:pt modelId="{C4861F36-AF8D-4A34-9155-18D20EF853C7}" type="pres">
      <dgm:prSet presAssocID="{41EF4F6E-22BF-4CA1-AAEF-A95E42980940}" presName="rootText" presStyleLbl="node1" presStyleIdx="1" presStyleCnt="3"/>
      <dgm:spPr/>
      <dgm:t>
        <a:bodyPr/>
        <a:lstStyle/>
        <a:p>
          <a:endParaRPr lang="fr-FR"/>
        </a:p>
      </dgm:t>
    </dgm:pt>
    <dgm:pt modelId="{88838406-AF3B-41C3-B750-C6B8616F6FD1}" type="pres">
      <dgm:prSet presAssocID="{41EF4F6E-22BF-4CA1-AAEF-A95E42980940}" presName="rootConnector" presStyleLbl="node1" presStyleIdx="1" presStyleCnt="3"/>
      <dgm:spPr/>
      <dgm:t>
        <a:bodyPr/>
        <a:lstStyle/>
        <a:p>
          <a:endParaRPr lang="fr-FR"/>
        </a:p>
      </dgm:t>
    </dgm:pt>
    <dgm:pt modelId="{C82E65CD-3E44-47B2-BA25-A800D2174748}" type="pres">
      <dgm:prSet presAssocID="{41EF4F6E-22BF-4CA1-AAEF-A95E42980940}" presName="childShape" presStyleCnt="0"/>
      <dgm:spPr/>
    </dgm:pt>
    <dgm:pt modelId="{BD483485-9425-43CA-8DA6-F3B3EB866738}" type="pres">
      <dgm:prSet presAssocID="{1AA3F8C3-C760-4D1A-AF14-33FFF8B34C9D}" presName="Name13" presStyleLbl="parChTrans1D2" presStyleIdx="2" presStyleCnt="5"/>
      <dgm:spPr/>
      <dgm:t>
        <a:bodyPr/>
        <a:lstStyle/>
        <a:p>
          <a:endParaRPr lang="fr-FR"/>
        </a:p>
      </dgm:t>
    </dgm:pt>
    <dgm:pt modelId="{58014B3B-3760-4932-BEF8-EB91B38BC8A1}" type="pres">
      <dgm:prSet presAssocID="{549F027A-D7D4-4E3F-B7A9-20A5CD8B5DB8}" presName="childText" presStyleLbl="bgAcc1" presStyleIdx="2" presStyleCnt="5" custScaleX="158744" custScaleY="272316">
        <dgm:presLayoutVars>
          <dgm:bulletEnabled val="1"/>
        </dgm:presLayoutVars>
      </dgm:prSet>
      <dgm:spPr/>
      <dgm:t>
        <a:bodyPr/>
        <a:lstStyle/>
        <a:p>
          <a:endParaRPr lang="fr-FR"/>
        </a:p>
      </dgm:t>
    </dgm:pt>
    <dgm:pt modelId="{0D523C45-3F15-49CE-B22D-C29706E01968}" type="pres">
      <dgm:prSet presAssocID="{DB0D03B9-A875-4F34-A5E7-47283D65AEAB}" presName="Name13" presStyleLbl="parChTrans1D2" presStyleIdx="3" presStyleCnt="5"/>
      <dgm:spPr/>
      <dgm:t>
        <a:bodyPr/>
        <a:lstStyle/>
        <a:p>
          <a:endParaRPr lang="fr-FR"/>
        </a:p>
      </dgm:t>
    </dgm:pt>
    <dgm:pt modelId="{14B89AC4-73C7-4B73-970B-6942CEF80CF8}" type="pres">
      <dgm:prSet presAssocID="{8CDEA436-6901-49B9-A909-70A4964DCB21}" presName="childText" presStyleLbl="bgAcc1" presStyleIdx="3" presStyleCnt="5" custScaleX="138781" custScaleY="311873">
        <dgm:presLayoutVars>
          <dgm:bulletEnabled val="1"/>
        </dgm:presLayoutVars>
      </dgm:prSet>
      <dgm:spPr/>
      <dgm:t>
        <a:bodyPr/>
        <a:lstStyle/>
        <a:p>
          <a:endParaRPr lang="fr-FR"/>
        </a:p>
      </dgm:t>
    </dgm:pt>
    <dgm:pt modelId="{01ABC4C3-6F42-4985-BCBB-9DB47A3847DD}" type="pres">
      <dgm:prSet presAssocID="{C48557EB-7A7A-445F-9E7D-885D4882C774}" presName="root" presStyleCnt="0"/>
      <dgm:spPr/>
    </dgm:pt>
    <dgm:pt modelId="{917E03B5-037E-4D13-8708-6C42E241C5FA}" type="pres">
      <dgm:prSet presAssocID="{C48557EB-7A7A-445F-9E7D-885D4882C774}" presName="rootComposite" presStyleCnt="0"/>
      <dgm:spPr/>
    </dgm:pt>
    <dgm:pt modelId="{ABC6F33E-A45B-4012-B08A-59FF8E54CAC9}" type="pres">
      <dgm:prSet presAssocID="{C48557EB-7A7A-445F-9E7D-885D4882C774}" presName="rootText" presStyleLbl="node1" presStyleIdx="2" presStyleCnt="3"/>
      <dgm:spPr/>
      <dgm:t>
        <a:bodyPr/>
        <a:lstStyle/>
        <a:p>
          <a:endParaRPr lang="fr-FR"/>
        </a:p>
      </dgm:t>
    </dgm:pt>
    <dgm:pt modelId="{7CA7D10B-FA6A-4DC1-87DD-15114D88E260}" type="pres">
      <dgm:prSet presAssocID="{C48557EB-7A7A-445F-9E7D-885D4882C774}" presName="rootConnector" presStyleLbl="node1" presStyleIdx="2" presStyleCnt="3"/>
      <dgm:spPr/>
      <dgm:t>
        <a:bodyPr/>
        <a:lstStyle/>
        <a:p>
          <a:endParaRPr lang="fr-FR"/>
        </a:p>
      </dgm:t>
    </dgm:pt>
    <dgm:pt modelId="{321CBFA7-BB09-4356-93E6-290FBBB8C578}" type="pres">
      <dgm:prSet presAssocID="{C48557EB-7A7A-445F-9E7D-885D4882C774}" presName="childShape" presStyleCnt="0"/>
      <dgm:spPr/>
    </dgm:pt>
    <dgm:pt modelId="{6B1ACB3D-11F2-4095-B5CC-381A9B9929B5}" type="pres">
      <dgm:prSet presAssocID="{9B022C8D-93C2-49B4-9DEA-73C58C182F2B}" presName="Name13" presStyleLbl="parChTrans1D2" presStyleIdx="4" presStyleCnt="5"/>
      <dgm:spPr/>
      <dgm:t>
        <a:bodyPr/>
        <a:lstStyle/>
        <a:p>
          <a:endParaRPr lang="fr-FR"/>
        </a:p>
      </dgm:t>
    </dgm:pt>
    <dgm:pt modelId="{31030E26-3DDB-40D8-A672-942832665F25}" type="pres">
      <dgm:prSet presAssocID="{0229AFE0-B112-42D8-8FE4-105D2D19C659}" presName="childText" presStyleLbl="bgAcc1" presStyleIdx="4" presStyleCnt="5" custScaleX="158739" custScaleY="565216">
        <dgm:presLayoutVars>
          <dgm:bulletEnabled val="1"/>
        </dgm:presLayoutVars>
      </dgm:prSet>
      <dgm:spPr/>
      <dgm:t>
        <a:bodyPr/>
        <a:lstStyle/>
        <a:p>
          <a:endParaRPr lang="fr-FR"/>
        </a:p>
      </dgm:t>
    </dgm:pt>
  </dgm:ptLst>
  <dgm:cxnLst>
    <dgm:cxn modelId="{5080ECDE-7714-4FEA-A2C5-A793A3A005FB}" type="presOf" srcId="{549F027A-D7D4-4E3F-B7A9-20A5CD8B5DB8}" destId="{58014B3B-3760-4932-BEF8-EB91B38BC8A1}" srcOrd="0" destOrd="0" presId="urn:microsoft.com/office/officeart/2005/8/layout/hierarchy3"/>
    <dgm:cxn modelId="{AB017FDF-09D3-48BB-BB53-F35BB4AF0AED}" type="presOf" srcId="{0229AFE0-B112-42D8-8FE4-105D2D19C659}" destId="{31030E26-3DDB-40D8-A672-942832665F25}" srcOrd="0" destOrd="0" presId="urn:microsoft.com/office/officeart/2005/8/layout/hierarchy3"/>
    <dgm:cxn modelId="{9C343501-CCDA-4262-9A19-5A7CD6F251E8}" type="presOf" srcId="{8EFFC5D5-601F-459B-8B7D-2781EFA2BE39}" destId="{206A43BD-997C-4486-9030-BA854843DA93}" srcOrd="0" destOrd="0" presId="urn:microsoft.com/office/officeart/2005/8/layout/hierarchy3"/>
    <dgm:cxn modelId="{8D6B29F2-6A5A-419B-BC49-C7FF7A87FFA2}" type="presOf" srcId="{16EC7EFA-27ED-4363-8A8C-05D7066A7450}" destId="{981F93E8-791D-4241-8EFA-ABACB5388AD6}" srcOrd="0" destOrd="0" presId="urn:microsoft.com/office/officeart/2005/8/layout/hierarchy3"/>
    <dgm:cxn modelId="{8EFA08FB-11D8-4EBC-90DC-26C573D8081E}" srcId="{8BA12381-7E8F-42CB-A6ED-0AFCC8A0282E}" destId="{C48557EB-7A7A-445F-9E7D-885D4882C774}" srcOrd="2" destOrd="0" parTransId="{64910613-CBF6-472D-9B54-E9511596A2FF}" sibTransId="{48565E36-187E-4F02-B98C-173A24096182}"/>
    <dgm:cxn modelId="{1C04EF51-0439-45A7-8FB3-07FDE59E910D}" type="presOf" srcId="{DB0D03B9-A875-4F34-A5E7-47283D65AEAB}" destId="{0D523C45-3F15-49CE-B22D-C29706E01968}" srcOrd="0" destOrd="0" presId="urn:microsoft.com/office/officeart/2005/8/layout/hierarchy3"/>
    <dgm:cxn modelId="{A1918BCB-6FAD-4F45-9DF1-8AD2470EA646}" type="presOf" srcId="{1AA3F8C3-C760-4D1A-AF14-33FFF8B34C9D}" destId="{BD483485-9425-43CA-8DA6-F3B3EB866738}" srcOrd="0" destOrd="0" presId="urn:microsoft.com/office/officeart/2005/8/layout/hierarchy3"/>
    <dgm:cxn modelId="{A85DD3CD-9F5B-4CB1-B00C-1DB3FFDA86B5}" type="presOf" srcId="{21A37EC4-4B31-47FC-BA8C-CDCA4AC233CA}" destId="{2920B88D-9351-4B72-BB25-9BFFA4FD97C5}" srcOrd="1" destOrd="0" presId="urn:microsoft.com/office/officeart/2005/8/layout/hierarchy3"/>
    <dgm:cxn modelId="{D3AB44E2-4558-43DB-9287-FD6F912A9705}" type="presOf" srcId="{21A37EC4-4B31-47FC-BA8C-CDCA4AC233CA}" destId="{B0C2B60F-1D71-4469-990E-6604A8FC30FF}" srcOrd="0" destOrd="0" presId="urn:microsoft.com/office/officeart/2005/8/layout/hierarchy3"/>
    <dgm:cxn modelId="{CE0803E7-02BB-4191-B031-1B1D05DC4DD3}" type="presOf" srcId="{41EF4F6E-22BF-4CA1-AAEF-A95E42980940}" destId="{C4861F36-AF8D-4A34-9155-18D20EF853C7}" srcOrd="0" destOrd="0" presId="urn:microsoft.com/office/officeart/2005/8/layout/hierarchy3"/>
    <dgm:cxn modelId="{901B0D95-CFF5-4DFB-93B5-D686C06004A8}" srcId="{8BA12381-7E8F-42CB-A6ED-0AFCC8A0282E}" destId="{21A37EC4-4B31-47FC-BA8C-CDCA4AC233CA}" srcOrd="0" destOrd="0" parTransId="{C134F53E-F67F-4690-8D83-4524C53F541A}" sibTransId="{D00642D5-7B2B-482F-BF42-C398CC6C7C3D}"/>
    <dgm:cxn modelId="{F8980E05-FD50-444A-9AF9-DF42AAD43BD4}" type="presOf" srcId="{818160CA-791C-465C-846A-B6ED885A7F3A}" destId="{78011B4E-8F8C-4F6D-9AD9-3BCEA93E8307}" srcOrd="0" destOrd="0" presId="urn:microsoft.com/office/officeart/2005/8/layout/hierarchy3"/>
    <dgm:cxn modelId="{8E49A93C-829D-4B85-A812-FD78977E87F5}" type="presOf" srcId="{9B022C8D-93C2-49B4-9DEA-73C58C182F2B}" destId="{6B1ACB3D-11F2-4095-B5CC-381A9B9929B5}" srcOrd="0" destOrd="0" presId="urn:microsoft.com/office/officeart/2005/8/layout/hierarchy3"/>
    <dgm:cxn modelId="{FA043FE3-3D3E-4389-9513-9F9A7AF0231C}" srcId="{8BA12381-7E8F-42CB-A6ED-0AFCC8A0282E}" destId="{41EF4F6E-22BF-4CA1-AAEF-A95E42980940}" srcOrd="1" destOrd="0" parTransId="{414DB195-66EB-4ADD-9FCB-FD953B06B3CF}" sibTransId="{4B4B727C-D006-42BB-9034-397AC2357221}"/>
    <dgm:cxn modelId="{B8DFF648-2BD7-4486-8CE0-6779B778401C}" srcId="{41EF4F6E-22BF-4CA1-AAEF-A95E42980940}" destId="{8CDEA436-6901-49B9-A909-70A4964DCB21}" srcOrd="1" destOrd="0" parTransId="{DB0D03B9-A875-4F34-A5E7-47283D65AEAB}" sibTransId="{C58C3EA4-147A-47F5-A763-9A8178F0DE32}"/>
    <dgm:cxn modelId="{661385C0-9A79-4995-8AAD-52B6F278AF3B}" type="presOf" srcId="{C48557EB-7A7A-445F-9E7D-885D4882C774}" destId="{ABC6F33E-A45B-4012-B08A-59FF8E54CAC9}" srcOrd="0" destOrd="0" presId="urn:microsoft.com/office/officeart/2005/8/layout/hierarchy3"/>
    <dgm:cxn modelId="{650D40AC-0CB9-4BA4-BCE6-DD94BA01E007}" srcId="{C48557EB-7A7A-445F-9E7D-885D4882C774}" destId="{0229AFE0-B112-42D8-8FE4-105D2D19C659}" srcOrd="0" destOrd="0" parTransId="{9B022C8D-93C2-49B4-9DEA-73C58C182F2B}" sibTransId="{D3B9ACB8-687A-47E3-8DE2-C7D5A6C90F70}"/>
    <dgm:cxn modelId="{A70494C6-1A4A-4537-A8DB-53D5D3E3038B}" type="presOf" srcId="{F0548BAE-5F72-4FB5-9D2E-C48BADBBAA4F}" destId="{748D4D21-967C-4628-88EF-7313A09D0EE8}" srcOrd="0" destOrd="0" presId="urn:microsoft.com/office/officeart/2005/8/layout/hierarchy3"/>
    <dgm:cxn modelId="{69DA1CB4-B67E-4B9F-84FD-6AF2C26F0BC4}" srcId="{21A37EC4-4B31-47FC-BA8C-CDCA4AC233CA}" destId="{16EC7EFA-27ED-4363-8A8C-05D7066A7450}" srcOrd="1" destOrd="0" parTransId="{818160CA-791C-465C-846A-B6ED885A7F3A}" sibTransId="{53F2F1D4-E2E2-4FEB-BED2-F20E56DACC32}"/>
    <dgm:cxn modelId="{53F07233-A444-42A6-9DCC-6475BF6A3E3B}" type="presOf" srcId="{C48557EB-7A7A-445F-9E7D-885D4882C774}" destId="{7CA7D10B-FA6A-4DC1-87DD-15114D88E260}" srcOrd="1" destOrd="0" presId="urn:microsoft.com/office/officeart/2005/8/layout/hierarchy3"/>
    <dgm:cxn modelId="{77EE3D03-795E-4D83-A917-A361BA78B333}" type="presOf" srcId="{8CDEA436-6901-49B9-A909-70A4964DCB21}" destId="{14B89AC4-73C7-4B73-970B-6942CEF80CF8}" srcOrd="0" destOrd="0" presId="urn:microsoft.com/office/officeart/2005/8/layout/hierarchy3"/>
    <dgm:cxn modelId="{8EB0564D-C796-48DB-A2AF-0FF6D7A26771}" srcId="{41EF4F6E-22BF-4CA1-AAEF-A95E42980940}" destId="{549F027A-D7D4-4E3F-B7A9-20A5CD8B5DB8}" srcOrd="0" destOrd="0" parTransId="{1AA3F8C3-C760-4D1A-AF14-33FFF8B34C9D}" sibTransId="{DA1C3010-B969-4A3B-BA18-666F4BC4C13B}"/>
    <dgm:cxn modelId="{C7C776DD-3C97-4E56-82F7-EE30C0A68192}" type="presOf" srcId="{8BA12381-7E8F-42CB-A6ED-0AFCC8A0282E}" destId="{A21CF241-8AEB-4F1B-B308-69B9C9DC41A8}" srcOrd="0" destOrd="0" presId="urn:microsoft.com/office/officeart/2005/8/layout/hierarchy3"/>
    <dgm:cxn modelId="{51D5D6FD-C4FA-43BE-A945-A99E8443E5E0}" type="presOf" srcId="{41EF4F6E-22BF-4CA1-AAEF-A95E42980940}" destId="{88838406-AF3B-41C3-B750-C6B8616F6FD1}" srcOrd="1" destOrd="0" presId="urn:microsoft.com/office/officeart/2005/8/layout/hierarchy3"/>
    <dgm:cxn modelId="{AD4E69AD-EDDB-4201-927B-D50ECB430BE4}" srcId="{21A37EC4-4B31-47FC-BA8C-CDCA4AC233CA}" destId="{8EFFC5D5-601F-459B-8B7D-2781EFA2BE39}" srcOrd="0" destOrd="0" parTransId="{F0548BAE-5F72-4FB5-9D2E-C48BADBBAA4F}" sibTransId="{6CE5C05E-40D8-4E36-A0FC-AE373372B17F}"/>
    <dgm:cxn modelId="{E3288FCB-F9FE-448D-A006-5D9ACBF74D5A}" type="presParOf" srcId="{A21CF241-8AEB-4F1B-B308-69B9C9DC41A8}" destId="{E0D4C93F-8372-4873-A6AE-BCD809187622}" srcOrd="0" destOrd="0" presId="urn:microsoft.com/office/officeart/2005/8/layout/hierarchy3"/>
    <dgm:cxn modelId="{A7BCE96E-6673-4C69-8628-5E6FEA5389B4}" type="presParOf" srcId="{E0D4C93F-8372-4873-A6AE-BCD809187622}" destId="{D8A8A958-715A-4FF3-9D15-0069D4D81086}" srcOrd="0" destOrd="0" presId="urn:microsoft.com/office/officeart/2005/8/layout/hierarchy3"/>
    <dgm:cxn modelId="{D834EAFB-8C44-4357-837A-EF74FF59F195}" type="presParOf" srcId="{D8A8A958-715A-4FF3-9D15-0069D4D81086}" destId="{B0C2B60F-1D71-4469-990E-6604A8FC30FF}" srcOrd="0" destOrd="0" presId="urn:microsoft.com/office/officeart/2005/8/layout/hierarchy3"/>
    <dgm:cxn modelId="{74B88714-A54C-4FA9-865C-68A2BBBA08E5}" type="presParOf" srcId="{D8A8A958-715A-4FF3-9D15-0069D4D81086}" destId="{2920B88D-9351-4B72-BB25-9BFFA4FD97C5}" srcOrd="1" destOrd="0" presId="urn:microsoft.com/office/officeart/2005/8/layout/hierarchy3"/>
    <dgm:cxn modelId="{B1C12060-CE1E-4246-9C4A-1E75B34B42B4}" type="presParOf" srcId="{E0D4C93F-8372-4873-A6AE-BCD809187622}" destId="{D35BBC0F-416C-44FF-92DA-11EAE6BCE8E8}" srcOrd="1" destOrd="0" presId="urn:microsoft.com/office/officeart/2005/8/layout/hierarchy3"/>
    <dgm:cxn modelId="{16B13216-C9F5-4FC5-9258-458409E60406}" type="presParOf" srcId="{D35BBC0F-416C-44FF-92DA-11EAE6BCE8E8}" destId="{748D4D21-967C-4628-88EF-7313A09D0EE8}" srcOrd="0" destOrd="0" presId="urn:microsoft.com/office/officeart/2005/8/layout/hierarchy3"/>
    <dgm:cxn modelId="{F112740C-2B99-45C4-9CCF-9931548EE363}" type="presParOf" srcId="{D35BBC0F-416C-44FF-92DA-11EAE6BCE8E8}" destId="{206A43BD-997C-4486-9030-BA854843DA93}" srcOrd="1" destOrd="0" presId="urn:microsoft.com/office/officeart/2005/8/layout/hierarchy3"/>
    <dgm:cxn modelId="{9B518C84-CCC7-4BEC-91B8-BA6EECED50DA}" type="presParOf" srcId="{D35BBC0F-416C-44FF-92DA-11EAE6BCE8E8}" destId="{78011B4E-8F8C-4F6D-9AD9-3BCEA93E8307}" srcOrd="2" destOrd="0" presId="urn:microsoft.com/office/officeart/2005/8/layout/hierarchy3"/>
    <dgm:cxn modelId="{D432347D-E359-4031-87FC-D85832CFCB16}" type="presParOf" srcId="{D35BBC0F-416C-44FF-92DA-11EAE6BCE8E8}" destId="{981F93E8-791D-4241-8EFA-ABACB5388AD6}" srcOrd="3" destOrd="0" presId="urn:microsoft.com/office/officeart/2005/8/layout/hierarchy3"/>
    <dgm:cxn modelId="{86C1B790-1A07-4EA9-87F3-5A57CD1FC121}" type="presParOf" srcId="{A21CF241-8AEB-4F1B-B308-69B9C9DC41A8}" destId="{028C288E-86E2-42A9-9793-70DA223EEF71}" srcOrd="1" destOrd="0" presId="urn:microsoft.com/office/officeart/2005/8/layout/hierarchy3"/>
    <dgm:cxn modelId="{863C3936-8CD2-410A-8382-CE22FF60E684}" type="presParOf" srcId="{028C288E-86E2-42A9-9793-70DA223EEF71}" destId="{15E74DE9-2862-4693-81CA-48DE59B8F381}" srcOrd="0" destOrd="0" presId="urn:microsoft.com/office/officeart/2005/8/layout/hierarchy3"/>
    <dgm:cxn modelId="{077ED4C7-AE44-4A0A-BAFC-6152805160FC}" type="presParOf" srcId="{15E74DE9-2862-4693-81CA-48DE59B8F381}" destId="{C4861F36-AF8D-4A34-9155-18D20EF853C7}" srcOrd="0" destOrd="0" presId="urn:microsoft.com/office/officeart/2005/8/layout/hierarchy3"/>
    <dgm:cxn modelId="{C6110A2B-54C7-4889-B596-A981593E1FB7}" type="presParOf" srcId="{15E74DE9-2862-4693-81CA-48DE59B8F381}" destId="{88838406-AF3B-41C3-B750-C6B8616F6FD1}" srcOrd="1" destOrd="0" presId="urn:microsoft.com/office/officeart/2005/8/layout/hierarchy3"/>
    <dgm:cxn modelId="{6D1CC098-11E3-45DD-9A11-070ACFE070DA}" type="presParOf" srcId="{028C288E-86E2-42A9-9793-70DA223EEF71}" destId="{C82E65CD-3E44-47B2-BA25-A800D2174748}" srcOrd="1" destOrd="0" presId="urn:microsoft.com/office/officeart/2005/8/layout/hierarchy3"/>
    <dgm:cxn modelId="{D0180278-B0D8-42CD-82FA-C944C5EBE5B1}" type="presParOf" srcId="{C82E65CD-3E44-47B2-BA25-A800D2174748}" destId="{BD483485-9425-43CA-8DA6-F3B3EB866738}" srcOrd="0" destOrd="0" presId="urn:microsoft.com/office/officeart/2005/8/layout/hierarchy3"/>
    <dgm:cxn modelId="{B5A63284-7189-455C-A0A0-CF32E14A1AB6}" type="presParOf" srcId="{C82E65CD-3E44-47B2-BA25-A800D2174748}" destId="{58014B3B-3760-4932-BEF8-EB91B38BC8A1}" srcOrd="1" destOrd="0" presId="urn:microsoft.com/office/officeart/2005/8/layout/hierarchy3"/>
    <dgm:cxn modelId="{7BA0E165-960D-4A61-BADC-3128689F96D7}" type="presParOf" srcId="{C82E65CD-3E44-47B2-BA25-A800D2174748}" destId="{0D523C45-3F15-49CE-B22D-C29706E01968}" srcOrd="2" destOrd="0" presId="urn:microsoft.com/office/officeart/2005/8/layout/hierarchy3"/>
    <dgm:cxn modelId="{9CC223AE-9E78-43C3-ABA0-41230A437889}" type="presParOf" srcId="{C82E65CD-3E44-47B2-BA25-A800D2174748}" destId="{14B89AC4-73C7-4B73-970B-6942CEF80CF8}" srcOrd="3" destOrd="0" presId="urn:microsoft.com/office/officeart/2005/8/layout/hierarchy3"/>
    <dgm:cxn modelId="{5341FE20-6119-4CCF-B13B-88091726F626}" type="presParOf" srcId="{A21CF241-8AEB-4F1B-B308-69B9C9DC41A8}" destId="{01ABC4C3-6F42-4985-BCBB-9DB47A3847DD}" srcOrd="2" destOrd="0" presId="urn:microsoft.com/office/officeart/2005/8/layout/hierarchy3"/>
    <dgm:cxn modelId="{51DAFF00-620F-4669-A1A8-AFE1E1896D94}" type="presParOf" srcId="{01ABC4C3-6F42-4985-BCBB-9DB47A3847DD}" destId="{917E03B5-037E-4D13-8708-6C42E241C5FA}" srcOrd="0" destOrd="0" presId="urn:microsoft.com/office/officeart/2005/8/layout/hierarchy3"/>
    <dgm:cxn modelId="{48CB0BF9-6CB2-48D9-8556-E0686735C036}" type="presParOf" srcId="{917E03B5-037E-4D13-8708-6C42E241C5FA}" destId="{ABC6F33E-A45B-4012-B08A-59FF8E54CAC9}" srcOrd="0" destOrd="0" presId="urn:microsoft.com/office/officeart/2005/8/layout/hierarchy3"/>
    <dgm:cxn modelId="{2985B455-E324-4F19-BE19-F109AB4FC414}" type="presParOf" srcId="{917E03B5-037E-4D13-8708-6C42E241C5FA}" destId="{7CA7D10B-FA6A-4DC1-87DD-15114D88E260}" srcOrd="1" destOrd="0" presId="urn:microsoft.com/office/officeart/2005/8/layout/hierarchy3"/>
    <dgm:cxn modelId="{84B835C3-6DF3-4E2E-B137-8B60663887B6}" type="presParOf" srcId="{01ABC4C3-6F42-4985-BCBB-9DB47A3847DD}" destId="{321CBFA7-BB09-4356-93E6-290FBBB8C578}" srcOrd="1" destOrd="0" presId="urn:microsoft.com/office/officeart/2005/8/layout/hierarchy3"/>
    <dgm:cxn modelId="{009D03B7-11A7-4E85-BE72-D884ADD189F2}" type="presParOf" srcId="{321CBFA7-BB09-4356-93E6-290FBBB8C578}" destId="{6B1ACB3D-11F2-4095-B5CC-381A9B9929B5}" srcOrd="0" destOrd="0" presId="urn:microsoft.com/office/officeart/2005/8/layout/hierarchy3"/>
    <dgm:cxn modelId="{AE4C77D8-8F70-4265-8263-81687C6B6169}" type="presParOf" srcId="{321CBFA7-BB09-4356-93E6-290FBBB8C578}" destId="{31030E26-3DDB-40D8-A672-942832665F25}" srcOrd="1" destOrd="0" presId="urn:microsoft.com/office/officeart/2005/8/layout/hierarchy3"/>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92.xml><?xml version="1.0" encoding="utf-8"?>
<dgm:dataModel xmlns:dgm="http://schemas.openxmlformats.org/drawingml/2006/diagram" xmlns:a="http://schemas.openxmlformats.org/drawingml/2006/main">
  <dgm:ptLst>
    <dgm:pt modelId="{F9FC4B46-F244-475A-A82E-63039A3C291D}" type="doc">
      <dgm:prSet loTypeId="urn:microsoft.com/office/officeart/2005/8/layout/pyramid3" loCatId="pyramid" qsTypeId="urn:microsoft.com/office/officeart/2005/8/quickstyle/simple3" qsCatId="simple" csTypeId="urn:microsoft.com/office/officeart/2005/8/colors/colorful4" csCatId="colorful" phldr="1"/>
      <dgm:spPr/>
    </dgm:pt>
    <dgm:pt modelId="{7592D3C0-B390-4248-BDAE-4E207F5EAB8C}">
      <dgm:prSet phldrT="[Texte]" custT="1"/>
      <dgm:spPr>
        <a:solidFill>
          <a:schemeClr val="bg1"/>
        </a:solidFill>
        <a:ln>
          <a:solidFill>
            <a:schemeClr val="bg1"/>
          </a:solidFill>
        </a:ln>
      </dgm:spPr>
      <dgm:t>
        <a:bodyPr/>
        <a:lstStyle/>
        <a:p>
          <a:pPr algn="r" rtl="1"/>
          <a:r>
            <a:rPr lang="ar-TN" sz="3200" b="1" dirty="0" smtClean="0">
              <a:solidFill>
                <a:srgbClr val="FF0000"/>
              </a:solidFill>
            </a:rPr>
            <a:t>التّحريم</a:t>
          </a:r>
          <a:r>
            <a:rPr lang="ar-TN" sz="3200" b="1" dirty="0" smtClean="0">
              <a:solidFill>
                <a:sysClr val="windowText" lastClr="000000"/>
              </a:solidFill>
            </a:rPr>
            <a:t>                               </a:t>
          </a:r>
          <a:r>
            <a:rPr lang="ar-TN" sz="3200" b="1" dirty="0" smtClean="0">
              <a:solidFill>
                <a:srgbClr val="00B0F0"/>
              </a:solidFill>
            </a:rPr>
            <a:t>الوجوب</a:t>
          </a:r>
          <a:endParaRPr lang="fr-FR" sz="3200" b="1" dirty="0">
            <a:solidFill>
              <a:srgbClr val="00B0F0"/>
            </a:solidFill>
          </a:endParaRPr>
        </a:p>
      </dgm:t>
    </dgm:pt>
    <dgm:pt modelId="{29773292-F010-4253-85B3-407D45D562D3}" type="parTrans" cxnId="{4FDC2496-088B-4511-8104-B49A4FCAAF7C}">
      <dgm:prSet/>
      <dgm:spPr/>
      <dgm:t>
        <a:bodyPr/>
        <a:lstStyle/>
        <a:p>
          <a:endParaRPr lang="fr-FR"/>
        </a:p>
      </dgm:t>
    </dgm:pt>
    <dgm:pt modelId="{7C031799-71EB-46D7-BB83-E540708B81D6}" type="sibTrans" cxnId="{4FDC2496-088B-4511-8104-B49A4FCAAF7C}">
      <dgm:prSet/>
      <dgm:spPr/>
      <dgm:t>
        <a:bodyPr/>
        <a:lstStyle/>
        <a:p>
          <a:endParaRPr lang="fr-FR"/>
        </a:p>
      </dgm:t>
    </dgm:pt>
    <dgm:pt modelId="{B116C281-18B6-44DF-A692-6955C91537FE}">
      <dgm:prSet phldrT="[Texte]" custT="1"/>
      <dgm:spPr>
        <a:solidFill>
          <a:schemeClr val="bg1"/>
        </a:solidFill>
      </dgm:spPr>
      <dgm:t>
        <a:bodyPr/>
        <a:lstStyle/>
        <a:p>
          <a:pPr rtl="1"/>
          <a:r>
            <a:rPr lang="ar-TN" sz="3200" b="1" dirty="0" smtClean="0">
              <a:solidFill>
                <a:srgbClr val="00B050"/>
              </a:solidFill>
            </a:rPr>
            <a:t>الكراهة                 النّدب</a:t>
          </a:r>
          <a:endParaRPr lang="fr-FR" sz="3200" b="1" dirty="0">
            <a:solidFill>
              <a:srgbClr val="00B050"/>
            </a:solidFill>
          </a:endParaRPr>
        </a:p>
      </dgm:t>
    </dgm:pt>
    <dgm:pt modelId="{F0CD1932-0A52-45B7-A1E7-8800FAE1B825}" type="parTrans" cxnId="{7199B347-9550-427E-A17B-A946C5B9062A}">
      <dgm:prSet/>
      <dgm:spPr/>
      <dgm:t>
        <a:bodyPr/>
        <a:lstStyle/>
        <a:p>
          <a:endParaRPr lang="fr-FR"/>
        </a:p>
      </dgm:t>
    </dgm:pt>
    <dgm:pt modelId="{1D745123-2A2B-438A-B563-D45B0E58F232}" type="sibTrans" cxnId="{7199B347-9550-427E-A17B-A946C5B9062A}">
      <dgm:prSet/>
      <dgm:spPr/>
      <dgm:t>
        <a:bodyPr/>
        <a:lstStyle/>
        <a:p>
          <a:endParaRPr lang="fr-FR"/>
        </a:p>
      </dgm:t>
    </dgm:pt>
    <dgm:pt modelId="{315EFE87-07B6-491B-A7B9-B3F11159CD11}">
      <dgm:prSet phldrT="[Texte]" custT="1"/>
      <dgm:spPr>
        <a:solidFill>
          <a:schemeClr val="bg1"/>
        </a:solidFill>
      </dgm:spPr>
      <dgm:t>
        <a:bodyPr/>
        <a:lstStyle/>
        <a:p>
          <a:pPr rtl="1"/>
          <a:r>
            <a:rPr lang="ar-TN" sz="3200" b="1" dirty="0" smtClean="0">
              <a:solidFill>
                <a:srgbClr val="00B050"/>
              </a:solidFill>
            </a:rPr>
            <a:t>الإباحة بالمعنى الواسع، وفيها:</a:t>
          </a:r>
          <a:endParaRPr lang="fr-FR" sz="3200" b="1" dirty="0">
            <a:solidFill>
              <a:srgbClr val="00B050"/>
            </a:solidFill>
          </a:endParaRPr>
        </a:p>
      </dgm:t>
    </dgm:pt>
    <dgm:pt modelId="{B89B54D8-24B5-4D85-B56C-3A14050E27F0}" type="parTrans" cxnId="{11131D0D-87C2-4B63-863E-C8BBD6C80163}">
      <dgm:prSet/>
      <dgm:spPr/>
      <dgm:t>
        <a:bodyPr/>
        <a:lstStyle/>
        <a:p>
          <a:endParaRPr lang="fr-FR"/>
        </a:p>
      </dgm:t>
    </dgm:pt>
    <dgm:pt modelId="{6664BFC0-09C5-4B89-BC80-3AB48EC5AF3E}" type="sibTrans" cxnId="{11131D0D-87C2-4B63-863E-C8BBD6C80163}">
      <dgm:prSet/>
      <dgm:spPr/>
      <dgm:t>
        <a:bodyPr/>
        <a:lstStyle/>
        <a:p>
          <a:endParaRPr lang="fr-FR"/>
        </a:p>
      </dgm:t>
    </dgm:pt>
    <dgm:pt modelId="{00B4D53F-C3D9-4058-AD60-D536A4DA90F9}" type="pres">
      <dgm:prSet presAssocID="{F9FC4B46-F244-475A-A82E-63039A3C291D}" presName="Name0" presStyleCnt="0">
        <dgm:presLayoutVars>
          <dgm:dir/>
          <dgm:animLvl val="lvl"/>
          <dgm:resizeHandles val="exact"/>
        </dgm:presLayoutVars>
      </dgm:prSet>
      <dgm:spPr/>
    </dgm:pt>
    <dgm:pt modelId="{8699B5E3-FAED-408C-AB05-B2C273B30414}" type="pres">
      <dgm:prSet presAssocID="{7592D3C0-B390-4248-BDAE-4E207F5EAB8C}" presName="Name8" presStyleCnt="0"/>
      <dgm:spPr/>
    </dgm:pt>
    <dgm:pt modelId="{0288CEF3-781F-4C7F-9C78-B8AA46013524}" type="pres">
      <dgm:prSet presAssocID="{7592D3C0-B390-4248-BDAE-4E207F5EAB8C}" presName="level" presStyleLbl="node1" presStyleIdx="0" presStyleCnt="3">
        <dgm:presLayoutVars>
          <dgm:chMax val="1"/>
          <dgm:bulletEnabled val="1"/>
        </dgm:presLayoutVars>
      </dgm:prSet>
      <dgm:spPr/>
      <dgm:t>
        <a:bodyPr/>
        <a:lstStyle/>
        <a:p>
          <a:endParaRPr lang="fr-FR"/>
        </a:p>
      </dgm:t>
    </dgm:pt>
    <dgm:pt modelId="{1B648FB7-886F-496D-B612-0B6EF4B5A000}" type="pres">
      <dgm:prSet presAssocID="{7592D3C0-B390-4248-BDAE-4E207F5EAB8C}" presName="levelTx" presStyleLbl="revTx" presStyleIdx="0" presStyleCnt="0">
        <dgm:presLayoutVars>
          <dgm:chMax val="1"/>
          <dgm:bulletEnabled val="1"/>
        </dgm:presLayoutVars>
      </dgm:prSet>
      <dgm:spPr/>
      <dgm:t>
        <a:bodyPr/>
        <a:lstStyle/>
        <a:p>
          <a:endParaRPr lang="fr-FR"/>
        </a:p>
      </dgm:t>
    </dgm:pt>
    <dgm:pt modelId="{1083A9EB-C3E7-4DB5-AA5D-9013E35F275A}" type="pres">
      <dgm:prSet presAssocID="{B116C281-18B6-44DF-A692-6955C91537FE}" presName="Name8" presStyleCnt="0"/>
      <dgm:spPr/>
    </dgm:pt>
    <dgm:pt modelId="{6C0520B4-E7DE-403D-9DEC-B5DA6175540B}" type="pres">
      <dgm:prSet presAssocID="{B116C281-18B6-44DF-A692-6955C91537FE}" presName="level" presStyleLbl="node1" presStyleIdx="1" presStyleCnt="3">
        <dgm:presLayoutVars>
          <dgm:chMax val="1"/>
          <dgm:bulletEnabled val="1"/>
        </dgm:presLayoutVars>
      </dgm:prSet>
      <dgm:spPr/>
      <dgm:t>
        <a:bodyPr/>
        <a:lstStyle/>
        <a:p>
          <a:endParaRPr lang="fr-FR"/>
        </a:p>
      </dgm:t>
    </dgm:pt>
    <dgm:pt modelId="{D2566D07-7FD3-4A03-A8D1-370BC5FAE00B}" type="pres">
      <dgm:prSet presAssocID="{B116C281-18B6-44DF-A692-6955C91537FE}" presName="levelTx" presStyleLbl="revTx" presStyleIdx="0" presStyleCnt="0">
        <dgm:presLayoutVars>
          <dgm:chMax val="1"/>
          <dgm:bulletEnabled val="1"/>
        </dgm:presLayoutVars>
      </dgm:prSet>
      <dgm:spPr/>
      <dgm:t>
        <a:bodyPr/>
        <a:lstStyle/>
        <a:p>
          <a:endParaRPr lang="fr-FR"/>
        </a:p>
      </dgm:t>
    </dgm:pt>
    <dgm:pt modelId="{E716F365-1831-4681-8949-9482618F3857}" type="pres">
      <dgm:prSet presAssocID="{315EFE87-07B6-491B-A7B9-B3F11159CD11}" presName="Name8" presStyleCnt="0"/>
      <dgm:spPr/>
    </dgm:pt>
    <dgm:pt modelId="{A809A41E-09D3-4456-A223-A275EF34CC39}" type="pres">
      <dgm:prSet presAssocID="{315EFE87-07B6-491B-A7B9-B3F11159CD11}" presName="level" presStyleLbl="node1" presStyleIdx="2" presStyleCnt="3">
        <dgm:presLayoutVars>
          <dgm:chMax val="1"/>
          <dgm:bulletEnabled val="1"/>
        </dgm:presLayoutVars>
      </dgm:prSet>
      <dgm:spPr/>
      <dgm:t>
        <a:bodyPr/>
        <a:lstStyle/>
        <a:p>
          <a:endParaRPr lang="fr-FR"/>
        </a:p>
      </dgm:t>
    </dgm:pt>
    <dgm:pt modelId="{689A2F49-B0C2-4FC1-8156-F244DEDCE8AF}" type="pres">
      <dgm:prSet presAssocID="{315EFE87-07B6-491B-A7B9-B3F11159CD11}" presName="levelTx" presStyleLbl="revTx" presStyleIdx="0" presStyleCnt="0">
        <dgm:presLayoutVars>
          <dgm:chMax val="1"/>
          <dgm:bulletEnabled val="1"/>
        </dgm:presLayoutVars>
      </dgm:prSet>
      <dgm:spPr/>
      <dgm:t>
        <a:bodyPr/>
        <a:lstStyle/>
        <a:p>
          <a:endParaRPr lang="fr-FR"/>
        </a:p>
      </dgm:t>
    </dgm:pt>
  </dgm:ptLst>
  <dgm:cxnLst>
    <dgm:cxn modelId="{42DB52A4-68F4-4255-A7AA-EE71CA77BCF6}" type="presOf" srcId="{B116C281-18B6-44DF-A692-6955C91537FE}" destId="{D2566D07-7FD3-4A03-A8D1-370BC5FAE00B}" srcOrd="1" destOrd="0" presId="urn:microsoft.com/office/officeart/2005/8/layout/pyramid3"/>
    <dgm:cxn modelId="{4FDC2496-088B-4511-8104-B49A4FCAAF7C}" srcId="{F9FC4B46-F244-475A-A82E-63039A3C291D}" destId="{7592D3C0-B390-4248-BDAE-4E207F5EAB8C}" srcOrd="0" destOrd="0" parTransId="{29773292-F010-4253-85B3-407D45D562D3}" sibTransId="{7C031799-71EB-46D7-BB83-E540708B81D6}"/>
    <dgm:cxn modelId="{05E66853-E533-4255-BC61-94F2094C06E0}" type="presOf" srcId="{B116C281-18B6-44DF-A692-6955C91537FE}" destId="{6C0520B4-E7DE-403D-9DEC-B5DA6175540B}" srcOrd="0" destOrd="0" presId="urn:microsoft.com/office/officeart/2005/8/layout/pyramid3"/>
    <dgm:cxn modelId="{CAD3D4F8-A2C0-4453-BE19-6B076672CB9D}" type="presOf" srcId="{315EFE87-07B6-491B-A7B9-B3F11159CD11}" destId="{A809A41E-09D3-4456-A223-A275EF34CC39}" srcOrd="0" destOrd="0" presId="urn:microsoft.com/office/officeart/2005/8/layout/pyramid3"/>
    <dgm:cxn modelId="{00E95DD3-328F-4EB5-AD34-F4DDE726ADDC}" type="presOf" srcId="{7592D3C0-B390-4248-BDAE-4E207F5EAB8C}" destId="{1B648FB7-886F-496D-B612-0B6EF4B5A000}" srcOrd="1" destOrd="0" presId="urn:microsoft.com/office/officeart/2005/8/layout/pyramid3"/>
    <dgm:cxn modelId="{3F4181C0-2F7D-4807-87E3-988069E0C1D1}" type="presOf" srcId="{7592D3C0-B390-4248-BDAE-4E207F5EAB8C}" destId="{0288CEF3-781F-4C7F-9C78-B8AA46013524}" srcOrd="0" destOrd="0" presId="urn:microsoft.com/office/officeart/2005/8/layout/pyramid3"/>
    <dgm:cxn modelId="{392EBDFE-6AAC-4EF2-BCE4-E4EFB96764A3}" type="presOf" srcId="{F9FC4B46-F244-475A-A82E-63039A3C291D}" destId="{00B4D53F-C3D9-4058-AD60-D536A4DA90F9}" srcOrd="0" destOrd="0" presId="urn:microsoft.com/office/officeart/2005/8/layout/pyramid3"/>
    <dgm:cxn modelId="{11131D0D-87C2-4B63-863E-C8BBD6C80163}" srcId="{F9FC4B46-F244-475A-A82E-63039A3C291D}" destId="{315EFE87-07B6-491B-A7B9-B3F11159CD11}" srcOrd="2" destOrd="0" parTransId="{B89B54D8-24B5-4D85-B56C-3A14050E27F0}" sibTransId="{6664BFC0-09C5-4B89-BC80-3AB48EC5AF3E}"/>
    <dgm:cxn modelId="{7199B347-9550-427E-A17B-A946C5B9062A}" srcId="{F9FC4B46-F244-475A-A82E-63039A3C291D}" destId="{B116C281-18B6-44DF-A692-6955C91537FE}" srcOrd="1" destOrd="0" parTransId="{F0CD1932-0A52-45B7-A1E7-8800FAE1B825}" sibTransId="{1D745123-2A2B-438A-B563-D45B0E58F232}"/>
    <dgm:cxn modelId="{BB67B7A7-B65C-42C3-A68B-2F8B8BEFA111}" type="presOf" srcId="{315EFE87-07B6-491B-A7B9-B3F11159CD11}" destId="{689A2F49-B0C2-4FC1-8156-F244DEDCE8AF}" srcOrd="1" destOrd="0" presId="urn:microsoft.com/office/officeart/2005/8/layout/pyramid3"/>
    <dgm:cxn modelId="{BD993FE2-4803-4227-83B8-AE1F5926F94A}" type="presParOf" srcId="{00B4D53F-C3D9-4058-AD60-D536A4DA90F9}" destId="{8699B5E3-FAED-408C-AB05-B2C273B30414}" srcOrd="0" destOrd="0" presId="urn:microsoft.com/office/officeart/2005/8/layout/pyramid3"/>
    <dgm:cxn modelId="{2D1DE0F4-BD86-440B-B975-3987777D8509}" type="presParOf" srcId="{8699B5E3-FAED-408C-AB05-B2C273B30414}" destId="{0288CEF3-781F-4C7F-9C78-B8AA46013524}" srcOrd="0" destOrd="0" presId="urn:microsoft.com/office/officeart/2005/8/layout/pyramid3"/>
    <dgm:cxn modelId="{D0E206AF-0319-42AE-AFE4-21A3BC098CFD}" type="presParOf" srcId="{8699B5E3-FAED-408C-AB05-B2C273B30414}" destId="{1B648FB7-886F-496D-B612-0B6EF4B5A000}" srcOrd="1" destOrd="0" presId="urn:microsoft.com/office/officeart/2005/8/layout/pyramid3"/>
    <dgm:cxn modelId="{06672D8F-FAEE-4E1A-B35D-4399192D9DE6}" type="presParOf" srcId="{00B4D53F-C3D9-4058-AD60-D536A4DA90F9}" destId="{1083A9EB-C3E7-4DB5-AA5D-9013E35F275A}" srcOrd="1" destOrd="0" presId="urn:microsoft.com/office/officeart/2005/8/layout/pyramid3"/>
    <dgm:cxn modelId="{CBBD6208-139B-4A93-BB71-529133813274}" type="presParOf" srcId="{1083A9EB-C3E7-4DB5-AA5D-9013E35F275A}" destId="{6C0520B4-E7DE-403D-9DEC-B5DA6175540B}" srcOrd="0" destOrd="0" presId="urn:microsoft.com/office/officeart/2005/8/layout/pyramid3"/>
    <dgm:cxn modelId="{DF012E3D-33B0-4CB0-8F0C-81720DBE34E3}" type="presParOf" srcId="{1083A9EB-C3E7-4DB5-AA5D-9013E35F275A}" destId="{D2566D07-7FD3-4A03-A8D1-370BC5FAE00B}" srcOrd="1" destOrd="0" presId="urn:microsoft.com/office/officeart/2005/8/layout/pyramid3"/>
    <dgm:cxn modelId="{205C24AE-391B-4FAB-B0C5-39E1398EDD70}" type="presParOf" srcId="{00B4D53F-C3D9-4058-AD60-D536A4DA90F9}" destId="{E716F365-1831-4681-8949-9482618F3857}" srcOrd="2" destOrd="0" presId="urn:microsoft.com/office/officeart/2005/8/layout/pyramid3"/>
    <dgm:cxn modelId="{F75A21B6-A1A6-46E0-B604-7B4F4ACED313}" type="presParOf" srcId="{E716F365-1831-4681-8949-9482618F3857}" destId="{A809A41E-09D3-4456-A223-A275EF34CC39}" srcOrd="0" destOrd="0" presId="urn:microsoft.com/office/officeart/2005/8/layout/pyramid3"/>
    <dgm:cxn modelId="{47B1CF23-4A9B-4311-ACB0-807E1AB79A8E}" type="presParOf" srcId="{E716F365-1831-4681-8949-9482618F3857}" destId="{689A2F49-B0C2-4FC1-8156-F244DEDCE8AF}" srcOrd="1" destOrd="0" presId="urn:microsoft.com/office/officeart/2005/8/layout/pyramid3"/>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93.xml><?xml version="1.0" encoding="utf-8"?>
<dgm:dataModel xmlns:dgm="http://schemas.openxmlformats.org/drawingml/2006/diagram" xmlns:a="http://schemas.openxmlformats.org/drawingml/2006/main">
  <dgm:ptLst>
    <dgm:pt modelId="{F9FC4B46-F244-475A-A82E-63039A3C291D}" type="doc">
      <dgm:prSet loTypeId="urn:microsoft.com/office/officeart/2005/8/layout/pyramid3" loCatId="pyramid" qsTypeId="urn:microsoft.com/office/officeart/2005/8/quickstyle/simple3" qsCatId="simple" csTypeId="urn:microsoft.com/office/officeart/2005/8/colors/colorful4" csCatId="colorful" phldr="1"/>
      <dgm:spPr/>
    </dgm:pt>
    <dgm:pt modelId="{7592D3C0-B390-4248-BDAE-4E207F5EAB8C}">
      <dgm:prSet phldrT="[Texte]" custT="1"/>
      <dgm:spPr>
        <a:solidFill>
          <a:srgbClr val="FFFF00"/>
        </a:solidFill>
        <a:ln>
          <a:solidFill>
            <a:schemeClr val="bg1"/>
          </a:solidFill>
        </a:ln>
      </dgm:spPr>
      <dgm:t>
        <a:bodyPr/>
        <a:lstStyle/>
        <a:p>
          <a:pPr algn="r" rtl="1"/>
          <a:r>
            <a:rPr lang="ar-TN" sz="2400" b="1" dirty="0" smtClean="0">
              <a:solidFill>
                <a:srgbClr val="FF0000"/>
              </a:solidFill>
            </a:rPr>
            <a:t>المنع أو التّحريم</a:t>
          </a:r>
          <a:r>
            <a:rPr lang="ar-TN" sz="2400" b="1" dirty="0" smtClean="0">
              <a:solidFill>
                <a:sysClr val="windowText" lastClr="000000"/>
              </a:solidFill>
            </a:rPr>
            <a:t>                                     </a:t>
          </a:r>
          <a:r>
            <a:rPr lang="ar-TN" sz="2400" b="1" dirty="0" smtClean="0">
              <a:solidFill>
                <a:srgbClr val="00B0F0"/>
              </a:solidFill>
            </a:rPr>
            <a:t>الوجوب</a:t>
          </a:r>
        </a:p>
        <a:p>
          <a:pPr algn="ctr" rtl="1"/>
          <a:r>
            <a:rPr lang="ar-TN" sz="2400" b="1" dirty="0" smtClean="0">
              <a:solidFill>
                <a:schemeClr val="tx1"/>
              </a:solidFill>
            </a:rPr>
            <a:t>      قانون صلب =  </a:t>
          </a:r>
          <a:r>
            <a:rPr lang="fr-FR" sz="2400" b="1" dirty="0" smtClean="0">
              <a:solidFill>
                <a:schemeClr val="tx1"/>
              </a:solidFill>
            </a:rPr>
            <a:t>hard </a:t>
          </a:r>
          <a:r>
            <a:rPr lang="fr-FR" sz="2400" b="1" dirty="0" err="1" smtClean="0">
              <a:solidFill>
                <a:schemeClr val="tx1"/>
              </a:solidFill>
            </a:rPr>
            <a:t>law</a:t>
          </a:r>
          <a:r>
            <a:rPr lang="fr-FR" sz="2400" b="1" dirty="0" smtClean="0">
              <a:solidFill>
                <a:schemeClr val="tx1"/>
              </a:solidFill>
            </a:rPr>
            <a:t> = droit dur</a:t>
          </a:r>
          <a:endParaRPr lang="fr-FR" sz="2400" b="1" dirty="0">
            <a:solidFill>
              <a:schemeClr val="tx1"/>
            </a:solidFill>
          </a:endParaRPr>
        </a:p>
      </dgm:t>
    </dgm:pt>
    <dgm:pt modelId="{29773292-F010-4253-85B3-407D45D562D3}" type="parTrans" cxnId="{4FDC2496-088B-4511-8104-B49A4FCAAF7C}">
      <dgm:prSet/>
      <dgm:spPr/>
      <dgm:t>
        <a:bodyPr/>
        <a:lstStyle/>
        <a:p>
          <a:endParaRPr lang="fr-FR"/>
        </a:p>
      </dgm:t>
    </dgm:pt>
    <dgm:pt modelId="{7C031799-71EB-46D7-BB83-E540708B81D6}" type="sibTrans" cxnId="{4FDC2496-088B-4511-8104-B49A4FCAAF7C}">
      <dgm:prSet/>
      <dgm:spPr/>
      <dgm:t>
        <a:bodyPr/>
        <a:lstStyle/>
        <a:p>
          <a:endParaRPr lang="fr-FR"/>
        </a:p>
      </dgm:t>
    </dgm:pt>
    <dgm:pt modelId="{B116C281-18B6-44DF-A692-6955C91537FE}">
      <dgm:prSet phldrT="[Texte]" custT="1"/>
      <dgm:spPr>
        <a:solidFill>
          <a:schemeClr val="tx2">
            <a:lumMod val="20000"/>
            <a:lumOff val="80000"/>
          </a:schemeClr>
        </a:solidFill>
      </dgm:spPr>
      <dgm:t>
        <a:bodyPr/>
        <a:lstStyle/>
        <a:p>
          <a:pPr rtl="1"/>
          <a:r>
            <a:rPr lang="ar-TN" sz="2000" b="1" dirty="0" smtClean="0">
              <a:solidFill>
                <a:schemeClr val="tx1"/>
              </a:solidFill>
            </a:rPr>
            <a:t>القانون الليّن (</a:t>
          </a:r>
          <a:r>
            <a:rPr lang="fr-FR" sz="2000" b="1" dirty="0" smtClean="0">
              <a:solidFill>
                <a:schemeClr val="tx1"/>
              </a:solidFill>
            </a:rPr>
            <a:t>droit souple = soft </a:t>
          </a:r>
          <a:r>
            <a:rPr lang="fr-FR" sz="2000" b="1" dirty="0" err="1" smtClean="0">
              <a:solidFill>
                <a:schemeClr val="tx1"/>
              </a:solidFill>
            </a:rPr>
            <a:t>law</a:t>
          </a:r>
          <a:r>
            <a:rPr lang="ar-TN" sz="2000" b="1" dirty="0" smtClean="0">
              <a:solidFill>
                <a:schemeClr val="tx1"/>
              </a:solidFill>
            </a:rPr>
            <a:t>) المتمثّل في</a:t>
          </a:r>
        </a:p>
        <a:p>
          <a:pPr rtl="1"/>
          <a:r>
            <a:rPr lang="ar-TN" sz="2000" b="1" dirty="0" smtClean="0">
              <a:solidFill>
                <a:srgbClr val="00B050"/>
              </a:solidFill>
            </a:rPr>
            <a:t>الحث</a:t>
          </a:r>
          <a:r>
            <a:rPr lang="fr-FR" sz="2000" b="1" dirty="0" smtClean="0">
              <a:solidFill>
                <a:srgbClr val="00B050"/>
              </a:solidFill>
            </a:rPr>
            <a:t> </a:t>
          </a:r>
          <a:r>
            <a:rPr lang="ar-TN" sz="2000" b="1" dirty="0" smtClean="0">
              <a:solidFill>
                <a:srgbClr val="00B050"/>
              </a:solidFill>
            </a:rPr>
            <a:t> على</a:t>
          </a:r>
        </a:p>
        <a:p>
          <a:pPr rtl="1"/>
          <a:r>
            <a:rPr lang="ar-TN" sz="2000" b="1" dirty="0" smtClean="0">
              <a:solidFill>
                <a:srgbClr val="00B050"/>
              </a:solidFill>
            </a:rPr>
            <a:t>عدم الفعل                     </a:t>
          </a:r>
          <a:r>
            <a:rPr lang="ar-TN" sz="2000" b="1" dirty="0" err="1" smtClean="0">
              <a:solidFill>
                <a:srgbClr val="00B050"/>
              </a:solidFill>
            </a:rPr>
            <a:t>الفعل</a:t>
          </a:r>
          <a:endParaRPr lang="fr-FR" sz="2000" b="1" dirty="0" smtClean="0">
            <a:solidFill>
              <a:srgbClr val="00B050"/>
            </a:solidFill>
          </a:endParaRPr>
        </a:p>
        <a:p>
          <a:pPr rtl="1"/>
          <a:endParaRPr lang="fr-FR" sz="2000" b="1" dirty="0">
            <a:solidFill>
              <a:srgbClr val="00B050"/>
            </a:solidFill>
          </a:endParaRPr>
        </a:p>
      </dgm:t>
    </dgm:pt>
    <dgm:pt modelId="{F0CD1932-0A52-45B7-A1E7-8800FAE1B825}" type="parTrans" cxnId="{7199B347-9550-427E-A17B-A946C5B9062A}">
      <dgm:prSet/>
      <dgm:spPr/>
      <dgm:t>
        <a:bodyPr/>
        <a:lstStyle/>
        <a:p>
          <a:endParaRPr lang="fr-FR"/>
        </a:p>
      </dgm:t>
    </dgm:pt>
    <dgm:pt modelId="{1D745123-2A2B-438A-B563-D45B0E58F232}" type="sibTrans" cxnId="{7199B347-9550-427E-A17B-A946C5B9062A}">
      <dgm:prSet/>
      <dgm:spPr/>
      <dgm:t>
        <a:bodyPr/>
        <a:lstStyle/>
        <a:p>
          <a:endParaRPr lang="fr-FR"/>
        </a:p>
      </dgm:t>
    </dgm:pt>
    <dgm:pt modelId="{315EFE87-07B6-491B-A7B9-B3F11159CD11}">
      <dgm:prSet phldrT="[Texte]" custT="1"/>
      <dgm:spPr>
        <a:solidFill>
          <a:schemeClr val="tx2">
            <a:lumMod val="20000"/>
            <a:lumOff val="80000"/>
          </a:schemeClr>
        </a:solidFill>
      </dgm:spPr>
      <dgm:t>
        <a:bodyPr/>
        <a:lstStyle/>
        <a:p>
          <a:pPr rtl="1"/>
          <a:r>
            <a:rPr lang="ar-TN" sz="2400" b="1" dirty="0" smtClean="0">
              <a:solidFill>
                <a:srgbClr val="00B050"/>
              </a:solidFill>
            </a:rPr>
            <a:t>الإباحة بالمعنى الواسع، وفيها:</a:t>
          </a:r>
          <a:endParaRPr lang="fr-FR" sz="2400" b="1" dirty="0">
            <a:solidFill>
              <a:srgbClr val="00B050"/>
            </a:solidFill>
          </a:endParaRPr>
        </a:p>
      </dgm:t>
    </dgm:pt>
    <dgm:pt modelId="{B89B54D8-24B5-4D85-B56C-3A14050E27F0}" type="parTrans" cxnId="{11131D0D-87C2-4B63-863E-C8BBD6C80163}">
      <dgm:prSet/>
      <dgm:spPr/>
      <dgm:t>
        <a:bodyPr/>
        <a:lstStyle/>
        <a:p>
          <a:endParaRPr lang="fr-FR"/>
        </a:p>
      </dgm:t>
    </dgm:pt>
    <dgm:pt modelId="{6664BFC0-09C5-4B89-BC80-3AB48EC5AF3E}" type="sibTrans" cxnId="{11131D0D-87C2-4B63-863E-C8BBD6C80163}">
      <dgm:prSet/>
      <dgm:spPr/>
      <dgm:t>
        <a:bodyPr/>
        <a:lstStyle/>
        <a:p>
          <a:endParaRPr lang="fr-FR"/>
        </a:p>
      </dgm:t>
    </dgm:pt>
    <dgm:pt modelId="{00B4D53F-C3D9-4058-AD60-D536A4DA90F9}" type="pres">
      <dgm:prSet presAssocID="{F9FC4B46-F244-475A-A82E-63039A3C291D}" presName="Name0" presStyleCnt="0">
        <dgm:presLayoutVars>
          <dgm:dir/>
          <dgm:animLvl val="lvl"/>
          <dgm:resizeHandles val="exact"/>
        </dgm:presLayoutVars>
      </dgm:prSet>
      <dgm:spPr/>
    </dgm:pt>
    <dgm:pt modelId="{8699B5E3-FAED-408C-AB05-B2C273B30414}" type="pres">
      <dgm:prSet presAssocID="{7592D3C0-B390-4248-BDAE-4E207F5EAB8C}" presName="Name8" presStyleCnt="0"/>
      <dgm:spPr/>
    </dgm:pt>
    <dgm:pt modelId="{0288CEF3-781F-4C7F-9C78-B8AA46013524}" type="pres">
      <dgm:prSet presAssocID="{7592D3C0-B390-4248-BDAE-4E207F5EAB8C}" presName="level" presStyleLbl="node1" presStyleIdx="0" presStyleCnt="3">
        <dgm:presLayoutVars>
          <dgm:chMax val="1"/>
          <dgm:bulletEnabled val="1"/>
        </dgm:presLayoutVars>
      </dgm:prSet>
      <dgm:spPr/>
      <dgm:t>
        <a:bodyPr/>
        <a:lstStyle/>
        <a:p>
          <a:endParaRPr lang="fr-FR"/>
        </a:p>
      </dgm:t>
    </dgm:pt>
    <dgm:pt modelId="{1B648FB7-886F-496D-B612-0B6EF4B5A000}" type="pres">
      <dgm:prSet presAssocID="{7592D3C0-B390-4248-BDAE-4E207F5EAB8C}" presName="levelTx" presStyleLbl="revTx" presStyleIdx="0" presStyleCnt="0">
        <dgm:presLayoutVars>
          <dgm:chMax val="1"/>
          <dgm:bulletEnabled val="1"/>
        </dgm:presLayoutVars>
      </dgm:prSet>
      <dgm:spPr/>
      <dgm:t>
        <a:bodyPr/>
        <a:lstStyle/>
        <a:p>
          <a:endParaRPr lang="fr-FR"/>
        </a:p>
      </dgm:t>
    </dgm:pt>
    <dgm:pt modelId="{1083A9EB-C3E7-4DB5-AA5D-9013E35F275A}" type="pres">
      <dgm:prSet presAssocID="{B116C281-18B6-44DF-A692-6955C91537FE}" presName="Name8" presStyleCnt="0"/>
      <dgm:spPr/>
    </dgm:pt>
    <dgm:pt modelId="{6C0520B4-E7DE-403D-9DEC-B5DA6175540B}" type="pres">
      <dgm:prSet presAssocID="{B116C281-18B6-44DF-A692-6955C91537FE}" presName="level" presStyleLbl="node1" presStyleIdx="1" presStyleCnt="3">
        <dgm:presLayoutVars>
          <dgm:chMax val="1"/>
          <dgm:bulletEnabled val="1"/>
        </dgm:presLayoutVars>
      </dgm:prSet>
      <dgm:spPr/>
      <dgm:t>
        <a:bodyPr/>
        <a:lstStyle/>
        <a:p>
          <a:endParaRPr lang="fr-FR"/>
        </a:p>
      </dgm:t>
    </dgm:pt>
    <dgm:pt modelId="{D2566D07-7FD3-4A03-A8D1-370BC5FAE00B}" type="pres">
      <dgm:prSet presAssocID="{B116C281-18B6-44DF-A692-6955C91537FE}" presName="levelTx" presStyleLbl="revTx" presStyleIdx="0" presStyleCnt="0">
        <dgm:presLayoutVars>
          <dgm:chMax val="1"/>
          <dgm:bulletEnabled val="1"/>
        </dgm:presLayoutVars>
      </dgm:prSet>
      <dgm:spPr/>
      <dgm:t>
        <a:bodyPr/>
        <a:lstStyle/>
        <a:p>
          <a:endParaRPr lang="fr-FR"/>
        </a:p>
      </dgm:t>
    </dgm:pt>
    <dgm:pt modelId="{E716F365-1831-4681-8949-9482618F3857}" type="pres">
      <dgm:prSet presAssocID="{315EFE87-07B6-491B-A7B9-B3F11159CD11}" presName="Name8" presStyleCnt="0"/>
      <dgm:spPr/>
    </dgm:pt>
    <dgm:pt modelId="{A809A41E-09D3-4456-A223-A275EF34CC39}" type="pres">
      <dgm:prSet presAssocID="{315EFE87-07B6-491B-A7B9-B3F11159CD11}" presName="level" presStyleLbl="node1" presStyleIdx="2" presStyleCnt="3">
        <dgm:presLayoutVars>
          <dgm:chMax val="1"/>
          <dgm:bulletEnabled val="1"/>
        </dgm:presLayoutVars>
      </dgm:prSet>
      <dgm:spPr/>
      <dgm:t>
        <a:bodyPr/>
        <a:lstStyle/>
        <a:p>
          <a:endParaRPr lang="fr-FR"/>
        </a:p>
      </dgm:t>
    </dgm:pt>
    <dgm:pt modelId="{689A2F49-B0C2-4FC1-8156-F244DEDCE8AF}" type="pres">
      <dgm:prSet presAssocID="{315EFE87-07B6-491B-A7B9-B3F11159CD11}" presName="levelTx" presStyleLbl="revTx" presStyleIdx="0" presStyleCnt="0">
        <dgm:presLayoutVars>
          <dgm:chMax val="1"/>
          <dgm:bulletEnabled val="1"/>
        </dgm:presLayoutVars>
      </dgm:prSet>
      <dgm:spPr/>
      <dgm:t>
        <a:bodyPr/>
        <a:lstStyle/>
        <a:p>
          <a:endParaRPr lang="fr-FR"/>
        </a:p>
      </dgm:t>
    </dgm:pt>
  </dgm:ptLst>
  <dgm:cxnLst>
    <dgm:cxn modelId="{4FDC2496-088B-4511-8104-B49A4FCAAF7C}" srcId="{F9FC4B46-F244-475A-A82E-63039A3C291D}" destId="{7592D3C0-B390-4248-BDAE-4E207F5EAB8C}" srcOrd="0" destOrd="0" parTransId="{29773292-F010-4253-85B3-407D45D562D3}" sibTransId="{7C031799-71EB-46D7-BB83-E540708B81D6}"/>
    <dgm:cxn modelId="{EDC93749-D51F-4F11-A6C9-07AA2DD695AA}" type="presOf" srcId="{7592D3C0-B390-4248-BDAE-4E207F5EAB8C}" destId="{0288CEF3-781F-4C7F-9C78-B8AA46013524}" srcOrd="0" destOrd="0" presId="urn:microsoft.com/office/officeart/2005/8/layout/pyramid3"/>
    <dgm:cxn modelId="{E7612FFD-EAE2-456E-B3D4-62DF4B381BF1}" type="presOf" srcId="{B116C281-18B6-44DF-A692-6955C91537FE}" destId="{D2566D07-7FD3-4A03-A8D1-370BC5FAE00B}" srcOrd="1" destOrd="0" presId="urn:microsoft.com/office/officeart/2005/8/layout/pyramid3"/>
    <dgm:cxn modelId="{58D94C62-B42A-4616-B74D-DA21AF2613BA}" type="presOf" srcId="{7592D3C0-B390-4248-BDAE-4E207F5EAB8C}" destId="{1B648FB7-886F-496D-B612-0B6EF4B5A000}" srcOrd="1" destOrd="0" presId="urn:microsoft.com/office/officeart/2005/8/layout/pyramid3"/>
    <dgm:cxn modelId="{4230D692-CB4E-4781-93E7-DEBB8515F44B}" type="presOf" srcId="{315EFE87-07B6-491B-A7B9-B3F11159CD11}" destId="{A809A41E-09D3-4456-A223-A275EF34CC39}" srcOrd="0" destOrd="0" presId="urn:microsoft.com/office/officeart/2005/8/layout/pyramid3"/>
    <dgm:cxn modelId="{507ECA00-C317-41B3-9F3E-9F5891BACD0C}" type="presOf" srcId="{F9FC4B46-F244-475A-A82E-63039A3C291D}" destId="{00B4D53F-C3D9-4058-AD60-D536A4DA90F9}" srcOrd="0" destOrd="0" presId="urn:microsoft.com/office/officeart/2005/8/layout/pyramid3"/>
    <dgm:cxn modelId="{B7A50B57-C1D5-4A0B-9987-D371010BD47E}" type="presOf" srcId="{315EFE87-07B6-491B-A7B9-B3F11159CD11}" destId="{689A2F49-B0C2-4FC1-8156-F244DEDCE8AF}" srcOrd="1" destOrd="0" presId="urn:microsoft.com/office/officeart/2005/8/layout/pyramid3"/>
    <dgm:cxn modelId="{11131D0D-87C2-4B63-863E-C8BBD6C80163}" srcId="{F9FC4B46-F244-475A-A82E-63039A3C291D}" destId="{315EFE87-07B6-491B-A7B9-B3F11159CD11}" srcOrd="2" destOrd="0" parTransId="{B89B54D8-24B5-4D85-B56C-3A14050E27F0}" sibTransId="{6664BFC0-09C5-4B89-BC80-3AB48EC5AF3E}"/>
    <dgm:cxn modelId="{3D563F22-FC57-48C9-B792-0A89283DF982}" type="presOf" srcId="{B116C281-18B6-44DF-A692-6955C91537FE}" destId="{6C0520B4-E7DE-403D-9DEC-B5DA6175540B}" srcOrd="0" destOrd="0" presId="urn:microsoft.com/office/officeart/2005/8/layout/pyramid3"/>
    <dgm:cxn modelId="{7199B347-9550-427E-A17B-A946C5B9062A}" srcId="{F9FC4B46-F244-475A-A82E-63039A3C291D}" destId="{B116C281-18B6-44DF-A692-6955C91537FE}" srcOrd="1" destOrd="0" parTransId="{F0CD1932-0A52-45B7-A1E7-8800FAE1B825}" sibTransId="{1D745123-2A2B-438A-B563-D45B0E58F232}"/>
    <dgm:cxn modelId="{57DFD8E7-B856-4673-8D9F-AFFFD4A79A7D}" type="presParOf" srcId="{00B4D53F-C3D9-4058-AD60-D536A4DA90F9}" destId="{8699B5E3-FAED-408C-AB05-B2C273B30414}" srcOrd="0" destOrd="0" presId="urn:microsoft.com/office/officeart/2005/8/layout/pyramid3"/>
    <dgm:cxn modelId="{480EF13E-785A-4817-8F75-32BC14D997DE}" type="presParOf" srcId="{8699B5E3-FAED-408C-AB05-B2C273B30414}" destId="{0288CEF3-781F-4C7F-9C78-B8AA46013524}" srcOrd="0" destOrd="0" presId="urn:microsoft.com/office/officeart/2005/8/layout/pyramid3"/>
    <dgm:cxn modelId="{05841DD0-6BC2-46B2-BBEB-EAD5EF821186}" type="presParOf" srcId="{8699B5E3-FAED-408C-AB05-B2C273B30414}" destId="{1B648FB7-886F-496D-B612-0B6EF4B5A000}" srcOrd="1" destOrd="0" presId="urn:microsoft.com/office/officeart/2005/8/layout/pyramid3"/>
    <dgm:cxn modelId="{5EE7B3C4-E407-453C-BD57-73D03E03F99D}" type="presParOf" srcId="{00B4D53F-C3D9-4058-AD60-D536A4DA90F9}" destId="{1083A9EB-C3E7-4DB5-AA5D-9013E35F275A}" srcOrd="1" destOrd="0" presId="urn:microsoft.com/office/officeart/2005/8/layout/pyramid3"/>
    <dgm:cxn modelId="{70CC399B-B458-45CE-8BC1-1B1201ED3F71}" type="presParOf" srcId="{1083A9EB-C3E7-4DB5-AA5D-9013E35F275A}" destId="{6C0520B4-E7DE-403D-9DEC-B5DA6175540B}" srcOrd="0" destOrd="0" presId="urn:microsoft.com/office/officeart/2005/8/layout/pyramid3"/>
    <dgm:cxn modelId="{37DF7422-654E-41FF-BA67-211185D8354D}" type="presParOf" srcId="{1083A9EB-C3E7-4DB5-AA5D-9013E35F275A}" destId="{D2566D07-7FD3-4A03-A8D1-370BC5FAE00B}" srcOrd="1" destOrd="0" presId="urn:microsoft.com/office/officeart/2005/8/layout/pyramid3"/>
    <dgm:cxn modelId="{45DFC68D-5017-45C9-A838-1DCCB462E365}" type="presParOf" srcId="{00B4D53F-C3D9-4058-AD60-D536A4DA90F9}" destId="{E716F365-1831-4681-8949-9482618F3857}" srcOrd="2" destOrd="0" presId="urn:microsoft.com/office/officeart/2005/8/layout/pyramid3"/>
    <dgm:cxn modelId="{75882413-45D3-4A23-9449-E37E95613D64}" type="presParOf" srcId="{E716F365-1831-4681-8949-9482618F3857}" destId="{A809A41E-09D3-4456-A223-A275EF34CC39}" srcOrd="0" destOrd="0" presId="urn:microsoft.com/office/officeart/2005/8/layout/pyramid3"/>
    <dgm:cxn modelId="{CA5B2EED-DA07-4601-B1B7-955FCC31C335}" type="presParOf" srcId="{E716F365-1831-4681-8949-9482618F3857}" destId="{689A2F49-B0C2-4FC1-8156-F244DEDCE8AF}" srcOrd="1" destOrd="0" presId="urn:microsoft.com/office/officeart/2005/8/layout/pyramid3"/>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94.xml><?xml version="1.0" encoding="utf-8"?>
<dgm:dataModel xmlns:dgm="http://schemas.openxmlformats.org/drawingml/2006/diagram" xmlns:a="http://schemas.openxmlformats.org/drawingml/2006/main">
  <dgm:ptLst>
    <dgm:pt modelId="{A1817BD2-BEF0-48B8-BD10-A38D177FCC7A}"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E7CD190E-B1F4-4170-93EF-481044FC0B39}">
      <dgm:prSet phldrT="[Texte]" custT="1"/>
      <dgm:spPr/>
      <dgm:t>
        <a:bodyPr/>
        <a:lstStyle/>
        <a:p>
          <a:r>
            <a:rPr lang="ar-TN" sz="2400" b="1" dirty="0" smtClean="0">
              <a:cs typeface="+mj-cs"/>
            </a:rPr>
            <a:t>نفس الحكم</a:t>
          </a:r>
          <a:endParaRPr lang="fr-FR" sz="2400" b="1" dirty="0">
            <a:cs typeface="+mj-cs"/>
          </a:endParaRPr>
        </a:p>
      </dgm:t>
    </dgm:pt>
    <dgm:pt modelId="{48A5F2B1-E43F-4FD7-8CE0-2681F039E31E}" type="parTrans" cxnId="{2B1743CD-8627-43DB-8249-5FE28E47A2C4}">
      <dgm:prSet/>
      <dgm:spPr/>
      <dgm:t>
        <a:bodyPr/>
        <a:lstStyle/>
        <a:p>
          <a:endParaRPr lang="fr-FR"/>
        </a:p>
      </dgm:t>
    </dgm:pt>
    <dgm:pt modelId="{81DAB35E-A13B-496E-A303-B8495BE24B23}" type="sibTrans" cxnId="{2B1743CD-8627-43DB-8249-5FE28E47A2C4}">
      <dgm:prSet/>
      <dgm:spPr/>
      <dgm:t>
        <a:bodyPr/>
        <a:lstStyle/>
        <a:p>
          <a:endParaRPr lang="fr-FR"/>
        </a:p>
      </dgm:t>
    </dgm:pt>
    <dgm:pt modelId="{D965B679-4630-4D7D-BAC6-0B5D10F4798B}">
      <dgm:prSet phldrT="[Texte]" custT="1"/>
      <dgm:spPr/>
      <dgm:t>
        <a:bodyPr/>
        <a:lstStyle/>
        <a:p>
          <a:r>
            <a:rPr lang="ar-TN" sz="2400" b="1" dirty="0" smtClean="0">
              <a:cs typeface="+mj-cs"/>
            </a:rPr>
            <a:t>الحكم المنظّم للفعل بصفة مباشرة</a:t>
          </a:r>
          <a:endParaRPr lang="fr-FR" sz="2400" b="1" dirty="0">
            <a:cs typeface="+mj-cs"/>
          </a:endParaRPr>
        </a:p>
      </dgm:t>
    </dgm:pt>
    <dgm:pt modelId="{26E1BE80-584C-4C02-A20D-E004EBFEEEB8}" type="parTrans" cxnId="{0B6AE5EB-44A4-4926-B68D-1E0310DA4564}">
      <dgm:prSet/>
      <dgm:spPr/>
      <dgm:t>
        <a:bodyPr/>
        <a:lstStyle/>
        <a:p>
          <a:endParaRPr lang="fr-FR"/>
        </a:p>
      </dgm:t>
    </dgm:pt>
    <dgm:pt modelId="{8A780DF3-7973-4D4D-A94F-C4D2C086D6B7}" type="sibTrans" cxnId="{0B6AE5EB-44A4-4926-B68D-1E0310DA4564}">
      <dgm:prSet/>
      <dgm:spPr/>
      <dgm:t>
        <a:bodyPr/>
        <a:lstStyle/>
        <a:p>
          <a:endParaRPr lang="fr-FR"/>
        </a:p>
      </dgm:t>
    </dgm:pt>
    <dgm:pt modelId="{684BBAEE-5E9C-4142-A628-6EE338E9173C}">
      <dgm:prSet phldrT="[Texte]" custT="1"/>
      <dgm:spPr/>
      <dgm:t>
        <a:bodyPr/>
        <a:lstStyle/>
        <a:p>
          <a:r>
            <a:rPr lang="ar-TN" sz="2400" b="1" dirty="0" smtClean="0">
              <a:cs typeface="+mj-cs"/>
            </a:rPr>
            <a:t>الوجوب</a:t>
          </a:r>
          <a:endParaRPr lang="fr-FR" sz="2400" b="1" dirty="0">
            <a:cs typeface="+mj-cs"/>
          </a:endParaRPr>
        </a:p>
      </dgm:t>
    </dgm:pt>
    <dgm:pt modelId="{9EBC8934-A41F-46AD-ACE8-0396D6A42F17}" type="parTrans" cxnId="{A3A8C49B-0497-4FA4-8796-27951023A3AA}">
      <dgm:prSet/>
      <dgm:spPr/>
      <dgm:t>
        <a:bodyPr/>
        <a:lstStyle/>
        <a:p>
          <a:endParaRPr lang="fr-FR"/>
        </a:p>
      </dgm:t>
    </dgm:pt>
    <dgm:pt modelId="{4D1EE12E-1C76-40A3-BBC4-DDA4C2497AF3}" type="sibTrans" cxnId="{A3A8C49B-0497-4FA4-8796-27951023A3AA}">
      <dgm:prSet/>
      <dgm:spPr/>
      <dgm:t>
        <a:bodyPr/>
        <a:lstStyle/>
        <a:p>
          <a:endParaRPr lang="fr-FR"/>
        </a:p>
      </dgm:t>
    </dgm:pt>
    <dgm:pt modelId="{6403879B-E1FE-456F-8C38-E179145DED65}">
      <dgm:prSet phldrT="[Texte]" custT="1"/>
      <dgm:spPr/>
      <dgm:t>
        <a:bodyPr/>
        <a:lstStyle/>
        <a:p>
          <a:r>
            <a:rPr lang="ar-TN" sz="2400" b="1" dirty="0" smtClean="0">
              <a:cs typeface="+mj-cs"/>
            </a:rPr>
            <a:t>التّحريم</a:t>
          </a:r>
          <a:endParaRPr lang="fr-FR" sz="2400" b="1" dirty="0">
            <a:cs typeface="+mj-cs"/>
          </a:endParaRPr>
        </a:p>
      </dgm:t>
    </dgm:pt>
    <dgm:pt modelId="{ECCF5F30-475B-4EA7-A6FD-57EF4BA3AA22}" type="parTrans" cxnId="{0054CB6F-B67F-4C90-B41D-2657D6D02988}">
      <dgm:prSet/>
      <dgm:spPr/>
      <dgm:t>
        <a:bodyPr/>
        <a:lstStyle/>
        <a:p>
          <a:endParaRPr lang="fr-FR"/>
        </a:p>
      </dgm:t>
    </dgm:pt>
    <dgm:pt modelId="{DE7FE88A-1B7D-4370-9551-C53A2DB19837}" type="sibTrans" cxnId="{0054CB6F-B67F-4C90-B41D-2657D6D02988}">
      <dgm:prSet/>
      <dgm:spPr/>
      <dgm:t>
        <a:bodyPr/>
        <a:lstStyle/>
        <a:p>
          <a:endParaRPr lang="fr-FR"/>
        </a:p>
      </dgm:t>
    </dgm:pt>
    <dgm:pt modelId="{5C58032F-030F-4FAB-8DE2-59D01E7329FF}">
      <dgm:prSet phldrT="[Texte]" custT="1"/>
      <dgm:spPr/>
      <dgm:t>
        <a:bodyPr/>
        <a:lstStyle/>
        <a:p>
          <a:pPr rtl="1"/>
          <a:r>
            <a:rPr lang="ar-TN" sz="2400" b="1" dirty="0" smtClean="0">
              <a:cs typeface="+mj-cs"/>
            </a:rPr>
            <a:t>الحكم المنظّم للفعل بصفة غير مباشرة</a:t>
          </a:r>
          <a:endParaRPr lang="fr-FR" sz="2400" b="1" dirty="0">
            <a:cs typeface="+mj-cs"/>
          </a:endParaRPr>
        </a:p>
      </dgm:t>
    </dgm:pt>
    <dgm:pt modelId="{B76E7EA6-B588-4002-B9C2-E6BF4E7F5FA3}" type="parTrans" cxnId="{D2CF2974-6913-4A6C-99DE-02A4587EE154}">
      <dgm:prSet/>
      <dgm:spPr/>
      <dgm:t>
        <a:bodyPr/>
        <a:lstStyle/>
        <a:p>
          <a:endParaRPr lang="fr-FR"/>
        </a:p>
      </dgm:t>
    </dgm:pt>
    <dgm:pt modelId="{C53A2FFF-6DAB-4A0D-BA2C-8C118B823F8E}" type="sibTrans" cxnId="{D2CF2974-6913-4A6C-99DE-02A4587EE154}">
      <dgm:prSet/>
      <dgm:spPr/>
      <dgm:t>
        <a:bodyPr/>
        <a:lstStyle/>
        <a:p>
          <a:endParaRPr lang="fr-FR"/>
        </a:p>
      </dgm:t>
    </dgm:pt>
    <dgm:pt modelId="{0206517D-FD72-4267-8B60-989185AA410A}">
      <dgm:prSet custT="1"/>
      <dgm:spPr/>
      <dgm:t>
        <a:bodyPr/>
        <a:lstStyle/>
        <a:p>
          <a:r>
            <a:rPr lang="ar-TN" sz="2400" b="1" dirty="0" smtClean="0">
              <a:cs typeface="+mj-cs"/>
            </a:rPr>
            <a:t>العلاقة ...</a:t>
          </a:r>
          <a:endParaRPr lang="fr-FR" sz="2400" b="1" dirty="0">
            <a:cs typeface="+mj-cs"/>
          </a:endParaRPr>
        </a:p>
      </dgm:t>
    </dgm:pt>
    <dgm:pt modelId="{7E5258C9-3CE1-42D3-928B-44804C511AFA}" type="parTrans" cxnId="{925DAD61-7298-4B72-A410-59AB4B5BB0C9}">
      <dgm:prSet/>
      <dgm:spPr/>
      <dgm:t>
        <a:bodyPr/>
        <a:lstStyle/>
        <a:p>
          <a:endParaRPr lang="fr-FR"/>
        </a:p>
      </dgm:t>
    </dgm:pt>
    <dgm:pt modelId="{AFB1FCBB-EB56-4DE2-944C-338B73C41857}" type="sibTrans" cxnId="{925DAD61-7298-4B72-A410-59AB4B5BB0C9}">
      <dgm:prSet/>
      <dgm:spPr/>
      <dgm:t>
        <a:bodyPr/>
        <a:lstStyle/>
        <a:p>
          <a:endParaRPr lang="fr-FR"/>
        </a:p>
      </dgm:t>
    </dgm:pt>
    <dgm:pt modelId="{A748008F-ACAF-4475-AFC7-4A4F377020DC}">
      <dgm:prSet custT="1"/>
      <dgm:spPr/>
      <dgm:t>
        <a:bodyPr/>
        <a:lstStyle/>
        <a:p>
          <a:pPr rtl="1"/>
          <a:r>
            <a:rPr lang="ar-TN" sz="2400" b="1" dirty="0" smtClean="0">
              <a:cs typeface="+mj-cs"/>
            </a:rPr>
            <a:t>الإباحة بالمعنى الواسع</a:t>
          </a:r>
          <a:endParaRPr lang="fr-FR" sz="2400" b="1" dirty="0">
            <a:cs typeface="+mj-cs"/>
          </a:endParaRPr>
        </a:p>
      </dgm:t>
    </dgm:pt>
    <dgm:pt modelId="{89CC7832-6716-48C3-8AF8-581EEC96AEE1}" type="parTrans" cxnId="{B4C99106-6B40-4C40-A236-D86E966D51BA}">
      <dgm:prSet/>
      <dgm:spPr/>
      <dgm:t>
        <a:bodyPr/>
        <a:lstStyle/>
        <a:p>
          <a:endParaRPr lang="fr-FR"/>
        </a:p>
      </dgm:t>
    </dgm:pt>
    <dgm:pt modelId="{664282BB-6827-4221-8162-A9B577157ED9}" type="sibTrans" cxnId="{B4C99106-6B40-4C40-A236-D86E966D51BA}">
      <dgm:prSet/>
      <dgm:spPr/>
      <dgm:t>
        <a:bodyPr/>
        <a:lstStyle/>
        <a:p>
          <a:endParaRPr lang="fr-FR"/>
        </a:p>
      </dgm:t>
    </dgm:pt>
    <dgm:pt modelId="{8316CCD3-EBD9-44C6-AD88-6CACA36A8AB7}">
      <dgm:prSet custT="1"/>
      <dgm:spPr/>
      <dgm:t>
        <a:bodyPr/>
        <a:lstStyle/>
        <a:p>
          <a:r>
            <a:rPr lang="ar-TN" sz="2400" b="1">
              <a:cs typeface="+mj-cs"/>
            </a:rPr>
            <a:t>السّبب</a:t>
          </a:r>
          <a:endParaRPr lang="fr-FR" sz="2400" b="1">
            <a:cs typeface="+mj-cs"/>
          </a:endParaRPr>
        </a:p>
      </dgm:t>
    </dgm:pt>
    <dgm:pt modelId="{37BE6118-83B1-4304-B15B-0A67C56893FE}" type="parTrans" cxnId="{1A4EC874-2D83-426B-8BB5-278F3A270E8C}">
      <dgm:prSet/>
      <dgm:spPr/>
      <dgm:t>
        <a:bodyPr/>
        <a:lstStyle/>
        <a:p>
          <a:endParaRPr lang="fr-FR"/>
        </a:p>
      </dgm:t>
    </dgm:pt>
    <dgm:pt modelId="{9C23CB8C-5C2D-422A-B037-1A0EA77D452A}" type="sibTrans" cxnId="{1A4EC874-2D83-426B-8BB5-278F3A270E8C}">
      <dgm:prSet/>
      <dgm:spPr/>
      <dgm:t>
        <a:bodyPr/>
        <a:lstStyle/>
        <a:p>
          <a:endParaRPr lang="fr-FR"/>
        </a:p>
      </dgm:t>
    </dgm:pt>
    <dgm:pt modelId="{FAF17A54-CFF2-46ED-BA2D-18E84711C713}">
      <dgm:prSet custT="1"/>
      <dgm:spPr/>
      <dgm:t>
        <a:bodyPr/>
        <a:lstStyle/>
        <a:p>
          <a:r>
            <a:rPr lang="ar-TN" sz="2400" b="1">
              <a:cs typeface="+mj-cs"/>
            </a:rPr>
            <a:t>ما ليس محلّ نزاع</a:t>
          </a:r>
          <a:endParaRPr lang="fr-FR" sz="2400" b="1">
            <a:cs typeface="+mj-cs"/>
          </a:endParaRPr>
        </a:p>
      </dgm:t>
    </dgm:pt>
    <dgm:pt modelId="{6DA80116-53D5-4B30-A7AF-9AAA5827BC77}" type="parTrans" cxnId="{474DC942-8FBE-424D-BC67-8471410B2E74}">
      <dgm:prSet/>
      <dgm:spPr/>
      <dgm:t>
        <a:bodyPr/>
        <a:lstStyle/>
        <a:p>
          <a:endParaRPr lang="fr-FR"/>
        </a:p>
      </dgm:t>
    </dgm:pt>
    <dgm:pt modelId="{DD852CF0-70BB-4408-A3F0-7BABB2E43EA3}" type="sibTrans" cxnId="{474DC942-8FBE-424D-BC67-8471410B2E74}">
      <dgm:prSet/>
      <dgm:spPr/>
      <dgm:t>
        <a:bodyPr/>
        <a:lstStyle/>
        <a:p>
          <a:endParaRPr lang="fr-FR"/>
        </a:p>
      </dgm:t>
    </dgm:pt>
    <dgm:pt modelId="{8A1D653D-CA05-45FD-AE81-001835F8C837}">
      <dgm:prSet custT="1"/>
      <dgm:spPr/>
      <dgm:t>
        <a:bodyPr/>
        <a:lstStyle/>
        <a:p>
          <a:r>
            <a:rPr lang="ar-TN" sz="2400" b="1">
              <a:cs typeface="+mj-cs"/>
            </a:rPr>
            <a:t>ما هو محلّ نزاع</a:t>
          </a:r>
          <a:endParaRPr lang="fr-FR" sz="2400" b="1">
            <a:cs typeface="+mj-cs"/>
          </a:endParaRPr>
        </a:p>
      </dgm:t>
    </dgm:pt>
    <dgm:pt modelId="{A606088E-D30F-45D9-BFD1-BDE1966A2B21}" type="parTrans" cxnId="{1F8158AF-CA83-4F98-B4C6-39F36E59CED5}">
      <dgm:prSet/>
      <dgm:spPr/>
      <dgm:t>
        <a:bodyPr/>
        <a:lstStyle/>
        <a:p>
          <a:endParaRPr lang="fr-FR"/>
        </a:p>
      </dgm:t>
    </dgm:pt>
    <dgm:pt modelId="{D596DCEC-FBFF-4405-BCA1-7143031FB896}" type="sibTrans" cxnId="{1F8158AF-CA83-4F98-B4C6-39F36E59CED5}">
      <dgm:prSet/>
      <dgm:spPr/>
      <dgm:t>
        <a:bodyPr/>
        <a:lstStyle/>
        <a:p>
          <a:endParaRPr lang="fr-FR"/>
        </a:p>
      </dgm:t>
    </dgm:pt>
    <dgm:pt modelId="{C6D00CBE-1D50-4590-BD59-ADFF302FF5A4}">
      <dgm:prSet custT="1"/>
      <dgm:spPr/>
      <dgm:t>
        <a:bodyPr/>
        <a:lstStyle/>
        <a:p>
          <a:r>
            <a:rPr lang="ar-TN" sz="2400" b="1">
              <a:cs typeface="+mj-cs"/>
            </a:rPr>
            <a:t>الشّرط</a:t>
          </a:r>
          <a:endParaRPr lang="fr-FR" sz="2400" b="1">
            <a:cs typeface="+mj-cs"/>
          </a:endParaRPr>
        </a:p>
      </dgm:t>
    </dgm:pt>
    <dgm:pt modelId="{15C2309B-5B7A-4444-A967-1CDAAB827471}" type="parTrans" cxnId="{CA2F4E38-4B52-424A-B5FE-8DF14656A9DE}">
      <dgm:prSet/>
      <dgm:spPr/>
      <dgm:t>
        <a:bodyPr/>
        <a:lstStyle/>
        <a:p>
          <a:endParaRPr lang="fr-FR"/>
        </a:p>
      </dgm:t>
    </dgm:pt>
    <dgm:pt modelId="{77B7AA37-056A-41FA-9A8D-3C8D35CC7D8D}" type="sibTrans" cxnId="{CA2F4E38-4B52-424A-B5FE-8DF14656A9DE}">
      <dgm:prSet/>
      <dgm:spPr/>
      <dgm:t>
        <a:bodyPr/>
        <a:lstStyle/>
        <a:p>
          <a:endParaRPr lang="fr-FR"/>
        </a:p>
      </dgm:t>
    </dgm:pt>
    <dgm:pt modelId="{16C9AD81-F17D-41E8-B7CC-E00EF714EA07}">
      <dgm:prSet custT="1"/>
      <dgm:spPr/>
      <dgm:t>
        <a:bodyPr/>
        <a:lstStyle/>
        <a:p>
          <a:r>
            <a:rPr lang="ar-TN" sz="2400" b="1">
              <a:cs typeface="+mj-cs"/>
            </a:rPr>
            <a:t>المانع</a:t>
          </a:r>
          <a:endParaRPr lang="fr-FR" sz="2400" b="1">
            <a:cs typeface="+mj-cs"/>
          </a:endParaRPr>
        </a:p>
      </dgm:t>
    </dgm:pt>
    <dgm:pt modelId="{98DC306E-3397-4F11-87CB-4CB4AA90EE4B}" type="parTrans" cxnId="{1804BC13-34F4-452D-A815-E68D5AEDF9A3}">
      <dgm:prSet/>
      <dgm:spPr/>
      <dgm:t>
        <a:bodyPr/>
        <a:lstStyle/>
        <a:p>
          <a:endParaRPr lang="fr-FR"/>
        </a:p>
      </dgm:t>
    </dgm:pt>
    <dgm:pt modelId="{C55EB3DB-9562-43DB-A237-2D33BC3CE4A4}" type="sibTrans" cxnId="{1804BC13-34F4-452D-A815-E68D5AEDF9A3}">
      <dgm:prSet/>
      <dgm:spPr/>
      <dgm:t>
        <a:bodyPr/>
        <a:lstStyle/>
        <a:p>
          <a:endParaRPr lang="fr-FR"/>
        </a:p>
      </dgm:t>
    </dgm:pt>
    <dgm:pt modelId="{AA3D7E42-B141-44C4-950E-46760F7F5BB9}">
      <dgm:prSet custT="1"/>
      <dgm:spPr/>
      <dgm:t>
        <a:bodyPr/>
        <a:lstStyle/>
        <a:p>
          <a:pPr rtl="1"/>
          <a:r>
            <a:rPr lang="ar-TN" sz="2400" b="1" dirty="0">
              <a:cs typeface="+mj-cs"/>
            </a:rPr>
            <a:t>الصّحّة </a:t>
          </a:r>
          <a:r>
            <a:rPr lang="ar-TN" sz="2400" b="1" dirty="0" smtClean="0">
              <a:cs typeface="+mj-cs"/>
            </a:rPr>
            <a:t>(والبطلان)</a:t>
          </a:r>
          <a:endParaRPr lang="fr-FR" sz="2400" b="1" dirty="0">
            <a:cs typeface="+mj-cs"/>
          </a:endParaRPr>
        </a:p>
      </dgm:t>
    </dgm:pt>
    <dgm:pt modelId="{4E3AC355-3924-4D5F-850A-993602AD6260}" type="parTrans" cxnId="{CCA1B129-8F06-479C-B010-AB96B70691F8}">
      <dgm:prSet/>
      <dgm:spPr/>
      <dgm:t>
        <a:bodyPr/>
        <a:lstStyle/>
        <a:p>
          <a:endParaRPr lang="fr-FR"/>
        </a:p>
      </dgm:t>
    </dgm:pt>
    <dgm:pt modelId="{DCBCCF6C-1742-4C2F-BA3B-D9900BB8E87B}" type="sibTrans" cxnId="{CCA1B129-8F06-479C-B010-AB96B70691F8}">
      <dgm:prSet/>
      <dgm:spPr/>
      <dgm:t>
        <a:bodyPr/>
        <a:lstStyle/>
        <a:p>
          <a:endParaRPr lang="fr-FR"/>
        </a:p>
      </dgm:t>
    </dgm:pt>
    <dgm:pt modelId="{DB709C88-C211-404C-8F1E-61C479FD3BBB}">
      <dgm:prSet custT="1"/>
      <dgm:spPr/>
      <dgm:t>
        <a:bodyPr/>
        <a:lstStyle/>
        <a:p>
          <a:r>
            <a:rPr lang="ar-TN" sz="2400" b="1">
              <a:cs typeface="+mj-cs"/>
            </a:rPr>
            <a:t>الرّخصة </a:t>
          </a:r>
          <a:r>
            <a:rPr lang="ar-TN" sz="2400" b="1" smtClean="0">
              <a:cs typeface="+mj-cs"/>
            </a:rPr>
            <a:t>(والعزيمة)</a:t>
          </a:r>
          <a:endParaRPr lang="fr-FR" sz="2400" b="1" dirty="0">
            <a:cs typeface="+mj-cs"/>
          </a:endParaRPr>
        </a:p>
      </dgm:t>
    </dgm:pt>
    <dgm:pt modelId="{AFA3EB2D-3DAA-4BB9-8EF2-F44A7002F507}" type="parTrans" cxnId="{2732C546-527F-4C12-92A8-9073460E3477}">
      <dgm:prSet/>
      <dgm:spPr/>
      <dgm:t>
        <a:bodyPr/>
        <a:lstStyle/>
        <a:p>
          <a:endParaRPr lang="fr-FR"/>
        </a:p>
      </dgm:t>
    </dgm:pt>
    <dgm:pt modelId="{F426EA10-A334-4EAA-BB1D-BB9E27DA98DC}" type="sibTrans" cxnId="{2732C546-527F-4C12-92A8-9073460E3477}">
      <dgm:prSet/>
      <dgm:spPr/>
      <dgm:t>
        <a:bodyPr/>
        <a:lstStyle/>
        <a:p>
          <a:endParaRPr lang="fr-FR"/>
        </a:p>
      </dgm:t>
    </dgm:pt>
    <dgm:pt modelId="{E9EBB049-8070-4E9E-9A7B-A775173E49FC}" type="pres">
      <dgm:prSet presAssocID="{A1817BD2-BEF0-48B8-BD10-A38D177FCC7A}" presName="hierChild1" presStyleCnt="0">
        <dgm:presLayoutVars>
          <dgm:orgChart val="1"/>
          <dgm:chPref val="1"/>
          <dgm:dir val="rev"/>
          <dgm:animOne val="branch"/>
          <dgm:animLvl val="lvl"/>
          <dgm:resizeHandles/>
        </dgm:presLayoutVars>
      </dgm:prSet>
      <dgm:spPr/>
      <dgm:t>
        <a:bodyPr/>
        <a:lstStyle/>
        <a:p>
          <a:endParaRPr lang="fr-FR"/>
        </a:p>
      </dgm:t>
    </dgm:pt>
    <dgm:pt modelId="{B17815E9-A9CB-4B85-B760-B799D23394BB}" type="pres">
      <dgm:prSet presAssocID="{E7CD190E-B1F4-4170-93EF-481044FC0B39}" presName="hierRoot1" presStyleCnt="0">
        <dgm:presLayoutVars>
          <dgm:hierBranch val="init"/>
        </dgm:presLayoutVars>
      </dgm:prSet>
      <dgm:spPr/>
    </dgm:pt>
    <dgm:pt modelId="{821E3530-30DD-4D8E-88E8-530794C23792}" type="pres">
      <dgm:prSet presAssocID="{E7CD190E-B1F4-4170-93EF-481044FC0B39}" presName="rootComposite1" presStyleCnt="0"/>
      <dgm:spPr/>
    </dgm:pt>
    <dgm:pt modelId="{1E7B7709-01B6-437F-A037-FB8F3598BDE2}" type="pres">
      <dgm:prSet presAssocID="{E7CD190E-B1F4-4170-93EF-481044FC0B39}" presName="rootText1" presStyleLbl="node0" presStyleIdx="0" presStyleCnt="1">
        <dgm:presLayoutVars>
          <dgm:chPref val="3"/>
        </dgm:presLayoutVars>
      </dgm:prSet>
      <dgm:spPr/>
      <dgm:t>
        <a:bodyPr/>
        <a:lstStyle/>
        <a:p>
          <a:endParaRPr lang="fr-FR"/>
        </a:p>
      </dgm:t>
    </dgm:pt>
    <dgm:pt modelId="{943B529E-75DD-45D8-80B8-DA7904415194}" type="pres">
      <dgm:prSet presAssocID="{E7CD190E-B1F4-4170-93EF-481044FC0B39}" presName="rootConnector1" presStyleLbl="node1" presStyleIdx="0" presStyleCnt="0"/>
      <dgm:spPr/>
      <dgm:t>
        <a:bodyPr/>
        <a:lstStyle/>
        <a:p>
          <a:endParaRPr lang="fr-FR"/>
        </a:p>
      </dgm:t>
    </dgm:pt>
    <dgm:pt modelId="{D70A9F9D-7219-4FB0-B1B9-E95CFCAEE873}" type="pres">
      <dgm:prSet presAssocID="{E7CD190E-B1F4-4170-93EF-481044FC0B39}" presName="hierChild2" presStyleCnt="0"/>
      <dgm:spPr/>
    </dgm:pt>
    <dgm:pt modelId="{3751FBCB-C00D-480A-84A2-BF129D1C7051}" type="pres">
      <dgm:prSet presAssocID="{26E1BE80-584C-4C02-A20D-E004EBFEEEB8}" presName="Name66" presStyleLbl="parChTrans1D2" presStyleIdx="0" presStyleCnt="3"/>
      <dgm:spPr/>
      <dgm:t>
        <a:bodyPr/>
        <a:lstStyle/>
        <a:p>
          <a:endParaRPr lang="fr-FR"/>
        </a:p>
      </dgm:t>
    </dgm:pt>
    <dgm:pt modelId="{EDA728D1-AE71-493E-AE97-22A35FA1A886}" type="pres">
      <dgm:prSet presAssocID="{D965B679-4630-4D7D-BAC6-0B5D10F4798B}" presName="hierRoot2" presStyleCnt="0">
        <dgm:presLayoutVars>
          <dgm:hierBranch val="init"/>
        </dgm:presLayoutVars>
      </dgm:prSet>
      <dgm:spPr/>
    </dgm:pt>
    <dgm:pt modelId="{0E2F5BAC-2AF8-4DBF-AE25-B363E4004220}" type="pres">
      <dgm:prSet presAssocID="{D965B679-4630-4D7D-BAC6-0B5D10F4798B}" presName="rootComposite" presStyleCnt="0"/>
      <dgm:spPr/>
    </dgm:pt>
    <dgm:pt modelId="{B5916C47-0C21-4D18-932B-D05D7B17624C}" type="pres">
      <dgm:prSet presAssocID="{D965B679-4630-4D7D-BAC6-0B5D10F4798B}" presName="rootText" presStyleLbl="node2" presStyleIdx="0" presStyleCnt="3" custScaleY="253457">
        <dgm:presLayoutVars>
          <dgm:chPref val="3"/>
        </dgm:presLayoutVars>
      </dgm:prSet>
      <dgm:spPr/>
      <dgm:t>
        <a:bodyPr/>
        <a:lstStyle/>
        <a:p>
          <a:endParaRPr lang="fr-FR"/>
        </a:p>
      </dgm:t>
    </dgm:pt>
    <dgm:pt modelId="{DEEB1924-2404-4320-A135-417BFE65C5A5}" type="pres">
      <dgm:prSet presAssocID="{D965B679-4630-4D7D-BAC6-0B5D10F4798B}" presName="rootConnector" presStyleLbl="node2" presStyleIdx="0" presStyleCnt="3"/>
      <dgm:spPr/>
      <dgm:t>
        <a:bodyPr/>
        <a:lstStyle/>
        <a:p>
          <a:endParaRPr lang="fr-FR"/>
        </a:p>
      </dgm:t>
    </dgm:pt>
    <dgm:pt modelId="{75590C4D-BBEE-4532-B89E-902715460D72}" type="pres">
      <dgm:prSet presAssocID="{D965B679-4630-4D7D-BAC6-0B5D10F4798B}" presName="hierChild4" presStyleCnt="0"/>
      <dgm:spPr/>
    </dgm:pt>
    <dgm:pt modelId="{E23EF0D2-B8BC-4B05-A1C0-0F33F515AC16}" type="pres">
      <dgm:prSet presAssocID="{9EBC8934-A41F-46AD-ACE8-0396D6A42F17}" presName="Name66" presStyleLbl="parChTrans1D3" presStyleIdx="0" presStyleCnt="5"/>
      <dgm:spPr/>
      <dgm:t>
        <a:bodyPr/>
        <a:lstStyle/>
        <a:p>
          <a:endParaRPr lang="fr-FR"/>
        </a:p>
      </dgm:t>
    </dgm:pt>
    <dgm:pt modelId="{7E9BBFCD-FFD4-42CF-9AE3-889A259A5199}" type="pres">
      <dgm:prSet presAssocID="{684BBAEE-5E9C-4142-A628-6EE338E9173C}" presName="hierRoot2" presStyleCnt="0">
        <dgm:presLayoutVars>
          <dgm:hierBranch val="init"/>
        </dgm:presLayoutVars>
      </dgm:prSet>
      <dgm:spPr/>
    </dgm:pt>
    <dgm:pt modelId="{F22FB5F7-ECE5-4CAA-A2E8-51833388BB06}" type="pres">
      <dgm:prSet presAssocID="{684BBAEE-5E9C-4142-A628-6EE338E9173C}" presName="rootComposite" presStyleCnt="0"/>
      <dgm:spPr/>
    </dgm:pt>
    <dgm:pt modelId="{33922F49-2DE1-48CB-AF92-9A677A650212}" type="pres">
      <dgm:prSet presAssocID="{684BBAEE-5E9C-4142-A628-6EE338E9173C}" presName="rootText" presStyleLbl="node3" presStyleIdx="0" presStyleCnt="5">
        <dgm:presLayoutVars>
          <dgm:chPref val="3"/>
        </dgm:presLayoutVars>
      </dgm:prSet>
      <dgm:spPr/>
      <dgm:t>
        <a:bodyPr/>
        <a:lstStyle/>
        <a:p>
          <a:endParaRPr lang="fr-FR"/>
        </a:p>
      </dgm:t>
    </dgm:pt>
    <dgm:pt modelId="{CEA2529E-D041-46D7-96B3-8ACD75AD38B0}" type="pres">
      <dgm:prSet presAssocID="{684BBAEE-5E9C-4142-A628-6EE338E9173C}" presName="rootConnector" presStyleLbl="node3" presStyleIdx="0" presStyleCnt="5"/>
      <dgm:spPr/>
      <dgm:t>
        <a:bodyPr/>
        <a:lstStyle/>
        <a:p>
          <a:endParaRPr lang="fr-FR"/>
        </a:p>
      </dgm:t>
    </dgm:pt>
    <dgm:pt modelId="{3177E0B8-C997-4CCA-9D86-BC0C9FC160AC}" type="pres">
      <dgm:prSet presAssocID="{684BBAEE-5E9C-4142-A628-6EE338E9173C}" presName="hierChild4" presStyleCnt="0"/>
      <dgm:spPr/>
    </dgm:pt>
    <dgm:pt modelId="{29181869-4390-44E4-9E84-CC3BB2ACB204}" type="pres">
      <dgm:prSet presAssocID="{684BBAEE-5E9C-4142-A628-6EE338E9173C}" presName="hierChild5" presStyleCnt="0"/>
      <dgm:spPr/>
    </dgm:pt>
    <dgm:pt modelId="{A967B05C-5AC8-43B8-AE70-15B2C1EB58F2}" type="pres">
      <dgm:prSet presAssocID="{ECCF5F30-475B-4EA7-A6FD-57EF4BA3AA22}" presName="Name66" presStyleLbl="parChTrans1D3" presStyleIdx="1" presStyleCnt="5"/>
      <dgm:spPr/>
      <dgm:t>
        <a:bodyPr/>
        <a:lstStyle/>
        <a:p>
          <a:endParaRPr lang="fr-FR"/>
        </a:p>
      </dgm:t>
    </dgm:pt>
    <dgm:pt modelId="{FA60142D-8AD0-407D-8401-3D51E9613033}" type="pres">
      <dgm:prSet presAssocID="{6403879B-E1FE-456F-8C38-E179145DED65}" presName="hierRoot2" presStyleCnt="0">
        <dgm:presLayoutVars>
          <dgm:hierBranch val="init"/>
        </dgm:presLayoutVars>
      </dgm:prSet>
      <dgm:spPr/>
    </dgm:pt>
    <dgm:pt modelId="{3B33783B-0B08-4B4C-B9A9-FB92C8A07460}" type="pres">
      <dgm:prSet presAssocID="{6403879B-E1FE-456F-8C38-E179145DED65}" presName="rootComposite" presStyleCnt="0"/>
      <dgm:spPr/>
    </dgm:pt>
    <dgm:pt modelId="{79B61EF7-A241-4E73-B1B4-D3DA6002327D}" type="pres">
      <dgm:prSet presAssocID="{6403879B-E1FE-456F-8C38-E179145DED65}" presName="rootText" presStyleLbl="node3" presStyleIdx="1" presStyleCnt="5">
        <dgm:presLayoutVars>
          <dgm:chPref val="3"/>
        </dgm:presLayoutVars>
      </dgm:prSet>
      <dgm:spPr/>
      <dgm:t>
        <a:bodyPr/>
        <a:lstStyle/>
        <a:p>
          <a:endParaRPr lang="fr-FR"/>
        </a:p>
      </dgm:t>
    </dgm:pt>
    <dgm:pt modelId="{C2943613-D798-4B43-BEDF-68BBB11A88D2}" type="pres">
      <dgm:prSet presAssocID="{6403879B-E1FE-456F-8C38-E179145DED65}" presName="rootConnector" presStyleLbl="node3" presStyleIdx="1" presStyleCnt="5"/>
      <dgm:spPr/>
      <dgm:t>
        <a:bodyPr/>
        <a:lstStyle/>
        <a:p>
          <a:endParaRPr lang="fr-FR"/>
        </a:p>
      </dgm:t>
    </dgm:pt>
    <dgm:pt modelId="{DAA314A9-0DA7-4CE7-B336-9A1DCE2877B9}" type="pres">
      <dgm:prSet presAssocID="{6403879B-E1FE-456F-8C38-E179145DED65}" presName="hierChild4" presStyleCnt="0"/>
      <dgm:spPr/>
    </dgm:pt>
    <dgm:pt modelId="{AE9ACEB0-EFBE-4917-9738-E0F8859E0C60}" type="pres">
      <dgm:prSet presAssocID="{6403879B-E1FE-456F-8C38-E179145DED65}" presName="hierChild5" presStyleCnt="0"/>
      <dgm:spPr/>
    </dgm:pt>
    <dgm:pt modelId="{A270970C-7DCF-4CD3-AB38-88BC41AA0C38}" type="pres">
      <dgm:prSet presAssocID="{89CC7832-6716-48C3-8AF8-581EEC96AEE1}" presName="Name66" presStyleLbl="parChTrans1D3" presStyleIdx="2" presStyleCnt="5"/>
      <dgm:spPr/>
      <dgm:t>
        <a:bodyPr/>
        <a:lstStyle/>
        <a:p>
          <a:endParaRPr lang="fr-FR"/>
        </a:p>
      </dgm:t>
    </dgm:pt>
    <dgm:pt modelId="{0883DA6B-74EF-4E63-B003-A5D2D5BC9CFA}" type="pres">
      <dgm:prSet presAssocID="{A748008F-ACAF-4475-AFC7-4A4F377020DC}" presName="hierRoot2" presStyleCnt="0">
        <dgm:presLayoutVars>
          <dgm:hierBranch val="init"/>
        </dgm:presLayoutVars>
      </dgm:prSet>
      <dgm:spPr/>
    </dgm:pt>
    <dgm:pt modelId="{D5F3EE33-1B44-4508-BD44-D6192DECC9EB}" type="pres">
      <dgm:prSet presAssocID="{A748008F-ACAF-4475-AFC7-4A4F377020DC}" presName="rootComposite" presStyleCnt="0"/>
      <dgm:spPr/>
    </dgm:pt>
    <dgm:pt modelId="{2C584822-C6A6-4EA0-90B0-78B4191E5833}" type="pres">
      <dgm:prSet presAssocID="{A748008F-ACAF-4475-AFC7-4A4F377020DC}" presName="rootText" presStyleLbl="node3" presStyleIdx="2" presStyleCnt="5" custScaleX="121690" custScaleY="128577">
        <dgm:presLayoutVars>
          <dgm:chPref val="3"/>
        </dgm:presLayoutVars>
      </dgm:prSet>
      <dgm:spPr/>
      <dgm:t>
        <a:bodyPr/>
        <a:lstStyle/>
        <a:p>
          <a:endParaRPr lang="fr-FR"/>
        </a:p>
      </dgm:t>
    </dgm:pt>
    <dgm:pt modelId="{BFEB72F8-06F3-4CBD-8A8F-4B414B78A0E0}" type="pres">
      <dgm:prSet presAssocID="{A748008F-ACAF-4475-AFC7-4A4F377020DC}" presName="rootConnector" presStyleLbl="node3" presStyleIdx="2" presStyleCnt="5"/>
      <dgm:spPr/>
      <dgm:t>
        <a:bodyPr/>
        <a:lstStyle/>
        <a:p>
          <a:endParaRPr lang="fr-FR"/>
        </a:p>
      </dgm:t>
    </dgm:pt>
    <dgm:pt modelId="{4A022801-0643-443B-A144-09B150B8ADBA}" type="pres">
      <dgm:prSet presAssocID="{A748008F-ACAF-4475-AFC7-4A4F377020DC}" presName="hierChild4" presStyleCnt="0"/>
      <dgm:spPr/>
    </dgm:pt>
    <dgm:pt modelId="{F705140F-6D5A-466D-8B30-975B5C066DB8}" type="pres">
      <dgm:prSet presAssocID="{A748008F-ACAF-4475-AFC7-4A4F377020DC}" presName="hierChild5" presStyleCnt="0"/>
      <dgm:spPr/>
    </dgm:pt>
    <dgm:pt modelId="{B91E759C-6B9B-42BC-86BC-C4BDD8E31FFB}" type="pres">
      <dgm:prSet presAssocID="{D965B679-4630-4D7D-BAC6-0B5D10F4798B}" presName="hierChild5" presStyleCnt="0"/>
      <dgm:spPr/>
    </dgm:pt>
    <dgm:pt modelId="{34B8EFD1-2420-43FA-B4EC-2A5C846B9524}" type="pres">
      <dgm:prSet presAssocID="{B76E7EA6-B588-4002-B9C2-E6BF4E7F5FA3}" presName="Name66" presStyleLbl="parChTrans1D2" presStyleIdx="1" presStyleCnt="3"/>
      <dgm:spPr/>
      <dgm:t>
        <a:bodyPr/>
        <a:lstStyle/>
        <a:p>
          <a:endParaRPr lang="fr-FR"/>
        </a:p>
      </dgm:t>
    </dgm:pt>
    <dgm:pt modelId="{B3F9611E-567D-4D12-96C8-93219C6BBE13}" type="pres">
      <dgm:prSet presAssocID="{5C58032F-030F-4FAB-8DE2-59D01E7329FF}" presName="hierRoot2" presStyleCnt="0">
        <dgm:presLayoutVars>
          <dgm:hierBranch val="init"/>
        </dgm:presLayoutVars>
      </dgm:prSet>
      <dgm:spPr/>
    </dgm:pt>
    <dgm:pt modelId="{860B81E9-0BF0-462D-A0FF-08D6B4E88566}" type="pres">
      <dgm:prSet presAssocID="{5C58032F-030F-4FAB-8DE2-59D01E7329FF}" presName="rootComposite" presStyleCnt="0"/>
      <dgm:spPr/>
    </dgm:pt>
    <dgm:pt modelId="{9F9DD316-3D77-486E-BCF7-26D074AD56FE}" type="pres">
      <dgm:prSet presAssocID="{5C58032F-030F-4FAB-8DE2-59D01E7329FF}" presName="rootText" presStyleLbl="node2" presStyleIdx="1" presStyleCnt="3" custScaleY="275501">
        <dgm:presLayoutVars>
          <dgm:chPref val="3"/>
        </dgm:presLayoutVars>
      </dgm:prSet>
      <dgm:spPr/>
      <dgm:t>
        <a:bodyPr/>
        <a:lstStyle/>
        <a:p>
          <a:endParaRPr lang="fr-FR"/>
        </a:p>
      </dgm:t>
    </dgm:pt>
    <dgm:pt modelId="{3AA0C073-6CA0-48AC-AA05-AD9D28C096BD}" type="pres">
      <dgm:prSet presAssocID="{5C58032F-030F-4FAB-8DE2-59D01E7329FF}" presName="rootConnector" presStyleLbl="node2" presStyleIdx="1" presStyleCnt="3"/>
      <dgm:spPr/>
      <dgm:t>
        <a:bodyPr/>
        <a:lstStyle/>
        <a:p>
          <a:endParaRPr lang="fr-FR"/>
        </a:p>
      </dgm:t>
    </dgm:pt>
    <dgm:pt modelId="{B137A31F-1DFE-4FB0-87C0-7AB6DEFD110F}" type="pres">
      <dgm:prSet presAssocID="{5C58032F-030F-4FAB-8DE2-59D01E7329FF}" presName="hierChild4" presStyleCnt="0"/>
      <dgm:spPr/>
    </dgm:pt>
    <dgm:pt modelId="{6AE4A650-7D6E-470A-A16A-AFB0EF9A4873}" type="pres">
      <dgm:prSet presAssocID="{6DA80116-53D5-4B30-A7AF-9AAA5827BC77}" presName="Name66" presStyleLbl="parChTrans1D3" presStyleIdx="3" presStyleCnt="5"/>
      <dgm:spPr/>
      <dgm:t>
        <a:bodyPr/>
        <a:lstStyle/>
        <a:p>
          <a:endParaRPr lang="fr-FR"/>
        </a:p>
      </dgm:t>
    </dgm:pt>
    <dgm:pt modelId="{5BD50939-32F0-4A4F-BC99-F14DE3AF5368}" type="pres">
      <dgm:prSet presAssocID="{FAF17A54-CFF2-46ED-BA2D-18E84711C713}" presName="hierRoot2" presStyleCnt="0">
        <dgm:presLayoutVars>
          <dgm:hierBranch val="init"/>
        </dgm:presLayoutVars>
      </dgm:prSet>
      <dgm:spPr/>
    </dgm:pt>
    <dgm:pt modelId="{33A090E5-8862-4936-8300-4517B6DA8F34}" type="pres">
      <dgm:prSet presAssocID="{FAF17A54-CFF2-46ED-BA2D-18E84711C713}" presName="rootComposite" presStyleCnt="0"/>
      <dgm:spPr/>
    </dgm:pt>
    <dgm:pt modelId="{664DB7D0-4904-4DA8-AB90-E18B6261BDC8}" type="pres">
      <dgm:prSet presAssocID="{FAF17A54-CFF2-46ED-BA2D-18E84711C713}" presName="rootText" presStyleLbl="node3" presStyleIdx="3" presStyleCnt="5" custScaleX="125238">
        <dgm:presLayoutVars>
          <dgm:chPref val="3"/>
        </dgm:presLayoutVars>
      </dgm:prSet>
      <dgm:spPr/>
      <dgm:t>
        <a:bodyPr/>
        <a:lstStyle/>
        <a:p>
          <a:endParaRPr lang="fr-FR"/>
        </a:p>
      </dgm:t>
    </dgm:pt>
    <dgm:pt modelId="{B1328A06-687F-4E36-83A9-96F33C1C1606}" type="pres">
      <dgm:prSet presAssocID="{FAF17A54-CFF2-46ED-BA2D-18E84711C713}" presName="rootConnector" presStyleLbl="node3" presStyleIdx="3" presStyleCnt="5"/>
      <dgm:spPr/>
      <dgm:t>
        <a:bodyPr/>
        <a:lstStyle/>
        <a:p>
          <a:endParaRPr lang="fr-FR"/>
        </a:p>
      </dgm:t>
    </dgm:pt>
    <dgm:pt modelId="{0824EA54-1655-441E-9030-ABDD9CD5DD65}" type="pres">
      <dgm:prSet presAssocID="{FAF17A54-CFF2-46ED-BA2D-18E84711C713}" presName="hierChild4" presStyleCnt="0"/>
      <dgm:spPr/>
    </dgm:pt>
    <dgm:pt modelId="{9E3889E8-43A1-4DB1-B4C5-82553CE5F830}" type="pres">
      <dgm:prSet presAssocID="{37BE6118-83B1-4304-B15B-0A67C56893FE}" presName="Name66" presStyleLbl="parChTrans1D4" presStyleIdx="0" presStyleCnt="5"/>
      <dgm:spPr/>
      <dgm:t>
        <a:bodyPr/>
        <a:lstStyle/>
        <a:p>
          <a:endParaRPr lang="fr-FR"/>
        </a:p>
      </dgm:t>
    </dgm:pt>
    <dgm:pt modelId="{39BE69FF-01EC-4598-9623-8A4B4488871A}" type="pres">
      <dgm:prSet presAssocID="{8316CCD3-EBD9-44C6-AD88-6CACA36A8AB7}" presName="hierRoot2" presStyleCnt="0">
        <dgm:presLayoutVars>
          <dgm:hierBranch val="init"/>
        </dgm:presLayoutVars>
      </dgm:prSet>
      <dgm:spPr/>
    </dgm:pt>
    <dgm:pt modelId="{1232AEA5-04A2-4122-9214-3EB962B30AF4}" type="pres">
      <dgm:prSet presAssocID="{8316CCD3-EBD9-44C6-AD88-6CACA36A8AB7}" presName="rootComposite" presStyleCnt="0"/>
      <dgm:spPr/>
    </dgm:pt>
    <dgm:pt modelId="{36464910-035E-4755-B752-1D4DC5EA1804}" type="pres">
      <dgm:prSet presAssocID="{8316CCD3-EBD9-44C6-AD88-6CACA36A8AB7}" presName="rootText" presStyleLbl="node4" presStyleIdx="0" presStyleCnt="5">
        <dgm:presLayoutVars>
          <dgm:chPref val="3"/>
        </dgm:presLayoutVars>
      </dgm:prSet>
      <dgm:spPr/>
      <dgm:t>
        <a:bodyPr/>
        <a:lstStyle/>
        <a:p>
          <a:endParaRPr lang="fr-FR"/>
        </a:p>
      </dgm:t>
    </dgm:pt>
    <dgm:pt modelId="{0E8AD7C5-5B31-4632-83AB-AAE4C12EA001}" type="pres">
      <dgm:prSet presAssocID="{8316CCD3-EBD9-44C6-AD88-6CACA36A8AB7}" presName="rootConnector" presStyleLbl="node4" presStyleIdx="0" presStyleCnt="5"/>
      <dgm:spPr/>
      <dgm:t>
        <a:bodyPr/>
        <a:lstStyle/>
        <a:p>
          <a:endParaRPr lang="fr-FR"/>
        </a:p>
      </dgm:t>
    </dgm:pt>
    <dgm:pt modelId="{A2DACD7C-A689-4ED9-B4A1-9EAEFD316BFC}" type="pres">
      <dgm:prSet presAssocID="{8316CCD3-EBD9-44C6-AD88-6CACA36A8AB7}" presName="hierChild4" presStyleCnt="0"/>
      <dgm:spPr/>
    </dgm:pt>
    <dgm:pt modelId="{91C99177-3C7C-4355-9DDC-4E521226801B}" type="pres">
      <dgm:prSet presAssocID="{8316CCD3-EBD9-44C6-AD88-6CACA36A8AB7}" presName="hierChild5" presStyleCnt="0"/>
      <dgm:spPr/>
    </dgm:pt>
    <dgm:pt modelId="{2B7C6B37-71BF-4270-A6C0-1C50874AD50C}" type="pres">
      <dgm:prSet presAssocID="{15C2309B-5B7A-4444-A967-1CDAAB827471}" presName="Name66" presStyleLbl="parChTrans1D4" presStyleIdx="1" presStyleCnt="5"/>
      <dgm:spPr/>
      <dgm:t>
        <a:bodyPr/>
        <a:lstStyle/>
        <a:p>
          <a:endParaRPr lang="fr-FR"/>
        </a:p>
      </dgm:t>
    </dgm:pt>
    <dgm:pt modelId="{7C15C1C2-B19A-4CB5-8EA9-8CD70BBB0C69}" type="pres">
      <dgm:prSet presAssocID="{C6D00CBE-1D50-4590-BD59-ADFF302FF5A4}" presName="hierRoot2" presStyleCnt="0">
        <dgm:presLayoutVars>
          <dgm:hierBranch val="init"/>
        </dgm:presLayoutVars>
      </dgm:prSet>
      <dgm:spPr/>
    </dgm:pt>
    <dgm:pt modelId="{D99D7B15-530D-4437-B4B7-161E54725FEA}" type="pres">
      <dgm:prSet presAssocID="{C6D00CBE-1D50-4590-BD59-ADFF302FF5A4}" presName="rootComposite" presStyleCnt="0"/>
      <dgm:spPr/>
    </dgm:pt>
    <dgm:pt modelId="{9A446A2F-AA96-45B0-9082-B0E964A1FF3C}" type="pres">
      <dgm:prSet presAssocID="{C6D00CBE-1D50-4590-BD59-ADFF302FF5A4}" presName="rootText" presStyleLbl="node4" presStyleIdx="1" presStyleCnt="5">
        <dgm:presLayoutVars>
          <dgm:chPref val="3"/>
        </dgm:presLayoutVars>
      </dgm:prSet>
      <dgm:spPr/>
      <dgm:t>
        <a:bodyPr/>
        <a:lstStyle/>
        <a:p>
          <a:endParaRPr lang="fr-FR"/>
        </a:p>
      </dgm:t>
    </dgm:pt>
    <dgm:pt modelId="{0DF630A1-D475-4AC2-A41D-0E1B6F18070A}" type="pres">
      <dgm:prSet presAssocID="{C6D00CBE-1D50-4590-BD59-ADFF302FF5A4}" presName="rootConnector" presStyleLbl="node4" presStyleIdx="1" presStyleCnt="5"/>
      <dgm:spPr/>
      <dgm:t>
        <a:bodyPr/>
        <a:lstStyle/>
        <a:p>
          <a:endParaRPr lang="fr-FR"/>
        </a:p>
      </dgm:t>
    </dgm:pt>
    <dgm:pt modelId="{CBEDA719-A046-4ECA-8B3B-80E43A28FAF0}" type="pres">
      <dgm:prSet presAssocID="{C6D00CBE-1D50-4590-BD59-ADFF302FF5A4}" presName="hierChild4" presStyleCnt="0"/>
      <dgm:spPr/>
    </dgm:pt>
    <dgm:pt modelId="{8C1F9C3F-3C82-4373-A692-ABD61A83CF21}" type="pres">
      <dgm:prSet presAssocID="{C6D00CBE-1D50-4590-BD59-ADFF302FF5A4}" presName="hierChild5" presStyleCnt="0"/>
      <dgm:spPr/>
    </dgm:pt>
    <dgm:pt modelId="{766B9B3F-D566-414A-8C53-9356A2CFBE82}" type="pres">
      <dgm:prSet presAssocID="{98DC306E-3397-4F11-87CB-4CB4AA90EE4B}" presName="Name66" presStyleLbl="parChTrans1D4" presStyleIdx="2" presStyleCnt="5"/>
      <dgm:spPr/>
      <dgm:t>
        <a:bodyPr/>
        <a:lstStyle/>
        <a:p>
          <a:endParaRPr lang="fr-FR"/>
        </a:p>
      </dgm:t>
    </dgm:pt>
    <dgm:pt modelId="{7CEBC862-4142-4988-9E76-2B248A6A0F89}" type="pres">
      <dgm:prSet presAssocID="{16C9AD81-F17D-41E8-B7CC-E00EF714EA07}" presName="hierRoot2" presStyleCnt="0">
        <dgm:presLayoutVars>
          <dgm:hierBranch val="init"/>
        </dgm:presLayoutVars>
      </dgm:prSet>
      <dgm:spPr/>
    </dgm:pt>
    <dgm:pt modelId="{6D4D4A8C-80EC-4D4A-A687-3CB8085AD039}" type="pres">
      <dgm:prSet presAssocID="{16C9AD81-F17D-41E8-B7CC-E00EF714EA07}" presName="rootComposite" presStyleCnt="0"/>
      <dgm:spPr/>
    </dgm:pt>
    <dgm:pt modelId="{96668970-E892-4DF7-B0A1-333083B95570}" type="pres">
      <dgm:prSet presAssocID="{16C9AD81-F17D-41E8-B7CC-E00EF714EA07}" presName="rootText" presStyleLbl="node4" presStyleIdx="2" presStyleCnt="5">
        <dgm:presLayoutVars>
          <dgm:chPref val="3"/>
        </dgm:presLayoutVars>
      </dgm:prSet>
      <dgm:spPr/>
      <dgm:t>
        <a:bodyPr/>
        <a:lstStyle/>
        <a:p>
          <a:endParaRPr lang="fr-FR"/>
        </a:p>
      </dgm:t>
    </dgm:pt>
    <dgm:pt modelId="{7E302F4F-BB7E-4224-937C-492603BAA2D7}" type="pres">
      <dgm:prSet presAssocID="{16C9AD81-F17D-41E8-B7CC-E00EF714EA07}" presName="rootConnector" presStyleLbl="node4" presStyleIdx="2" presStyleCnt="5"/>
      <dgm:spPr/>
      <dgm:t>
        <a:bodyPr/>
        <a:lstStyle/>
        <a:p>
          <a:endParaRPr lang="fr-FR"/>
        </a:p>
      </dgm:t>
    </dgm:pt>
    <dgm:pt modelId="{4D009B13-1372-45C6-A8AB-91A2AFDF04F8}" type="pres">
      <dgm:prSet presAssocID="{16C9AD81-F17D-41E8-B7CC-E00EF714EA07}" presName="hierChild4" presStyleCnt="0"/>
      <dgm:spPr/>
    </dgm:pt>
    <dgm:pt modelId="{C3FDB4B4-C5F9-408A-9126-D80F6CC7EDB0}" type="pres">
      <dgm:prSet presAssocID="{16C9AD81-F17D-41E8-B7CC-E00EF714EA07}" presName="hierChild5" presStyleCnt="0"/>
      <dgm:spPr/>
    </dgm:pt>
    <dgm:pt modelId="{AC43011C-95F1-4211-97D9-045A6460C2BD}" type="pres">
      <dgm:prSet presAssocID="{FAF17A54-CFF2-46ED-BA2D-18E84711C713}" presName="hierChild5" presStyleCnt="0"/>
      <dgm:spPr/>
    </dgm:pt>
    <dgm:pt modelId="{803866A7-5F99-46CD-B2CE-A1FC2C3A82B9}" type="pres">
      <dgm:prSet presAssocID="{A606088E-D30F-45D9-BFD1-BDE1966A2B21}" presName="Name66" presStyleLbl="parChTrans1D3" presStyleIdx="4" presStyleCnt="5"/>
      <dgm:spPr/>
      <dgm:t>
        <a:bodyPr/>
        <a:lstStyle/>
        <a:p>
          <a:endParaRPr lang="fr-FR"/>
        </a:p>
      </dgm:t>
    </dgm:pt>
    <dgm:pt modelId="{F31829E3-9A1D-4046-92D3-86D64B721B62}" type="pres">
      <dgm:prSet presAssocID="{8A1D653D-CA05-45FD-AE81-001835F8C837}" presName="hierRoot2" presStyleCnt="0">
        <dgm:presLayoutVars>
          <dgm:hierBranch val="init"/>
        </dgm:presLayoutVars>
      </dgm:prSet>
      <dgm:spPr/>
    </dgm:pt>
    <dgm:pt modelId="{923F47E8-3B3B-4FE0-BF4F-4ABEC410F04C}" type="pres">
      <dgm:prSet presAssocID="{8A1D653D-CA05-45FD-AE81-001835F8C837}" presName="rootComposite" presStyleCnt="0"/>
      <dgm:spPr/>
    </dgm:pt>
    <dgm:pt modelId="{4ABEAC41-0209-4CEC-92D3-B8F4EE362510}" type="pres">
      <dgm:prSet presAssocID="{8A1D653D-CA05-45FD-AE81-001835F8C837}" presName="rootText" presStyleLbl="node3" presStyleIdx="4" presStyleCnt="5" custScaleX="125239">
        <dgm:presLayoutVars>
          <dgm:chPref val="3"/>
        </dgm:presLayoutVars>
      </dgm:prSet>
      <dgm:spPr/>
      <dgm:t>
        <a:bodyPr/>
        <a:lstStyle/>
        <a:p>
          <a:endParaRPr lang="fr-FR"/>
        </a:p>
      </dgm:t>
    </dgm:pt>
    <dgm:pt modelId="{9696F5B1-42B8-46B3-8ABB-4D249B48C75B}" type="pres">
      <dgm:prSet presAssocID="{8A1D653D-CA05-45FD-AE81-001835F8C837}" presName="rootConnector" presStyleLbl="node3" presStyleIdx="4" presStyleCnt="5"/>
      <dgm:spPr/>
      <dgm:t>
        <a:bodyPr/>
        <a:lstStyle/>
        <a:p>
          <a:endParaRPr lang="fr-FR"/>
        </a:p>
      </dgm:t>
    </dgm:pt>
    <dgm:pt modelId="{104AC296-03B8-46B8-82D7-231CB3290782}" type="pres">
      <dgm:prSet presAssocID="{8A1D653D-CA05-45FD-AE81-001835F8C837}" presName="hierChild4" presStyleCnt="0"/>
      <dgm:spPr/>
    </dgm:pt>
    <dgm:pt modelId="{4AA8C627-E146-466A-9D4F-53B08BA786D1}" type="pres">
      <dgm:prSet presAssocID="{4E3AC355-3924-4D5F-850A-993602AD6260}" presName="Name66" presStyleLbl="parChTrans1D4" presStyleIdx="3" presStyleCnt="5"/>
      <dgm:spPr/>
      <dgm:t>
        <a:bodyPr/>
        <a:lstStyle/>
        <a:p>
          <a:endParaRPr lang="fr-FR"/>
        </a:p>
      </dgm:t>
    </dgm:pt>
    <dgm:pt modelId="{15CB2675-1666-4109-A2DF-3BF07A94669E}" type="pres">
      <dgm:prSet presAssocID="{AA3D7E42-B141-44C4-950E-46760F7F5BB9}" presName="hierRoot2" presStyleCnt="0">
        <dgm:presLayoutVars>
          <dgm:hierBranch val="init"/>
        </dgm:presLayoutVars>
      </dgm:prSet>
      <dgm:spPr/>
    </dgm:pt>
    <dgm:pt modelId="{A202B68E-6BD2-4E44-9ECA-EC12341CE1EB}" type="pres">
      <dgm:prSet presAssocID="{AA3D7E42-B141-44C4-950E-46760F7F5BB9}" presName="rootComposite" presStyleCnt="0"/>
      <dgm:spPr/>
    </dgm:pt>
    <dgm:pt modelId="{0826426B-3478-4A10-A310-D746CDCB426B}" type="pres">
      <dgm:prSet presAssocID="{AA3D7E42-B141-44C4-950E-46760F7F5BB9}" presName="rootText" presStyleLbl="node4" presStyleIdx="3" presStyleCnt="5" custScaleX="129137">
        <dgm:presLayoutVars>
          <dgm:chPref val="3"/>
        </dgm:presLayoutVars>
      </dgm:prSet>
      <dgm:spPr/>
      <dgm:t>
        <a:bodyPr/>
        <a:lstStyle/>
        <a:p>
          <a:endParaRPr lang="fr-FR"/>
        </a:p>
      </dgm:t>
    </dgm:pt>
    <dgm:pt modelId="{7C27DF16-2E29-496A-A993-70FD46882D6F}" type="pres">
      <dgm:prSet presAssocID="{AA3D7E42-B141-44C4-950E-46760F7F5BB9}" presName="rootConnector" presStyleLbl="node4" presStyleIdx="3" presStyleCnt="5"/>
      <dgm:spPr/>
      <dgm:t>
        <a:bodyPr/>
        <a:lstStyle/>
        <a:p>
          <a:endParaRPr lang="fr-FR"/>
        </a:p>
      </dgm:t>
    </dgm:pt>
    <dgm:pt modelId="{9F09B925-C87E-458E-90D1-8F4899673E30}" type="pres">
      <dgm:prSet presAssocID="{AA3D7E42-B141-44C4-950E-46760F7F5BB9}" presName="hierChild4" presStyleCnt="0"/>
      <dgm:spPr/>
    </dgm:pt>
    <dgm:pt modelId="{21E94E9F-0268-4355-8C60-387611C9651A}" type="pres">
      <dgm:prSet presAssocID="{AA3D7E42-B141-44C4-950E-46760F7F5BB9}" presName="hierChild5" presStyleCnt="0"/>
      <dgm:spPr/>
    </dgm:pt>
    <dgm:pt modelId="{87AB922C-8422-4CC4-9739-2F25847C1B3D}" type="pres">
      <dgm:prSet presAssocID="{AFA3EB2D-3DAA-4BB9-8EF2-F44A7002F507}" presName="Name66" presStyleLbl="parChTrans1D4" presStyleIdx="4" presStyleCnt="5"/>
      <dgm:spPr/>
      <dgm:t>
        <a:bodyPr/>
        <a:lstStyle/>
        <a:p>
          <a:endParaRPr lang="fr-FR"/>
        </a:p>
      </dgm:t>
    </dgm:pt>
    <dgm:pt modelId="{A2E506DF-1B0C-45FF-8C86-0E048E6ADFD8}" type="pres">
      <dgm:prSet presAssocID="{DB709C88-C211-404C-8F1E-61C479FD3BBB}" presName="hierRoot2" presStyleCnt="0">
        <dgm:presLayoutVars>
          <dgm:hierBranch val="init"/>
        </dgm:presLayoutVars>
      </dgm:prSet>
      <dgm:spPr/>
    </dgm:pt>
    <dgm:pt modelId="{E04C727F-EB43-48AD-8B8C-20EF7CFE1C9A}" type="pres">
      <dgm:prSet presAssocID="{DB709C88-C211-404C-8F1E-61C479FD3BBB}" presName="rootComposite" presStyleCnt="0"/>
      <dgm:spPr/>
    </dgm:pt>
    <dgm:pt modelId="{9F4BA7E0-28FC-46E1-A293-272A386DBD91}" type="pres">
      <dgm:prSet presAssocID="{DB709C88-C211-404C-8F1E-61C479FD3BBB}" presName="rootText" presStyleLbl="node4" presStyleIdx="4" presStyleCnt="5" custScaleX="133993">
        <dgm:presLayoutVars>
          <dgm:chPref val="3"/>
        </dgm:presLayoutVars>
      </dgm:prSet>
      <dgm:spPr/>
      <dgm:t>
        <a:bodyPr/>
        <a:lstStyle/>
        <a:p>
          <a:endParaRPr lang="fr-FR"/>
        </a:p>
      </dgm:t>
    </dgm:pt>
    <dgm:pt modelId="{E11A57D9-1CA8-4CC7-B389-6870A8A8745F}" type="pres">
      <dgm:prSet presAssocID="{DB709C88-C211-404C-8F1E-61C479FD3BBB}" presName="rootConnector" presStyleLbl="node4" presStyleIdx="4" presStyleCnt="5"/>
      <dgm:spPr/>
      <dgm:t>
        <a:bodyPr/>
        <a:lstStyle/>
        <a:p>
          <a:endParaRPr lang="fr-FR"/>
        </a:p>
      </dgm:t>
    </dgm:pt>
    <dgm:pt modelId="{67DAF0B4-4908-49B3-83F8-55E1E6B24536}" type="pres">
      <dgm:prSet presAssocID="{DB709C88-C211-404C-8F1E-61C479FD3BBB}" presName="hierChild4" presStyleCnt="0"/>
      <dgm:spPr/>
    </dgm:pt>
    <dgm:pt modelId="{8325E4B6-35D7-403A-BFE1-F8A3ACA49F36}" type="pres">
      <dgm:prSet presAssocID="{DB709C88-C211-404C-8F1E-61C479FD3BBB}" presName="hierChild5" presStyleCnt="0"/>
      <dgm:spPr/>
    </dgm:pt>
    <dgm:pt modelId="{10999DF4-A435-437C-8DAA-4213EBABA0C0}" type="pres">
      <dgm:prSet presAssocID="{8A1D653D-CA05-45FD-AE81-001835F8C837}" presName="hierChild5" presStyleCnt="0"/>
      <dgm:spPr/>
    </dgm:pt>
    <dgm:pt modelId="{C68CEF17-B382-40E3-9046-467B4983A49E}" type="pres">
      <dgm:prSet presAssocID="{5C58032F-030F-4FAB-8DE2-59D01E7329FF}" presName="hierChild5" presStyleCnt="0"/>
      <dgm:spPr/>
    </dgm:pt>
    <dgm:pt modelId="{6919A741-78DB-49E3-A930-F21E2DCCE63B}" type="pres">
      <dgm:prSet presAssocID="{7E5258C9-3CE1-42D3-928B-44804C511AFA}" presName="Name66" presStyleLbl="parChTrans1D2" presStyleIdx="2" presStyleCnt="3"/>
      <dgm:spPr/>
      <dgm:t>
        <a:bodyPr/>
        <a:lstStyle/>
        <a:p>
          <a:endParaRPr lang="fr-FR"/>
        </a:p>
      </dgm:t>
    </dgm:pt>
    <dgm:pt modelId="{BE4C1C42-99DB-407A-A335-B6F6C26CE39A}" type="pres">
      <dgm:prSet presAssocID="{0206517D-FD72-4267-8B60-989185AA410A}" presName="hierRoot2" presStyleCnt="0">
        <dgm:presLayoutVars>
          <dgm:hierBranch val="init"/>
        </dgm:presLayoutVars>
      </dgm:prSet>
      <dgm:spPr/>
    </dgm:pt>
    <dgm:pt modelId="{4F002958-30A8-4F4F-B92C-24BB37968252}" type="pres">
      <dgm:prSet presAssocID="{0206517D-FD72-4267-8B60-989185AA410A}" presName="rootComposite" presStyleCnt="0"/>
      <dgm:spPr/>
    </dgm:pt>
    <dgm:pt modelId="{83438283-6F45-4A3B-92D0-985C388B9306}" type="pres">
      <dgm:prSet presAssocID="{0206517D-FD72-4267-8B60-989185AA410A}" presName="rootText" presStyleLbl="node2" presStyleIdx="2" presStyleCnt="3">
        <dgm:presLayoutVars>
          <dgm:chPref val="3"/>
        </dgm:presLayoutVars>
      </dgm:prSet>
      <dgm:spPr/>
      <dgm:t>
        <a:bodyPr/>
        <a:lstStyle/>
        <a:p>
          <a:endParaRPr lang="fr-FR"/>
        </a:p>
      </dgm:t>
    </dgm:pt>
    <dgm:pt modelId="{A7480C2F-F5FE-425A-9B39-FBEBCEF74C1D}" type="pres">
      <dgm:prSet presAssocID="{0206517D-FD72-4267-8B60-989185AA410A}" presName="rootConnector" presStyleLbl="node2" presStyleIdx="2" presStyleCnt="3"/>
      <dgm:spPr/>
      <dgm:t>
        <a:bodyPr/>
        <a:lstStyle/>
        <a:p>
          <a:endParaRPr lang="fr-FR"/>
        </a:p>
      </dgm:t>
    </dgm:pt>
    <dgm:pt modelId="{416FC8D9-DDFA-4274-9F73-DF6898590A7D}" type="pres">
      <dgm:prSet presAssocID="{0206517D-FD72-4267-8B60-989185AA410A}" presName="hierChild4" presStyleCnt="0"/>
      <dgm:spPr/>
    </dgm:pt>
    <dgm:pt modelId="{1BE7EA97-B019-41AA-B1E5-432EB5C97A3A}" type="pres">
      <dgm:prSet presAssocID="{0206517D-FD72-4267-8B60-989185AA410A}" presName="hierChild5" presStyleCnt="0"/>
      <dgm:spPr/>
    </dgm:pt>
    <dgm:pt modelId="{68AA4A62-1EA1-4E73-8F0B-3CEC5563EA6A}" type="pres">
      <dgm:prSet presAssocID="{E7CD190E-B1F4-4170-93EF-481044FC0B39}" presName="hierChild3" presStyleCnt="0"/>
      <dgm:spPr/>
    </dgm:pt>
  </dgm:ptLst>
  <dgm:cxnLst>
    <dgm:cxn modelId="{FF03937D-BC07-4CF8-B6B9-7EE48453CEB9}" type="presOf" srcId="{5C58032F-030F-4FAB-8DE2-59D01E7329FF}" destId="{3AA0C073-6CA0-48AC-AA05-AD9D28C096BD}" srcOrd="1" destOrd="0" presId="urn:microsoft.com/office/officeart/2009/3/layout/HorizontalOrganizationChart"/>
    <dgm:cxn modelId="{984F6C86-9FE3-49A5-A652-6C55A933D4DC}" type="presOf" srcId="{A748008F-ACAF-4475-AFC7-4A4F377020DC}" destId="{2C584822-C6A6-4EA0-90B0-78B4191E5833}" srcOrd="0" destOrd="0" presId="urn:microsoft.com/office/officeart/2009/3/layout/HorizontalOrganizationChart"/>
    <dgm:cxn modelId="{A423DA65-28B5-4A23-8F59-6645BE7EBD70}" type="presOf" srcId="{0206517D-FD72-4267-8B60-989185AA410A}" destId="{83438283-6F45-4A3B-92D0-985C388B9306}" srcOrd="0" destOrd="0" presId="urn:microsoft.com/office/officeart/2009/3/layout/HorizontalOrganizationChart"/>
    <dgm:cxn modelId="{5DDF6658-51EA-41BF-926E-DCCEDCE2F639}" type="presOf" srcId="{98DC306E-3397-4F11-87CB-4CB4AA90EE4B}" destId="{766B9B3F-D566-414A-8C53-9356A2CFBE82}" srcOrd="0" destOrd="0" presId="urn:microsoft.com/office/officeart/2009/3/layout/HorizontalOrganizationChart"/>
    <dgm:cxn modelId="{BF59415B-F2C6-4854-89C0-089A3A3470FD}" type="presOf" srcId="{C6D00CBE-1D50-4590-BD59-ADFF302FF5A4}" destId="{9A446A2F-AA96-45B0-9082-B0E964A1FF3C}" srcOrd="0" destOrd="0" presId="urn:microsoft.com/office/officeart/2009/3/layout/HorizontalOrganizationChart"/>
    <dgm:cxn modelId="{6644BA43-D3A5-4A8B-A3B5-749245DB6046}" type="presOf" srcId="{ECCF5F30-475B-4EA7-A6FD-57EF4BA3AA22}" destId="{A967B05C-5AC8-43B8-AE70-15B2C1EB58F2}" srcOrd="0" destOrd="0" presId="urn:microsoft.com/office/officeart/2009/3/layout/HorizontalOrganizationChart"/>
    <dgm:cxn modelId="{C7F233B4-3C5B-46D3-A4FE-870B7A1046E9}" type="presOf" srcId="{8316CCD3-EBD9-44C6-AD88-6CACA36A8AB7}" destId="{0E8AD7C5-5B31-4632-83AB-AAE4C12EA001}" srcOrd="1" destOrd="0" presId="urn:microsoft.com/office/officeart/2009/3/layout/HorizontalOrganizationChart"/>
    <dgm:cxn modelId="{BBDC1828-2EF6-4FA1-8A79-29C01DFCD6A5}" type="presOf" srcId="{684BBAEE-5E9C-4142-A628-6EE338E9173C}" destId="{33922F49-2DE1-48CB-AF92-9A677A650212}" srcOrd="0" destOrd="0" presId="urn:microsoft.com/office/officeart/2009/3/layout/HorizontalOrganizationChart"/>
    <dgm:cxn modelId="{E49FCF62-6522-47A4-BC48-BC26D2DD3947}" type="presOf" srcId="{15C2309B-5B7A-4444-A967-1CDAAB827471}" destId="{2B7C6B37-71BF-4270-A6C0-1C50874AD50C}" srcOrd="0" destOrd="0" presId="urn:microsoft.com/office/officeart/2009/3/layout/HorizontalOrganizationChart"/>
    <dgm:cxn modelId="{41034BA4-B021-43F4-909D-BC5471E9B087}" type="presOf" srcId="{E7CD190E-B1F4-4170-93EF-481044FC0B39}" destId="{1E7B7709-01B6-437F-A037-FB8F3598BDE2}" srcOrd="0" destOrd="0" presId="urn:microsoft.com/office/officeart/2009/3/layout/HorizontalOrganizationChart"/>
    <dgm:cxn modelId="{546FAD5D-FDA1-4ACD-892C-49F3E80B1490}" type="presOf" srcId="{7E5258C9-3CE1-42D3-928B-44804C511AFA}" destId="{6919A741-78DB-49E3-A930-F21E2DCCE63B}" srcOrd="0" destOrd="0" presId="urn:microsoft.com/office/officeart/2009/3/layout/HorizontalOrganizationChart"/>
    <dgm:cxn modelId="{C9C42B18-A919-485A-819B-B79CED5BC33F}" type="presOf" srcId="{6403879B-E1FE-456F-8C38-E179145DED65}" destId="{C2943613-D798-4B43-BEDF-68BBB11A88D2}" srcOrd="1" destOrd="0" presId="urn:microsoft.com/office/officeart/2009/3/layout/HorizontalOrganizationChart"/>
    <dgm:cxn modelId="{1F8158AF-CA83-4F98-B4C6-39F36E59CED5}" srcId="{5C58032F-030F-4FAB-8DE2-59D01E7329FF}" destId="{8A1D653D-CA05-45FD-AE81-001835F8C837}" srcOrd="1" destOrd="0" parTransId="{A606088E-D30F-45D9-BFD1-BDE1966A2B21}" sibTransId="{D596DCEC-FBFF-4405-BCA1-7143031FB896}"/>
    <dgm:cxn modelId="{432247E8-CFCE-4034-99E6-E25DE46F0E60}" type="presOf" srcId="{8316CCD3-EBD9-44C6-AD88-6CACA36A8AB7}" destId="{36464910-035E-4755-B752-1D4DC5EA1804}" srcOrd="0" destOrd="0" presId="urn:microsoft.com/office/officeart/2009/3/layout/HorizontalOrganizationChart"/>
    <dgm:cxn modelId="{EB842F9C-B5C3-4F77-8BDC-35A1917460D8}" type="presOf" srcId="{6403879B-E1FE-456F-8C38-E179145DED65}" destId="{79B61EF7-A241-4E73-B1B4-D3DA6002327D}" srcOrd="0" destOrd="0" presId="urn:microsoft.com/office/officeart/2009/3/layout/HorizontalOrganizationChart"/>
    <dgm:cxn modelId="{FBFE071B-54F2-46E3-BC2D-934362D58D96}" type="presOf" srcId="{26E1BE80-584C-4C02-A20D-E004EBFEEEB8}" destId="{3751FBCB-C00D-480A-84A2-BF129D1C7051}" srcOrd="0" destOrd="0" presId="urn:microsoft.com/office/officeart/2009/3/layout/HorizontalOrganizationChart"/>
    <dgm:cxn modelId="{3DE47DF6-042A-435A-91E1-D231F57CD41D}" type="presOf" srcId="{D965B679-4630-4D7D-BAC6-0B5D10F4798B}" destId="{DEEB1924-2404-4320-A135-417BFE65C5A5}" srcOrd="1" destOrd="0" presId="urn:microsoft.com/office/officeart/2009/3/layout/HorizontalOrganizationChart"/>
    <dgm:cxn modelId="{0B6AE5EB-44A4-4926-B68D-1E0310DA4564}" srcId="{E7CD190E-B1F4-4170-93EF-481044FC0B39}" destId="{D965B679-4630-4D7D-BAC6-0B5D10F4798B}" srcOrd="0" destOrd="0" parTransId="{26E1BE80-584C-4C02-A20D-E004EBFEEEB8}" sibTransId="{8A780DF3-7973-4D4D-A94F-C4D2C086D6B7}"/>
    <dgm:cxn modelId="{CA2F4E38-4B52-424A-B5FE-8DF14656A9DE}" srcId="{FAF17A54-CFF2-46ED-BA2D-18E84711C713}" destId="{C6D00CBE-1D50-4590-BD59-ADFF302FF5A4}" srcOrd="1" destOrd="0" parTransId="{15C2309B-5B7A-4444-A967-1CDAAB827471}" sibTransId="{77B7AA37-056A-41FA-9A8D-3C8D35CC7D8D}"/>
    <dgm:cxn modelId="{A3A8C49B-0497-4FA4-8796-27951023A3AA}" srcId="{D965B679-4630-4D7D-BAC6-0B5D10F4798B}" destId="{684BBAEE-5E9C-4142-A628-6EE338E9173C}" srcOrd="0" destOrd="0" parTransId="{9EBC8934-A41F-46AD-ACE8-0396D6A42F17}" sibTransId="{4D1EE12E-1C76-40A3-BBC4-DDA4C2497AF3}"/>
    <dgm:cxn modelId="{B7951FB2-D78F-45E1-B980-5F2349D0E0CC}" type="presOf" srcId="{37BE6118-83B1-4304-B15B-0A67C56893FE}" destId="{9E3889E8-43A1-4DB1-B4C5-82553CE5F830}" srcOrd="0" destOrd="0" presId="urn:microsoft.com/office/officeart/2009/3/layout/HorizontalOrganizationChart"/>
    <dgm:cxn modelId="{B4C99106-6B40-4C40-A236-D86E966D51BA}" srcId="{D965B679-4630-4D7D-BAC6-0B5D10F4798B}" destId="{A748008F-ACAF-4475-AFC7-4A4F377020DC}" srcOrd="2" destOrd="0" parTransId="{89CC7832-6716-48C3-8AF8-581EEC96AEE1}" sibTransId="{664282BB-6827-4221-8162-A9B577157ED9}"/>
    <dgm:cxn modelId="{3941AFFF-A8D3-408C-BBA5-C0EF672D4ED6}" type="presOf" srcId="{8A1D653D-CA05-45FD-AE81-001835F8C837}" destId="{4ABEAC41-0209-4CEC-92D3-B8F4EE362510}" srcOrd="0" destOrd="0" presId="urn:microsoft.com/office/officeart/2009/3/layout/HorizontalOrganizationChart"/>
    <dgm:cxn modelId="{CCA1B129-8F06-479C-B010-AB96B70691F8}" srcId="{8A1D653D-CA05-45FD-AE81-001835F8C837}" destId="{AA3D7E42-B141-44C4-950E-46760F7F5BB9}" srcOrd="0" destOrd="0" parTransId="{4E3AC355-3924-4D5F-850A-993602AD6260}" sibTransId="{DCBCCF6C-1742-4C2F-BA3B-D9900BB8E87B}"/>
    <dgm:cxn modelId="{77392763-2B3E-4A3A-AA7E-63252692C0B8}" type="presOf" srcId="{5C58032F-030F-4FAB-8DE2-59D01E7329FF}" destId="{9F9DD316-3D77-486E-BCF7-26D074AD56FE}" srcOrd="0" destOrd="0" presId="urn:microsoft.com/office/officeart/2009/3/layout/HorizontalOrganizationChart"/>
    <dgm:cxn modelId="{D2CF2974-6913-4A6C-99DE-02A4587EE154}" srcId="{E7CD190E-B1F4-4170-93EF-481044FC0B39}" destId="{5C58032F-030F-4FAB-8DE2-59D01E7329FF}" srcOrd="1" destOrd="0" parTransId="{B76E7EA6-B588-4002-B9C2-E6BF4E7F5FA3}" sibTransId="{C53A2FFF-6DAB-4A0D-BA2C-8C118B823F8E}"/>
    <dgm:cxn modelId="{7E3323B8-BA66-4BDB-891B-6226910F1DDD}" type="presOf" srcId="{AFA3EB2D-3DAA-4BB9-8EF2-F44A7002F507}" destId="{87AB922C-8422-4CC4-9739-2F25847C1B3D}" srcOrd="0" destOrd="0" presId="urn:microsoft.com/office/officeart/2009/3/layout/HorizontalOrganizationChart"/>
    <dgm:cxn modelId="{C05C3257-C91F-4856-845C-57B468A98857}" type="presOf" srcId="{DB709C88-C211-404C-8F1E-61C479FD3BBB}" destId="{9F4BA7E0-28FC-46E1-A293-272A386DBD91}" srcOrd="0" destOrd="0" presId="urn:microsoft.com/office/officeart/2009/3/layout/HorizontalOrganizationChart"/>
    <dgm:cxn modelId="{E083BF14-C105-48F3-BFD8-2C0B59CC03E8}" type="presOf" srcId="{6DA80116-53D5-4B30-A7AF-9AAA5827BC77}" destId="{6AE4A650-7D6E-470A-A16A-AFB0EF9A4873}" srcOrd="0" destOrd="0" presId="urn:microsoft.com/office/officeart/2009/3/layout/HorizontalOrganizationChart"/>
    <dgm:cxn modelId="{61899DFD-1CAE-4E0A-9027-3041BEE424DB}" type="presOf" srcId="{B76E7EA6-B588-4002-B9C2-E6BF4E7F5FA3}" destId="{34B8EFD1-2420-43FA-B4EC-2A5C846B9524}" srcOrd="0" destOrd="0" presId="urn:microsoft.com/office/officeart/2009/3/layout/HorizontalOrganizationChart"/>
    <dgm:cxn modelId="{925DAD61-7298-4B72-A410-59AB4B5BB0C9}" srcId="{E7CD190E-B1F4-4170-93EF-481044FC0B39}" destId="{0206517D-FD72-4267-8B60-989185AA410A}" srcOrd="2" destOrd="0" parTransId="{7E5258C9-3CE1-42D3-928B-44804C511AFA}" sibTransId="{AFB1FCBB-EB56-4DE2-944C-338B73C41857}"/>
    <dgm:cxn modelId="{AF500DBD-5135-4DA3-A9FC-9557494F91D4}" type="presOf" srcId="{9EBC8934-A41F-46AD-ACE8-0396D6A42F17}" destId="{E23EF0D2-B8BC-4B05-A1C0-0F33F515AC16}" srcOrd="0" destOrd="0" presId="urn:microsoft.com/office/officeart/2009/3/layout/HorizontalOrganizationChart"/>
    <dgm:cxn modelId="{D796D49B-65AD-45DD-BC29-EA12669B7722}" type="presOf" srcId="{16C9AD81-F17D-41E8-B7CC-E00EF714EA07}" destId="{96668970-E892-4DF7-B0A1-333083B95570}" srcOrd="0" destOrd="0" presId="urn:microsoft.com/office/officeart/2009/3/layout/HorizontalOrganizationChart"/>
    <dgm:cxn modelId="{04D3CB74-E316-483D-A26E-F7910A91162A}" type="presOf" srcId="{16C9AD81-F17D-41E8-B7CC-E00EF714EA07}" destId="{7E302F4F-BB7E-4224-937C-492603BAA2D7}" srcOrd="1" destOrd="0" presId="urn:microsoft.com/office/officeart/2009/3/layout/HorizontalOrganizationChart"/>
    <dgm:cxn modelId="{2B1743CD-8627-43DB-8249-5FE28E47A2C4}" srcId="{A1817BD2-BEF0-48B8-BD10-A38D177FCC7A}" destId="{E7CD190E-B1F4-4170-93EF-481044FC0B39}" srcOrd="0" destOrd="0" parTransId="{48A5F2B1-E43F-4FD7-8CE0-2681F039E31E}" sibTransId="{81DAB35E-A13B-496E-A303-B8495BE24B23}"/>
    <dgm:cxn modelId="{B8D603B6-8DB0-486B-919E-6320BF136F91}" type="presOf" srcId="{C6D00CBE-1D50-4590-BD59-ADFF302FF5A4}" destId="{0DF630A1-D475-4AC2-A41D-0E1B6F18070A}" srcOrd="1" destOrd="0" presId="urn:microsoft.com/office/officeart/2009/3/layout/HorizontalOrganizationChart"/>
    <dgm:cxn modelId="{F1C43737-3A92-4AD8-B069-02470573B94C}" type="presOf" srcId="{E7CD190E-B1F4-4170-93EF-481044FC0B39}" destId="{943B529E-75DD-45D8-80B8-DA7904415194}" srcOrd="1" destOrd="0" presId="urn:microsoft.com/office/officeart/2009/3/layout/HorizontalOrganizationChart"/>
    <dgm:cxn modelId="{0006501F-6C3D-48E7-BD8F-629D01B21A70}" type="presOf" srcId="{AA3D7E42-B141-44C4-950E-46760F7F5BB9}" destId="{0826426B-3478-4A10-A310-D746CDCB426B}" srcOrd="0" destOrd="0" presId="urn:microsoft.com/office/officeart/2009/3/layout/HorizontalOrganizationChart"/>
    <dgm:cxn modelId="{474DC942-8FBE-424D-BC67-8471410B2E74}" srcId="{5C58032F-030F-4FAB-8DE2-59D01E7329FF}" destId="{FAF17A54-CFF2-46ED-BA2D-18E84711C713}" srcOrd="0" destOrd="0" parTransId="{6DA80116-53D5-4B30-A7AF-9AAA5827BC77}" sibTransId="{DD852CF0-70BB-4408-A3F0-7BABB2E43EA3}"/>
    <dgm:cxn modelId="{268AC129-A7BA-442C-92FD-8EC9A63CBA67}" type="presOf" srcId="{DB709C88-C211-404C-8F1E-61C479FD3BBB}" destId="{E11A57D9-1CA8-4CC7-B389-6870A8A8745F}" srcOrd="1" destOrd="0" presId="urn:microsoft.com/office/officeart/2009/3/layout/HorizontalOrganizationChart"/>
    <dgm:cxn modelId="{9F7E83C1-958B-46FB-BAB5-CC38F0FAB6B4}" type="presOf" srcId="{FAF17A54-CFF2-46ED-BA2D-18E84711C713}" destId="{B1328A06-687F-4E36-83A9-96F33C1C1606}" srcOrd="1" destOrd="0" presId="urn:microsoft.com/office/officeart/2009/3/layout/HorizontalOrganizationChart"/>
    <dgm:cxn modelId="{2732C546-527F-4C12-92A8-9073460E3477}" srcId="{8A1D653D-CA05-45FD-AE81-001835F8C837}" destId="{DB709C88-C211-404C-8F1E-61C479FD3BBB}" srcOrd="1" destOrd="0" parTransId="{AFA3EB2D-3DAA-4BB9-8EF2-F44A7002F507}" sibTransId="{F426EA10-A334-4EAA-BB1D-BB9E27DA98DC}"/>
    <dgm:cxn modelId="{E1B21AEC-4057-4F27-90F7-F9B29E94E9DB}" type="presOf" srcId="{A748008F-ACAF-4475-AFC7-4A4F377020DC}" destId="{BFEB72F8-06F3-4CBD-8A8F-4B414B78A0E0}" srcOrd="1" destOrd="0" presId="urn:microsoft.com/office/officeart/2009/3/layout/HorizontalOrganizationChart"/>
    <dgm:cxn modelId="{1A4EC874-2D83-426B-8BB5-278F3A270E8C}" srcId="{FAF17A54-CFF2-46ED-BA2D-18E84711C713}" destId="{8316CCD3-EBD9-44C6-AD88-6CACA36A8AB7}" srcOrd="0" destOrd="0" parTransId="{37BE6118-83B1-4304-B15B-0A67C56893FE}" sibTransId="{9C23CB8C-5C2D-422A-B037-1A0EA77D452A}"/>
    <dgm:cxn modelId="{91C17F6D-DA75-4CC9-A41B-D9E377443F90}" type="presOf" srcId="{4E3AC355-3924-4D5F-850A-993602AD6260}" destId="{4AA8C627-E146-466A-9D4F-53B08BA786D1}" srcOrd="0" destOrd="0" presId="urn:microsoft.com/office/officeart/2009/3/layout/HorizontalOrganizationChart"/>
    <dgm:cxn modelId="{E87BA8D8-E03B-4779-8315-0C942503CBEE}" type="presOf" srcId="{684BBAEE-5E9C-4142-A628-6EE338E9173C}" destId="{CEA2529E-D041-46D7-96B3-8ACD75AD38B0}" srcOrd="1" destOrd="0" presId="urn:microsoft.com/office/officeart/2009/3/layout/HorizontalOrganizationChart"/>
    <dgm:cxn modelId="{0F9D5715-2C8B-4F36-B264-99F724C015A4}" type="presOf" srcId="{A1817BD2-BEF0-48B8-BD10-A38D177FCC7A}" destId="{E9EBB049-8070-4E9E-9A7B-A775173E49FC}" srcOrd="0" destOrd="0" presId="urn:microsoft.com/office/officeart/2009/3/layout/HorizontalOrganizationChart"/>
    <dgm:cxn modelId="{1804BC13-34F4-452D-A815-E68D5AEDF9A3}" srcId="{FAF17A54-CFF2-46ED-BA2D-18E84711C713}" destId="{16C9AD81-F17D-41E8-B7CC-E00EF714EA07}" srcOrd="2" destOrd="0" parTransId="{98DC306E-3397-4F11-87CB-4CB4AA90EE4B}" sibTransId="{C55EB3DB-9562-43DB-A237-2D33BC3CE4A4}"/>
    <dgm:cxn modelId="{80B57C9A-801F-463C-B200-048343D75BA0}" type="presOf" srcId="{D965B679-4630-4D7D-BAC6-0B5D10F4798B}" destId="{B5916C47-0C21-4D18-932B-D05D7B17624C}" srcOrd="0" destOrd="0" presId="urn:microsoft.com/office/officeart/2009/3/layout/HorizontalOrganizationChart"/>
    <dgm:cxn modelId="{4FF1F941-9C7F-4FEF-AE05-6BCF6E65B35D}" type="presOf" srcId="{0206517D-FD72-4267-8B60-989185AA410A}" destId="{A7480C2F-F5FE-425A-9B39-FBEBCEF74C1D}" srcOrd="1" destOrd="0" presId="urn:microsoft.com/office/officeart/2009/3/layout/HorizontalOrganizationChart"/>
    <dgm:cxn modelId="{CA1685CA-A244-48B0-94F8-ECF7BD372F07}" type="presOf" srcId="{89CC7832-6716-48C3-8AF8-581EEC96AEE1}" destId="{A270970C-7DCF-4CD3-AB38-88BC41AA0C38}" srcOrd="0" destOrd="0" presId="urn:microsoft.com/office/officeart/2009/3/layout/HorizontalOrganizationChart"/>
    <dgm:cxn modelId="{51EC8B11-FF09-459E-B566-311D52791588}" type="presOf" srcId="{8A1D653D-CA05-45FD-AE81-001835F8C837}" destId="{9696F5B1-42B8-46B3-8ABB-4D249B48C75B}" srcOrd="1" destOrd="0" presId="urn:microsoft.com/office/officeart/2009/3/layout/HorizontalOrganizationChart"/>
    <dgm:cxn modelId="{7D83C904-333D-485A-B176-6944B207F325}" type="presOf" srcId="{AA3D7E42-B141-44C4-950E-46760F7F5BB9}" destId="{7C27DF16-2E29-496A-A993-70FD46882D6F}" srcOrd="1" destOrd="0" presId="urn:microsoft.com/office/officeart/2009/3/layout/HorizontalOrganizationChart"/>
    <dgm:cxn modelId="{9FA9EEEC-646A-4445-8170-663134632EB7}" type="presOf" srcId="{A606088E-D30F-45D9-BFD1-BDE1966A2B21}" destId="{803866A7-5F99-46CD-B2CE-A1FC2C3A82B9}" srcOrd="0" destOrd="0" presId="urn:microsoft.com/office/officeart/2009/3/layout/HorizontalOrganizationChart"/>
    <dgm:cxn modelId="{50E80B1D-3331-417F-A8C6-A0AE9EFF7859}" type="presOf" srcId="{FAF17A54-CFF2-46ED-BA2D-18E84711C713}" destId="{664DB7D0-4904-4DA8-AB90-E18B6261BDC8}" srcOrd="0" destOrd="0" presId="urn:microsoft.com/office/officeart/2009/3/layout/HorizontalOrganizationChart"/>
    <dgm:cxn modelId="{0054CB6F-B67F-4C90-B41D-2657D6D02988}" srcId="{D965B679-4630-4D7D-BAC6-0B5D10F4798B}" destId="{6403879B-E1FE-456F-8C38-E179145DED65}" srcOrd="1" destOrd="0" parTransId="{ECCF5F30-475B-4EA7-A6FD-57EF4BA3AA22}" sibTransId="{DE7FE88A-1B7D-4370-9551-C53A2DB19837}"/>
    <dgm:cxn modelId="{4CAD7AEC-388D-435F-8708-599E68920330}" type="presParOf" srcId="{E9EBB049-8070-4E9E-9A7B-A775173E49FC}" destId="{B17815E9-A9CB-4B85-B760-B799D23394BB}" srcOrd="0" destOrd="0" presId="urn:microsoft.com/office/officeart/2009/3/layout/HorizontalOrganizationChart"/>
    <dgm:cxn modelId="{B6442043-80A9-4923-B099-B3CF1FE12FEA}" type="presParOf" srcId="{B17815E9-A9CB-4B85-B760-B799D23394BB}" destId="{821E3530-30DD-4D8E-88E8-530794C23792}" srcOrd="0" destOrd="0" presId="urn:microsoft.com/office/officeart/2009/3/layout/HorizontalOrganizationChart"/>
    <dgm:cxn modelId="{BB8EC4E9-8945-401E-A59F-61E4E88FCA19}" type="presParOf" srcId="{821E3530-30DD-4D8E-88E8-530794C23792}" destId="{1E7B7709-01B6-437F-A037-FB8F3598BDE2}" srcOrd="0" destOrd="0" presId="urn:microsoft.com/office/officeart/2009/3/layout/HorizontalOrganizationChart"/>
    <dgm:cxn modelId="{C568A493-4053-44EA-A302-6A4CA00EF744}" type="presParOf" srcId="{821E3530-30DD-4D8E-88E8-530794C23792}" destId="{943B529E-75DD-45D8-80B8-DA7904415194}" srcOrd="1" destOrd="0" presId="urn:microsoft.com/office/officeart/2009/3/layout/HorizontalOrganizationChart"/>
    <dgm:cxn modelId="{F8407E77-1D12-43FA-84C8-6EC5FDE49364}" type="presParOf" srcId="{B17815E9-A9CB-4B85-B760-B799D23394BB}" destId="{D70A9F9D-7219-4FB0-B1B9-E95CFCAEE873}" srcOrd="1" destOrd="0" presId="urn:microsoft.com/office/officeart/2009/3/layout/HorizontalOrganizationChart"/>
    <dgm:cxn modelId="{AA61D474-A4BF-4889-A19D-7C352A4AA11C}" type="presParOf" srcId="{D70A9F9D-7219-4FB0-B1B9-E95CFCAEE873}" destId="{3751FBCB-C00D-480A-84A2-BF129D1C7051}" srcOrd="0" destOrd="0" presId="urn:microsoft.com/office/officeart/2009/3/layout/HorizontalOrganizationChart"/>
    <dgm:cxn modelId="{A5B4F510-10C3-4D76-BE89-58DB1A67AF36}" type="presParOf" srcId="{D70A9F9D-7219-4FB0-B1B9-E95CFCAEE873}" destId="{EDA728D1-AE71-493E-AE97-22A35FA1A886}" srcOrd="1" destOrd="0" presId="urn:microsoft.com/office/officeart/2009/3/layout/HorizontalOrganizationChart"/>
    <dgm:cxn modelId="{AF2DF235-835D-40A4-AE87-6B70F8C41446}" type="presParOf" srcId="{EDA728D1-AE71-493E-AE97-22A35FA1A886}" destId="{0E2F5BAC-2AF8-4DBF-AE25-B363E4004220}" srcOrd="0" destOrd="0" presId="urn:microsoft.com/office/officeart/2009/3/layout/HorizontalOrganizationChart"/>
    <dgm:cxn modelId="{1419E2C6-871B-4E68-9F5A-E383956FD928}" type="presParOf" srcId="{0E2F5BAC-2AF8-4DBF-AE25-B363E4004220}" destId="{B5916C47-0C21-4D18-932B-D05D7B17624C}" srcOrd="0" destOrd="0" presId="urn:microsoft.com/office/officeart/2009/3/layout/HorizontalOrganizationChart"/>
    <dgm:cxn modelId="{B6E3F857-AE01-41CE-8F21-313E51E1794E}" type="presParOf" srcId="{0E2F5BAC-2AF8-4DBF-AE25-B363E4004220}" destId="{DEEB1924-2404-4320-A135-417BFE65C5A5}" srcOrd="1" destOrd="0" presId="urn:microsoft.com/office/officeart/2009/3/layout/HorizontalOrganizationChart"/>
    <dgm:cxn modelId="{649743B7-DDFB-47A8-A8FD-FF32358AB5CB}" type="presParOf" srcId="{EDA728D1-AE71-493E-AE97-22A35FA1A886}" destId="{75590C4D-BBEE-4532-B89E-902715460D72}" srcOrd="1" destOrd="0" presId="urn:microsoft.com/office/officeart/2009/3/layout/HorizontalOrganizationChart"/>
    <dgm:cxn modelId="{9A0E8313-57ED-445B-8493-93C702876073}" type="presParOf" srcId="{75590C4D-BBEE-4532-B89E-902715460D72}" destId="{E23EF0D2-B8BC-4B05-A1C0-0F33F515AC16}" srcOrd="0" destOrd="0" presId="urn:microsoft.com/office/officeart/2009/3/layout/HorizontalOrganizationChart"/>
    <dgm:cxn modelId="{00A8C0EB-EC09-4814-8DB9-345D476A97C0}" type="presParOf" srcId="{75590C4D-BBEE-4532-B89E-902715460D72}" destId="{7E9BBFCD-FFD4-42CF-9AE3-889A259A5199}" srcOrd="1" destOrd="0" presId="urn:microsoft.com/office/officeart/2009/3/layout/HorizontalOrganizationChart"/>
    <dgm:cxn modelId="{B900201A-9DC0-4659-96D6-5293BDFCE649}" type="presParOf" srcId="{7E9BBFCD-FFD4-42CF-9AE3-889A259A5199}" destId="{F22FB5F7-ECE5-4CAA-A2E8-51833388BB06}" srcOrd="0" destOrd="0" presId="urn:microsoft.com/office/officeart/2009/3/layout/HorizontalOrganizationChart"/>
    <dgm:cxn modelId="{9184217E-E19D-4019-90EB-F93FF2109223}" type="presParOf" srcId="{F22FB5F7-ECE5-4CAA-A2E8-51833388BB06}" destId="{33922F49-2DE1-48CB-AF92-9A677A650212}" srcOrd="0" destOrd="0" presId="urn:microsoft.com/office/officeart/2009/3/layout/HorizontalOrganizationChart"/>
    <dgm:cxn modelId="{838678AB-C3DB-4875-84F2-07CA2950066A}" type="presParOf" srcId="{F22FB5F7-ECE5-4CAA-A2E8-51833388BB06}" destId="{CEA2529E-D041-46D7-96B3-8ACD75AD38B0}" srcOrd="1" destOrd="0" presId="urn:microsoft.com/office/officeart/2009/3/layout/HorizontalOrganizationChart"/>
    <dgm:cxn modelId="{C9C25699-A6F8-4C7B-96E8-FDB97A6138CF}" type="presParOf" srcId="{7E9BBFCD-FFD4-42CF-9AE3-889A259A5199}" destId="{3177E0B8-C997-4CCA-9D86-BC0C9FC160AC}" srcOrd="1" destOrd="0" presId="urn:microsoft.com/office/officeart/2009/3/layout/HorizontalOrganizationChart"/>
    <dgm:cxn modelId="{A4FD05F6-AFB2-44B4-99E6-98AC9B6BD2E7}" type="presParOf" srcId="{7E9BBFCD-FFD4-42CF-9AE3-889A259A5199}" destId="{29181869-4390-44E4-9E84-CC3BB2ACB204}" srcOrd="2" destOrd="0" presId="urn:microsoft.com/office/officeart/2009/3/layout/HorizontalOrganizationChart"/>
    <dgm:cxn modelId="{76C0BE36-84F0-4074-9FBC-EC9CF718DEC3}" type="presParOf" srcId="{75590C4D-BBEE-4532-B89E-902715460D72}" destId="{A967B05C-5AC8-43B8-AE70-15B2C1EB58F2}" srcOrd="2" destOrd="0" presId="urn:microsoft.com/office/officeart/2009/3/layout/HorizontalOrganizationChart"/>
    <dgm:cxn modelId="{114FE73D-2CE0-48AF-9A00-249EE0B613BC}" type="presParOf" srcId="{75590C4D-BBEE-4532-B89E-902715460D72}" destId="{FA60142D-8AD0-407D-8401-3D51E9613033}" srcOrd="3" destOrd="0" presId="urn:microsoft.com/office/officeart/2009/3/layout/HorizontalOrganizationChart"/>
    <dgm:cxn modelId="{F212ACD4-B399-44F1-9930-7CB3D635D2BF}" type="presParOf" srcId="{FA60142D-8AD0-407D-8401-3D51E9613033}" destId="{3B33783B-0B08-4B4C-B9A9-FB92C8A07460}" srcOrd="0" destOrd="0" presId="urn:microsoft.com/office/officeart/2009/3/layout/HorizontalOrganizationChart"/>
    <dgm:cxn modelId="{8898115A-0C54-4835-9DE7-52B3AEB0F5E1}" type="presParOf" srcId="{3B33783B-0B08-4B4C-B9A9-FB92C8A07460}" destId="{79B61EF7-A241-4E73-B1B4-D3DA6002327D}" srcOrd="0" destOrd="0" presId="urn:microsoft.com/office/officeart/2009/3/layout/HorizontalOrganizationChart"/>
    <dgm:cxn modelId="{C27E1EB6-8D6E-49BD-AA35-9B49D9A4F2B6}" type="presParOf" srcId="{3B33783B-0B08-4B4C-B9A9-FB92C8A07460}" destId="{C2943613-D798-4B43-BEDF-68BBB11A88D2}" srcOrd="1" destOrd="0" presId="urn:microsoft.com/office/officeart/2009/3/layout/HorizontalOrganizationChart"/>
    <dgm:cxn modelId="{F30174C5-4E13-4792-86B9-C44731727761}" type="presParOf" srcId="{FA60142D-8AD0-407D-8401-3D51E9613033}" destId="{DAA314A9-0DA7-4CE7-B336-9A1DCE2877B9}" srcOrd="1" destOrd="0" presId="urn:microsoft.com/office/officeart/2009/3/layout/HorizontalOrganizationChart"/>
    <dgm:cxn modelId="{A044225C-2FB5-44F6-9318-637D7DE2F61F}" type="presParOf" srcId="{FA60142D-8AD0-407D-8401-3D51E9613033}" destId="{AE9ACEB0-EFBE-4917-9738-E0F8859E0C60}" srcOrd="2" destOrd="0" presId="urn:microsoft.com/office/officeart/2009/3/layout/HorizontalOrganizationChart"/>
    <dgm:cxn modelId="{FC0E7FDE-2E9B-4364-9B65-4D43FA64FB1E}" type="presParOf" srcId="{75590C4D-BBEE-4532-B89E-902715460D72}" destId="{A270970C-7DCF-4CD3-AB38-88BC41AA0C38}" srcOrd="4" destOrd="0" presId="urn:microsoft.com/office/officeart/2009/3/layout/HorizontalOrganizationChart"/>
    <dgm:cxn modelId="{03FE4142-2A98-461C-9686-AB187A525DA0}" type="presParOf" srcId="{75590C4D-BBEE-4532-B89E-902715460D72}" destId="{0883DA6B-74EF-4E63-B003-A5D2D5BC9CFA}" srcOrd="5" destOrd="0" presId="urn:microsoft.com/office/officeart/2009/3/layout/HorizontalOrganizationChart"/>
    <dgm:cxn modelId="{95F4448B-32CE-437C-BE9B-0DF746358600}" type="presParOf" srcId="{0883DA6B-74EF-4E63-B003-A5D2D5BC9CFA}" destId="{D5F3EE33-1B44-4508-BD44-D6192DECC9EB}" srcOrd="0" destOrd="0" presId="urn:microsoft.com/office/officeart/2009/3/layout/HorizontalOrganizationChart"/>
    <dgm:cxn modelId="{EB15B661-B80D-4FB5-ACCF-CB6A928D22FD}" type="presParOf" srcId="{D5F3EE33-1B44-4508-BD44-D6192DECC9EB}" destId="{2C584822-C6A6-4EA0-90B0-78B4191E5833}" srcOrd="0" destOrd="0" presId="urn:microsoft.com/office/officeart/2009/3/layout/HorizontalOrganizationChart"/>
    <dgm:cxn modelId="{5DD0B468-0FCB-49B1-AE67-2AFB15BF49D3}" type="presParOf" srcId="{D5F3EE33-1B44-4508-BD44-D6192DECC9EB}" destId="{BFEB72F8-06F3-4CBD-8A8F-4B414B78A0E0}" srcOrd="1" destOrd="0" presId="urn:microsoft.com/office/officeart/2009/3/layout/HorizontalOrganizationChart"/>
    <dgm:cxn modelId="{B0CE7FD6-DAAA-4291-8841-28819A70C0EF}" type="presParOf" srcId="{0883DA6B-74EF-4E63-B003-A5D2D5BC9CFA}" destId="{4A022801-0643-443B-A144-09B150B8ADBA}" srcOrd="1" destOrd="0" presId="urn:microsoft.com/office/officeart/2009/3/layout/HorizontalOrganizationChart"/>
    <dgm:cxn modelId="{4016BC6D-CF15-4AE5-B349-72FB6991D45F}" type="presParOf" srcId="{0883DA6B-74EF-4E63-B003-A5D2D5BC9CFA}" destId="{F705140F-6D5A-466D-8B30-975B5C066DB8}" srcOrd="2" destOrd="0" presId="urn:microsoft.com/office/officeart/2009/3/layout/HorizontalOrganizationChart"/>
    <dgm:cxn modelId="{B4D1E48B-DC6B-4429-8E6C-FCCABB377BB1}" type="presParOf" srcId="{EDA728D1-AE71-493E-AE97-22A35FA1A886}" destId="{B91E759C-6B9B-42BC-86BC-C4BDD8E31FFB}" srcOrd="2" destOrd="0" presId="urn:microsoft.com/office/officeart/2009/3/layout/HorizontalOrganizationChart"/>
    <dgm:cxn modelId="{BDD53312-1974-432C-9245-F4A5AF9450EC}" type="presParOf" srcId="{D70A9F9D-7219-4FB0-B1B9-E95CFCAEE873}" destId="{34B8EFD1-2420-43FA-B4EC-2A5C846B9524}" srcOrd="2" destOrd="0" presId="urn:microsoft.com/office/officeart/2009/3/layout/HorizontalOrganizationChart"/>
    <dgm:cxn modelId="{F475BE08-A37B-4C63-9655-DB310D040171}" type="presParOf" srcId="{D70A9F9D-7219-4FB0-B1B9-E95CFCAEE873}" destId="{B3F9611E-567D-4D12-96C8-93219C6BBE13}" srcOrd="3" destOrd="0" presId="urn:microsoft.com/office/officeart/2009/3/layout/HorizontalOrganizationChart"/>
    <dgm:cxn modelId="{811481FD-0B09-4035-8D0E-865CF8B072C6}" type="presParOf" srcId="{B3F9611E-567D-4D12-96C8-93219C6BBE13}" destId="{860B81E9-0BF0-462D-A0FF-08D6B4E88566}" srcOrd="0" destOrd="0" presId="urn:microsoft.com/office/officeart/2009/3/layout/HorizontalOrganizationChart"/>
    <dgm:cxn modelId="{EE6EDDEA-6E6D-43DA-B7E0-4C98B737D2B2}" type="presParOf" srcId="{860B81E9-0BF0-462D-A0FF-08D6B4E88566}" destId="{9F9DD316-3D77-486E-BCF7-26D074AD56FE}" srcOrd="0" destOrd="0" presId="urn:microsoft.com/office/officeart/2009/3/layout/HorizontalOrganizationChart"/>
    <dgm:cxn modelId="{C630B059-23F4-4AC4-B8F9-3C87C490131C}" type="presParOf" srcId="{860B81E9-0BF0-462D-A0FF-08D6B4E88566}" destId="{3AA0C073-6CA0-48AC-AA05-AD9D28C096BD}" srcOrd="1" destOrd="0" presId="urn:microsoft.com/office/officeart/2009/3/layout/HorizontalOrganizationChart"/>
    <dgm:cxn modelId="{E67D3CEF-B175-4104-944E-8F0915699B60}" type="presParOf" srcId="{B3F9611E-567D-4D12-96C8-93219C6BBE13}" destId="{B137A31F-1DFE-4FB0-87C0-7AB6DEFD110F}" srcOrd="1" destOrd="0" presId="urn:microsoft.com/office/officeart/2009/3/layout/HorizontalOrganizationChart"/>
    <dgm:cxn modelId="{AEFEAF6E-DDDA-4637-BA4D-E88C9B9B6B67}" type="presParOf" srcId="{B137A31F-1DFE-4FB0-87C0-7AB6DEFD110F}" destId="{6AE4A650-7D6E-470A-A16A-AFB0EF9A4873}" srcOrd="0" destOrd="0" presId="urn:microsoft.com/office/officeart/2009/3/layout/HorizontalOrganizationChart"/>
    <dgm:cxn modelId="{61CAA793-B28D-4D20-96B6-E9C429C4A733}" type="presParOf" srcId="{B137A31F-1DFE-4FB0-87C0-7AB6DEFD110F}" destId="{5BD50939-32F0-4A4F-BC99-F14DE3AF5368}" srcOrd="1" destOrd="0" presId="urn:microsoft.com/office/officeart/2009/3/layout/HorizontalOrganizationChart"/>
    <dgm:cxn modelId="{49F381E9-0D17-4785-B238-1BE1555ABA75}" type="presParOf" srcId="{5BD50939-32F0-4A4F-BC99-F14DE3AF5368}" destId="{33A090E5-8862-4936-8300-4517B6DA8F34}" srcOrd="0" destOrd="0" presId="urn:microsoft.com/office/officeart/2009/3/layout/HorizontalOrganizationChart"/>
    <dgm:cxn modelId="{63A2521F-5238-4041-96EF-4D7DD996FCC9}" type="presParOf" srcId="{33A090E5-8862-4936-8300-4517B6DA8F34}" destId="{664DB7D0-4904-4DA8-AB90-E18B6261BDC8}" srcOrd="0" destOrd="0" presId="urn:microsoft.com/office/officeart/2009/3/layout/HorizontalOrganizationChart"/>
    <dgm:cxn modelId="{F44FF2BF-F892-4534-92CA-7C3A127F972E}" type="presParOf" srcId="{33A090E5-8862-4936-8300-4517B6DA8F34}" destId="{B1328A06-687F-4E36-83A9-96F33C1C1606}" srcOrd="1" destOrd="0" presId="urn:microsoft.com/office/officeart/2009/3/layout/HorizontalOrganizationChart"/>
    <dgm:cxn modelId="{D97032D9-F5BD-4542-99DA-AB03B30822E2}" type="presParOf" srcId="{5BD50939-32F0-4A4F-BC99-F14DE3AF5368}" destId="{0824EA54-1655-441E-9030-ABDD9CD5DD65}" srcOrd="1" destOrd="0" presId="urn:microsoft.com/office/officeart/2009/3/layout/HorizontalOrganizationChart"/>
    <dgm:cxn modelId="{E5E21D40-96EB-4CA2-A54B-2AEF2F94FD80}" type="presParOf" srcId="{0824EA54-1655-441E-9030-ABDD9CD5DD65}" destId="{9E3889E8-43A1-4DB1-B4C5-82553CE5F830}" srcOrd="0" destOrd="0" presId="urn:microsoft.com/office/officeart/2009/3/layout/HorizontalOrganizationChart"/>
    <dgm:cxn modelId="{390673D1-5751-4819-BA15-0911A031A7BC}" type="presParOf" srcId="{0824EA54-1655-441E-9030-ABDD9CD5DD65}" destId="{39BE69FF-01EC-4598-9623-8A4B4488871A}" srcOrd="1" destOrd="0" presId="urn:microsoft.com/office/officeart/2009/3/layout/HorizontalOrganizationChart"/>
    <dgm:cxn modelId="{BFD8C9C9-CC8E-48D0-AEAE-748BAA8E2062}" type="presParOf" srcId="{39BE69FF-01EC-4598-9623-8A4B4488871A}" destId="{1232AEA5-04A2-4122-9214-3EB962B30AF4}" srcOrd="0" destOrd="0" presId="urn:microsoft.com/office/officeart/2009/3/layout/HorizontalOrganizationChart"/>
    <dgm:cxn modelId="{307C0997-D52A-406B-9422-C70EBA8069E3}" type="presParOf" srcId="{1232AEA5-04A2-4122-9214-3EB962B30AF4}" destId="{36464910-035E-4755-B752-1D4DC5EA1804}" srcOrd="0" destOrd="0" presId="urn:microsoft.com/office/officeart/2009/3/layout/HorizontalOrganizationChart"/>
    <dgm:cxn modelId="{4C2B6EBF-A883-400A-937A-37FBC52C8F0E}" type="presParOf" srcId="{1232AEA5-04A2-4122-9214-3EB962B30AF4}" destId="{0E8AD7C5-5B31-4632-83AB-AAE4C12EA001}" srcOrd="1" destOrd="0" presId="urn:microsoft.com/office/officeart/2009/3/layout/HorizontalOrganizationChart"/>
    <dgm:cxn modelId="{6A78D707-74F8-43F2-A728-E99488F2937D}" type="presParOf" srcId="{39BE69FF-01EC-4598-9623-8A4B4488871A}" destId="{A2DACD7C-A689-4ED9-B4A1-9EAEFD316BFC}" srcOrd="1" destOrd="0" presId="urn:microsoft.com/office/officeart/2009/3/layout/HorizontalOrganizationChart"/>
    <dgm:cxn modelId="{AB7939E6-00CF-46E5-9945-D9014523B717}" type="presParOf" srcId="{39BE69FF-01EC-4598-9623-8A4B4488871A}" destId="{91C99177-3C7C-4355-9DDC-4E521226801B}" srcOrd="2" destOrd="0" presId="urn:microsoft.com/office/officeart/2009/3/layout/HorizontalOrganizationChart"/>
    <dgm:cxn modelId="{944B23C8-3156-4249-99AF-7076A4FE7E9D}" type="presParOf" srcId="{0824EA54-1655-441E-9030-ABDD9CD5DD65}" destId="{2B7C6B37-71BF-4270-A6C0-1C50874AD50C}" srcOrd="2" destOrd="0" presId="urn:microsoft.com/office/officeart/2009/3/layout/HorizontalOrganizationChart"/>
    <dgm:cxn modelId="{AC5DED86-7B2A-445C-9203-2093A8B3F59B}" type="presParOf" srcId="{0824EA54-1655-441E-9030-ABDD9CD5DD65}" destId="{7C15C1C2-B19A-4CB5-8EA9-8CD70BBB0C69}" srcOrd="3" destOrd="0" presId="urn:microsoft.com/office/officeart/2009/3/layout/HorizontalOrganizationChart"/>
    <dgm:cxn modelId="{0025988B-A6FD-4DAB-B976-7E92DFA8A5AF}" type="presParOf" srcId="{7C15C1C2-B19A-4CB5-8EA9-8CD70BBB0C69}" destId="{D99D7B15-530D-4437-B4B7-161E54725FEA}" srcOrd="0" destOrd="0" presId="urn:microsoft.com/office/officeart/2009/3/layout/HorizontalOrganizationChart"/>
    <dgm:cxn modelId="{6F924278-B45C-4A83-B93C-DD6BAF2189DF}" type="presParOf" srcId="{D99D7B15-530D-4437-B4B7-161E54725FEA}" destId="{9A446A2F-AA96-45B0-9082-B0E964A1FF3C}" srcOrd="0" destOrd="0" presId="urn:microsoft.com/office/officeart/2009/3/layout/HorizontalOrganizationChart"/>
    <dgm:cxn modelId="{C18D8958-80C4-4EFB-A880-094FDF958430}" type="presParOf" srcId="{D99D7B15-530D-4437-B4B7-161E54725FEA}" destId="{0DF630A1-D475-4AC2-A41D-0E1B6F18070A}" srcOrd="1" destOrd="0" presId="urn:microsoft.com/office/officeart/2009/3/layout/HorizontalOrganizationChart"/>
    <dgm:cxn modelId="{786AF488-ECBD-4A91-AB5C-6ACF8543B5FF}" type="presParOf" srcId="{7C15C1C2-B19A-4CB5-8EA9-8CD70BBB0C69}" destId="{CBEDA719-A046-4ECA-8B3B-80E43A28FAF0}" srcOrd="1" destOrd="0" presId="urn:microsoft.com/office/officeart/2009/3/layout/HorizontalOrganizationChart"/>
    <dgm:cxn modelId="{B76C4F86-C68D-4591-B3CB-9A988AC9A6CA}" type="presParOf" srcId="{7C15C1C2-B19A-4CB5-8EA9-8CD70BBB0C69}" destId="{8C1F9C3F-3C82-4373-A692-ABD61A83CF21}" srcOrd="2" destOrd="0" presId="urn:microsoft.com/office/officeart/2009/3/layout/HorizontalOrganizationChart"/>
    <dgm:cxn modelId="{E9E180B5-D5B9-49DB-BB1A-E3127A307D5E}" type="presParOf" srcId="{0824EA54-1655-441E-9030-ABDD9CD5DD65}" destId="{766B9B3F-D566-414A-8C53-9356A2CFBE82}" srcOrd="4" destOrd="0" presId="urn:microsoft.com/office/officeart/2009/3/layout/HorizontalOrganizationChart"/>
    <dgm:cxn modelId="{15986D62-F057-436E-8C44-89C668C615EE}" type="presParOf" srcId="{0824EA54-1655-441E-9030-ABDD9CD5DD65}" destId="{7CEBC862-4142-4988-9E76-2B248A6A0F89}" srcOrd="5" destOrd="0" presId="urn:microsoft.com/office/officeart/2009/3/layout/HorizontalOrganizationChart"/>
    <dgm:cxn modelId="{4B5848DE-F4DA-4638-9A2E-FA3C30A208CB}" type="presParOf" srcId="{7CEBC862-4142-4988-9E76-2B248A6A0F89}" destId="{6D4D4A8C-80EC-4D4A-A687-3CB8085AD039}" srcOrd="0" destOrd="0" presId="urn:microsoft.com/office/officeart/2009/3/layout/HorizontalOrganizationChart"/>
    <dgm:cxn modelId="{65369352-BBA4-4FD0-9ED3-48CA4C69380E}" type="presParOf" srcId="{6D4D4A8C-80EC-4D4A-A687-3CB8085AD039}" destId="{96668970-E892-4DF7-B0A1-333083B95570}" srcOrd="0" destOrd="0" presId="urn:microsoft.com/office/officeart/2009/3/layout/HorizontalOrganizationChart"/>
    <dgm:cxn modelId="{31CED91A-EB65-4717-822F-5CE0195B7CC6}" type="presParOf" srcId="{6D4D4A8C-80EC-4D4A-A687-3CB8085AD039}" destId="{7E302F4F-BB7E-4224-937C-492603BAA2D7}" srcOrd="1" destOrd="0" presId="urn:microsoft.com/office/officeart/2009/3/layout/HorizontalOrganizationChart"/>
    <dgm:cxn modelId="{54DFBE76-5FE1-42D1-805C-117E0EF70F44}" type="presParOf" srcId="{7CEBC862-4142-4988-9E76-2B248A6A0F89}" destId="{4D009B13-1372-45C6-A8AB-91A2AFDF04F8}" srcOrd="1" destOrd="0" presId="urn:microsoft.com/office/officeart/2009/3/layout/HorizontalOrganizationChart"/>
    <dgm:cxn modelId="{39D74F7A-9379-4B87-B8B0-3F0482EE8504}" type="presParOf" srcId="{7CEBC862-4142-4988-9E76-2B248A6A0F89}" destId="{C3FDB4B4-C5F9-408A-9126-D80F6CC7EDB0}" srcOrd="2" destOrd="0" presId="urn:microsoft.com/office/officeart/2009/3/layout/HorizontalOrganizationChart"/>
    <dgm:cxn modelId="{3F6EA866-1168-4D93-A77F-519693C22144}" type="presParOf" srcId="{5BD50939-32F0-4A4F-BC99-F14DE3AF5368}" destId="{AC43011C-95F1-4211-97D9-045A6460C2BD}" srcOrd="2" destOrd="0" presId="urn:microsoft.com/office/officeart/2009/3/layout/HorizontalOrganizationChart"/>
    <dgm:cxn modelId="{3DDDE185-8B6A-4C5F-B734-03DF442C302F}" type="presParOf" srcId="{B137A31F-1DFE-4FB0-87C0-7AB6DEFD110F}" destId="{803866A7-5F99-46CD-B2CE-A1FC2C3A82B9}" srcOrd="2" destOrd="0" presId="urn:microsoft.com/office/officeart/2009/3/layout/HorizontalOrganizationChart"/>
    <dgm:cxn modelId="{CDB0314A-534B-448D-8D80-E9AD0590162D}" type="presParOf" srcId="{B137A31F-1DFE-4FB0-87C0-7AB6DEFD110F}" destId="{F31829E3-9A1D-4046-92D3-86D64B721B62}" srcOrd="3" destOrd="0" presId="urn:microsoft.com/office/officeart/2009/3/layout/HorizontalOrganizationChart"/>
    <dgm:cxn modelId="{C9362B38-A87F-4D9C-B5A5-45BB3CB97BAE}" type="presParOf" srcId="{F31829E3-9A1D-4046-92D3-86D64B721B62}" destId="{923F47E8-3B3B-4FE0-BF4F-4ABEC410F04C}" srcOrd="0" destOrd="0" presId="urn:microsoft.com/office/officeart/2009/3/layout/HorizontalOrganizationChart"/>
    <dgm:cxn modelId="{622BC2FE-18F1-4BE6-9E72-E1C0609D808D}" type="presParOf" srcId="{923F47E8-3B3B-4FE0-BF4F-4ABEC410F04C}" destId="{4ABEAC41-0209-4CEC-92D3-B8F4EE362510}" srcOrd="0" destOrd="0" presId="urn:microsoft.com/office/officeart/2009/3/layout/HorizontalOrganizationChart"/>
    <dgm:cxn modelId="{12DB8017-6150-4AF9-AB13-72740AAB638F}" type="presParOf" srcId="{923F47E8-3B3B-4FE0-BF4F-4ABEC410F04C}" destId="{9696F5B1-42B8-46B3-8ABB-4D249B48C75B}" srcOrd="1" destOrd="0" presId="urn:microsoft.com/office/officeart/2009/3/layout/HorizontalOrganizationChart"/>
    <dgm:cxn modelId="{F6A8AC77-A918-402A-B8FF-30F7CBB6AF2D}" type="presParOf" srcId="{F31829E3-9A1D-4046-92D3-86D64B721B62}" destId="{104AC296-03B8-46B8-82D7-231CB3290782}" srcOrd="1" destOrd="0" presId="urn:microsoft.com/office/officeart/2009/3/layout/HorizontalOrganizationChart"/>
    <dgm:cxn modelId="{1E402E8F-42AA-457E-9674-78F435154F0E}" type="presParOf" srcId="{104AC296-03B8-46B8-82D7-231CB3290782}" destId="{4AA8C627-E146-466A-9D4F-53B08BA786D1}" srcOrd="0" destOrd="0" presId="urn:microsoft.com/office/officeart/2009/3/layout/HorizontalOrganizationChart"/>
    <dgm:cxn modelId="{6DE139E7-DE36-40A6-A829-5114BE2AA787}" type="presParOf" srcId="{104AC296-03B8-46B8-82D7-231CB3290782}" destId="{15CB2675-1666-4109-A2DF-3BF07A94669E}" srcOrd="1" destOrd="0" presId="urn:microsoft.com/office/officeart/2009/3/layout/HorizontalOrganizationChart"/>
    <dgm:cxn modelId="{A8C2F759-7382-45F3-81B3-9D85605DDAC1}" type="presParOf" srcId="{15CB2675-1666-4109-A2DF-3BF07A94669E}" destId="{A202B68E-6BD2-4E44-9ECA-EC12341CE1EB}" srcOrd="0" destOrd="0" presId="urn:microsoft.com/office/officeart/2009/3/layout/HorizontalOrganizationChart"/>
    <dgm:cxn modelId="{EEA825A1-5130-488E-9D4E-6B3708D4B6EA}" type="presParOf" srcId="{A202B68E-6BD2-4E44-9ECA-EC12341CE1EB}" destId="{0826426B-3478-4A10-A310-D746CDCB426B}" srcOrd="0" destOrd="0" presId="urn:microsoft.com/office/officeart/2009/3/layout/HorizontalOrganizationChart"/>
    <dgm:cxn modelId="{310D9D8D-BE82-4F63-88CB-1CDC8AF8F714}" type="presParOf" srcId="{A202B68E-6BD2-4E44-9ECA-EC12341CE1EB}" destId="{7C27DF16-2E29-496A-A993-70FD46882D6F}" srcOrd="1" destOrd="0" presId="urn:microsoft.com/office/officeart/2009/3/layout/HorizontalOrganizationChart"/>
    <dgm:cxn modelId="{4D719144-865F-4056-A677-C8F3C365CB5C}" type="presParOf" srcId="{15CB2675-1666-4109-A2DF-3BF07A94669E}" destId="{9F09B925-C87E-458E-90D1-8F4899673E30}" srcOrd="1" destOrd="0" presId="urn:microsoft.com/office/officeart/2009/3/layout/HorizontalOrganizationChart"/>
    <dgm:cxn modelId="{873EF586-AB9A-434D-9DC6-51AE126F9E0B}" type="presParOf" srcId="{15CB2675-1666-4109-A2DF-3BF07A94669E}" destId="{21E94E9F-0268-4355-8C60-387611C9651A}" srcOrd="2" destOrd="0" presId="urn:microsoft.com/office/officeart/2009/3/layout/HorizontalOrganizationChart"/>
    <dgm:cxn modelId="{FCDEC60A-458A-45CE-9107-82CE1B5E77B2}" type="presParOf" srcId="{104AC296-03B8-46B8-82D7-231CB3290782}" destId="{87AB922C-8422-4CC4-9739-2F25847C1B3D}" srcOrd="2" destOrd="0" presId="urn:microsoft.com/office/officeart/2009/3/layout/HorizontalOrganizationChart"/>
    <dgm:cxn modelId="{FACF495A-FA25-4E54-8E08-B07C3BEE1E69}" type="presParOf" srcId="{104AC296-03B8-46B8-82D7-231CB3290782}" destId="{A2E506DF-1B0C-45FF-8C86-0E048E6ADFD8}" srcOrd="3" destOrd="0" presId="urn:microsoft.com/office/officeart/2009/3/layout/HorizontalOrganizationChart"/>
    <dgm:cxn modelId="{72680C15-5E14-43B2-A2EB-A35946F47274}" type="presParOf" srcId="{A2E506DF-1B0C-45FF-8C86-0E048E6ADFD8}" destId="{E04C727F-EB43-48AD-8B8C-20EF7CFE1C9A}" srcOrd="0" destOrd="0" presId="urn:microsoft.com/office/officeart/2009/3/layout/HorizontalOrganizationChart"/>
    <dgm:cxn modelId="{96162781-CD05-457F-ABD0-8F4A5D36DC84}" type="presParOf" srcId="{E04C727F-EB43-48AD-8B8C-20EF7CFE1C9A}" destId="{9F4BA7E0-28FC-46E1-A293-272A386DBD91}" srcOrd="0" destOrd="0" presId="urn:microsoft.com/office/officeart/2009/3/layout/HorizontalOrganizationChart"/>
    <dgm:cxn modelId="{A6E2B119-A7EE-4732-A484-B05E91AD28A6}" type="presParOf" srcId="{E04C727F-EB43-48AD-8B8C-20EF7CFE1C9A}" destId="{E11A57D9-1CA8-4CC7-B389-6870A8A8745F}" srcOrd="1" destOrd="0" presId="urn:microsoft.com/office/officeart/2009/3/layout/HorizontalOrganizationChart"/>
    <dgm:cxn modelId="{2F0A9B7C-2D5F-42C8-8B1D-EF70F493DB05}" type="presParOf" srcId="{A2E506DF-1B0C-45FF-8C86-0E048E6ADFD8}" destId="{67DAF0B4-4908-49B3-83F8-55E1E6B24536}" srcOrd="1" destOrd="0" presId="urn:microsoft.com/office/officeart/2009/3/layout/HorizontalOrganizationChart"/>
    <dgm:cxn modelId="{8A56E541-279E-4377-80A2-600163AA9FAF}" type="presParOf" srcId="{A2E506DF-1B0C-45FF-8C86-0E048E6ADFD8}" destId="{8325E4B6-35D7-403A-BFE1-F8A3ACA49F36}" srcOrd="2" destOrd="0" presId="urn:microsoft.com/office/officeart/2009/3/layout/HorizontalOrganizationChart"/>
    <dgm:cxn modelId="{056822F7-7086-4D7D-B45B-61083E68D424}" type="presParOf" srcId="{F31829E3-9A1D-4046-92D3-86D64B721B62}" destId="{10999DF4-A435-437C-8DAA-4213EBABA0C0}" srcOrd="2" destOrd="0" presId="urn:microsoft.com/office/officeart/2009/3/layout/HorizontalOrganizationChart"/>
    <dgm:cxn modelId="{1309D637-6D85-4210-A0F2-251CB4278BDF}" type="presParOf" srcId="{B3F9611E-567D-4D12-96C8-93219C6BBE13}" destId="{C68CEF17-B382-40E3-9046-467B4983A49E}" srcOrd="2" destOrd="0" presId="urn:microsoft.com/office/officeart/2009/3/layout/HorizontalOrganizationChart"/>
    <dgm:cxn modelId="{EE42F020-8FA3-4570-AE4A-9DD7EF5B520D}" type="presParOf" srcId="{D70A9F9D-7219-4FB0-B1B9-E95CFCAEE873}" destId="{6919A741-78DB-49E3-A930-F21E2DCCE63B}" srcOrd="4" destOrd="0" presId="urn:microsoft.com/office/officeart/2009/3/layout/HorizontalOrganizationChart"/>
    <dgm:cxn modelId="{7050B298-B016-44FF-A453-633DC5E82A5D}" type="presParOf" srcId="{D70A9F9D-7219-4FB0-B1B9-E95CFCAEE873}" destId="{BE4C1C42-99DB-407A-A335-B6F6C26CE39A}" srcOrd="5" destOrd="0" presId="urn:microsoft.com/office/officeart/2009/3/layout/HorizontalOrganizationChart"/>
    <dgm:cxn modelId="{B721C316-B18B-4346-9413-07818A6E8477}" type="presParOf" srcId="{BE4C1C42-99DB-407A-A335-B6F6C26CE39A}" destId="{4F002958-30A8-4F4F-B92C-24BB37968252}" srcOrd="0" destOrd="0" presId="urn:microsoft.com/office/officeart/2009/3/layout/HorizontalOrganizationChart"/>
    <dgm:cxn modelId="{F11CBAE2-1828-4838-BEB3-FC9141FAE0AB}" type="presParOf" srcId="{4F002958-30A8-4F4F-B92C-24BB37968252}" destId="{83438283-6F45-4A3B-92D0-985C388B9306}" srcOrd="0" destOrd="0" presId="urn:microsoft.com/office/officeart/2009/3/layout/HorizontalOrganizationChart"/>
    <dgm:cxn modelId="{23478E64-F714-4F6D-8D36-A16E3EE4463E}" type="presParOf" srcId="{4F002958-30A8-4F4F-B92C-24BB37968252}" destId="{A7480C2F-F5FE-425A-9B39-FBEBCEF74C1D}" srcOrd="1" destOrd="0" presId="urn:microsoft.com/office/officeart/2009/3/layout/HorizontalOrganizationChart"/>
    <dgm:cxn modelId="{E1029962-492F-4B48-9AD5-0B6903F25E64}" type="presParOf" srcId="{BE4C1C42-99DB-407A-A335-B6F6C26CE39A}" destId="{416FC8D9-DDFA-4274-9F73-DF6898590A7D}" srcOrd="1" destOrd="0" presId="urn:microsoft.com/office/officeart/2009/3/layout/HorizontalOrganizationChart"/>
    <dgm:cxn modelId="{98E4108F-F257-407C-BC9B-E2BF3899F2EE}" type="presParOf" srcId="{BE4C1C42-99DB-407A-A335-B6F6C26CE39A}" destId="{1BE7EA97-B019-41AA-B1E5-432EB5C97A3A}" srcOrd="2" destOrd="0" presId="urn:microsoft.com/office/officeart/2009/3/layout/HorizontalOrganizationChart"/>
    <dgm:cxn modelId="{A179522A-ECC1-4AC1-90ED-1C6B3F02A1CF}" type="presParOf" srcId="{B17815E9-A9CB-4B85-B760-B799D23394BB}" destId="{68AA4A62-1EA1-4E73-8F0B-3CEC5563EA6A}"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95.xml><?xml version="1.0" encoding="utf-8"?>
<dgm:dataModel xmlns:dgm="http://schemas.openxmlformats.org/drawingml/2006/diagram" xmlns:a="http://schemas.openxmlformats.org/drawingml/2006/main">
  <dgm:ptLst>
    <dgm:pt modelId="{AA59F891-6FD7-4DA3-ADB2-A86A32DE9721}"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AF96C3B0-627F-4A1C-B035-A9A8532F1893}">
      <dgm:prSet phldrT="[Texte]"/>
      <dgm:spPr>
        <a:solidFill>
          <a:srgbClr val="FFFF00"/>
        </a:solidFill>
      </dgm:spPr>
      <dgm:t>
        <a:bodyPr/>
        <a:lstStyle/>
        <a:p>
          <a:pPr rtl="1"/>
          <a:r>
            <a:rPr lang="ar-TN" b="1" dirty="0" smtClean="0"/>
            <a:t>السّبب</a:t>
          </a:r>
          <a:endParaRPr lang="fr-FR" b="1" dirty="0"/>
        </a:p>
      </dgm:t>
    </dgm:pt>
    <dgm:pt modelId="{45AD7EE4-DEC1-481E-BA64-16BD1EB1B86F}" type="parTrans" cxnId="{78EC97F1-9AB8-40C7-94F0-F20A152295D3}">
      <dgm:prSet/>
      <dgm:spPr/>
      <dgm:t>
        <a:bodyPr/>
        <a:lstStyle/>
        <a:p>
          <a:endParaRPr lang="fr-FR"/>
        </a:p>
      </dgm:t>
    </dgm:pt>
    <dgm:pt modelId="{4B18A656-B448-46EB-B238-929141C3948D}" type="sibTrans" cxnId="{78EC97F1-9AB8-40C7-94F0-F20A152295D3}">
      <dgm:prSet/>
      <dgm:spPr/>
      <dgm:t>
        <a:bodyPr/>
        <a:lstStyle/>
        <a:p>
          <a:endParaRPr lang="fr-FR"/>
        </a:p>
      </dgm:t>
    </dgm:pt>
    <dgm:pt modelId="{D3E38F3B-9FE7-4F80-83E8-6D20EE2A6D05}">
      <dgm:prSet phldrT="[Texte]"/>
      <dgm:spPr>
        <a:solidFill>
          <a:srgbClr val="00B0F0"/>
        </a:solidFill>
      </dgm:spPr>
      <dgm:t>
        <a:bodyPr/>
        <a:lstStyle/>
        <a:p>
          <a:r>
            <a:rPr lang="ar-TN" b="1" dirty="0" smtClean="0"/>
            <a:t>ما يلزم من وجوده الوجود</a:t>
          </a:r>
          <a:endParaRPr lang="fr-FR" b="1" dirty="0"/>
        </a:p>
      </dgm:t>
    </dgm:pt>
    <dgm:pt modelId="{FE9B5F4B-476F-4B38-B7C2-B387F68501AD}" type="parTrans" cxnId="{87C26710-1D31-4181-82A9-00F5AAAEDD01}">
      <dgm:prSet/>
      <dgm:spPr/>
      <dgm:t>
        <a:bodyPr/>
        <a:lstStyle/>
        <a:p>
          <a:endParaRPr lang="fr-FR" b="1"/>
        </a:p>
      </dgm:t>
    </dgm:pt>
    <dgm:pt modelId="{D211345A-9ECE-4E14-B784-2FB5155D66AF}" type="sibTrans" cxnId="{87C26710-1D31-4181-82A9-00F5AAAEDD01}">
      <dgm:prSet/>
      <dgm:spPr/>
      <dgm:t>
        <a:bodyPr/>
        <a:lstStyle/>
        <a:p>
          <a:endParaRPr lang="fr-FR"/>
        </a:p>
      </dgm:t>
    </dgm:pt>
    <dgm:pt modelId="{00B156A8-A826-4DD7-9598-10B425DB3B45}">
      <dgm:prSet phldrT="[Texte]"/>
      <dgm:spPr/>
      <dgm:t>
        <a:bodyPr/>
        <a:lstStyle/>
        <a:p>
          <a:pPr algn="ctr" rtl="1"/>
          <a:r>
            <a:rPr lang="ar-TN" b="1" dirty="0" smtClean="0"/>
            <a:t>وما يلزم من عدمه العدم</a:t>
          </a:r>
          <a:endParaRPr lang="fr-FR" b="1" dirty="0"/>
        </a:p>
      </dgm:t>
    </dgm:pt>
    <dgm:pt modelId="{6E605F8C-50EF-4A37-9AC0-5C0F119FA55F}" type="parTrans" cxnId="{5B67592F-1EC7-47F8-8104-136A70575F16}">
      <dgm:prSet/>
      <dgm:spPr/>
      <dgm:t>
        <a:bodyPr/>
        <a:lstStyle/>
        <a:p>
          <a:endParaRPr lang="fr-FR" b="1"/>
        </a:p>
      </dgm:t>
    </dgm:pt>
    <dgm:pt modelId="{03E8CA20-7258-43D9-BA99-9B4243BF7A51}" type="sibTrans" cxnId="{5B67592F-1EC7-47F8-8104-136A70575F16}">
      <dgm:prSet/>
      <dgm:spPr/>
      <dgm:t>
        <a:bodyPr/>
        <a:lstStyle/>
        <a:p>
          <a:endParaRPr lang="fr-FR"/>
        </a:p>
      </dgm:t>
    </dgm:pt>
    <dgm:pt modelId="{3EDCB418-C289-4131-9E35-7BB944576C70}" type="pres">
      <dgm:prSet presAssocID="{AA59F891-6FD7-4DA3-ADB2-A86A32DE9721}" presName="hierChild1" presStyleCnt="0">
        <dgm:presLayoutVars>
          <dgm:orgChart val="1"/>
          <dgm:chPref val="1"/>
          <dgm:dir val="rev"/>
          <dgm:animOne val="branch"/>
          <dgm:animLvl val="lvl"/>
          <dgm:resizeHandles/>
        </dgm:presLayoutVars>
      </dgm:prSet>
      <dgm:spPr/>
      <dgm:t>
        <a:bodyPr/>
        <a:lstStyle/>
        <a:p>
          <a:endParaRPr lang="fr-FR"/>
        </a:p>
      </dgm:t>
    </dgm:pt>
    <dgm:pt modelId="{D59147DA-3682-4AAB-9224-85E21A858C14}" type="pres">
      <dgm:prSet presAssocID="{AF96C3B0-627F-4A1C-B035-A9A8532F1893}" presName="hierRoot1" presStyleCnt="0">
        <dgm:presLayoutVars>
          <dgm:hierBranch val="init"/>
        </dgm:presLayoutVars>
      </dgm:prSet>
      <dgm:spPr/>
    </dgm:pt>
    <dgm:pt modelId="{FABF62B8-3CDB-47FC-A9A3-C4313AEC2ABC}" type="pres">
      <dgm:prSet presAssocID="{AF96C3B0-627F-4A1C-B035-A9A8532F1893}" presName="rootComposite1" presStyleCnt="0"/>
      <dgm:spPr/>
    </dgm:pt>
    <dgm:pt modelId="{9FB9AFE9-CE56-421B-A1E8-8043FB0B82EB}" type="pres">
      <dgm:prSet presAssocID="{AF96C3B0-627F-4A1C-B035-A9A8532F1893}" presName="rootText1" presStyleLbl="node0" presStyleIdx="0" presStyleCnt="1" custScaleY="176567">
        <dgm:presLayoutVars>
          <dgm:chPref val="3"/>
        </dgm:presLayoutVars>
      </dgm:prSet>
      <dgm:spPr>
        <a:prstGeom prst="ellipse">
          <a:avLst/>
        </a:prstGeom>
      </dgm:spPr>
      <dgm:t>
        <a:bodyPr/>
        <a:lstStyle/>
        <a:p>
          <a:endParaRPr lang="fr-FR"/>
        </a:p>
      </dgm:t>
    </dgm:pt>
    <dgm:pt modelId="{DB8E4004-2992-4432-9A41-F0BC57E55E57}" type="pres">
      <dgm:prSet presAssocID="{AF96C3B0-627F-4A1C-B035-A9A8532F1893}" presName="rootConnector1" presStyleLbl="node1" presStyleIdx="0" presStyleCnt="0"/>
      <dgm:spPr/>
      <dgm:t>
        <a:bodyPr/>
        <a:lstStyle/>
        <a:p>
          <a:endParaRPr lang="fr-FR"/>
        </a:p>
      </dgm:t>
    </dgm:pt>
    <dgm:pt modelId="{63447992-D720-459B-A262-5511369225AB}" type="pres">
      <dgm:prSet presAssocID="{AF96C3B0-627F-4A1C-B035-A9A8532F1893}" presName="hierChild2" presStyleCnt="0"/>
      <dgm:spPr/>
    </dgm:pt>
    <dgm:pt modelId="{E981431F-A245-40A3-B3E4-A52CB29E7A60}" type="pres">
      <dgm:prSet presAssocID="{FE9B5F4B-476F-4B38-B7C2-B387F68501AD}" presName="Name66" presStyleLbl="parChTrans1D2" presStyleIdx="0" presStyleCnt="2"/>
      <dgm:spPr/>
      <dgm:t>
        <a:bodyPr/>
        <a:lstStyle/>
        <a:p>
          <a:endParaRPr lang="fr-FR"/>
        </a:p>
      </dgm:t>
    </dgm:pt>
    <dgm:pt modelId="{DDF46AE7-EC01-458F-8FA1-D9AE64607E2D}" type="pres">
      <dgm:prSet presAssocID="{D3E38F3B-9FE7-4F80-83E8-6D20EE2A6D05}" presName="hierRoot2" presStyleCnt="0">
        <dgm:presLayoutVars>
          <dgm:hierBranch val="init"/>
        </dgm:presLayoutVars>
      </dgm:prSet>
      <dgm:spPr/>
    </dgm:pt>
    <dgm:pt modelId="{71E7E73B-4B1C-47DB-B6C0-AE2E87EFDFD3}" type="pres">
      <dgm:prSet presAssocID="{D3E38F3B-9FE7-4F80-83E8-6D20EE2A6D05}" presName="rootComposite" presStyleCnt="0"/>
      <dgm:spPr/>
    </dgm:pt>
    <dgm:pt modelId="{1A04FD06-1EE9-4F55-87DA-D2C0A9802EF1}" type="pres">
      <dgm:prSet presAssocID="{D3E38F3B-9FE7-4F80-83E8-6D20EE2A6D05}" presName="rootText" presStyleLbl="node2" presStyleIdx="0" presStyleCnt="2">
        <dgm:presLayoutVars>
          <dgm:chPref val="3"/>
        </dgm:presLayoutVars>
      </dgm:prSet>
      <dgm:spPr/>
      <dgm:t>
        <a:bodyPr/>
        <a:lstStyle/>
        <a:p>
          <a:endParaRPr lang="fr-FR"/>
        </a:p>
      </dgm:t>
    </dgm:pt>
    <dgm:pt modelId="{2AF9D8E1-6515-4DB7-9904-6FFCAD708E1F}" type="pres">
      <dgm:prSet presAssocID="{D3E38F3B-9FE7-4F80-83E8-6D20EE2A6D05}" presName="rootConnector" presStyleLbl="node2" presStyleIdx="0" presStyleCnt="2"/>
      <dgm:spPr/>
      <dgm:t>
        <a:bodyPr/>
        <a:lstStyle/>
        <a:p>
          <a:endParaRPr lang="fr-FR"/>
        </a:p>
      </dgm:t>
    </dgm:pt>
    <dgm:pt modelId="{7B83A5E0-873A-4C93-B868-3A8EC9AD3F6E}" type="pres">
      <dgm:prSet presAssocID="{D3E38F3B-9FE7-4F80-83E8-6D20EE2A6D05}" presName="hierChild4" presStyleCnt="0"/>
      <dgm:spPr/>
    </dgm:pt>
    <dgm:pt modelId="{E8915ADF-2024-43AA-8383-D41FDC8B7345}" type="pres">
      <dgm:prSet presAssocID="{D3E38F3B-9FE7-4F80-83E8-6D20EE2A6D05}" presName="hierChild5" presStyleCnt="0"/>
      <dgm:spPr/>
    </dgm:pt>
    <dgm:pt modelId="{33B1F496-6E32-4036-927A-1D6E1A4CDEB5}" type="pres">
      <dgm:prSet presAssocID="{6E605F8C-50EF-4A37-9AC0-5C0F119FA55F}" presName="Name66" presStyleLbl="parChTrans1D2" presStyleIdx="1" presStyleCnt="2"/>
      <dgm:spPr/>
      <dgm:t>
        <a:bodyPr/>
        <a:lstStyle/>
        <a:p>
          <a:endParaRPr lang="fr-FR"/>
        </a:p>
      </dgm:t>
    </dgm:pt>
    <dgm:pt modelId="{B838B28B-AD58-4C45-9D4E-C862D6A34FBF}" type="pres">
      <dgm:prSet presAssocID="{00B156A8-A826-4DD7-9598-10B425DB3B45}" presName="hierRoot2" presStyleCnt="0">
        <dgm:presLayoutVars>
          <dgm:hierBranch val="init"/>
        </dgm:presLayoutVars>
      </dgm:prSet>
      <dgm:spPr/>
    </dgm:pt>
    <dgm:pt modelId="{447D25E0-C7F9-4C54-B8C0-C51C544FF4B3}" type="pres">
      <dgm:prSet presAssocID="{00B156A8-A826-4DD7-9598-10B425DB3B45}" presName="rootComposite" presStyleCnt="0"/>
      <dgm:spPr/>
    </dgm:pt>
    <dgm:pt modelId="{C92A67B5-88B7-4879-A398-E96942BCE30E}" type="pres">
      <dgm:prSet presAssocID="{00B156A8-A826-4DD7-9598-10B425DB3B45}" presName="rootText" presStyleLbl="node2" presStyleIdx="1" presStyleCnt="2">
        <dgm:presLayoutVars>
          <dgm:chPref val="3"/>
        </dgm:presLayoutVars>
      </dgm:prSet>
      <dgm:spPr/>
      <dgm:t>
        <a:bodyPr/>
        <a:lstStyle/>
        <a:p>
          <a:endParaRPr lang="fr-FR"/>
        </a:p>
      </dgm:t>
    </dgm:pt>
    <dgm:pt modelId="{9E10B1A2-A0F9-4F67-A8FB-6E04C7C3393B}" type="pres">
      <dgm:prSet presAssocID="{00B156A8-A826-4DD7-9598-10B425DB3B45}" presName="rootConnector" presStyleLbl="node2" presStyleIdx="1" presStyleCnt="2"/>
      <dgm:spPr/>
      <dgm:t>
        <a:bodyPr/>
        <a:lstStyle/>
        <a:p>
          <a:endParaRPr lang="fr-FR"/>
        </a:p>
      </dgm:t>
    </dgm:pt>
    <dgm:pt modelId="{44BF0FBF-7EBF-45DA-A161-763735B5545F}" type="pres">
      <dgm:prSet presAssocID="{00B156A8-A826-4DD7-9598-10B425DB3B45}" presName="hierChild4" presStyleCnt="0"/>
      <dgm:spPr/>
    </dgm:pt>
    <dgm:pt modelId="{27DAE9B0-E9A8-413A-9155-D496987CEAE0}" type="pres">
      <dgm:prSet presAssocID="{00B156A8-A826-4DD7-9598-10B425DB3B45}" presName="hierChild5" presStyleCnt="0"/>
      <dgm:spPr/>
    </dgm:pt>
    <dgm:pt modelId="{1692E863-DA60-43D2-8B80-01D1CE989A53}" type="pres">
      <dgm:prSet presAssocID="{AF96C3B0-627F-4A1C-B035-A9A8532F1893}" presName="hierChild3" presStyleCnt="0"/>
      <dgm:spPr/>
    </dgm:pt>
  </dgm:ptLst>
  <dgm:cxnLst>
    <dgm:cxn modelId="{866124DD-46F8-44F6-998B-F580393F2EF8}" type="presOf" srcId="{6E605F8C-50EF-4A37-9AC0-5C0F119FA55F}" destId="{33B1F496-6E32-4036-927A-1D6E1A4CDEB5}" srcOrd="0" destOrd="0" presId="urn:microsoft.com/office/officeart/2009/3/layout/HorizontalOrganizationChart"/>
    <dgm:cxn modelId="{C4422758-98DB-4DD6-966C-45FB0F897923}" type="presOf" srcId="{AF96C3B0-627F-4A1C-B035-A9A8532F1893}" destId="{9FB9AFE9-CE56-421B-A1E8-8043FB0B82EB}" srcOrd="0" destOrd="0" presId="urn:microsoft.com/office/officeart/2009/3/layout/HorizontalOrganizationChart"/>
    <dgm:cxn modelId="{F798DCB2-0BC2-4B57-8D0B-6D872A67E400}" type="presOf" srcId="{FE9B5F4B-476F-4B38-B7C2-B387F68501AD}" destId="{E981431F-A245-40A3-B3E4-A52CB29E7A60}" srcOrd="0" destOrd="0" presId="urn:microsoft.com/office/officeart/2009/3/layout/HorizontalOrganizationChart"/>
    <dgm:cxn modelId="{78EC97F1-9AB8-40C7-94F0-F20A152295D3}" srcId="{AA59F891-6FD7-4DA3-ADB2-A86A32DE9721}" destId="{AF96C3B0-627F-4A1C-B035-A9A8532F1893}" srcOrd="0" destOrd="0" parTransId="{45AD7EE4-DEC1-481E-BA64-16BD1EB1B86F}" sibTransId="{4B18A656-B448-46EB-B238-929141C3948D}"/>
    <dgm:cxn modelId="{87C26710-1D31-4181-82A9-00F5AAAEDD01}" srcId="{AF96C3B0-627F-4A1C-B035-A9A8532F1893}" destId="{D3E38F3B-9FE7-4F80-83E8-6D20EE2A6D05}" srcOrd="0" destOrd="0" parTransId="{FE9B5F4B-476F-4B38-B7C2-B387F68501AD}" sibTransId="{D211345A-9ECE-4E14-B784-2FB5155D66AF}"/>
    <dgm:cxn modelId="{5B67592F-1EC7-47F8-8104-136A70575F16}" srcId="{AF96C3B0-627F-4A1C-B035-A9A8532F1893}" destId="{00B156A8-A826-4DD7-9598-10B425DB3B45}" srcOrd="1" destOrd="0" parTransId="{6E605F8C-50EF-4A37-9AC0-5C0F119FA55F}" sibTransId="{03E8CA20-7258-43D9-BA99-9B4243BF7A51}"/>
    <dgm:cxn modelId="{C83D2268-D31E-477A-8457-3CE55B308347}" type="presOf" srcId="{00B156A8-A826-4DD7-9598-10B425DB3B45}" destId="{9E10B1A2-A0F9-4F67-A8FB-6E04C7C3393B}" srcOrd="1" destOrd="0" presId="urn:microsoft.com/office/officeart/2009/3/layout/HorizontalOrganizationChart"/>
    <dgm:cxn modelId="{5E4E10F0-3C44-4494-86D3-64FF4DE29F1D}" type="presOf" srcId="{D3E38F3B-9FE7-4F80-83E8-6D20EE2A6D05}" destId="{1A04FD06-1EE9-4F55-87DA-D2C0A9802EF1}" srcOrd="0" destOrd="0" presId="urn:microsoft.com/office/officeart/2009/3/layout/HorizontalOrganizationChart"/>
    <dgm:cxn modelId="{DE6D7826-7646-4738-8894-46F3B4FBBD66}" type="presOf" srcId="{AF96C3B0-627F-4A1C-B035-A9A8532F1893}" destId="{DB8E4004-2992-4432-9A41-F0BC57E55E57}" srcOrd="1" destOrd="0" presId="urn:microsoft.com/office/officeart/2009/3/layout/HorizontalOrganizationChart"/>
    <dgm:cxn modelId="{E10D32CE-E129-4494-B5D8-A47575F5116C}" type="presOf" srcId="{D3E38F3B-9FE7-4F80-83E8-6D20EE2A6D05}" destId="{2AF9D8E1-6515-4DB7-9904-6FFCAD708E1F}" srcOrd="1" destOrd="0" presId="urn:microsoft.com/office/officeart/2009/3/layout/HorizontalOrganizationChart"/>
    <dgm:cxn modelId="{57AA78CC-122F-4235-873C-E80FB4C49CEF}" type="presOf" srcId="{00B156A8-A826-4DD7-9598-10B425DB3B45}" destId="{C92A67B5-88B7-4879-A398-E96942BCE30E}" srcOrd="0" destOrd="0" presId="urn:microsoft.com/office/officeart/2009/3/layout/HorizontalOrganizationChart"/>
    <dgm:cxn modelId="{3A5FA7EC-5053-457D-960B-231E6EF8696C}" type="presOf" srcId="{AA59F891-6FD7-4DA3-ADB2-A86A32DE9721}" destId="{3EDCB418-C289-4131-9E35-7BB944576C70}" srcOrd="0" destOrd="0" presId="urn:microsoft.com/office/officeart/2009/3/layout/HorizontalOrganizationChart"/>
    <dgm:cxn modelId="{F0AE9C22-A5FA-4DCF-B397-4F10E33DAFF7}" type="presParOf" srcId="{3EDCB418-C289-4131-9E35-7BB944576C70}" destId="{D59147DA-3682-4AAB-9224-85E21A858C14}" srcOrd="0" destOrd="0" presId="urn:microsoft.com/office/officeart/2009/3/layout/HorizontalOrganizationChart"/>
    <dgm:cxn modelId="{4403F623-AF01-4E61-958E-6498069591CD}" type="presParOf" srcId="{D59147DA-3682-4AAB-9224-85E21A858C14}" destId="{FABF62B8-3CDB-47FC-A9A3-C4313AEC2ABC}" srcOrd="0" destOrd="0" presId="urn:microsoft.com/office/officeart/2009/3/layout/HorizontalOrganizationChart"/>
    <dgm:cxn modelId="{8307A174-6CE6-4CDE-9231-6873ED1621F6}" type="presParOf" srcId="{FABF62B8-3CDB-47FC-A9A3-C4313AEC2ABC}" destId="{9FB9AFE9-CE56-421B-A1E8-8043FB0B82EB}" srcOrd="0" destOrd="0" presId="urn:microsoft.com/office/officeart/2009/3/layout/HorizontalOrganizationChart"/>
    <dgm:cxn modelId="{7CA8792C-70C3-44ED-8408-AE9CEC80F8CD}" type="presParOf" srcId="{FABF62B8-3CDB-47FC-A9A3-C4313AEC2ABC}" destId="{DB8E4004-2992-4432-9A41-F0BC57E55E57}" srcOrd="1" destOrd="0" presId="urn:microsoft.com/office/officeart/2009/3/layout/HorizontalOrganizationChart"/>
    <dgm:cxn modelId="{6EE71405-A0B4-4905-B535-F2417B076A64}" type="presParOf" srcId="{D59147DA-3682-4AAB-9224-85E21A858C14}" destId="{63447992-D720-459B-A262-5511369225AB}" srcOrd="1" destOrd="0" presId="urn:microsoft.com/office/officeart/2009/3/layout/HorizontalOrganizationChart"/>
    <dgm:cxn modelId="{D7F12BA4-45A5-4AC9-8E4E-2E4B8E5F6EFD}" type="presParOf" srcId="{63447992-D720-459B-A262-5511369225AB}" destId="{E981431F-A245-40A3-B3E4-A52CB29E7A60}" srcOrd="0" destOrd="0" presId="urn:microsoft.com/office/officeart/2009/3/layout/HorizontalOrganizationChart"/>
    <dgm:cxn modelId="{6EB40C03-1D42-47AC-A715-E8B205903E64}" type="presParOf" srcId="{63447992-D720-459B-A262-5511369225AB}" destId="{DDF46AE7-EC01-458F-8FA1-D9AE64607E2D}" srcOrd="1" destOrd="0" presId="urn:microsoft.com/office/officeart/2009/3/layout/HorizontalOrganizationChart"/>
    <dgm:cxn modelId="{6D1605AF-F89E-4E6B-B070-D448F2CE12E5}" type="presParOf" srcId="{DDF46AE7-EC01-458F-8FA1-D9AE64607E2D}" destId="{71E7E73B-4B1C-47DB-B6C0-AE2E87EFDFD3}" srcOrd="0" destOrd="0" presId="urn:microsoft.com/office/officeart/2009/3/layout/HorizontalOrganizationChart"/>
    <dgm:cxn modelId="{7A93041A-C924-46D3-82CB-0CF01E9F24D5}" type="presParOf" srcId="{71E7E73B-4B1C-47DB-B6C0-AE2E87EFDFD3}" destId="{1A04FD06-1EE9-4F55-87DA-D2C0A9802EF1}" srcOrd="0" destOrd="0" presId="urn:microsoft.com/office/officeart/2009/3/layout/HorizontalOrganizationChart"/>
    <dgm:cxn modelId="{EA31D615-5533-4207-997F-836D608ECB4E}" type="presParOf" srcId="{71E7E73B-4B1C-47DB-B6C0-AE2E87EFDFD3}" destId="{2AF9D8E1-6515-4DB7-9904-6FFCAD708E1F}" srcOrd="1" destOrd="0" presId="urn:microsoft.com/office/officeart/2009/3/layout/HorizontalOrganizationChart"/>
    <dgm:cxn modelId="{89860F50-FDAB-4282-9B78-C8E942044F30}" type="presParOf" srcId="{DDF46AE7-EC01-458F-8FA1-D9AE64607E2D}" destId="{7B83A5E0-873A-4C93-B868-3A8EC9AD3F6E}" srcOrd="1" destOrd="0" presId="urn:microsoft.com/office/officeart/2009/3/layout/HorizontalOrganizationChart"/>
    <dgm:cxn modelId="{93416068-7C08-4CC2-8E21-032DF1D075AF}" type="presParOf" srcId="{DDF46AE7-EC01-458F-8FA1-D9AE64607E2D}" destId="{E8915ADF-2024-43AA-8383-D41FDC8B7345}" srcOrd="2" destOrd="0" presId="urn:microsoft.com/office/officeart/2009/3/layout/HorizontalOrganizationChart"/>
    <dgm:cxn modelId="{10E8357A-13EE-41C3-8823-68787321FECC}" type="presParOf" srcId="{63447992-D720-459B-A262-5511369225AB}" destId="{33B1F496-6E32-4036-927A-1D6E1A4CDEB5}" srcOrd="2" destOrd="0" presId="urn:microsoft.com/office/officeart/2009/3/layout/HorizontalOrganizationChart"/>
    <dgm:cxn modelId="{1E7B8C52-A153-495A-937E-683F3F1A4CEB}" type="presParOf" srcId="{63447992-D720-459B-A262-5511369225AB}" destId="{B838B28B-AD58-4C45-9D4E-C862D6A34FBF}" srcOrd="3" destOrd="0" presId="urn:microsoft.com/office/officeart/2009/3/layout/HorizontalOrganizationChart"/>
    <dgm:cxn modelId="{ACF83E10-3FE5-4013-830E-6B72E31EB6D9}" type="presParOf" srcId="{B838B28B-AD58-4C45-9D4E-C862D6A34FBF}" destId="{447D25E0-C7F9-4C54-B8C0-C51C544FF4B3}" srcOrd="0" destOrd="0" presId="urn:microsoft.com/office/officeart/2009/3/layout/HorizontalOrganizationChart"/>
    <dgm:cxn modelId="{FE427F4A-305B-4EDA-AB76-38F25D7AEC21}" type="presParOf" srcId="{447D25E0-C7F9-4C54-B8C0-C51C544FF4B3}" destId="{C92A67B5-88B7-4879-A398-E96942BCE30E}" srcOrd="0" destOrd="0" presId="urn:microsoft.com/office/officeart/2009/3/layout/HorizontalOrganizationChart"/>
    <dgm:cxn modelId="{0C597B39-C97E-4758-B921-51CC774A5C67}" type="presParOf" srcId="{447D25E0-C7F9-4C54-B8C0-C51C544FF4B3}" destId="{9E10B1A2-A0F9-4F67-A8FB-6E04C7C3393B}" srcOrd="1" destOrd="0" presId="urn:microsoft.com/office/officeart/2009/3/layout/HorizontalOrganizationChart"/>
    <dgm:cxn modelId="{ECF73D33-26B1-47A4-BEC0-B3B480F63BE8}" type="presParOf" srcId="{B838B28B-AD58-4C45-9D4E-C862D6A34FBF}" destId="{44BF0FBF-7EBF-45DA-A161-763735B5545F}" srcOrd="1" destOrd="0" presId="urn:microsoft.com/office/officeart/2009/3/layout/HorizontalOrganizationChart"/>
    <dgm:cxn modelId="{02643588-EA54-4DE6-80AC-93A6220A3B9A}" type="presParOf" srcId="{B838B28B-AD58-4C45-9D4E-C862D6A34FBF}" destId="{27DAE9B0-E9A8-413A-9155-D496987CEAE0}" srcOrd="2" destOrd="0" presId="urn:microsoft.com/office/officeart/2009/3/layout/HorizontalOrganizationChart"/>
    <dgm:cxn modelId="{20698E28-0041-4A23-BCAF-0654AD7334D3}" type="presParOf" srcId="{D59147DA-3682-4AAB-9224-85E21A858C14}" destId="{1692E863-DA60-43D2-8B80-01D1CE989A53}" srcOrd="2" destOrd="0" presId="urn:microsoft.com/office/officeart/2009/3/layout/HorizontalOrganizationChart"/>
  </dgm:cxnLst>
  <dgm:bg/>
  <dgm:whole/>
</dgm:dataModel>
</file>

<file path=ppt/diagrams/data96.xml><?xml version="1.0" encoding="utf-8"?>
<dgm:dataModel xmlns:dgm="http://schemas.openxmlformats.org/drawingml/2006/diagram" xmlns:a="http://schemas.openxmlformats.org/drawingml/2006/main">
  <dgm:ptLst>
    <dgm:pt modelId="{AA59F891-6FD7-4DA3-ADB2-A86A32DE9721}"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AF96C3B0-627F-4A1C-B035-A9A8532F1893}">
      <dgm:prSet phldrT="[Texte]"/>
      <dgm:spPr>
        <a:solidFill>
          <a:srgbClr val="FFFF00"/>
        </a:solidFill>
      </dgm:spPr>
      <dgm:t>
        <a:bodyPr/>
        <a:lstStyle/>
        <a:p>
          <a:pPr rtl="1"/>
          <a:r>
            <a:rPr lang="ar-TN" b="1" dirty="0" smtClean="0"/>
            <a:t>الشّرط</a:t>
          </a:r>
          <a:endParaRPr lang="fr-FR" b="1" dirty="0"/>
        </a:p>
      </dgm:t>
    </dgm:pt>
    <dgm:pt modelId="{45AD7EE4-DEC1-481E-BA64-16BD1EB1B86F}" type="parTrans" cxnId="{78EC97F1-9AB8-40C7-94F0-F20A152295D3}">
      <dgm:prSet/>
      <dgm:spPr/>
      <dgm:t>
        <a:bodyPr/>
        <a:lstStyle/>
        <a:p>
          <a:endParaRPr lang="fr-FR"/>
        </a:p>
      </dgm:t>
    </dgm:pt>
    <dgm:pt modelId="{4B18A656-B448-46EB-B238-929141C3948D}" type="sibTrans" cxnId="{78EC97F1-9AB8-40C7-94F0-F20A152295D3}">
      <dgm:prSet/>
      <dgm:spPr/>
      <dgm:t>
        <a:bodyPr/>
        <a:lstStyle/>
        <a:p>
          <a:endParaRPr lang="fr-FR"/>
        </a:p>
      </dgm:t>
    </dgm:pt>
    <dgm:pt modelId="{D3E38F3B-9FE7-4F80-83E8-6D20EE2A6D05}">
      <dgm:prSet phldrT="[Texte]"/>
      <dgm:spPr>
        <a:solidFill>
          <a:srgbClr val="00B0F0"/>
        </a:solidFill>
      </dgm:spPr>
      <dgm:t>
        <a:bodyPr/>
        <a:lstStyle/>
        <a:p>
          <a:r>
            <a:rPr lang="ar-TN" b="1" dirty="0" smtClean="0"/>
            <a:t>ما يلزم من عدمه العدم</a:t>
          </a:r>
          <a:endParaRPr lang="fr-FR" b="1" dirty="0"/>
        </a:p>
      </dgm:t>
    </dgm:pt>
    <dgm:pt modelId="{FE9B5F4B-476F-4B38-B7C2-B387F68501AD}" type="parTrans" cxnId="{87C26710-1D31-4181-82A9-00F5AAAEDD01}">
      <dgm:prSet/>
      <dgm:spPr/>
      <dgm:t>
        <a:bodyPr/>
        <a:lstStyle/>
        <a:p>
          <a:endParaRPr lang="fr-FR" b="1"/>
        </a:p>
      </dgm:t>
    </dgm:pt>
    <dgm:pt modelId="{D211345A-9ECE-4E14-B784-2FB5155D66AF}" type="sibTrans" cxnId="{87C26710-1D31-4181-82A9-00F5AAAEDD01}">
      <dgm:prSet/>
      <dgm:spPr/>
      <dgm:t>
        <a:bodyPr/>
        <a:lstStyle/>
        <a:p>
          <a:endParaRPr lang="fr-FR"/>
        </a:p>
      </dgm:t>
    </dgm:pt>
    <dgm:pt modelId="{00B156A8-A826-4DD7-9598-10B425DB3B45}">
      <dgm:prSet phldrT="[Texte]"/>
      <dgm:spPr/>
      <dgm:t>
        <a:bodyPr/>
        <a:lstStyle/>
        <a:p>
          <a:pPr algn="ctr" rtl="1"/>
          <a:r>
            <a:rPr lang="ar-TN" b="1" dirty="0" smtClean="0"/>
            <a:t>ولا يلزم من وجوده الوجود</a:t>
          </a:r>
          <a:endParaRPr lang="fr-FR" b="1" dirty="0"/>
        </a:p>
      </dgm:t>
    </dgm:pt>
    <dgm:pt modelId="{6E605F8C-50EF-4A37-9AC0-5C0F119FA55F}" type="parTrans" cxnId="{5B67592F-1EC7-47F8-8104-136A70575F16}">
      <dgm:prSet/>
      <dgm:spPr/>
      <dgm:t>
        <a:bodyPr/>
        <a:lstStyle/>
        <a:p>
          <a:endParaRPr lang="fr-FR" b="1"/>
        </a:p>
      </dgm:t>
    </dgm:pt>
    <dgm:pt modelId="{03E8CA20-7258-43D9-BA99-9B4243BF7A51}" type="sibTrans" cxnId="{5B67592F-1EC7-47F8-8104-136A70575F16}">
      <dgm:prSet/>
      <dgm:spPr/>
      <dgm:t>
        <a:bodyPr/>
        <a:lstStyle/>
        <a:p>
          <a:endParaRPr lang="fr-FR"/>
        </a:p>
      </dgm:t>
    </dgm:pt>
    <dgm:pt modelId="{3EDCB418-C289-4131-9E35-7BB944576C70}" type="pres">
      <dgm:prSet presAssocID="{AA59F891-6FD7-4DA3-ADB2-A86A32DE9721}" presName="hierChild1" presStyleCnt="0">
        <dgm:presLayoutVars>
          <dgm:orgChart val="1"/>
          <dgm:chPref val="1"/>
          <dgm:dir val="rev"/>
          <dgm:animOne val="branch"/>
          <dgm:animLvl val="lvl"/>
          <dgm:resizeHandles/>
        </dgm:presLayoutVars>
      </dgm:prSet>
      <dgm:spPr/>
      <dgm:t>
        <a:bodyPr/>
        <a:lstStyle/>
        <a:p>
          <a:endParaRPr lang="fr-FR"/>
        </a:p>
      </dgm:t>
    </dgm:pt>
    <dgm:pt modelId="{D59147DA-3682-4AAB-9224-85E21A858C14}" type="pres">
      <dgm:prSet presAssocID="{AF96C3B0-627F-4A1C-B035-A9A8532F1893}" presName="hierRoot1" presStyleCnt="0">
        <dgm:presLayoutVars>
          <dgm:hierBranch val="init"/>
        </dgm:presLayoutVars>
      </dgm:prSet>
      <dgm:spPr/>
    </dgm:pt>
    <dgm:pt modelId="{FABF62B8-3CDB-47FC-A9A3-C4313AEC2ABC}" type="pres">
      <dgm:prSet presAssocID="{AF96C3B0-627F-4A1C-B035-A9A8532F1893}" presName="rootComposite1" presStyleCnt="0"/>
      <dgm:spPr/>
    </dgm:pt>
    <dgm:pt modelId="{9FB9AFE9-CE56-421B-A1E8-8043FB0B82EB}" type="pres">
      <dgm:prSet presAssocID="{AF96C3B0-627F-4A1C-B035-A9A8532F1893}" presName="rootText1" presStyleLbl="node0" presStyleIdx="0" presStyleCnt="1" custScaleY="176567">
        <dgm:presLayoutVars>
          <dgm:chPref val="3"/>
        </dgm:presLayoutVars>
      </dgm:prSet>
      <dgm:spPr>
        <a:prstGeom prst="ellipse">
          <a:avLst/>
        </a:prstGeom>
      </dgm:spPr>
      <dgm:t>
        <a:bodyPr/>
        <a:lstStyle/>
        <a:p>
          <a:endParaRPr lang="fr-FR"/>
        </a:p>
      </dgm:t>
    </dgm:pt>
    <dgm:pt modelId="{DB8E4004-2992-4432-9A41-F0BC57E55E57}" type="pres">
      <dgm:prSet presAssocID="{AF96C3B0-627F-4A1C-B035-A9A8532F1893}" presName="rootConnector1" presStyleLbl="node1" presStyleIdx="0" presStyleCnt="0"/>
      <dgm:spPr/>
      <dgm:t>
        <a:bodyPr/>
        <a:lstStyle/>
        <a:p>
          <a:endParaRPr lang="fr-FR"/>
        </a:p>
      </dgm:t>
    </dgm:pt>
    <dgm:pt modelId="{63447992-D720-459B-A262-5511369225AB}" type="pres">
      <dgm:prSet presAssocID="{AF96C3B0-627F-4A1C-B035-A9A8532F1893}" presName="hierChild2" presStyleCnt="0"/>
      <dgm:spPr/>
    </dgm:pt>
    <dgm:pt modelId="{E981431F-A245-40A3-B3E4-A52CB29E7A60}" type="pres">
      <dgm:prSet presAssocID="{FE9B5F4B-476F-4B38-B7C2-B387F68501AD}" presName="Name66" presStyleLbl="parChTrans1D2" presStyleIdx="0" presStyleCnt="2"/>
      <dgm:spPr/>
      <dgm:t>
        <a:bodyPr/>
        <a:lstStyle/>
        <a:p>
          <a:endParaRPr lang="fr-FR"/>
        </a:p>
      </dgm:t>
    </dgm:pt>
    <dgm:pt modelId="{DDF46AE7-EC01-458F-8FA1-D9AE64607E2D}" type="pres">
      <dgm:prSet presAssocID="{D3E38F3B-9FE7-4F80-83E8-6D20EE2A6D05}" presName="hierRoot2" presStyleCnt="0">
        <dgm:presLayoutVars>
          <dgm:hierBranch val="init"/>
        </dgm:presLayoutVars>
      </dgm:prSet>
      <dgm:spPr/>
    </dgm:pt>
    <dgm:pt modelId="{71E7E73B-4B1C-47DB-B6C0-AE2E87EFDFD3}" type="pres">
      <dgm:prSet presAssocID="{D3E38F3B-9FE7-4F80-83E8-6D20EE2A6D05}" presName="rootComposite" presStyleCnt="0"/>
      <dgm:spPr/>
    </dgm:pt>
    <dgm:pt modelId="{1A04FD06-1EE9-4F55-87DA-D2C0A9802EF1}" type="pres">
      <dgm:prSet presAssocID="{D3E38F3B-9FE7-4F80-83E8-6D20EE2A6D05}" presName="rootText" presStyleLbl="node2" presStyleIdx="0" presStyleCnt="2">
        <dgm:presLayoutVars>
          <dgm:chPref val="3"/>
        </dgm:presLayoutVars>
      </dgm:prSet>
      <dgm:spPr/>
      <dgm:t>
        <a:bodyPr/>
        <a:lstStyle/>
        <a:p>
          <a:endParaRPr lang="fr-FR"/>
        </a:p>
      </dgm:t>
    </dgm:pt>
    <dgm:pt modelId="{2AF9D8E1-6515-4DB7-9904-6FFCAD708E1F}" type="pres">
      <dgm:prSet presAssocID="{D3E38F3B-9FE7-4F80-83E8-6D20EE2A6D05}" presName="rootConnector" presStyleLbl="node2" presStyleIdx="0" presStyleCnt="2"/>
      <dgm:spPr/>
      <dgm:t>
        <a:bodyPr/>
        <a:lstStyle/>
        <a:p>
          <a:endParaRPr lang="fr-FR"/>
        </a:p>
      </dgm:t>
    </dgm:pt>
    <dgm:pt modelId="{7B83A5E0-873A-4C93-B868-3A8EC9AD3F6E}" type="pres">
      <dgm:prSet presAssocID="{D3E38F3B-9FE7-4F80-83E8-6D20EE2A6D05}" presName="hierChild4" presStyleCnt="0"/>
      <dgm:spPr/>
    </dgm:pt>
    <dgm:pt modelId="{E8915ADF-2024-43AA-8383-D41FDC8B7345}" type="pres">
      <dgm:prSet presAssocID="{D3E38F3B-9FE7-4F80-83E8-6D20EE2A6D05}" presName="hierChild5" presStyleCnt="0"/>
      <dgm:spPr/>
    </dgm:pt>
    <dgm:pt modelId="{33B1F496-6E32-4036-927A-1D6E1A4CDEB5}" type="pres">
      <dgm:prSet presAssocID="{6E605F8C-50EF-4A37-9AC0-5C0F119FA55F}" presName="Name66" presStyleLbl="parChTrans1D2" presStyleIdx="1" presStyleCnt="2"/>
      <dgm:spPr/>
      <dgm:t>
        <a:bodyPr/>
        <a:lstStyle/>
        <a:p>
          <a:endParaRPr lang="fr-FR"/>
        </a:p>
      </dgm:t>
    </dgm:pt>
    <dgm:pt modelId="{B838B28B-AD58-4C45-9D4E-C862D6A34FBF}" type="pres">
      <dgm:prSet presAssocID="{00B156A8-A826-4DD7-9598-10B425DB3B45}" presName="hierRoot2" presStyleCnt="0">
        <dgm:presLayoutVars>
          <dgm:hierBranch val="init"/>
        </dgm:presLayoutVars>
      </dgm:prSet>
      <dgm:spPr/>
    </dgm:pt>
    <dgm:pt modelId="{447D25E0-C7F9-4C54-B8C0-C51C544FF4B3}" type="pres">
      <dgm:prSet presAssocID="{00B156A8-A826-4DD7-9598-10B425DB3B45}" presName="rootComposite" presStyleCnt="0"/>
      <dgm:spPr/>
    </dgm:pt>
    <dgm:pt modelId="{C92A67B5-88B7-4879-A398-E96942BCE30E}" type="pres">
      <dgm:prSet presAssocID="{00B156A8-A826-4DD7-9598-10B425DB3B45}" presName="rootText" presStyleLbl="node2" presStyleIdx="1" presStyleCnt="2">
        <dgm:presLayoutVars>
          <dgm:chPref val="3"/>
        </dgm:presLayoutVars>
      </dgm:prSet>
      <dgm:spPr/>
      <dgm:t>
        <a:bodyPr/>
        <a:lstStyle/>
        <a:p>
          <a:endParaRPr lang="fr-FR"/>
        </a:p>
      </dgm:t>
    </dgm:pt>
    <dgm:pt modelId="{9E10B1A2-A0F9-4F67-A8FB-6E04C7C3393B}" type="pres">
      <dgm:prSet presAssocID="{00B156A8-A826-4DD7-9598-10B425DB3B45}" presName="rootConnector" presStyleLbl="node2" presStyleIdx="1" presStyleCnt="2"/>
      <dgm:spPr/>
      <dgm:t>
        <a:bodyPr/>
        <a:lstStyle/>
        <a:p>
          <a:endParaRPr lang="fr-FR"/>
        </a:p>
      </dgm:t>
    </dgm:pt>
    <dgm:pt modelId="{44BF0FBF-7EBF-45DA-A161-763735B5545F}" type="pres">
      <dgm:prSet presAssocID="{00B156A8-A826-4DD7-9598-10B425DB3B45}" presName="hierChild4" presStyleCnt="0"/>
      <dgm:spPr/>
    </dgm:pt>
    <dgm:pt modelId="{27DAE9B0-E9A8-413A-9155-D496987CEAE0}" type="pres">
      <dgm:prSet presAssocID="{00B156A8-A826-4DD7-9598-10B425DB3B45}" presName="hierChild5" presStyleCnt="0"/>
      <dgm:spPr/>
    </dgm:pt>
    <dgm:pt modelId="{1692E863-DA60-43D2-8B80-01D1CE989A53}" type="pres">
      <dgm:prSet presAssocID="{AF96C3B0-627F-4A1C-B035-A9A8532F1893}" presName="hierChild3" presStyleCnt="0"/>
      <dgm:spPr/>
    </dgm:pt>
  </dgm:ptLst>
  <dgm:cxnLst>
    <dgm:cxn modelId="{6190AE14-3576-433B-8B23-54B91711CC93}" type="presOf" srcId="{00B156A8-A826-4DD7-9598-10B425DB3B45}" destId="{9E10B1A2-A0F9-4F67-A8FB-6E04C7C3393B}" srcOrd="1" destOrd="0" presId="urn:microsoft.com/office/officeart/2009/3/layout/HorizontalOrganizationChart"/>
    <dgm:cxn modelId="{9DF5F8EC-D168-4344-B5A7-688EA0D23D55}" type="presOf" srcId="{6E605F8C-50EF-4A37-9AC0-5C0F119FA55F}" destId="{33B1F496-6E32-4036-927A-1D6E1A4CDEB5}" srcOrd="0" destOrd="0" presId="urn:microsoft.com/office/officeart/2009/3/layout/HorizontalOrganizationChart"/>
    <dgm:cxn modelId="{78EC97F1-9AB8-40C7-94F0-F20A152295D3}" srcId="{AA59F891-6FD7-4DA3-ADB2-A86A32DE9721}" destId="{AF96C3B0-627F-4A1C-B035-A9A8532F1893}" srcOrd="0" destOrd="0" parTransId="{45AD7EE4-DEC1-481E-BA64-16BD1EB1B86F}" sibTransId="{4B18A656-B448-46EB-B238-929141C3948D}"/>
    <dgm:cxn modelId="{87C26710-1D31-4181-82A9-00F5AAAEDD01}" srcId="{AF96C3B0-627F-4A1C-B035-A9A8532F1893}" destId="{D3E38F3B-9FE7-4F80-83E8-6D20EE2A6D05}" srcOrd="0" destOrd="0" parTransId="{FE9B5F4B-476F-4B38-B7C2-B387F68501AD}" sibTransId="{D211345A-9ECE-4E14-B784-2FB5155D66AF}"/>
    <dgm:cxn modelId="{F70F80D5-CA1A-4950-9A0C-6F6A8F0BFB38}" type="presOf" srcId="{AF96C3B0-627F-4A1C-B035-A9A8532F1893}" destId="{9FB9AFE9-CE56-421B-A1E8-8043FB0B82EB}" srcOrd="0" destOrd="0" presId="urn:microsoft.com/office/officeart/2009/3/layout/HorizontalOrganizationChart"/>
    <dgm:cxn modelId="{D50C97AB-BF60-4EE9-BDA1-DD0681A91D25}" type="presOf" srcId="{D3E38F3B-9FE7-4F80-83E8-6D20EE2A6D05}" destId="{2AF9D8E1-6515-4DB7-9904-6FFCAD708E1F}" srcOrd="1" destOrd="0" presId="urn:microsoft.com/office/officeart/2009/3/layout/HorizontalOrganizationChart"/>
    <dgm:cxn modelId="{AEDD1205-81BA-4792-9D74-CC9F7C988163}" type="presOf" srcId="{FE9B5F4B-476F-4B38-B7C2-B387F68501AD}" destId="{E981431F-A245-40A3-B3E4-A52CB29E7A60}" srcOrd="0" destOrd="0" presId="urn:microsoft.com/office/officeart/2009/3/layout/HorizontalOrganizationChart"/>
    <dgm:cxn modelId="{5B67592F-1EC7-47F8-8104-136A70575F16}" srcId="{AF96C3B0-627F-4A1C-B035-A9A8532F1893}" destId="{00B156A8-A826-4DD7-9598-10B425DB3B45}" srcOrd="1" destOrd="0" parTransId="{6E605F8C-50EF-4A37-9AC0-5C0F119FA55F}" sibTransId="{03E8CA20-7258-43D9-BA99-9B4243BF7A51}"/>
    <dgm:cxn modelId="{ECF2BE4E-7518-4A44-AC04-3ADD23241ED9}" type="presOf" srcId="{00B156A8-A826-4DD7-9598-10B425DB3B45}" destId="{C92A67B5-88B7-4879-A398-E96942BCE30E}" srcOrd="0" destOrd="0" presId="urn:microsoft.com/office/officeart/2009/3/layout/HorizontalOrganizationChart"/>
    <dgm:cxn modelId="{11BE9C68-C4AF-4032-B43E-2708327C91F1}" type="presOf" srcId="{AF96C3B0-627F-4A1C-B035-A9A8532F1893}" destId="{DB8E4004-2992-4432-9A41-F0BC57E55E57}" srcOrd="1" destOrd="0" presId="urn:microsoft.com/office/officeart/2009/3/layout/HorizontalOrganizationChart"/>
    <dgm:cxn modelId="{26E80313-79CE-4EA3-A591-4E4A18594AA6}" type="presOf" srcId="{D3E38F3B-9FE7-4F80-83E8-6D20EE2A6D05}" destId="{1A04FD06-1EE9-4F55-87DA-D2C0A9802EF1}" srcOrd="0" destOrd="0" presId="urn:microsoft.com/office/officeart/2009/3/layout/HorizontalOrganizationChart"/>
    <dgm:cxn modelId="{31643E48-E6E5-4A88-93F7-DD07068A25E2}" type="presOf" srcId="{AA59F891-6FD7-4DA3-ADB2-A86A32DE9721}" destId="{3EDCB418-C289-4131-9E35-7BB944576C70}" srcOrd="0" destOrd="0" presId="urn:microsoft.com/office/officeart/2009/3/layout/HorizontalOrganizationChart"/>
    <dgm:cxn modelId="{77DC6972-9CC7-4DB1-8D23-A00C478A3F53}" type="presParOf" srcId="{3EDCB418-C289-4131-9E35-7BB944576C70}" destId="{D59147DA-3682-4AAB-9224-85E21A858C14}" srcOrd="0" destOrd="0" presId="urn:microsoft.com/office/officeart/2009/3/layout/HorizontalOrganizationChart"/>
    <dgm:cxn modelId="{C4C45171-B8FB-4D45-8FFC-9734646C49BF}" type="presParOf" srcId="{D59147DA-3682-4AAB-9224-85E21A858C14}" destId="{FABF62B8-3CDB-47FC-A9A3-C4313AEC2ABC}" srcOrd="0" destOrd="0" presId="urn:microsoft.com/office/officeart/2009/3/layout/HorizontalOrganizationChart"/>
    <dgm:cxn modelId="{89D3AFCA-3C74-4D77-8CFE-A15480B61BB1}" type="presParOf" srcId="{FABF62B8-3CDB-47FC-A9A3-C4313AEC2ABC}" destId="{9FB9AFE9-CE56-421B-A1E8-8043FB0B82EB}" srcOrd="0" destOrd="0" presId="urn:microsoft.com/office/officeart/2009/3/layout/HorizontalOrganizationChart"/>
    <dgm:cxn modelId="{78A3FE8A-BE15-42B6-AC21-116B29C29E51}" type="presParOf" srcId="{FABF62B8-3CDB-47FC-A9A3-C4313AEC2ABC}" destId="{DB8E4004-2992-4432-9A41-F0BC57E55E57}" srcOrd="1" destOrd="0" presId="urn:microsoft.com/office/officeart/2009/3/layout/HorizontalOrganizationChart"/>
    <dgm:cxn modelId="{9FD88C5F-BE13-4EEE-9DF6-2B5410992C56}" type="presParOf" srcId="{D59147DA-3682-4AAB-9224-85E21A858C14}" destId="{63447992-D720-459B-A262-5511369225AB}" srcOrd="1" destOrd="0" presId="urn:microsoft.com/office/officeart/2009/3/layout/HorizontalOrganizationChart"/>
    <dgm:cxn modelId="{536D0D8D-A884-4DB1-8638-6E337513147B}" type="presParOf" srcId="{63447992-D720-459B-A262-5511369225AB}" destId="{E981431F-A245-40A3-B3E4-A52CB29E7A60}" srcOrd="0" destOrd="0" presId="urn:microsoft.com/office/officeart/2009/3/layout/HorizontalOrganizationChart"/>
    <dgm:cxn modelId="{99D88DAD-09B5-4623-BACC-9FC1E32B1D1E}" type="presParOf" srcId="{63447992-D720-459B-A262-5511369225AB}" destId="{DDF46AE7-EC01-458F-8FA1-D9AE64607E2D}" srcOrd="1" destOrd="0" presId="urn:microsoft.com/office/officeart/2009/3/layout/HorizontalOrganizationChart"/>
    <dgm:cxn modelId="{BC048E77-0553-4FE4-9654-D278893C5871}" type="presParOf" srcId="{DDF46AE7-EC01-458F-8FA1-D9AE64607E2D}" destId="{71E7E73B-4B1C-47DB-B6C0-AE2E87EFDFD3}" srcOrd="0" destOrd="0" presId="urn:microsoft.com/office/officeart/2009/3/layout/HorizontalOrganizationChart"/>
    <dgm:cxn modelId="{C578992E-17D4-4FBA-86B6-7C32333D0985}" type="presParOf" srcId="{71E7E73B-4B1C-47DB-B6C0-AE2E87EFDFD3}" destId="{1A04FD06-1EE9-4F55-87DA-D2C0A9802EF1}" srcOrd="0" destOrd="0" presId="urn:microsoft.com/office/officeart/2009/3/layout/HorizontalOrganizationChart"/>
    <dgm:cxn modelId="{BAC7B32B-1A18-433B-9CFB-B658CD45DBBC}" type="presParOf" srcId="{71E7E73B-4B1C-47DB-B6C0-AE2E87EFDFD3}" destId="{2AF9D8E1-6515-4DB7-9904-6FFCAD708E1F}" srcOrd="1" destOrd="0" presId="urn:microsoft.com/office/officeart/2009/3/layout/HorizontalOrganizationChart"/>
    <dgm:cxn modelId="{64B5ACCE-235F-45B7-B098-9622C67D593E}" type="presParOf" srcId="{DDF46AE7-EC01-458F-8FA1-D9AE64607E2D}" destId="{7B83A5E0-873A-4C93-B868-3A8EC9AD3F6E}" srcOrd="1" destOrd="0" presId="urn:microsoft.com/office/officeart/2009/3/layout/HorizontalOrganizationChart"/>
    <dgm:cxn modelId="{81904FCF-65DA-49A0-922C-5E8B686E6F9B}" type="presParOf" srcId="{DDF46AE7-EC01-458F-8FA1-D9AE64607E2D}" destId="{E8915ADF-2024-43AA-8383-D41FDC8B7345}" srcOrd="2" destOrd="0" presId="urn:microsoft.com/office/officeart/2009/3/layout/HorizontalOrganizationChart"/>
    <dgm:cxn modelId="{F6A9F3E0-12A0-42C1-9EEC-3E1446809FF9}" type="presParOf" srcId="{63447992-D720-459B-A262-5511369225AB}" destId="{33B1F496-6E32-4036-927A-1D6E1A4CDEB5}" srcOrd="2" destOrd="0" presId="urn:microsoft.com/office/officeart/2009/3/layout/HorizontalOrganizationChart"/>
    <dgm:cxn modelId="{4839A7D0-B5D9-4FED-BBDC-516A0353E2D1}" type="presParOf" srcId="{63447992-D720-459B-A262-5511369225AB}" destId="{B838B28B-AD58-4C45-9D4E-C862D6A34FBF}" srcOrd="3" destOrd="0" presId="urn:microsoft.com/office/officeart/2009/3/layout/HorizontalOrganizationChart"/>
    <dgm:cxn modelId="{7B4CECC0-6E7F-417A-8410-6B753BF0F721}" type="presParOf" srcId="{B838B28B-AD58-4C45-9D4E-C862D6A34FBF}" destId="{447D25E0-C7F9-4C54-B8C0-C51C544FF4B3}" srcOrd="0" destOrd="0" presId="urn:microsoft.com/office/officeart/2009/3/layout/HorizontalOrganizationChart"/>
    <dgm:cxn modelId="{65F9685A-33F0-4216-9CBF-A64B822E9009}" type="presParOf" srcId="{447D25E0-C7F9-4C54-B8C0-C51C544FF4B3}" destId="{C92A67B5-88B7-4879-A398-E96942BCE30E}" srcOrd="0" destOrd="0" presId="urn:microsoft.com/office/officeart/2009/3/layout/HorizontalOrganizationChart"/>
    <dgm:cxn modelId="{8D9361BF-C666-4337-85CB-E6A15E916F5F}" type="presParOf" srcId="{447D25E0-C7F9-4C54-B8C0-C51C544FF4B3}" destId="{9E10B1A2-A0F9-4F67-A8FB-6E04C7C3393B}" srcOrd="1" destOrd="0" presId="urn:microsoft.com/office/officeart/2009/3/layout/HorizontalOrganizationChart"/>
    <dgm:cxn modelId="{EDDFE763-4658-4719-B67A-E675A0671D7E}" type="presParOf" srcId="{B838B28B-AD58-4C45-9D4E-C862D6A34FBF}" destId="{44BF0FBF-7EBF-45DA-A161-763735B5545F}" srcOrd="1" destOrd="0" presId="urn:microsoft.com/office/officeart/2009/3/layout/HorizontalOrganizationChart"/>
    <dgm:cxn modelId="{DA03AC10-AB95-4C6A-A9EF-CBFFA549295F}" type="presParOf" srcId="{B838B28B-AD58-4C45-9D4E-C862D6A34FBF}" destId="{27DAE9B0-E9A8-413A-9155-D496987CEAE0}" srcOrd="2" destOrd="0" presId="urn:microsoft.com/office/officeart/2009/3/layout/HorizontalOrganizationChart"/>
    <dgm:cxn modelId="{372A8409-2879-41F4-898A-49630A579B5F}" type="presParOf" srcId="{D59147DA-3682-4AAB-9224-85E21A858C14}" destId="{1692E863-DA60-43D2-8B80-01D1CE989A53}"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97.xml><?xml version="1.0" encoding="utf-8"?>
<dgm:dataModel xmlns:dgm="http://schemas.openxmlformats.org/drawingml/2006/diagram" xmlns:a="http://schemas.openxmlformats.org/drawingml/2006/main">
  <dgm:ptLst>
    <dgm:pt modelId="{AA59F891-6FD7-4DA3-ADB2-A86A32DE9721}"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AF96C3B0-627F-4A1C-B035-A9A8532F1893}">
      <dgm:prSet phldrT="[Texte]"/>
      <dgm:spPr>
        <a:solidFill>
          <a:srgbClr val="FFFF00"/>
        </a:solidFill>
      </dgm:spPr>
      <dgm:t>
        <a:bodyPr/>
        <a:lstStyle/>
        <a:p>
          <a:pPr rtl="1"/>
          <a:r>
            <a:rPr lang="ar-TN" b="1" dirty="0" smtClean="0"/>
            <a:t>المانع</a:t>
          </a:r>
          <a:endParaRPr lang="fr-FR" b="1" dirty="0"/>
        </a:p>
      </dgm:t>
    </dgm:pt>
    <dgm:pt modelId="{45AD7EE4-DEC1-481E-BA64-16BD1EB1B86F}" type="parTrans" cxnId="{78EC97F1-9AB8-40C7-94F0-F20A152295D3}">
      <dgm:prSet/>
      <dgm:spPr/>
      <dgm:t>
        <a:bodyPr/>
        <a:lstStyle/>
        <a:p>
          <a:endParaRPr lang="fr-FR"/>
        </a:p>
      </dgm:t>
    </dgm:pt>
    <dgm:pt modelId="{4B18A656-B448-46EB-B238-929141C3948D}" type="sibTrans" cxnId="{78EC97F1-9AB8-40C7-94F0-F20A152295D3}">
      <dgm:prSet/>
      <dgm:spPr/>
      <dgm:t>
        <a:bodyPr/>
        <a:lstStyle/>
        <a:p>
          <a:endParaRPr lang="fr-FR"/>
        </a:p>
      </dgm:t>
    </dgm:pt>
    <dgm:pt modelId="{D3E38F3B-9FE7-4F80-83E8-6D20EE2A6D05}">
      <dgm:prSet phldrT="[Texte]"/>
      <dgm:spPr>
        <a:solidFill>
          <a:srgbClr val="00B0F0"/>
        </a:solidFill>
      </dgm:spPr>
      <dgm:t>
        <a:bodyPr/>
        <a:lstStyle/>
        <a:p>
          <a:r>
            <a:rPr lang="ar-TN" b="1" dirty="0" smtClean="0"/>
            <a:t>يلزم من وجوده العدم</a:t>
          </a:r>
          <a:endParaRPr lang="fr-FR" b="1" dirty="0"/>
        </a:p>
      </dgm:t>
    </dgm:pt>
    <dgm:pt modelId="{FE9B5F4B-476F-4B38-B7C2-B387F68501AD}" type="parTrans" cxnId="{87C26710-1D31-4181-82A9-00F5AAAEDD01}">
      <dgm:prSet/>
      <dgm:spPr/>
      <dgm:t>
        <a:bodyPr/>
        <a:lstStyle/>
        <a:p>
          <a:endParaRPr lang="fr-FR" b="1"/>
        </a:p>
      </dgm:t>
    </dgm:pt>
    <dgm:pt modelId="{D211345A-9ECE-4E14-B784-2FB5155D66AF}" type="sibTrans" cxnId="{87C26710-1D31-4181-82A9-00F5AAAEDD01}">
      <dgm:prSet/>
      <dgm:spPr/>
      <dgm:t>
        <a:bodyPr/>
        <a:lstStyle/>
        <a:p>
          <a:endParaRPr lang="fr-FR"/>
        </a:p>
      </dgm:t>
    </dgm:pt>
    <dgm:pt modelId="{00B156A8-A826-4DD7-9598-10B425DB3B45}">
      <dgm:prSet phldrT="[Texte]"/>
      <dgm:spPr/>
      <dgm:t>
        <a:bodyPr/>
        <a:lstStyle/>
        <a:p>
          <a:r>
            <a:rPr lang="ar-TN" b="1" dirty="0" smtClean="0"/>
            <a:t>لا يلزم من عدمه الوجود</a:t>
          </a:r>
          <a:endParaRPr lang="fr-FR" b="1" dirty="0"/>
        </a:p>
      </dgm:t>
    </dgm:pt>
    <dgm:pt modelId="{6E605F8C-50EF-4A37-9AC0-5C0F119FA55F}" type="parTrans" cxnId="{5B67592F-1EC7-47F8-8104-136A70575F16}">
      <dgm:prSet/>
      <dgm:spPr/>
      <dgm:t>
        <a:bodyPr/>
        <a:lstStyle/>
        <a:p>
          <a:endParaRPr lang="fr-FR" b="1"/>
        </a:p>
      </dgm:t>
    </dgm:pt>
    <dgm:pt modelId="{03E8CA20-7258-43D9-BA99-9B4243BF7A51}" type="sibTrans" cxnId="{5B67592F-1EC7-47F8-8104-136A70575F16}">
      <dgm:prSet/>
      <dgm:spPr/>
      <dgm:t>
        <a:bodyPr/>
        <a:lstStyle/>
        <a:p>
          <a:endParaRPr lang="fr-FR"/>
        </a:p>
      </dgm:t>
    </dgm:pt>
    <dgm:pt modelId="{3EDCB418-C289-4131-9E35-7BB944576C70}" type="pres">
      <dgm:prSet presAssocID="{AA59F891-6FD7-4DA3-ADB2-A86A32DE9721}" presName="hierChild1" presStyleCnt="0">
        <dgm:presLayoutVars>
          <dgm:orgChart val="1"/>
          <dgm:chPref val="1"/>
          <dgm:dir val="rev"/>
          <dgm:animOne val="branch"/>
          <dgm:animLvl val="lvl"/>
          <dgm:resizeHandles/>
        </dgm:presLayoutVars>
      </dgm:prSet>
      <dgm:spPr/>
      <dgm:t>
        <a:bodyPr/>
        <a:lstStyle/>
        <a:p>
          <a:endParaRPr lang="fr-FR"/>
        </a:p>
      </dgm:t>
    </dgm:pt>
    <dgm:pt modelId="{D59147DA-3682-4AAB-9224-85E21A858C14}" type="pres">
      <dgm:prSet presAssocID="{AF96C3B0-627F-4A1C-B035-A9A8532F1893}" presName="hierRoot1" presStyleCnt="0">
        <dgm:presLayoutVars>
          <dgm:hierBranch val="init"/>
        </dgm:presLayoutVars>
      </dgm:prSet>
      <dgm:spPr/>
    </dgm:pt>
    <dgm:pt modelId="{FABF62B8-3CDB-47FC-A9A3-C4313AEC2ABC}" type="pres">
      <dgm:prSet presAssocID="{AF96C3B0-627F-4A1C-B035-A9A8532F1893}" presName="rootComposite1" presStyleCnt="0"/>
      <dgm:spPr/>
    </dgm:pt>
    <dgm:pt modelId="{9FB9AFE9-CE56-421B-A1E8-8043FB0B82EB}" type="pres">
      <dgm:prSet presAssocID="{AF96C3B0-627F-4A1C-B035-A9A8532F1893}" presName="rootText1" presStyleLbl="node0" presStyleIdx="0" presStyleCnt="1">
        <dgm:presLayoutVars>
          <dgm:chPref val="3"/>
        </dgm:presLayoutVars>
      </dgm:prSet>
      <dgm:spPr/>
      <dgm:t>
        <a:bodyPr/>
        <a:lstStyle/>
        <a:p>
          <a:endParaRPr lang="fr-FR"/>
        </a:p>
      </dgm:t>
    </dgm:pt>
    <dgm:pt modelId="{DB8E4004-2992-4432-9A41-F0BC57E55E57}" type="pres">
      <dgm:prSet presAssocID="{AF96C3B0-627F-4A1C-B035-A9A8532F1893}" presName="rootConnector1" presStyleLbl="node1" presStyleIdx="0" presStyleCnt="0"/>
      <dgm:spPr/>
      <dgm:t>
        <a:bodyPr/>
        <a:lstStyle/>
        <a:p>
          <a:endParaRPr lang="fr-FR"/>
        </a:p>
      </dgm:t>
    </dgm:pt>
    <dgm:pt modelId="{63447992-D720-459B-A262-5511369225AB}" type="pres">
      <dgm:prSet presAssocID="{AF96C3B0-627F-4A1C-B035-A9A8532F1893}" presName="hierChild2" presStyleCnt="0"/>
      <dgm:spPr/>
    </dgm:pt>
    <dgm:pt modelId="{E981431F-A245-40A3-B3E4-A52CB29E7A60}" type="pres">
      <dgm:prSet presAssocID="{FE9B5F4B-476F-4B38-B7C2-B387F68501AD}" presName="Name66" presStyleLbl="parChTrans1D2" presStyleIdx="0" presStyleCnt="2"/>
      <dgm:spPr/>
      <dgm:t>
        <a:bodyPr/>
        <a:lstStyle/>
        <a:p>
          <a:endParaRPr lang="fr-FR"/>
        </a:p>
      </dgm:t>
    </dgm:pt>
    <dgm:pt modelId="{DDF46AE7-EC01-458F-8FA1-D9AE64607E2D}" type="pres">
      <dgm:prSet presAssocID="{D3E38F3B-9FE7-4F80-83E8-6D20EE2A6D05}" presName="hierRoot2" presStyleCnt="0">
        <dgm:presLayoutVars>
          <dgm:hierBranch val="init"/>
        </dgm:presLayoutVars>
      </dgm:prSet>
      <dgm:spPr/>
    </dgm:pt>
    <dgm:pt modelId="{71E7E73B-4B1C-47DB-B6C0-AE2E87EFDFD3}" type="pres">
      <dgm:prSet presAssocID="{D3E38F3B-9FE7-4F80-83E8-6D20EE2A6D05}" presName="rootComposite" presStyleCnt="0"/>
      <dgm:spPr/>
    </dgm:pt>
    <dgm:pt modelId="{1A04FD06-1EE9-4F55-87DA-D2C0A9802EF1}" type="pres">
      <dgm:prSet presAssocID="{D3E38F3B-9FE7-4F80-83E8-6D20EE2A6D05}" presName="rootText" presStyleLbl="node2" presStyleIdx="0" presStyleCnt="2" custScaleY="182361">
        <dgm:presLayoutVars>
          <dgm:chPref val="3"/>
        </dgm:presLayoutVars>
      </dgm:prSet>
      <dgm:spPr/>
      <dgm:t>
        <a:bodyPr/>
        <a:lstStyle/>
        <a:p>
          <a:endParaRPr lang="fr-FR"/>
        </a:p>
      </dgm:t>
    </dgm:pt>
    <dgm:pt modelId="{2AF9D8E1-6515-4DB7-9904-6FFCAD708E1F}" type="pres">
      <dgm:prSet presAssocID="{D3E38F3B-9FE7-4F80-83E8-6D20EE2A6D05}" presName="rootConnector" presStyleLbl="node2" presStyleIdx="0" presStyleCnt="2"/>
      <dgm:spPr/>
      <dgm:t>
        <a:bodyPr/>
        <a:lstStyle/>
        <a:p>
          <a:endParaRPr lang="fr-FR"/>
        </a:p>
      </dgm:t>
    </dgm:pt>
    <dgm:pt modelId="{7B83A5E0-873A-4C93-B868-3A8EC9AD3F6E}" type="pres">
      <dgm:prSet presAssocID="{D3E38F3B-9FE7-4F80-83E8-6D20EE2A6D05}" presName="hierChild4" presStyleCnt="0"/>
      <dgm:spPr/>
    </dgm:pt>
    <dgm:pt modelId="{E8915ADF-2024-43AA-8383-D41FDC8B7345}" type="pres">
      <dgm:prSet presAssocID="{D3E38F3B-9FE7-4F80-83E8-6D20EE2A6D05}" presName="hierChild5" presStyleCnt="0"/>
      <dgm:spPr/>
    </dgm:pt>
    <dgm:pt modelId="{33B1F496-6E32-4036-927A-1D6E1A4CDEB5}" type="pres">
      <dgm:prSet presAssocID="{6E605F8C-50EF-4A37-9AC0-5C0F119FA55F}" presName="Name66" presStyleLbl="parChTrans1D2" presStyleIdx="1" presStyleCnt="2"/>
      <dgm:spPr/>
      <dgm:t>
        <a:bodyPr/>
        <a:lstStyle/>
        <a:p>
          <a:endParaRPr lang="fr-FR"/>
        </a:p>
      </dgm:t>
    </dgm:pt>
    <dgm:pt modelId="{B838B28B-AD58-4C45-9D4E-C862D6A34FBF}" type="pres">
      <dgm:prSet presAssocID="{00B156A8-A826-4DD7-9598-10B425DB3B45}" presName="hierRoot2" presStyleCnt="0">
        <dgm:presLayoutVars>
          <dgm:hierBranch val="init"/>
        </dgm:presLayoutVars>
      </dgm:prSet>
      <dgm:spPr/>
    </dgm:pt>
    <dgm:pt modelId="{447D25E0-C7F9-4C54-B8C0-C51C544FF4B3}" type="pres">
      <dgm:prSet presAssocID="{00B156A8-A826-4DD7-9598-10B425DB3B45}" presName="rootComposite" presStyleCnt="0"/>
      <dgm:spPr/>
    </dgm:pt>
    <dgm:pt modelId="{C92A67B5-88B7-4879-A398-E96942BCE30E}" type="pres">
      <dgm:prSet presAssocID="{00B156A8-A826-4DD7-9598-10B425DB3B45}" presName="rootText" presStyleLbl="node2" presStyleIdx="1" presStyleCnt="2" custScaleY="185247">
        <dgm:presLayoutVars>
          <dgm:chPref val="3"/>
        </dgm:presLayoutVars>
      </dgm:prSet>
      <dgm:spPr/>
      <dgm:t>
        <a:bodyPr/>
        <a:lstStyle/>
        <a:p>
          <a:endParaRPr lang="fr-FR"/>
        </a:p>
      </dgm:t>
    </dgm:pt>
    <dgm:pt modelId="{9E10B1A2-A0F9-4F67-A8FB-6E04C7C3393B}" type="pres">
      <dgm:prSet presAssocID="{00B156A8-A826-4DD7-9598-10B425DB3B45}" presName="rootConnector" presStyleLbl="node2" presStyleIdx="1" presStyleCnt="2"/>
      <dgm:spPr/>
      <dgm:t>
        <a:bodyPr/>
        <a:lstStyle/>
        <a:p>
          <a:endParaRPr lang="fr-FR"/>
        </a:p>
      </dgm:t>
    </dgm:pt>
    <dgm:pt modelId="{44BF0FBF-7EBF-45DA-A161-763735B5545F}" type="pres">
      <dgm:prSet presAssocID="{00B156A8-A826-4DD7-9598-10B425DB3B45}" presName="hierChild4" presStyleCnt="0"/>
      <dgm:spPr/>
    </dgm:pt>
    <dgm:pt modelId="{27DAE9B0-E9A8-413A-9155-D496987CEAE0}" type="pres">
      <dgm:prSet presAssocID="{00B156A8-A826-4DD7-9598-10B425DB3B45}" presName="hierChild5" presStyleCnt="0"/>
      <dgm:spPr/>
    </dgm:pt>
    <dgm:pt modelId="{1692E863-DA60-43D2-8B80-01D1CE989A53}" type="pres">
      <dgm:prSet presAssocID="{AF96C3B0-627F-4A1C-B035-A9A8532F1893}" presName="hierChild3" presStyleCnt="0"/>
      <dgm:spPr/>
    </dgm:pt>
  </dgm:ptLst>
  <dgm:cxnLst>
    <dgm:cxn modelId="{78EC97F1-9AB8-40C7-94F0-F20A152295D3}" srcId="{AA59F891-6FD7-4DA3-ADB2-A86A32DE9721}" destId="{AF96C3B0-627F-4A1C-B035-A9A8532F1893}" srcOrd="0" destOrd="0" parTransId="{45AD7EE4-DEC1-481E-BA64-16BD1EB1B86F}" sibTransId="{4B18A656-B448-46EB-B238-929141C3948D}"/>
    <dgm:cxn modelId="{A1939C70-AFC9-4F8D-BA66-0CC0A0E5BBAB}" type="presOf" srcId="{AF96C3B0-627F-4A1C-B035-A9A8532F1893}" destId="{DB8E4004-2992-4432-9A41-F0BC57E55E57}" srcOrd="1" destOrd="0" presId="urn:microsoft.com/office/officeart/2009/3/layout/HorizontalOrganizationChart"/>
    <dgm:cxn modelId="{E502A2B5-A537-46D0-A1E8-904B2B9A726D}" type="presOf" srcId="{6E605F8C-50EF-4A37-9AC0-5C0F119FA55F}" destId="{33B1F496-6E32-4036-927A-1D6E1A4CDEB5}" srcOrd="0" destOrd="0" presId="urn:microsoft.com/office/officeart/2009/3/layout/HorizontalOrganizationChart"/>
    <dgm:cxn modelId="{D6DD2383-7E12-4FD5-B930-792783B63FB2}" type="presOf" srcId="{D3E38F3B-9FE7-4F80-83E8-6D20EE2A6D05}" destId="{1A04FD06-1EE9-4F55-87DA-D2C0A9802EF1}" srcOrd="0" destOrd="0" presId="urn:microsoft.com/office/officeart/2009/3/layout/HorizontalOrganizationChart"/>
    <dgm:cxn modelId="{87C26710-1D31-4181-82A9-00F5AAAEDD01}" srcId="{AF96C3B0-627F-4A1C-B035-A9A8532F1893}" destId="{D3E38F3B-9FE7-4F80-83E8-6D20EE2A6D05}" srcOrd="0" destOrd="0" parTransId="{FE9B5F4B-476F-4B38-B7C2-B387F68501AD}" sibTransId="{D211345A-9ECE-4E14-B784-2FB5155D66AF}"/>
    <dgm:cxn modelId="{27880F21-BF7A-4B31-9302-EC6E84911BC8}" type="presOf" srcId="{AF96C3B0-627F-4A1C-B035-A9A8532F1893}" destId="{9FB9AFE9-CE56-421B-A1E8-8043FB0B82EB}" srcOrd="0" destOrd="0" presId="urn:microsoft.com/office/officeart/2009/3/layout/HorizontalOrganizationChart"/>
    <dgm:cxn modelId="{9A3123D8-E2CB-4154-92D2-742608C90BB0}" type="presOf" srcId="{D3E38F3B-9FE7-4F80-83E8-6D20EE2A6D05}" destId="{2AF9D8E1-6515-4DB7-9904-6FFCAD708E1F}" srcOrd="1" destOrd="0" presId="urn:microsoft.com/office/officeart/2009/3/layout/HorizontalOrganizationChart"/>
    <dgm:cxn modelId="{BCBC23A5-2D18-4316-BA97-9188F02A747C}" type="presOf" srcId="{AA59F891-6FD7-4DA3-ADB2-A86A32DE9721}" destId="{3EDCB418-C289-4131-9E35-7BB944576C70}" srcOrd="0" destOrd="0" presId="urn:microsoft.com/office/officeart/2009/3/layout/HorizontalOrganizationChart"/>
    <dgm:cxn modelId="{30269F37-C3B5-480E-A94C-195CD081ADC6}" type="presOf" srcId="{00B156A8-A826-4DD7-9598-10B425DB3B45}" destId="{C92A67B5-88B7-4879-A398-E96942BCE30E}" srcOrd="0" destOrd="0" presId="urn:microsoft.com/office/officeart/2009/3/layout/HorizontalOrganizationChart"/>
    <dgm:cxn modelId="{5B67592F-1EC7-47F8-8104-136A70575F16}" srcId="{AF96C3B0-627F-4A1C-B035-A9A8532F1893}" destId="{00B156A8-A826-4DD7-9598-10B425DB3B45}" srcOrd="1" destOrd="0" parTransId="{6E605F8C-50EF-4A37-9AC0-5C0F119FA55F}" sibTransId="{03E8CA20-7258-43D9-BA99-9B4243BF7A51}"/>
    <dgm:cxn modelId="{526280B8-99D9-41D9-AED7-16A193F51691}" type="presOf" srcId="{00B156A8-A826-4DD7-9598-10B425DB3B45}" destId="{9E10B1A2-A0F9-4F67-A8FB-6E04C7C3393B}" srcOrd="1" destOrd="0" presId="urn:microsoft.com/office/officeart/2009/3/layout/HorizontalOrganizationChart"/>
    <dgm:cxn modelId="{39446DF8-AF7A-4C15-BFFB-F1087AF30C67}" type="presOf" srcId="{FE9B5F4B-476F-4B38-B7C2-B387F68501AD}" destId="{E981431F-A245-40A3-B3E4-A52CB29E7A60}" srcOrd="0" destOrd="0" presId="urn:microsoft.com/office/officeart/2009/3/layout/HorizontalOrganizationChart"/>
    <dgm:cxn modelId="{11496F4A-70E0-49B5-AA83-63D33B9E4FFF}" type="presParOf" srcId="{3EDCB418-C289-4131-9E35-7BB944576C70}" destId="{D59147DA-3682-4AAB-9224-85E21A858C14}" srcOrd="0" destOrd="0" presId="urn:microsoft.com/office/officeart/2009/3/layout/HorizontalOrganizationChart"/>
    <dgm:cxn modelId="{6ED9760C-6281-40D1-A7F6-009A0A46310B}" type="presParOf" srcId="{D59147DA-3682-4AAB-9224-85E21A858C14}" destId="{FABF62B8-3CDB-47FC-A9A3-C4313AEC2ABC}" srcOrd="0" destOrd="0" presId="urn:microsoft.com/office/officeart/2009/3/layout/HorizontalOrganizationChart"/>
    <dgm:cxn modelId="{434EFB97-4291-4354-8C45-152144D67BE5}" type="presParOf" srcId="{FABF62B8-3CDB-47FC-A9A3-C4313AEC2ABC}" destId="{9FB9AFE9-CE56-421B-A1E8-8043FB0B82EB}" srcOrd="0" destOrd="0" presId="urn:microsoft.com/office/officeart/2009/3/layout/HorizontalOrganizationChart"/>
    <dgm:cxn modelId="{3063F0C8-9DB2-4CB0-9908-885D0A05358B}" type="presParOf" srcId="{FABF62B8-3CDB-47FC-A9A3-C4313AEC2ABC}" destId="{DB8E4004-2992-4432-9A41-F0BC57E55E57}" srcOrd="1" destOrd="0" presId="urn:microsoft.com/office/officeart/2009/3/layout/HorizontalOrganizationChart"/>
    <dgm:cxn modelId="{F339050D-F512-4086-BABF-A2D49B29CCF1}" type="presParOf" srcId="{D59147DA-3682-4AAB-9224-85E21A858C14}" destId="{63447992-D720-459B-A262-5511369225AB}" srcOrd="1" destOrd="0" presId="urn:microsoft.com/office/officeart/2009/3/layout/HorizontalOrganizationChart"/>
    <dgm:cxn modelId="{A7BD6DF0-19A3-4881-8956-5B32F98350AA}" type="presParOf" srcId="{63447992-D720-459B-A262-5511369225AB}" destId="{E981431F-A245-40A3-B3E4-A52CB29E7A60}" srcOrd="0" destOrd="0" presId="urn:microsoft.com/office/officeart/2009/3/layout/HorizontalOrganizationChart"/>
    <dgm:cxn modelId="{881FB85C-82D7-40EB-9732-16379C350D17}" type="presParOf" srcId="{63447992-D720-459B-A262-5511369225AB}" destId="{DDF46AE7-EC01-458F-8FA1-D9AE64607E2D}" srcOrd="1" destOrd="0" presId="urn:microsoft.com/office/officeart/2009/3/layout/HorizontalOrganizationChart"/>
    <dgm:cxn modelId="{E560E705-D3DE-4E92-9E7F-7775DEC97D9A}" type="presParOf" srcId="{DDF46AE7-EC01-458F-8FA1-D9AE64607E2D}" destId="{71E7E73B-4B1C-47DB-B6C0-AE2E87EFDFD3}" srcOrd="0" destOrd="0" presId="urn:microsoft.com/office/officeart/2009/3/layout/HorizontalOrganizationChart"/>
    <dgm:cxn modelId="{B606AF8C-7118-4FEA-9E26-13AD8771BBCB}" type="presParOf" srcId="{71E7E73B-4B1C-47DB-B6C0-AE2E87EFDFD3}" destId="{1A04FD06-1EE9-4F55-87DA-D2C0A9802EF1}" srcOrd="0" destOrd="0" presId="urn:microsoft.com/office/officeart/2009/3/layout/HorizontalOrganizationChart"/>
    <dgm:cxn modelId="{94B98067-40ED-449D-8BE5-27A59C806135}" type="presParOf" srcId="{71E7E73B-4B1C-47DB-B6C0-AE2E87EFDFD3}" destId="{2AF9D8E1-6515-4DB7-9904-6FFCAD708E1F}" srcOrd="1" destOrd="0" presId="urn:microsoft.com/office/officeart/2009/3/layout/HorizontalOrganizationChart"/>
    <dgm:cxn modelId="{8C16E215-DEE4-4044-A365-D01F1906A5D9}" type="presParOf" srcId="{DDF46AE7-EC01-458F-8FA1-D9AE64607E2D}" destId="{7B83A5E0-873A-4C93-B868-3A8EC9AD3F6E}" srcOrd="1" destOrd="0" presId="urn:microsoft.com/office/officeart/2009/3/layout/HorizontalOrganizationChart"/>
    <dgm:cxn modelId="{AF3C34BC-60C3-4264-BFF3-FE410E18B51A}" type="presParOf" srcId="{DDF46AE7-EC01-458F-8FA1-D9AE64607E2D}" destId="{E8915ADF-2024-43AA-8383-D41FDC8B7345}" srcOrd="2" destOrd="0" presId="urn:microsoft.com/office/officeart/2009/3/layout/HorizontalOrganizationChart"/>
    <dgm:cxn modelId="{8E83EEA2-5C50-4E92-B2F9-6C6D23904483}" type="presParOf" srcId="{63447992-D720-459B-A262-5511369225AB}" destId="{33B1F496-6E32-4036-927A-1D6E1A4CDEB5}" srcOrd="2" destOrd="0" presId="urn:microsoft.com/office/officeart/2009/3/layout/HorizontalOrganizationChart"/>
    <dgm:cxn modelId="{8B9CC8B0-CF5D-4150-A570-5C91643C8D70}" type="presParOf" srcId="{63447992-D720-459B-A262-5511369225AB}" destId="{B838B28B-AD58-4C45-9D4E-C862D6A34FBF}" srcOrd="3" destOrd="0" presId="urn:microsoft.com/office/officeart/2009/3/layout/HorizontalOrganizationChart"/>
    <dgm:cxn modelId="{E5EE3BEA-A93F-4DE6-8362-2A2252121495}" type="presParOf" srcId="{B838B28B-AD58-4C45-9D4E-C862D6A34FBF}" destId="{447D25E0-C7F9-4C54-B8C0-C51C544FF4B3}" srcOrd="0" destOrd="0" presId="urn:microsoft.com/office/officeart/2009/3/layout/HorizontalOrganizationChart"/>
    <dgm:cxn modelId="{64D124C4-897E-415D-8BAE-949F43F2C921}" type="presParOf" srcId="{447D25E0-C7F9-4C54-B8C0-C51C544FF4B3}" destId="{C92A67B5-88B7-4879-A398-E96942BCE30E}" srcOrd="0" destOrd="0" presId="urn:microsoft.com/office/officeart/2009/3/layout/HorizontalOrganizationChart"/>
    <dgm:cxn modelId="{54BEEB80-BB6E-4750-B3F8-67D99FB167F5}" type="presParOf" srcId="{447D25E0-C7F9-4C54-B8C0-C51C544FF4B3}" destId="{9E10B1A2-A0F9-4F67-A8FB-6E04C7C3393B}" srcOrd="1" destOrd="0" presId="urn:microsoft.com/office/officeart/2009/3/layout/HorizontalOrganizationChart"/>
    <dgm:cxn modelId="{649CF505-A774-49CA-8CF0-0466909DB1C8}" type="presParOf" srcId="{B838B28B-AD58-4C45-9D4E-C862D6A34FBF}" destId="{44BF0FBF-7EBF-45DA-A161-763735B5545F}" srcOrd="1" destOrd="0" presId="urn:microsoft.com/office/officeart/2009/3/layout/HorizontalOrganizationChart"/>
    <dgm:cxn modelId="{062BE690-5E0F-4C20-9CEF-01DE3484B116}" type="presParOf" srcId="{B838B28B-AD58-4C45-9D4E-C862D6A34FBF}" destId="{27DAE9B0-E9A8-413A-9155-D496987CEAE0}" srcOrd="2" destOrd="0" presId="urn:microsoft.com/office/officeart/2009/3/layout/HorizontalOrganizationChart"/>
    <dgm:cxn modelId="{23415BB5-1974-4EA3-8DC5-20D3C34BFDFD}" type="presParOf" srcId="{D59147DA-3682-4AAB-9224-85E21A858C14}" destId="{1692E863-DA60-43D2-8B80-01D1CE989A53}" srcOrd="2" destOrd="0" presId="urn:microsoft.com/office/officeart/2009/3/layout/HorizontalOrganizationChart"/>
  </dgm:cxnLst>
  <dgm:bg/>
  <dgm:whole>
    <a:ln>
      <a:solidFill>
        <a:schemeClr val="tx1"/>
      </a:solidFill>
    </a:ln>
  </dgm:whole>
  <dgm:extLst>
    <a:ext uri="http://schemas.microsoft.com/office/drawing/2008/diagram">
      <dsp:dataModelExt xmlns="" xmlns:dsp="http://schemas.microsoft.com/office/drawing/2008/diagram" relId="rId11" minVer="http://schemas.openxmlformats.org/drawingml/2006/diagram"/>
    </a:ext>
  </dgm:extLst>
</dgm:dataModel>
</file>

<file path=ppt/diagrams/data98.xml><?xml version="1.0" encoding="utf-8"?>
<dgm:dataModel xmlns:dgm="http://schemas.openxmlformats.org/drawingml/2006/diagram" xmlns:a="http://schemas.openxmlformats.org/drawingml/2006/main">
  <dgm:ptLst>
    <dgm:pt modelId="{15A6709C-3A81-4087-91B3-218282963A85}" type="doc">
      <dgm:prSet loTypeId="urn:microsoft.com/office/officeart/2009/3/layout/HorizontalOrganizationChart" loCatId="hierarchy" qsTypeId="urn:microsoft.com/office/officeart/2005/8/quickstyle/simple3" qsCatId="simple" csTypeId="urn:microsoft.com/office/officeart/2005/8/colors/colorful1#6" csCatId="colorful" phldr="1"/>
      <dgm:spPr/>
      <dgm:t>
        <a:bodyPr/>
        <a:lstStyle/>
        <a:p>
          <a:endParaRPr lang="fr-FR"/>
        </a:p>
      </dgm:t>
    </dgm:pt>
    <dgm:pt modelId="{BE3B6EA1-7C79-46B5-8BA9-0893FF38ED19}">
      <dgm:prSet phldrT="[Texte]" custT="1"/>
      <dgm:spPr/>
      <dgm:t>
        <a:bodyPr/>
        <a:lstStyle/>
        <a:p>
          <a:r>
            <a:rPr lang="ar-TN" sz="2800" b="1">
              <a:cs typeface="+mj-cs"/>
            </a:rPr>
            <a:t>الحكم الوضعي المتمثّل في:</a:t>
          </a:r>
          <a:endParaRPr lang="fr-FR" sz="2800" b="1">
            <a:cs typeface="+mj-cs"/>
          </a:endParaRPr>
        </a:p>
      </dgm:t>
    </dgm:pt>
    <dgm:pt modelId="{01FDA8DD-3E69-4D68-A5B8-CACD82E443A4}" type="parTrans" cxnId="{8043B1C9-0155-4694-8397-A613B7C59A72}">
      <dgm:prSet/>
      <dgm:spPr/>
      <dgm:t>
        <a:bodyPr/>
        <a:lstStyle/>
        <a:p>
          <a:endParaRPr lang="fr-FR"/>
        </a:p>
      </dgm:t>
    </dgm:pt>
    <dgm:pt modelId="{8607B927-AB41-48CF-AA6D-FCA2AF9AFF1D}" type="sibTrans" cxnId="{8043B1C9-0155-4694-8397-A613B7C59A72}">
      <dgm:prSet/>
      <dgm:spPr/>
      <dgm:t>
        <a:bodyPr/>
        <a:lstStyle/>
        <a:p>
          <a:endParaRPr lang="fr-FR"/>
        </a:p>
      </dgm:t>
    </dgm:pt>
    <dgm:pt modelId="{3BC2B766-99B2-4540-811B-5FCC939344F1}">
      <dgm:prSet phldrT="[Texte]" custT="1"/>
      <dgm:spPr/>
      <dgm:t>
        <a:bodyPr/>
        <a:lstStyle/>
        <a:p>
          <a:r>
            <a:rPr lang="ar-TN" sz="2800" b="1">
              <a:cs typeface="+mj-cs"/>
            </a:rPr>
            <a:t>السّبب</a:t>
          </a:r>
          <a:endParaRPr lang="fr-FR" sz="2800" b="1">
            <a:cs typeface="+mj-cs"/>
          </a:endParaRPr>
        </a:p>
      </dgm:t>
    </dgm:pt>
    <dgm:pt modelId="{8220C6F4-E704-4A31-B7E5-CB264406F157}" type="parTrans" cxnId="{FF9D9602-47D6-452B-B728-DFF1D818FAA2}">
      <dgm:prSet/>
      <dgm:spPr/>
      <dgm:t>
        <a:bodyPr/>
        <a:lstStyle/>
        <a:p>
          <a:endParaRPr lang="fr-FR" sz="2800" b="1">
            <a:cs typeface="+mj-cs"/>
          </a:endParaRPr>
        </a:p>
      </dgm:t>
    </dgm:pt>
    <dgm:pt modelId="{B73F2DFF-F325-4934-A380-A1F4C9C5073E}" type="sibTrans" cxnId="{FF9D9602-47D6-452B-B728-DFF1D818FAA2}">
      <dgm:prSet/>
      <dgm:spPr/>
      <dgm:t>
        <a:bodyPr/>
        <a:lstStyle/>
        <a:p>
          <a:endParaRPr lang="fr-FR"/>
        </a:p>
      </dgm:t>
    </dgm:pt>
    <dgm:pt modelId="{40382AB4-7781-42DE-8AD0-D3B10CFF460B}">
      <dgm:prSet phldrT="[Texte]" custT="1"/>
      <dgm:spPr/>
      <dgm:t>
        <a:bodyPr/>
        <a:lstStyle/>
        <a:p>
          <a:r>
            <a:rPr lang="ar-TN" sz="2800" b="1">
              <a:cs typeface="+mj-cs"/>
            </a:rPr>
            <a:t>الشّرط</a:t>
          </a:r>
          <a:endParaRPr lang="fr-FR" sz="2800" b="1">
            <a:cs typeface="+mj-cs"/>
          </a:endParaRPr>
        </a:p>
      </dgm:t>
    </dgm:pt>
    <dgm:pt modelId="{C1258AD6-4608-4B11-90F5-5DE4F9523735}" type="parTrans" cxnId="{5A49379E-1550-4718-AB9D-69E25F51264E}">
      <dgm:prSet/>
      <dgm:spPr/>
      <dgm:t>
        <a:bodyPr/>
        <a:lstStyle/>
        <a:p>
          <a:endParaRPr lang="fr-FR" sz="2800" b="1">
            <a:cs typeface="+mj-cs"/>
          </a:endParaRPr>
        </a:p>
      </dgm:t>
    </dgm:pt>
    <dgm:pt modelId="{B4FA4BE9-7DB4-40C9-A4B9-7E3187A86450}" type="sibTrans" cxnId="{5A49379E-1550-4718-AB9D-69E25F51264E}">
      <dgm:prSet/>
      <dgm:spPr/>
      <dgm:t>
        <a:bodyPr/>
        <a:lstStyle/>
        <a:p>
          <a:endParaRPr lang="fr-FR"/>
        </a:p>
      </dgm:t>
    </dgm:pt>
    <dgm:pt modelId="{54AAEEBF-CAF1-4CFB-B0EB-CBCB7EDF3338}">
      <dgm:prSet phldrT="[Texte]" custT="1"/>
      <dgm:spPr/>
      <dgm:t>
        <a:bodyPr/>
        <a:lstStyle/>
        <a:p>
          <a:r>
            <a:rPr lang="ar-TN" sz="2800" b="1">
              <a:cs typeface="+mj-cs"/>
            </a:rPr>
            <a:t>المانع</a:t>
          </a:r>
          <a:endParaRPr lang="fr-FR" sz="2800" b="1">
            <a:cs typeface="+mj-cs"/>
          </a:endParaRPr>
        </a:p>
      </dgm:t>
    </dgm:pt>
    <dgm:pt modelId="{E1C8BAE6-87C7-403E-81CB-71CB53785A81}" type="parTrans" cxnId="{9FA5EB87-11AC-4910-B62D-A709A577BDC0}">
      <dgm:prSet/>
      <dgm:spPr/>
      <dgm:t>
        <a:bodyPr/>
        <a:lstStyle/>
        <a:p>
          <a:endParaRPr lang="fr-FR" sz="2800" b="1">
            <a:cs typeface="+mj-cs"/>
          </a:endParaRPr>
        </a:p>
      </dgm:t>
    </dgm:pt>
    <dgm:pt modelId="{0D6E1380-CB62-471A-AD92-0C152DFDD02D}" type="sibTrans" cxnId="{9FA5EB87-11AC-4910-B62D-A709A577BDC0}">
      <dgm:prSet/>
      <dgm:spPr/>
      <dgm:t>
        <a:bodyPr/>
        <a:lstStyle/>
        <a:p>
          <a:endParaRPr lang="fr-FR"/>
        </a:p>
      </dgm:t>
    </dgm:pt>
    <dgm:pt modelId="{F8FA415D-425A-4C8B-AAE7-5A41B11B87B7}">
      <dgm:prSet custT="1"/>
      <dgm:spPr/>
      <dgm:t>
        <a:bodyPr/>
        <a:lstStyle/>
        <a:p>
          <a:pPr rtl="1"/>
          <a:r>
            <a:rPr lang="ar-TN" sz="2800" b="1">
              <a:cs typeface="+mj-cs"/>
            </a:rPr>
            <a:t>ما يلزم من وجوده الوجود</a:t>
          </a:r>
          <a:endParaRPr lang="fr-FR" sz="2800" b="1">
            <a:cs typeface="+mj-cs"/>
          </a:endParaRPr>
        </a:p>
      </dgm:t>
    </dgm:pt>
    <dgm:pt modelId="{C563D18A-D3D0-42E2-824D-01222A65BEEB}" type="parTrans" cxnId="{9220470E-4AF9-4A92-8217-32ECA1426F3D}">
      <dgm:prSet/>
      <dgm:spPr>
        <a:ln>
          <a:noFill/>
          <a:headEnd type="none" w="med" len="med"/>
          <a:tailEnd type="triangle" w="med" len="med"/>
        </a:ln>
        <a:effectLst/>
        <a:scene3d>
          <a:camera prst="orthographicFront">
            <a:rot lat="0" lon="0" rev="0"/>
          </a:camera>
          <a:lightRig rig="chilly" dir="t">
            <a:rot lat="0" lon="0" rev="18480000"/>
          </a:lightRig>
        </a:scene3d>
        <a:sp3d prstMaterial="clear">
          <a:bevelT h="63500"/>
        </a:sp3d>
      </dgm:spPr>
      <dgm:t>
        <a:bodyPr/>
        <a:lstStyle/>
        <a:p>
          <a:endParaRPr lang="fr-FR" sz="2800" b="1">
            <a:cs typeface="+mj-cs"/>
          </a:endParaRPr>
        </a:p>
      </dgm:t>
    </dgm:pt>
    <dgm:pt modelId="{BC98C982-8D81-4DB9-BCA9-C518D3DBBF45}" type="sibTrans" cxnId="{9220470E-4AF9-4A92-8217-32ECA1426F3D}">
      <dgm:prSet/>
      <dgm:spPr/>
      <dgm:t>
        <a:bodyPr/>
        <a:lstStyle/>
        <a:p>
          <a:endParaRPr lang="fr-FR"/>
        </a:p>
      </dgm:t>
    </dgm:pt>
    <dgm:pt modelId="{315983F6-6ED0-419F-8783-78AE607487A6}">
      <dgm:prSet custT="1"/>
      <dgm:spPr/>
      <dgm:t>
        <a:bodyPr/>
        <a:lstStyle/>
        <a:p>
          <a:pPr rtl="1"/>
          <a:r>
            <a:rPr lang="ar-TN" sz="2800" b="1">
              <a:cs typeface="+mj-cs"/>
            </a:rPr>
            <a:t>ما يلزم من عدمه العدم</a:t>
          </a:r>
          <a:endParaRPr lang="fr-FR" sz="2800" b="1">
            <a:cs typeface="+mj-cs"/>
          </a:endParaRPr>
        </a:p>
      </dgm:t>
    </dgm:pt>
    <dgm:pt modelId="{24AB57D5-1524-4D28-A2C1-91423DB0559E}" type="parTrans" cxnId="{CDAA5F02-D70C-4AB2-87EB-D5A4889E2AB6}">
      <dgm:prSet>
        <dgm:style>
          <a:lnRef idx="3">
            <a:schemeClr val="dk1"/>
          </a:lnRef>
          <a:fillRef idx="0">
            <a:schemeClr val="dk1"/>
          </a:fillRef>
          <a:effectRef idx="2">
            <a:schemeClr val="dk1"/>
          </a:effectRef>
          <a:fontRef idx="minor">
            <a:schemeClr val="tx1"/>
          </a:fontRef>
        </dgm:style>
      </dgm:prSet>
      <dgm:spPr>
        <a:ln/>
      </dgm:spPr>
      <dgm:t>
        <a:bodyPr/>
        <a:lstStyle/>
        <a:p>
          <a:endParaRPr lang="fr-FR" sz="9600" b="1">
            <a:cs typeface="+mj-cs"/>
          </a:endParaRPr>
        </a:p>
      </dgm:t>
    </dgm:pt>
    <dgm:pt modelId="{E7BD7A50-2157-494A-BBA1-C9B39B56B353}" type="sibTrans" cxnId="{CDAA5F02-D70C-4AB2-87EB-D5A4889E2AB6}">
      <dgm:prSet/>
      <dgm:spPr/>
      <dgm:t>
        <a:bodyPr/>
        <a:lstStyle/>
        <a:p>
          <a:endParaRPr lang="fr-FR"/>
        </a:p>
      </dgm:t>
    </dgm:pt>
    <dgm:pt modelId="{CBDF1434-063F-4BB8-A207-E4060C4F540B}">
      <dgm:prSet custT="1"/>
      <dgm:spPr/>
      <dgm:t>
        <a:bodyPr/>
        <a:lstStyle/>
        <a:p>
          <a:pPr rtl="1"/>
          <a:r>
            <a:rPr lang="ar-TN" sz="2800" b="1">
              <a:cs typeface="+mj-cs"/>
            </a:rPr>
            <a:t>ما يلزم من عدمه العدم</a:t>
          </a:r>
          <a:endParaRPr lang="fr-FR" sz="2800" b="1">
            <a:cs typeface="+mj-cs"/>
          </a:endParaRPr>
        </a:p>
      </dgm:t>
    </dgm:pt>
    <dgm:pt modelId="{A6D75C71-2F39-4EB9-92F4-1DCBD6B80D7D}" type="parTrans" cxnId="{7F65BED0-7913-4D2D-AEAA-C403C684DBE2}">
      <dgm:prSet>
        <dgm:style>
          <a:lnRef idx="3">
            <a:schemeClr val="dk1"/>
          </a:lnRef>
          <a:fillRef idx="0">
            <a:schemeClr val="dk1"/>
          </a:fillRef>
          <a:effectRef idx="2">
            <a:schemeClr val="dk1"/>
          </a:effectRef>
          <a:fontRef idx="minor">
            <a:schemeClr val="tx1"/>
          </a:fontRef>
        </dgm:style>
      </dgm:prSet>
      <dgm:spPr>
        <a:ln>
          <a:noFill/>
          <a:headEnd type="none" w="med" len="med"/>
          <a:tailEnd type="triangle" w="med" len="med"/>
        </a:ln>
        <a:effectLst/>
        <a:scene3d>
          <a:camera prst="orthographicFront">
            <a:rot lat="0" lon="0" rev="0"/>
          </a:camera>
          <a:lightRig rig="chilly" dir="t">
            <a:rot lat="0" lon="0" rev="18480000"/>
          </a:lightRig>
        </a:scene3d>
        <a:sp3d prstMaterial="clear">
          <a:bevelT h="63500"/>
        </a:sp3d>
      </dgm:spPr>
      <dgm:t>
        <a:bodyPr/>
        <a:lstStyle/>
        <a:p>
          <a:endParaRPr lang="fr-FR" sz="2800" b="1">
            <a:cs typeface="+mj-cs"/>
          </a:endParaRPr>
        </a:p>
      </dgm:t>
    </dgm:pt>
    <dgm:pt modelId="{D4478B58-61D7-4042-AB8C-D98F812D5C14}" type="sibTrans" cxnId="{7F65BED0-7913-4D2D-AEAA-C403C684DBE2}">
      <dgm:prSet/>
      <dgm:spPr/>
      <dgm:t>
        <a:bodyPr/>
        <a:lstStyle/>
        <a:p>
          <a:endParaRPr lang="fr-FR"/>
        </a:p>
      </dgm:t>
    </dgm:pt>
    <dgm:pt modelId="{7F13704E-25C9-4BC4-A13A-E70532FDC6C0}">
      <dgm:prSet custT="1"/>
      <dgm:spPr/>
      <dgm:t>
        <a:bodyPr/>
        <a:lstStyle/>
        <a:p>
          <a:r>
            <a:rPr lang="ar-TN" sz="2800" b="1">
              <a:cs typeface="+mj-cs"/>
            </a:rPr>
            <a:t>ما يلزم من وجوده العدم</a:t>
          </a:r>
          <a:endParaRPr lang="fr-FR" sz="2800" b="1">
            <a:cs typeface="+mj-cs"/>
          </a:endParaRPr>
        </a:p>
      </dgm:t>
    </dgm:pt>
    <dgm:pt modelId="{32FECEDA-0189-414A-B01B-A1294FAB171D}" type="parTrans" cxnId="{6DBE4373-45E0-4F08-B346-71878BD24B60}">
      <dgm:prSet/>
      <dgm:spPr>
        <a:solidFill>
          <a:schemeClr val="tx1"/>
        </a:solidFill>
        <a:ln>
          <a:noFill/>
          <a:headEnd type="none" w="med" len="med"/>
          <a:tailEnd type="triangle" w="med" len="med"/>
        </a:ln>
        <a:effectLst/>
        <a:scene3d>
          <a:camera prst="orthographicFront">
            <a:rot lat="0" lon="0" rev="0"/>
          </a:camera>
          <a:lightRig rig="chilly" dir="t">
            <a:rot lat="0" lon="0" rev="18480000"/>
          </a:lightRig>
        </a:scene3d>
        <a:sp3d prstMaterial="clear">
          <a:bevelT h="63500"/>
        </a:sp3d>
      </dgm:spPr>
      <dgm:t>
        <a:bodyPr/>
        <a:lstStyle/>
        <a:p>
          <a:endParaRPr lang="fr-FR" sz="2800" b="1">
            <a:cs typeface="+mj-cs"/>
          </a:endParaRPr>
        </a:p>
      </dgm:t>
    </dgm:pt>
    <dgm:pt modelId="{5D84380C-0E41-4AFF-BC07-C11FC6612C2C}" type="sibTrans" cxnId="{6DBE4373-45E0-4F08-B346-71878BD24B60}">
      <dgm:prSet/>
      <dgm:spPr/>
      <dgm:t>
        <a:bodyPr/>
        <a:lstStyle/>
        <a:p>
          <a:endParaRPr lang="fr-FR"/>
        </a:p>
      </dgm:t>
    </dgm:pt>
    <dgm:pt modelId="{ACD2A436-B820-4186-B871-61965D2E4D04}" type="pres">
      <dgm:prSet presAssocID="{15A6709C-3A81-4087-91B3-218282963A85}" presName="hierChild1" presStyleCnt="0">
        <dgm:presLayoutVars>
          <dgm:orgChart val="1"/>
          <dgm:chPref val="1"/>
          <dgm:dir val="rev"/>
          <dgm:animOne val="branch"/>
          <dgm:animLvl val="lvl"/>
          <dgm:resizeHandles/>
        </dgm:presLayoutVars>
      </dgm:prSet>
      <dgm:spPr/>
      <dgm:t>
        <a:bodyPr/>
        <a:lstStyle/>
        <a:p>
          <a:endParaRPr lang="fr-FR"/>
        </a:p>
      </dgm:t>
    </dgm:pt>
    <dgm:pt modelId="{3E42B9B4-06EC-43B6-A51C-B8782AB0A9A1}" type="pres">
      <dgm:prSet presAssocID="{BE3B6EA1-7C79-46B5-8BA9-0893FF38ED19}" presName="hierRoot1" presStyleCnt="0">
        <dgm:presLayoutVars>
          <dgm:hierBranch val="init"/>
        </dgm:presLayoutVars>
      </dgm:prSet>
      <dgm:spPr/>
    </dgm:pt>
    <dgm:pt modelId="{0A081588-9E9C-4F8F-82A8-7384D33BB82E}" type="pres">
      <dgm:prSet presAssocID="{BE3B6EA1-7C79-46B5-8BA9-0893FF38ED19}" presName="rootComposite1" presStyleCnt="0"/>
      <dgm:spPr/>
    </dgm:pt>
    <dgm:pt modelId="{06278AE3-8F2F-4535-827E-7FF62E5B7338}" type="pres">
      <dgm:prSet presAssocID="{BE3B6EA1-7C79-46B5-8BA9-0893FF38ED19}" presName="rootText1" presStyleLbl="node0" presStyleIdx="0" presStyleCnt="1" custScaleX="133100" custScaleY="193458">
        <dgm:presLayoutVars>
          <dgm:chPref val="3"/>
        </dgm:presLayoutVars>
      </dgm:prSet>
      <dgm:spPr/>
      <dgm:t>
        <a:bodyPr/>
        <a:lstStyle/>
        <a:p>
          <a:endParaRPr lang="fr-FR"/>
        </a:p>
      </dgm:t>
    </dgm:pt>
    <dgm:pt modelId="{2FB65D23-5E23-43B1-82F1-1ACA85B6D2A7}" type="pres">
      <dgm:prSet presAssocID="{BE3B6EA1-7C79-46B5-8BA9-0893FF38ED19}" presName="rootConnector1" presStyleLbl="node1" presStyleIdx="0" presStyleCnt="0"/>
      <dgm:spPr/>
      <dgm:t>
        <a:bodyPr/>
        <a:lstStyle/>
        <a:p>
          <a:endParaRPr lang="fr-FR"/>
        </a:p>
      </dgm:t>
    </dgm:pt>
    <dgm:pt modelId="{FFC12325-081B-4E2E-A867-F4D59C3E7EE3}" type="pres">
      <dgm:prSet presAssocID="{BE3B6EA1-7C79-46B5-8BA9-0893FF38ED19}" presName="hierChild2" presStyleCnt="0"/>
      <dgm:spPr/>
    </dgm:pt>
    <dgm:pt modelId="{F8725DB6-C1E2-45ED-8D13-37FDFD61D005}" type="pres">
      <dgm:prSet presAssocID="{8220C6F4-E704-4A31-B7E5-CB264406F157}" presName="Name66" presStyleLbl="parChTrans1D2" presStyleIdx="0" presStyleCnt="3"/>
      <dgm:spPr/>
      <dgm:t>
        <a:bodyPr/>
        <a:lstStyle/>
        <a:p>
          <a:endParaRPr lang="fr-FR"/>
        </a:p>
      </dgm:t>
    </dgm:pt>
    <dgm:pt modelId="{B891EC9B-6564-4DA4-9410-A2B8375368E3}" type="pres">
      <dgm:prSet presAssocID="{3BC2B766-99B2-4540-811B-5FCC939344F1}" presName="hierRoot2" presStyleCnt="0">
        <dgm:presLayoutVars>
          <dgm:hierBranch val="init"/>
        </dgm:presLayoutVars>
      </dgm:prSet>
      <dgm:spPr/>
    </dgm:pt>
    <dgm:pt modelId="{677DB2A0-7D1A-4EA8-B052-FF4734D84802}" type="pres">
      <dgm:prSet presAssocID="{3BC2B766-99B2-4540-811B-5FCC939344F1}" presName="rootComposite" presStyleCnt="0"/>
      <dgm:spPr/>
    </dgm:pt>
    <dgm:pt modelId="{E2B5DA7D-9371-4D50-97A1-80FA12D8EA99}" type="pres">
      <dgm:prSet presAssocID="{3BC2B766-99B2-4540-811B-5FCC939344F1}" presName="rootText" presStyleLbl="node2" presStyleIdx="0" presStyleCnt="3" custScaleX="133100" custScaleY="133100">
        <dgm:presLayoutVars>
          <dgm:chPref val="3"/>
        </dgm:presLayoutVars>
      </dgm:prSet>
      <dgm:spPr/>
      <dgm:t>
        <a:bodyPr/>
        <a:lstStyle/>
        <a:p>
          <a:endParaRPr lang="fr-FR"/>
        </a:p>
      </dgm:t>
    </dgm:pt>
    <dgm:pt modelId="{D5F23257-D84C-44C3-9450-C4EE4F99248D}" type="pres">
      <dgm:prSet presAssocID="{3BC2B766-99B2-4540-811B-5FCC939344F1}" presName="rootConnector" presStyleLbl="node2" presStyleIdx="0" presStyleCnt="3"/>
      <dgm:spPr/>
      <dgm:t>
        <a:bodyPr/>
        <a:lstStyle/>
        <a:p>
          <a:endParaRPr lang="fr-FR"/>
        </a:p>
      </dgm:t>
    </dgm:pt>
    <dgm:pt modelId="{CBB86480-37D7-424D-B2A6-FE608E90145A}" type="pres">
      <dgm:prSet presAssocID="{3BC2B766-99B2-4540-811B-5FCC939344F1}" presName="hierChild4" presStyleCnt="0"/>
      <dgm:spPr/>
    </dgm:pt>
    <dgm:pt modelId="{DE1D54EB-5E19-44FF-B935-DC33405B2D0F}" type="pres">
      <dgm:prSet presAssocID="{C563D18A-D3D0-42E2-824D-01222A65BEEB}" presName="Name66" presStyleLbl="parChTrans1D3" presStyleIdx="0" presStyleCnt="3"/>
      <dgm:spPr>
        <a:prstGeom prst="mathEqual">
          <a:avLst/>
        </a:prstGeom>
      </dgm:spPr>
      <dgm:t>
        <a:bodyPr/>
        <a:lstStyle/>
        <a:p>
          <a:endParaRPr lang="fr-FR"/>
        </a:p>
      </dgm:t>
    </dgm:pt>
    <dgm:pt modelId="{50A39344-79EF-4EF1-9ECF-BAA21F0BB5B2}" type="pres">
      <dgm:prSet presAssocID="{F8FA415D-425A-4C8B-AAE7-5A41B11B87B7}" presName="hierRoot2" presStyleCnt="0">
        <dgm:presLayoutVars>
          <dgm:hierBranch val="init"/>
        </dgm:presLayoutVars>
      </dgm:prSet>
      <dgm:spPr/>
    </dgm:pt>
    <dgm:pt modelId="{245F6CF9-D8B3-4FD6-BA13-69024921FBAF}" type="pres">
      <dgm:prSet presAssocID="{F8FA415D-425A-4C8B-AAE7-5A41B11B87B7}" presName="rootComposite" presStyleCnt="0"/>
      <dgm:spPr/>
    </dgm:pt>
    <dgm:pt modelId="{6235F628-62D8-458A-AF34-2482E486C3BC}" type="pres">
      <dgm:prSet presAssocID="{F8FA415D-425A-4C8B-AAE7-5A41B11B87B7}" presName="rootText" presStyleLbl="node3" presStyleIdx="0" presStyleCnt="3" custScaleX="133100" custScaleY="181842">
        <dgm:presLayoutVars>
          <dgm:chPref val="3"/>
        </dgm:presLayoutVars>
      </dgm:prSet>
      <dgm:spPr/>
      <dgm:t>
        <a:bodyPr/>
        <a:lstStyle/>
        <a:p>
          <a:endParaRPr lang="fr-FR"/>
        </a:p>
      </dgm:t>
    </dgm:pt>
    <dgm:pt modelId="{B8883110-83EA-4209-8E83-6297052BBCF8}" type="pres">
      <dgm:prSet presAssocID="{F8FA415D-425A-4C8B-AAE7-5A41B11B87B7}" presName="rootConnector" presStyleLbl="node3" presStyleIdx="0" presStyleCnt="3"/>
      <dgm:spPr/>
      <dgm:t>
        <a:bodyPr/>
        <a:lstStyle/>
        <a:p>
          <a:endParaRPr lang="fr-FR"/>
        </a:p>
      </dgm:t>
    </dgm:pt>
    <dgm:pt modelId="{E0842A2C-0EDB-4D6E-9BC0-2E9EEB5CAFDA}" type="pres">
      <dgm:prSet presAssocID="{F8FA415D-425A-4C8B-AAE7-5A41B11B87B7}" presName="hierChild4" presStyleCnt="0"/>
      <dgm:spPr/>
    </dgm:pt>
    <dgm:pt modelId="{A9AD6D38-5EA5-43CD-B0B2-ADAC52D6DAED}" type="pres">
      <dgm:prSet presAssocID="{24AB57D5-1524-4D28-A2C1-91423DB0559E}" presName="Name66" presStyleLbl="parChTrans1D4" presStyleIdx="0" presStyleCnt="1"/>
      <dgm:spPr>
        <a:prstGeom prst="mathPlus">
          <a:avLst/>
        </a:prstGeom>
      </dgm:spPr>
      <dgm:t>
        <a:bodyPr/>
        <a:lstStyle/>
        <a:p>
          <a:endParaRPr lang="fr-FR"/>
        </a:p>
      </dgm:t>
    </dgm:pt>
    <dgm:pt modelId="{D181B4DA-AF28-4174-8936-1BAA71D66D26}" type="pres">
      <dgm:prSet presAssocID="{315983F6-6ED0-419F-8783-78AE607487A6}" presName="hierRoot2" presStyleCnt="0">
        <dgm:presLayoutVars>
          <dgm:hierBranch val="init"/>
        </dgm:presLayoutVars>
      </dgm:prSet>
      <dgm:spPr/>
    </dgm:pt>
    <dgm:pt modelId="{5B8BB547-308F-492D-828E-BD50AF9F2111}" type="pres">
      <dgm:prSet presAssocID="{315983F6-6ED0-419F-8783-78AE607487A6}" presName="rootComposite" presStyleCnt="0"/>
      <dgm:spPr/>
    </dgm:pt>
    <dgm:pt modelId="{94896946-F3B4-4ADC-B845-F316A921F5C1}" type="pres">
      <dgm:prSet presAssocID="{315983F6-6ED0-419F-8783-78AE607487A6}" presName="rootText" presStyleLbl="node4" presStyleIdx="0" presStyleCnt="1" custScaleX="133100" custScaleY="181842">
        <dgm:presLayoutVars>
          <dgm:chPref val="3"/>
        </dgm:presLayoutVars>
      </dgm:prSet>
      <dgm:spPr/>
      <dgm:t>
        <a:bodyPr/>
        <a:lstStyle/>
        <a:p>
          <a:endParaRPr lang="fr-FR"/>
        </a:p>
      </dgm:t>
    </dgm:pt>
    <dgm:pt modelId="{0831B1F7-B8A4-4FE9-8CD6-870DB937A0B5}" type="pres">
      <dgm:prSet presAssocID="{315983F6-6ED0-419F-8783-78AE607487A6}" presName="rootConnector" presStyleLbl="node4" presStyleIdx="0" presStyleCnt="1"/>
      <dgm:spPr/>
      <dgm:t>
        <a:bodyPr/>
        <a:lstStyle/>
        <a:p>
          <a:endParaRPr lang="fr-FR"/>
        </a:p>
      </dgm:t>
    </dgm:pt>
    <dgm:pt modelId="{3BC6E28F-52B8-4271-A423-D3BEF9AD58CF}" type="pres">
      <dgm:prSet presAssocID="{315983F6-6ED0-419F-8783-78AE607487A6}" presName="hierChild4" presStyleCnt="0"/>
      <dgm:spPr/>
    </dgm:pt>
    <dgm:pt modelId="{E6E98110-7EBA-47DF-BF06-85D63BFFA5E1}" type="pres">
      <dgm:prSet presAssocID="{315983F6-6ED0-419F-8783-78AE607487A6}" presName="hierChild5" presStyleCnt="0"/>
      <dgm:spPr/>
    </dgm:pt>
    <dgm:pt modelId="{E9D1F0A2-A950-45BF-9E37-7156CC33332A}" type="pres">
      <dgm:prSet presAssocID="{F8FA415D-425A-4C8B-AAE7-5A41B11B87B7}" presName="hierChild5" presStyleCnt="0"/>
      <dgm:spPr/>
    </dgm:pt>
    <dgm:pt modelId="{9E8C72E8-5B3E-4BAB-94FB-E0664A780DB4}" type="pres">
      <dgm:prSet presAssocID="{3BC2B766-99B2-4540-811B-5FCC939344F1}" presName="hierChild5" presStyleCnt="0"/>
      <dgm:spPr/>
    </dgm:pt>
    <dgm:pt modelId="{1E8C2FD4-0B66-477C-B9B8-5B99CF91805F}" type="pres">
      <dgm:prSet presAssocID="{C1258AD6-4608-4B11-90F5-5DE4F9523735}" presName="Name66" presStyleLbl="parChTrans1D2" presStyleIdx="1" presStyleCnt="3"/>
      <dgm:spPr/>
      <dgm:t>
        <a:bodyPr/>
        <a:lstStyle/>
        <a:p>
          <a:endParaRPr lang="fr-FR"/>
        </a:p>
      </dgm:t>
    </dgm:pt>
    <dgm:pt modelId="{0EE8971C-3A4B-4DFE-A4C4-2B3851B34B4F}" type="pres">
      <dgm:prSet presAssocID="{40382AB4-7781-42DE-8AD0-D3B10CFF460B}" presName="hierRoot2" presStyleCnt="0">
        <dgm:presLayoutVars>
          <dgm:hierBranch val="init"/>
        </dgm:presLayoutVars>
      </dgm:prSet>
      <dgm:spPr/>
    </dgm:pt>
    <dgm:pt modelId="{CA784BEC-94D3-48DA-BC7D-18A892FD38AE}" type="pres">
      <dgm:prSet presAssocID="{40382AB4-7781-42DE-8AD0-D3B10CFF460B}" presName="rootComposite" presStyleCnt="0"/>
      <dgm:spPr/>
    </dgm:pt>
    <dgm:pt modelId="{EDC86CA5-D0EE-463D-9386-1FB80B2AE2F6}" type="pres">
      <dgm:prSet presAssocID="{40382AB4-7781-42DE-8AD0-D3B10CFF460B}" presName="rootText" presStyleLbl="node2" presStyleIdx="1" presStyleCnt="3" custScaleX="133100" custScaleY="133100">
        <dgm:presLayoutVars>
          <dgm:chPref val="3"/>
        </dgm:presLayoutVars>
      </dgm:prSet>
      <dgm:spPr/>
      <dgm:t>
        <a:bodyPr/>
        <a:lstStyle/>
        <a:p>
          <a:endParaRPr lang="fr-FR"/>
        </a:p>
      </dgm:t>
    </dgm:pt>
    <dgm:pt modelId="{A982644F-AD14-4885-A393-FFF7476A5A53}" type="pres">
      <dgm:prSet presAssocID="{40382AB4-7781-42DE-8AD0-D3B10CFF460B}" presName="rootConnector" presStyleLbl="node2" presStyleIdx="1" presStyleCnt="3"/>
      <dgm:spPr/>
      <dgm:t>
        <a:bodyPr/>
        <a:lstStyle/>
        <a:p>
          <a:endParaRPr lang="fr-FR"/>
        </a:p>
      </dgm:t>
    </dgm:pt>
    <dgm:pt modelId="{DA134BE2-7325-491A-9C1D-A89DE081FA95}" type="pres">
      <dgm:prSet presAssocID="{40382AB4-7781-42DE-8AD0-D3B10CFF460B}" presName="hierChild4" presStyleCnt="0"/>
      <dgm:spPr/>
    </dgm:pt>
    <dgm:pt modelId="{67971353-4B9B-40CB-820D-906BE1585DA8}" type="pres">
      <dgm:prSet presAssocID="{A6D75C71-2F39-4EB9-92F4-1DCBD6B80D7D}" presName="Name66" presStyleLbl="parChTrans1D3" presStyleIdx="1" presStyleCnt="3"/>
      <dgm:spPr>
        <a:prstGeom prst="mathEqual">
          <a:avLst/>
        </a:prstGeom>
      </dgm:spPr>
      <dgm:t>
        <a:bodyPr/>
        <a:lstStyle/>
        <a:p>
          <a:endParaRPr lang="fr-FR"/>
        </a:p>
      </dgm:t>
    </dgm:pt>
    <dgm:pt modelId="{99C98A1A-1AAC-43F5-95C4-BC580C031B45}" type="pres">
      <dgm:prSet presAssocID="{CBDF1434-063F-4BB8-A207-E4060C4F540B}" presName="hierRoot2" presStyleCnt="0">
        <dgm:presLayoutVars>
          <dgm:hierBranch val="init"/>
        </dgm:presLayoutVars>
      </dgm:prSet>
      <dgm:spPr/>
    </dgm:pt>
    <dgm:pt modelId="{E4C17452-8CA8-4C6E-B8D8-BC7F83C7CC0D}" type="pres">
      <dgm:prSet presAssocID="{CBDF1434-063F-4BB8-A207-E4060C4F540B}" presName="rootComposite" presStyleCnt="0"/>
      <dgm:spPr/>
    </dgm:pt>
    <dgm:pt modelId="{C506288D-8CDF-4086-9F0C-2E08A6C7C535}" type="pres">
      <dgm:prSet presAssocID="{CBDF1434-063F-4BB8-A207-E4060C4F540B}" presName="rootText" presStyleLbl="node3" presStyleIdx="1" presStyleCnt="3" custScaleX="133100" custScaleY="149807">
        <dgm:presLayoutVars>
          <dgm:chPref val="3"/>
        </dgm:presLayoutVars>
      </dgm:prSet>
      <dgm:spPr/>
      <dgm:t>
        <a:bodyPr/>
        <a:lstStyle/>
        <a:p>
          <a:endParaRPr lang="fr-FR"/>
        </a:p>
      </dgm:t>
    </dgm:pt>
    <dgm:pt modelId="{5E9A0C48-1BF7-44DB-B0E2-DE51A5C5825B}" type="pres">
      <dgm:prSet presAssocID="{CBDF1434-063F-4BB8-A207-E4060C4F540B}" presName="rootConnector" presStyleLbl="node3" presStyleIdx="1" presStyleCnt="3"/>
      <dgm:spPr/>
      <dgm:t>
        <a:bodyPr/>
        <a:lstStyle/>
        <a:p>
          <a:endParaRPr lang="fr-FR"/>
        </a:p>
      </dgm:t>
    </dgm:pt>
    <dgm:pt modelId="{6FB8253A-6B9E-4D0B-9432-FD1BC2E5E205}" type="pres">
      <dgm:prSet presAssocID="{CBDF1434-063F-4BB8-A207-E4060C4F540B}" presName="hierChild4" presStyleCnt="0"/>
      <dgm:spPr/>
    </dgm:pt>
    <dgm:pt modelId="{69AC5136-6D1E-45B8-82F9-2AABA2FBB0DC}" type="pres">
      <dgm:prSet presAssocID="{CBDF1434-063F-4BB8-A207-E4060C4F540B}" presName="hierChild5" presStyleCnt="0"/>
      <dgm:spPr/>
    </dgm:pt>
    <dgm:pt modelId="{1FA993C8-876A-4EC2-862A-980D3A4FD001}" type="pres">
      <dgm:prSet presAssocID="{40382AB4-7781-42DE-8AD0-D3B10CFF460B}" presName="hierChild5" presStyleCnt="0"/>
      <dgm:spPr/>
    </dgm:pt>
    <dgm:pt modelId="{F3A2C43D-B258-4129-9F86-77BDD22827B4}" type="pres">
      <dgm:prSet presAssocID="{E1C8BAE6-87C7-403E-81CB-71CB53785A81}" presName="Name66" presStyleLbl="parChTrans1D2" presStyleIdx="2" presStyleCnt="3"/>
      <dgm:spPr/>
      <dgm:t>
        <a:bodyPr/>
        <a:lstStyle/>
        <a:p>
          <a:endParaRPr lang="fr-FR"/>
        </a:p>
      </dgm:t>
    </dgm:pt>
    <dgm:pt modelId="{29C2349E-F702-46D8-ADD3-FF15EAFCE0D7}" type="pres">
      <dgm:prSet presAssocID="{54AAEEBF-CAF1-4CFB-B0EB-CBCB7EDF3338}" presName="hierRoot2" presStyleCnt="0">
        <dgm:presLayoutVars>
          <dgm:hierBranch val="init"/>
        </dgm:presLayoutVars>
      </dgm:prSet>
      <dgm:spPr/>
    </dgm:pt>
    <dgm:pt modelId="{D598F6FD-F2C6-4A73-B065-A950EBF63E36}" type="pres">
      <dgm:prSet presAssocID="{54AAEEBF-CAF1-4CFB-B0EB-CBCB7EDF3338}" presName="rootComposite" presStyleCnt="0"/>
      <dgm:spPr/>
    </dgm:pt>
    <dgm:pt modelId="{37B668B6-8A42-4C2E-95B3-AD60CC6284DF}" type="pres">
      <dgm:prSet presAssocID="{54AAEEBF-CAF1-4CFB-B0EB-CBCB7EDF3338}" presName="rootText" presStyleLbl="node2" presStyleIdx="2" presStyleCnt="3" custScaleX="133100" custScaleY="133100">
        <dgm:presLayoutVars>
          <dgm:chPref val="3"/>
        </dgm:presLayoutVars>
      </dgm:prSet>
      <dgm:spPr/>
      <dgm:t>
        <a:bodyPr/>
        <a:lstStyle/>
        <a:p>
          <a:endParaRPr lang="fr-FR"/>
        </a:p>
      </dgm:t>
    </dgm:pt>
    <dgm:pt modelId="{53F520E8-BDB2-41A9-9640-2729CA594877}" type="pres">
      <dgm:prSet presAssocID="{54AAEEBF-CAF1-4CFB-B0EB-CBCB7EDF3338}" presName="rootConnector" presStyleLbl="node2" presStyleIdx="2" presStyleCnt="3"/>
      <dgm:spPr/>
      <dgm:t>
        <a:bodyPr/>
        <a:lstStyle/>
        <a:p>
          <a:endParaRPr lang="fr-FR"/>
        </a:p>
      </dgm:t>
    </dgm:pt>
    <dgm:pt modelId="{CDFFD020-D5D7-464C-9F9E-1146596B61DF}" type="pres">
      <dgm:prSet presAssocID="{54AAEEBF-CAF1-4CFB-B0EB-CBCB7EDF3338}" presName="hierChild4" presStyleCnt="0"/>
      <dgm:spPr/>
    </dgm:pt>
    <dgm:pt modelId="{AD41C10F-1D1D-469B-ADE7-B404D6427F56}" type="pres">
      <dgm:prSet presAssocID="{32FECEDA-0189-414A-B01B-A1294FAB171D}" presName="Name66" presStyleLbl="parChTrans1D3" presStyleIdx="2" presStyleCnt="3"/>
      <dgm:spPr>
        <a:prstGeom prst="mathEqual">
          <a:avLst/>
        </a:prstGeom>
      </dgm:spPr>
      <dgm:t>
        <a:bodyPr/>
        <a:lstStyle/>
        <a:p>
          <a:endParaRPr lang="fr-FR"/>
        </a:p>
      </dgm:t>
    </dgm:pt>
    <dgm:pt modelId="{3596BECA-99DD-4796-B892-51DB5F7433A7}" type="pres">
      <dgm:prSet presAssocID="{7F13704E-25C9-4BC4-A13A-E70532FDC6C0}" presName="hierRoot2" presStyleCnt="0">
        <dgm:presLayoutVars>
          <dgm:hierBranch val="init"/>
        </dgm:presLayoutVars>
      </dgm:prSet>
      <dgm:spPr/>
    </dgm:pt>
    <dgm:pt modelId="{3E253A2A-C974-46E4-95B9-2096B9D3A65A}" type="pres">
      <dgm:prSet presAssocID="{7F13704E-25C9-4BC4-A13A-E70532FDC6C0}" presName="rootComposite" presStyleCnt="0"/>
      <dgm:spPr/>
    </dgm:pt>
    <dgm:pt modelId="{B6E1406B-6AC4-4B3D-9370-9762DE01330D}" type="pres">
      <dgm:prSet presAssocID="{7F13704E-25C9-4BC4-A13A-E70532FDC6C0}" presName="rootText" presStyleLbl="node3" presStyleIdx="2" presStyleCnt="3" custScaleX="133100" custScaleY="195625">
        <dgm:presLayoutVars>
          <dgm:chPref val="3"/>
        </dgm:presLayoutVars>
      </dgm:prSet>
      <dgm:spPr/>
      <dgm:t>
        <a:bodyPr/>
        <a:lstStyle/>
        <a:p>
          <a:endParaRPr lang="fr-FR"/>
        </a:p>
      </dgm:t>
    </dgm:pt>
    <dgm:pt modelId="{1C760BBB-E735-4D43-BF43-426285F9662D}" type="pres">
      <dgm:prSet presAssocID="{7F13704E-25C9-4BC4-A13A-E70532FDC6C0}" presName="rootConnector" presStyleLbl="node3" presStyleIdx="2" presStyleCnt="3"/>
      <dgm:spPr/>
      <dgm:t>
        <a:bodyPr/>
        <a:lstStyle/>
        <a:p>
          <a:endParaRPr lang="fr-FR"/>
        </a:p>
      </dgm:t>
    </dgm:pt>
    <dgm:pt modelId="{A3DAAF3D-5AB3-4C8C-81D3-214EDF638D93}" type="pres">
      <dgm:prSet presAssocID="{7F13704E-25C9-4BC4-A13A-E70532FDC6C0}" presName="hierChild4" presStyleCnt="0"/>
      <dgm:spPr/>
    </dgm:pt>
    <dgm:pt modelId="{E783F4B1-2542-4D4C-9CDE-AA691A9443E7}" type="pres">
      <dgm:prSet presAssocID="{7F13704E-25C9-4BC4-A13A-E70532FDC6C0}" presName="hierChild5" presStyleCnt="0"/>
      <dgm:spPr/>
    </dgm:pt>
    <dgm:pt modelId="{BF041D72-BDDC-485D-A13C-24F379798CB5}" type="pres">
      <dgm:prSet presAssocID="{54AAEEBF-CAF1-4CFB-B0EB-CBCB7EDF3338}" presName="hierChild5" presStyleCnt="0"/>
      <dgm:spPr/>
    </dgm:pt>
    <dgm:pt modelId="{075EB8FB-C7F7-4660-A968-B87FA956217F}" type="pres">
      <dgm:prSet presAssocID="{BE3B6EA1-7C79-46B5-8BA9-0893FF38ED19}" presName="hierChild3" presStyleCnt="0"/>
      <dgm:spPr/>
    </dgm:pt>
  </dgm:ptLst>
  <dgm:cxnLst>
    <dgm:cxn modelId="{6AA8AC16-6AB5-4528-9076-5E2943D60307}" type="presOf" srcId="{15A6709C-3A81-4087-91B3-218282963A85}" destId="{ACD2A436-B820-4186-B871-61965D2E4D04}" srcOrd="0" destOrd="0" presId="urn:microsoft.com/office/officeart/2009/3/layout/HorizontalOrganizationChart"/>
    <dgm:cxn modelId="{B48D6620-C101-41AF-9400-DCAE5D231C79}" type="presOf" srcId="{F8FA415D-425A-4C8B-AAE7-5A41B11B87B7}" destId="{B8883110-83EA-4209-8E83-6297052BBCF8}" srcOrd="1" destOrd="0" presId="urn:microsoft.com/office/officeart/2009/3/layout/HorizontalOrganizationChart"/>
    <dgm:cxn modelId="{C49AC6D3-52A6-4C57-975E-1AD1AA8F234C}" type="presOf" srcId="{7F13704E-25C9-4BC4-A13A-E70532FDC6C0}" destId="{1C760BBB-E735-4D43-BF43-426285F9662D}" srcOrd="1" destOrd="0" presId="urn:microsoft.com/office/officeart/2009/3/layout/HorizontalOrganizationChart"/>
    <dgm:cxn modelId="{FF9D9602-47D6-452B-B728-DFF1D818FAA2}" srcId="{BE3B6EA1-7C79-46B5-8BA9-0893FF38ED19}" destId="{3BC2B766-99B2-4540-811B-5FCC939344F1}" srcOrd="0" destOrd="0" parTransId="{8220C6F4-E704-4A31-B7E5-CB264406F157}" sibTransId="{B73F2DFF-F325-4934-A380-A1F4C9C5073E}"/>
    <dgm:cxn modelId="{5EC61CD0-D280-4407-A075-F1C6163C1E8A}" type="presOf" srcId="{40382AB4-7781-42DE-8AD0-D3B10CFF460B}" destId="{A982644F-AD14-4885-A393-FFF7476A5A53}" srcOrd="1" destOrd="0" presId="urn:microsoft.com/office/officeart/2009/3/layout/HorizontalOrganizationChart"/>
    <dgm:cxn modelId="{AB10859E-B226-4C6B-8F0C-B2A7011CFE0A}" type="presOf" srcId="{40382AB4-7781-42DE-8AD0-D3B10CFF460B}" destId="{EDC86CA5-D0EE-463D-9386-1FB80B2AE2F6}" srcOrd="0" destOrd="0" presId="urn:microsoft.com/office/officeart/2009/3/layout/HorizontalOrganizationChart"/>
    <dgm:cxn modelId="{AD551F2B-D7BB-4BBF-AF5F-2101F8C75AAB}" type="presOf" srcId="{54AAEEBF-CAF1-4CFB-B0EB-CBCB7EDF3338}" destId="{37B668B6-8A42-4C2E-95B3-AD60CC6284DF}" srcOrd="0" destOrd="0" presId="urn:microsoft.com/office/officeart/2009/3/layout/HorizontalOrganizationChart"/>
    <dgm:cxn modelId="{890F0835-F213-46D7-AC46-2B98B2CDC7F2}" type="presOf" srcId="{CBDF1434-063F-4BB8-A207-E4060C4F540B}" destId="{C506288D-8CDF-4086-9F0C-2E08A6C7C535}" srcOrd="0" destOrd="0" presId="urn:microsoft.com/office/officeart/2009/3/layout/HorizontalOrganizationChart"/>
    <dgm:cxn modelId="{B1E1FCE8-3DF1-4588-8AFE-4EDF8C9E4F75}" type="presOf" srcId="{315983F6-6ED0-419F-8783-78AE607487A6}" destId="{94896946-F3B4-4ADC-B845-F316A921F5C1}" srcOrd="0" destOrd="0" presId="urn:microsoft.com/office/officeart/2009/3/layout/HorizontalOrganizationChart"/>
    <dgm:cxn modelId="{743C115D-BCA4-4AC8-BC03-9A86B1C9338B}" type="presOf" srcId="{CBDF1434-063F-4BB8-A207-E4060C4F540B}" destId="{5E9A0C48-1BF7-44DB-B0E2-DE51A5C5825B}" srcOrd="1" destOrd="0" presId="urn:microsoft.com/office/officeart/2009/3/layout/HorizontalOrganizationChart"/>
    <dgm:cxn modelId="{17F1F9FC-5D23-4807-B7A6-B2DD99C1DC00}" type="presOf" srcId="{C1258AD6-4608-4B11-90F5-5DE4F9523735}" destId="{1E8C2FD4-0B66-477C-B9B8-5B99CF91805F}" srcOrd="0" destOrd="0" presId="urn:microsoft.com/office/officeart/2009/3/layout/HorizontalOrganizationChart"/>
    <dgm:cxn modelId="{904525CA-9C24-4064-82CE-925F14157F46}" type="presOf" srcId="{C563D18A-D3D0-42E2-824D-01222A65BEEB}" destId="{DE1D54EB-5E19-44FF-B935-DC33405B2D0F}" srcOrd="0" destOrd="0" presId="urn:microsoft.com/office/officeart/2009/3/layout/HorizontalOrganizationChart"/>
    <dgm:cxn modelId="{9220470E-4AF9-4A92-8217-32ECA1426F3D}" srcId="{3BC2B766-99B2-4540-811B-5FCC939344F1}" destId="{F8FA415D-425A-4C8B-AAE7-5A41B11B87B7}" srcOrd="0" destOrd="0" parTransId="{C563D18A-D3D0-42E2-824D-01222A65BEEB}" sibTransId="{BC98C982-8D81-4DB9-BCA9-C518D3DBBF45}"/>
    <dgm:cxn modelId="{3CB5DA65-392F-428A-87A5-A0A6ECCA6BD0}" type="presOf" srcId="{3BC2B766-99B2-4540-811B-5FCC939344F1}" destId="{D5F23257-D84C-44C3-9450-C4EE4F99248D}" srcOrd="1" destOrd="0" presId="urn:microsoft.com/office/officeart/2009/3/layout/HorizontalOrganizationChart"/>
    <dgm:cxn modelId="{BCAEF36B-82C8-4EB6-8A7B-E9FC27E1F948}" type="presOf" srcId="{24AB57D5-1524-4D28-A2C1-91423DB0559E}" destId="{A9AD6D38-5EA5-43CD-B0B2-ADAC52D6DAED}" srcOrd="0" destOrd="0" presId="urn:microsoft.com/office/officeart/2009/3/layout/HorizontalOrganizationChart"/>
    <dgm:cxn modelId="{60E0AF90-36E5-4D14-83A5-AED99EC92229}" type="presOf" srcId="{8220C6F4-E704-4A31-B7E5-CB264406F157}" destId="{F8725DB6-C1E2-45ED-8D13-37FDFD61D005}" srcOrd="0" destOrd="0" presId="urn:microsoft.com/office/officeart/2009/3/layout/HorizontalOrganizationChart"/>
    <dgm:cxn modelId="{CDAA5F02-D70C-4AB2-87EB-D5A4889E2AB6}" srcId="{F8FA415D-425A-4C8B-AAE7-5A41B11B87B7}" destId="{315983F6-6ED0-419F-8783-78AE607487A6}" srcOrd="0" destOrd="0" parTransId="{24AB57D5-1524-4D28-A2C1-91423DB0559E}" sibTransId="{E7BD7A50-2157-494A-BBA1-C9B39B56B353}"/>
    <dgm:cxn modelId="{5A49379E-1550-4718-AB9D-69E25F51264E}" srcId="{BE3B6EA1-7C79-46B5-8BA9-0893FF38ED19}" destId="{40382AB4-7781-42DE-8AD0-D3B10CFF460B}" srcOrd="1" destOrd="0" parTransId="{C1258AD6-4608-4B11-90F5-5DE4F9523735}" sibTransId="{B4FA4BE9-7DB4-40C9-A4B9-7E3187A86450}"/>
    <dgm:cxn modelId="{B2C51262-315A-40EF-A85F-722A9F4018B8}" type="presOf" srcId="{54AAEEBF-CAF1-4CFB-B0EB-CBCB7EDF3338}" destId="{53F520E8-BDB2-41A9-9640-2729CA594877}" srcOrd="1" destOrd="0" presId="urn:microsoft.com/office/officeart/2009/3/layout/HorizontalOrganizationChart"/>
    <dgm:cxn modelId="{AEF361F2-943E-4177-86FA-B5710CF349AB}" type="presOf" srcId="{315983F6-6ED0-419F-8783-78AE607487A6}" destId="{0831B1F7-B8A4-4FE9-8CD6-870DB937A0B5}" srcOrd="1" destOrd="0" presId="urn:microsoft.com/office/officeart/2009/3/layout/HorizontalOrganizationChart"/>
    <dgm:cxn modelId="{6DBE4373-45E0-4F08-B346-71878BD24B60}" srcId="{54AAEEBF-CAF1-4CFB-B0EB-CBCB7EDF3338}" destId="{7F13704E-25C9-4BC4-A13A-E70532FDC6C0}" srcOrd="0" destOrd="0" parTransId="{32FECEDA-0189-414A-B01B-A1294FAB171D}" sibTransId="{5D84380C-0E41-4AFF-BC07-C11FC6612C2C}"/>
    <dgm:cxn modelId="{8C2CCD4B-F6B7-4572-893D-6601930BCC2F}" type="presOf" srcId="{3BC2B766-99B2-4540-811B-5FCC939344F1}" destId="{E2B5DA7D-9371-4D50-97A1-80FA12D8EA99}" srcOrd="0" destOrd="0" presId="urn:microsoft.com/office/officeart/2009/3/layout/HorizontalOrganizationChart"/>
    <dgm:cxn modelId="{D9D61A25-EEBF-41E9-83CB-E3F5F13D81A8}" type="presOf" srcId="{32FECEDA-0189-414A-B01B-A1294FAB171D}" destId="{AD41C10F-1D1D-469B-ADE7-B404D6427F56}" srcOrd="0" destOrd="0" presId="urn:microsoft.com/office/officeart/2009/3/layout/HorizontalOrganizationChart"/>
    <dgm:cxn modelId="{0809196A-8A6F-4DE6-9506-93F28D07D7C2}" type="presOf" srcId="{7F13704E-25C9-4BC4-A13A-E70532FDC6C0}" destId="{B6E1406B-6AC4-4B3D-9370-9762DE01330D}" srcOrd="0" destOrd="0" presId="urn:microsoft.com/office/officeart/2009/3/layout/HorizontalOrganizationChart"/>
    <dgm:cxn modelId="{392BF6AC-ACFF-44C9-A335-6564E5B5154E}" type="presOf" srcId="{A6D75C71-2F39-4EB9-92F4-1DCBD6B80D7D}" destId="{67971353-4B9B-40CB-820D-906BE1585DA8}" srcOrd="0" destOrd="0" presId="urn:microsoft.com/office/officeart/2009/3/layout/HorizontalOrganizationChart"/>
    <dgm:cxn modelId="{8043B1C9-0155-4694-8397-A613B7C59A72}" srcId="{15A6709C-3A81-4087-91B3-218282963A85}" destId="{BE3B6EA1-7C79-46B5-8BA9-0893FF38ED19}" srcOrd="0" destOrd="0" parTransId="{01FDA8DD-3E69-4D68-A5B8-CACD82E443A4}" sibTransId="{8607B927-AB41-48CF-AA6D-FCA2AF9AFF1D}"/>
    <dgm:cxn modelId="{6BE5C4F6-88AE-4585-A13B-58BDF7E13C9A}" type="presOf" srcId="{BE3B6EA1-7C79-46B5-8BA9-0893FF38ED19}" destId="{06278AE3-8F2F-4535-827E-7FF62E5B7338}" srcOrd="0" destOrd="0" presId="urn:microsoft.com/office/officeart/2009/3/layout/HorizontalOrganizationChart"/>
    <dgm:cxn modelId="{9FA5EB87-11AC-4910-B62D-A709A577BDC0}" srcId="{BE3B6EA1-7C79-46B5-8BA9-0893FF38ED19}" destId="{54AAEEBF-CAF1-4CFB-B0EB-CBCB7EDF3338}" srcOrd="2" destOrd="0" parTransId="{E1C8BAE6-87C7-403E-81CB-71CB53785A81}" sibTransId="{0D6E1380-CB62-471A-AD92-0C152DFDD02D}"/>
    <dgm:cxn modelId="{DC47C9F4-028A-4EF9-8260-D0B359B76BBB}" type="presOf" srcId="{BE3B6EA1-7C79-46B5-8BA9-0893FF38ED19}" destId="{2FB65D23-5E23-43B1-82F1-1ACA85B6D2A7}" srcOrd="1" destOrd="0" presId="urn:microsoft.com/office/officeart/2009/3/layout/HorizontalOrganizationChart"/>
    <dgm:cxn modelId="{7F65BED0-7913-4D2D-AEAA-C403C684DBE2}" srcId="{40382AB4-7781-42DE-8AD0-D3B10CFF460B}" destId="{CBDF1434-063F-4BB8-A207-E4060C4F540B}" srcOrd="0" destOrd="0" parTransId="{A6D75C71-2F39-4EB9-92F4-1DCBD6B80D7D}" sibTransId="{D4478B58-61D7-4042-AB8C-D98F812D5C14}"/>
    <dgm:cxn modelId="{373F0C29-A644-479C-A99A-4BD654137E6F}" type="presOf" srcId="{E1C8BAE6-87C7-403E-81CB-71CB53785A81}" destId="{F3A2C43D-B258-4129-9F86-77BDD22827B4}" srcOrd="0" destOrd="0" presId="urn:microsoft.com/office/officeart/2009/3/layout/HorizontalOrganizationChart"/>
    <dgm:cxn modelId="{2923C709-C3F4-4636-B746-32A0AA7CF719}" type="presOf" srcId="{F8FA415D-425A-4C8B-AAE7-5A41B11B87B7}" destId="{6235F628-62D8-458A-AF34-2482E486C3BC}" srcOrd="0" destOrd="0" presId="urn:microsoft.com/office/officeart/2009/3/layout/HorizontalOrganizationChart"/>
    <dgm:cxn modelId="{45888DA7-AF23-4BDE-B63A-B724CED2C156}" type="presParOf" srcId="{ACD2A436-B820-4186-B871-61965D2E4D04}" destId="{3E42B9B4-06EC-43B6-A51C-B8782AB0A9A1}" srcOrd="0" destOrd="0" presId="urn:microsoft.com/office/officeart/2009/3/layout/HorizontalOrganizationChart"/>
    <dgm:cxn modelId="{9C0BC2AE-D79C-4ADC-BFDC-EEDB727C509A}" type="presParOf" srcId="{3E42B9B4-06EC-43B6-A51C-B8782AB0A9A1}" destId="{0A081588-9E9C-4F8F-82A8-7384D33BB82E}" srcOrd="0" destOrd="0" presId="urn:microsoft.com/office/officeart/2009/3/layout/HorizontalOrganizationChart"/>
    <dgm:cxn modelId="{A7C320E1-FE92-4C41-8D0F-906CD74DC5B6}" type="presParOf" srcId="{0A081588-9E9C-4F8F-82A8-7384D33BB82E}" destId="{06278AE3-8F2F-4535-827E-7FF62E5B7338}" srcOrd="0" destOrd="0" presId="urn:microsoft.com/office/officeart/2009/3/layout/HorizontalOrganizationChart"/>
    <dgm:cxn modelId="{1634DE90-9C99-40A2-8813-7626B65BB125}" type="presParOf" srcId="{0A081588-9E9C-4F8F-82A8-7384D33BB82E}" destId="{2FB65D23-5E23-43B1-82F1-1ACA85B6D2A7}" srcOrd="1" destOrd="0" presId="urn:microsoft.com/office/officeart/2009/3/layout/HorizontalOrganizationChart"/>
    <dgm:cxn modelId="{0BA98CC3-25AF-4371-85C9-00107AEE407A}" type="presParOf" srcId="{3E42B9B4-06EC-43B6-A51C-B8782AB0A9A1}" destId="{FFC12325-081B-4E2E-A867-F4D59C3E7EE3}" srcOrd="1" destOrd="0" presId="urn:microsoft.com/office/officeart/2009/3/layout/HorizontalOrganizationChart"/>
    <dgm:cxn modelId="{72EA9999-DABF-40AD-A8E0-13A17618B06B}" type="presParOf" srcId="{FFC12325-081B-4E2E-A867-F4D59C3E7EE3}" destId="{F8725DB6-C1E2-45ED-8D13-37FDFD61D005}" srcOrd="0" destOrd="0" presId="urn:microsoft.com/office/officeart/2009/3/layout/HorizontalOrganizationChart"/>
    <dgm:cxn modelId="{A4600138-FFDA-46CE-820E-5A8BCAF67A40}" type="presParOf" srcId="{FFC12325-081B-4E2E-A867-F4D59C3E7EE3}" destId="{B891EC9B-6564-4DA4-9410-A2B8375368E3}" srcOrd="1" destOrd="0" presId="urn:microsoft.com/office/officeart/2009/3/layout/HorizontalOrganizationChart"/>
    <dgm:cxn modelId="{666FB782-EBB4-4ED2-BD3F-D6794EFCFC9F}" type="presParOf" srcId="{B891EC9B-6564-4DA4-9410-A2B8375368E3}" destId="{677DB2A0-7D1A-4EA8-B052-FF4734D84802}" srcOrd="0" destOrd="0" presId="urn:microsoft.com/office/officeart/2009/3/layout/HorizontalOrganizationChart"/>
    <dgm:cxn modelId="{64651DC2-D888-4E6F-9809-98AB0B042CAA}" type="presParOf" srcId="{677DB2A0-7D1A-4EA8-B052-FF4734D84802}" destId="{E2B5DA7D-9371-4D50-97A1-80FA12D8EA99}" srcOrd="0" destOrd="0" presId="urn:microsoft.com/office/officeart/2009/3/layout/HorizontalOrganizationChart"/>
    <dgm:cxn modelId="{76BACF35-0F82-4FCD-B8C0-7FDD02F26AA9}" type="presParOf" srcId="{677DB2A0-7D1A-4EA8-B052-FF4734D84802}" destId="{D5F23257-D84C-44C3-9450-C4EE4F99248D}" srcOrd="1" destOrd="0" presId="urn:microsoft.com/office/officeart/2009/3/layout/HorizontalOrganizationChart"/>
    <dgm:cxn modelId="{095A1539-FD60-4DFB-9D8E-D663BCB25842}" type="presParOf" srcId="{B891EC9B-6564-4DA4-9410-A2B8375368E3}" destId="{CBB86480-37D7-424D-B2A6-FE608E90145A}" srcOrd="1" destOrd="0" presId="urn:microsoft.com/office/officeart/2009/3/layout/HorizontalOrganizationChart"/>
    <dgm:cxn modelId="{D6C76527-59C1-4BF0-839B-F6C0F93696C0}" type="presParOf" srcId="{CBB86480-37D7-424D-B2A6-FE608E90145A}" destId="{DE1D54EB-5E19-44FF-B935-DC33405B2D0F}" srcOrd="0" destOrd="0" presId="urn:microsoft.com/office/officeart/2009/3/layout/HorizontalOrganizationChart"/>
    <dgm:cxn modelId="{E0306EFB-C3B7-42C2-8CE5-6641EC32CB83}" type="presParOf" srcId="{CBB86480-37D7-424D-B2A6-FE608E90145A}" destId="{50A39344-79EF-4EF1-9ECF-BAA21F0BB5B2}" srcOrd="1" destOrd="0" presId="urn:microsoft.com/office/officeart/2009/3/layout/HorizontalOrganizationChart"/>
    <dgm:cxn modelId="{C76518FB-6B79-49BC-AEF3-BC469C98C2AB}" type="presParOf" srcId="{50A39344-79EF-4EF1-9ECF-BAA21F0BB5B2}" destId="{245F6CF9-D8B3-4FD6-BA13-69024921FBAF}" srcOrd="0" destOrd="0" presId="urn:microsoft.com/office/officeart/2009/3/layout/HorizontalOrganizationChart"/>
    <dgm:cxn modelId="{E750F726-320F-4668-AAFF-356ED08E0C19}" type="presParOf" srcId="{245F6CF9-D8B3-4FD6-BA13-69024921FBAF}" destId="{6235F628-62D8-458A-AF34-2482E486C3BC}" srcOrd="0" destOrd="0" presId="urn:microsoft.com/office/officeart/2009/3/layout/HorizontalOrganizationChart"/>
    <dgm:cxn modelId="{93C75D64-2DB3-49DD-8F5F-549BB33EA65E}" type="presParOf" srcId="{245F6CF9-D8B3-4FD6-BA13-69024921FBAF}" destId="{B8883110-83EA-4209-8E83-6297052BBCF8}" srcOrd="1" destOrd="0" presId="urn:microsoft.com/office/officeart/2009/3/layout/HorizontalOrganizationChart"/>
    <dgm:cxn modelId="{92A5B285-5F24-46FA-ACEB-EFCB688FC5CC}" type="presParOf" srcId="{50A39344-79EF-4EF1-9ECF-BAA21F0BB5B2}" destId="{E0842A2C-0EDB-4D6E-9BC0-2E9EEB5CAFDA}" srcOrd="1" destOrd="0" presId="urn:microsoft.com/office/officeart/2009/3/layout/HorizontalOrganizationChart"/>
    <dgm:cxn modelId="{8FC8047E-8691-4DD7-8063-9EE0BF54CAA3}" type="presParOf" srcId="{E0842A2C-0EDB-4D6E-9BC0-2E9EEB5CAFDA}" destId="{A9AD6D38-5EA5-43CD-B0B2-ADAC52D6DAED}" srcOrd="0" destOrd="0" presId="urn:microsoft.com/office/officeart/2009/3/layout/HorizontalOrganizationChart"/>
    <dgm:cxn modelId="{1C12CA63-091E-4D51-A522-3B9178411E20}" type="presParOf" srcId="{E0842A2C-0EDB-4D6E-9BC0-2E9EEB5CAFDA}" destId="{D181B4DA-AF28-4174-8936-1BAA71D66D26}" srcOrd="1" destOrd="0" presId="urn:microsoft.com/office/officeart/2009/3/layout/HorizontalOrganizationChart"/>
    <dgm:cxn modelId="{7B7BC646-FD33-405A-8F9E-FD4EE251B054}" type="presParOf" srcId="{D181B4DA-AF28-4174-8936-1BAA71D66D26}" destId="{5B8BB547-308F-492D-828E-BD50AF9F2111}" srcOrd="0" destOrd="0" presId="urn:microsoft.com/office/officeart/2009/3/layout/HorizontalOrganizationChart"/>
    <dgm:cxn modelId="{A31DE3BB-DBF7-4EEF-9290-25D8AD34D8F0}" type="presParOf" srcId="{5B8BB547-308F-492D-828E-BD50AF9F2111}" destId="{94896946-F3B4-4ADC-B845-F316A921F5C1}" srcOrd="0" destOrd="0" presId="urn:microsoft.com/office/officeart/2009/3/layout/HorizontalOrganizationChart"/>
    <dgm:cxn modelId="{00AA9F65-CB08-4D35-9654-B9DA6CC5BB4C}" type="presParOf" srcId="{5B8BB547-308F-492D-828E-BD50AF9F2111}" destId="{0831B1F7-B8A4-4FE9-8CD6-870DB937A0B5}" srcOrd="1" destOrd="0" presId="urn:microsoft.com/office/officeart/2009/3/layout/HorizontalOrganizationChart"/>
    <dgm:cxn modelId="{601757E0-04B0-4572-B406-166B01B43D72}" type="presParOf" srcId="{D181B4DA-AF28-4174-8936-1BAA71D66D26}" destId="{3BC6E28F-52B8-4271-A423-D3BEF9AD58CF}" srcOrd="1" destOrd="0" presId="urn:microsoft.com/office/officeart/2009/3/layout/HorizontalOrganizationChart"/>
    <dgm:cxn modelId="{CB3C016D-CA95-4D19-B154-EAC94E374375}" type="presParOf" srcId="{D181B4DA-AF28-4174-8936-1BAA71D66D26}" destId="{E6E98110-7EBA-47DF-BF06-85D63BFFA5E1}" srcOrd="2" destOrd="0" presId="urn:microsoft.com/office/officeart/2009/3/layout/HorizontalOrganizationChart"/>
    <dgm:cxn modelId="{87ED3E5C-B0DA-4E21-842A-210AD3830695}" type="presParOf" srcId="{50A39344-79EF-4EF1-9ECF-BAA21F0BB5B2}" destId="{E9D1F0A2-A950-45BF-9E37-7156CC33332A}" srcOrd="2" destOrd="0" presId="urn:microsoft.com/office/officeart/2009/3/layout/HorizontalOrganizationChart"/>
    <dgm:cxn modelId="{EBE346BE-4F48-45EB-8EF7-8170A877893A}" type="presParOf" srcId="{B891EC9B-6564-4DA4-9410-A2B8375368E3}" destId="{9E8C72E8-5B3E-4BAB-94FB-E0664A780DB4}" srcOrd="2" destOrd="0" presId="urn:microsoft.com/office/officeart/2009/3/layout/HorizontalOrganizationChart"/>
    <dgm:cxn modelId="{0308188C-4C70-4AC7-8A85-5AB5AF2EFE05}" type="presParOf" srcId="{FFC12325-081B-4E2E-A867-F4D59C3E7EE3}" destId="{1E8C2FD4-0B66-477C-B9B8-5B99CF91805F}" srcOrd="2" destOrd="0" presId="urn:microsoft.com/office/officeart/2009/3/layout/HorizontalOrganizationChart"/>
    <dgm:cxn modelId="{29BA6A9C-6F04-47BE-9D40-73B7FC08739A}" type="presParOf" srcId="{FFC12325-081B-4E2E-A867-F4D59C3E7EE3}" destId="{0EE8971C-3A4B-4DFE-A4C4-2B3851B34B4F}" srcOrd="3" destOrd="0" presId="urn:microsoft.com/office/officeart/2009/3/layout/HorizontalOrganizationChart"/>
    <dgm:cxn modelId="{759909BE-359F-4EFD-8401-64E0B057227E}" type="presParOf" srcId="{0EE8971C-3A4B-4DFE-A4C4-2B3851B34B4F}" destId="{CA784BEC-94D3-48DA-BC7D-18A892FD38AE}" srcOrd="0" destOrd="0" presId="urn:microsoft.com/office/officeart/2009/3/layout/HorizontalOrganizationChart"/>
    <dgm:cxn modelId="{ACD53187-193D-4BD3-8DC0-77956554EE01}" type="presParOf" srcId="{CA784BEC-94D3-48DA-BC7D-18A892FD38AE}" destId="{EDC86CA5-D0EE-463D-9386-1FB80B2AE2F6}" srcOrd="0" destOrd="0" presId="urn:microsoft.com/office/officeart/2009/3/layout/HorizontalOrganizationChart"/>
    <dgm:cxn modelId="{414881CD-F4CB-499C-875D-0ABD15C9088C}" type="presParOf" srcId="{CA784BEC-94D3-48DA-BC7D-18A892FD38AE}" destId="{A982644F-AD14-4885-A393-FFF7476A5A53}" srcOrd="1" destOrd="0" presId="urn:microsoft.com/office/officeart/2009/3/layout/HorizontalOrganizationChart"/>
    <dgm:cxn modelId="{760F8CFB-97F0-4BFD-88A4-D0C92684AD52}" type="presParOf" srcId="{0EE8971C-3A4B-4DFE-A4C4-2B3851B34B4F}" destId="{DA134BE2-7325-491A-9C1D-A89DE081FA95}" srcOrd="1" destOrd="0" presId="urn:microsoft.com/office/officeart/2009/3/layout/HorizontalOrganizationChart"/>
    <dgm:cxn modelId="{D445B7B5-BE0C-4E82-8F51-DA00A2768AC6}" type="presParOf" srcId="{DA134BE2-7325-491A-9C1D-A89DE081FA95}" destId="{67971353-4B9B-40CB-820D-906BE1585DA8}" srcOrd="0" destOrd="0" presId="urn:microsoft.com/office/officeart/2009/3/layout/HorizontalOrganizationChart"/>
    <dgm:cxn modelId="{E7D01E5A-7FBF-49D3-8B73-22AE098082F4}" type="presParOf" srcId="{DA134BE2-7325-491A-9C1D-A89DE081FA95}" destId="{99C98A1A-1AAC-43F5-95C4-BC580C031B45}" srcOrd="1" destOrd="0" presId="urn:microsoft.com/office/officeart/2009/3/layout/HorizontalOrganizationChart"/>
    <dgm:cxn modelId="{5C139190-1D07-4B8C-A587-ECEC1402F886}" type="presParOf" srcId="{99C98A1A-1AAC-43F5-95C4-BC580C031B45}" destId="{E4C17452-8CA8-4C6E-B8D8-BC7F83C7CC0D}" srcOrd="0" destOrd="0" presId="urn:microsoft.com/office/officeart/2009/3/layout/HorizontalOrganizationChart"/>
    <dgm:cxn modelId="{19780754-1C92-4080-9D81-BDBD1698AB97}" type="presParOf" srcId="{E4C17452-8CA8-4C6E-B8D8-BC7F83C7CC0D}" destId="{C506288D-8CDF-4086-9F0C-2E08A6C7C535}" srcOrd="0" destOrd="0" presId="urn:microsoft.com/office/officeart/2009/3/layout/HorizontalOrganizationChart"/>
    <dgm:cxn modelId="{2DF66283-A8CF-425D-B227-52E276C4497F}" type="presParOf" srcId="{E4C17452-8CA8-4C6E-B8D8-BC7F83C7CC0D}" destId="{5E9A0C48-1BF7-44DB-B0E2-DE51A5C5825B}" srcOrd="1" destOrd="0" presId="urn:microsoft.com/office/officeart/2009/3/layout/HorizontalOrganizationChart"/>
    <dgm:cxn modelId="{F73BE174-5C6D-4518-8DCE-F7D45B94639B}" type="presParOf" srcId="{99C98A1A-1AAC-43F5-95C4-BC580C031B45}" destId="{6FB8253A-6B9E-4D0B-9432-FD1BC2E5E205}" srcOrd="1" destOrd="0" presId="urn:microsoft.com/office/officeart/2009/3/layout/HorizontalOrganizationChart"/>
    <dgm:cxn modelId="{E5AF60FD-E137-4744-A898-3F7D6AE68636}" type="presParOf" srcId="{99C98A1A-1AAC-43F5-95C4-BC580C031B45}" destId="{69AC5136-6D1E-45B8-82F9-2AABA2FBB0DC}" srcOrd="2" destOrd="0" presId="urn:microsoft.com/office/officeart/2009/3/layout/HorizontalOrganizationChart"/>
    <dgm:cxn modelId="{29497826-408B-48B5-9779-2E0AA01A1A21}" type="presParOf" srcId="{0EE8971C-3A4B-4DFE-A4C4-2B3851B34B4F}" destId="{1FA993C8-876A-4EC2-862A-980D3A4FD001}" srcOrd="2" destOrd="0" presId="urn:microsoft.com/office/officeart/2009/3/layout/HorizontalOrganizationChart"/>
    <dgm:cxn modelId="{023A9FAD-EFFF-4C43-99E9-671591F0FBB5}" type="presParOf" srcId="{FFC12325-081B-4E2E-A867-F4D59C3E7EE3}" destId="{F3A2C43D-B258-4129-9F86-77BDD22827B4}" srcOrd="4" destOrd="0" presId="urn:microsoft.com/office/officeart/2009/3/layout/HorizontalOrganizationChart"/>
    <dgm:cxn modelId="{A8C16755-51A5-4787-A15B-CBAEADA68799}" type="presParOf" srcId="{FFC12325-081B-4E2E-A867-F4D59C3E7EE3}" destId="{29C2349E-F702-46D8-ADD3-FF15EAFCE0D7}" srcOrd="5" destOrd="0" presId="urn:microsoft.com/office/officeart/2009/3/layout/HorizontalOrganizationChart"/>
    <dgm:cxn modelId="{6879D62E-5622-4FB4-8FA6-0F998D0779F6}" type="presParOf" srcId="{29C2349E-F702-46D8-ADD3-FF15EAFCE0D7}" destId="{D598F6FD-F2C6-4A73-B065-A950EBF63E36}" srcOrd="0" destOrd="0" presId="urn:microsoft.com/office/officeart/2009/3/layout/HorizontalOrganizationChart"/>
    <dgm:cxn modelId="{78F679D9-02A4-47D5-AD17-52016EC4E1C1}" type="presParOf" srcId="{D598F6FD-F2C6-4A73-B065-A950EBF63E36}" destId="{37B668B6-8A42-4C2E-95B3-AD60CC6284DF}" srcOrd="0" destOrd="0" presId="urn:microsoft.com/office/officeart/2009/3/layout/HorizontalOrganizationChart"/>
    <dgm:cxn modelId="{DF89A60B-D1EA-47B8-BF00-B73216FE5CED}" type="presParOf" srcId="{D598F6FD-F2C6-4A73-B065-A950EBF63E36}" destId="{53F520E8-BDB2-41A9-9640-2729CA594877}" srcOrd="1" destOrd="0" presId="urn:microsoft.com/office/officeart/2009/3/layout/HorizontalOrganizationChart"/>
    <dgm:cxn modelId="{9CAA1026-6E66-4EB9-8697-BB9D04E8086E}" type="presParOf" srcId="{29C2349E-F702-46D8-ADD3-FF15EAFCE0D7}" destId="{CDFFD020-D5D7-464C-9F9E-1146596B61DF}" srcOrd="1" destOrd="0" presId="urn:microsoft.com/office/officeart/2009/3/layout/HorizontalOrganizationChart"/>
    <dgm:cxn modelId="{A83A739D-DB19-4AE0-866B-EF910268C50A}" type="presParOf" srcId="{CDFFD020-D5D7-464C-9F9E-1146596B61DF}" destId="{AD41C10F-1D1D-469B-ADE7-B404D6427F56}" srcOrd="0" destOrd="0" presId="urn:microsoft.com/office/officeart/2009/3/layout/HorizontalOrganizationChart"/>
    <dgm:cxn modelId="{EAD97E95-7299-44D6-9054-7D0974040E8F}" type="presParOf" srcId="{CDFFD020-D5D7-464C-9F9E-1146596B61DF}" destId="{3596BECA-99DD-4796-B892-51DB5F7433A7}" srcOrd="1" destOrd="0" presId="urn:microsoft.com/office/officeart/2009/3/layout/HorizontalOrganizationChart"/>
    <dgm:cxn modelId="{1A4F308E-06E6-4C65-8C3D-5736AF1AE73B}" type="presParOf" srcId="{3596BECA-99DD-4796-B892-51DB5F7433A7}" destId="{3E253A2A-C974-46E4-95B9-2096B9D3A65A}" srcOrd="0" destOrd="0" presId="urn:microsoft.com/office/officeart/2009/3/layout/HorizontalOrganizationChart"/>
    <dgm:cxn modelId="{3D3DC6D9-FFBC-4305-83A8-F1BCD25849FF}" type="presParOf" srcId="{3E253A2A-C974-46E4-95B9-2096B9D3A65A}" destId="{B6E1406B-6AC4-4B3D-9370-9762DE01330D}" srcOrd="0" destOrd="0" presId="urn:microsoft.com/office/officeart/2009/3/layout/HorizontalOrganizationChart"/>
    <dgm:cxn modelId="{2127CA9C-8164-4456-B53A-AC2F6DF39FCB}" type="presParOf" srcId="{3E253A2A-C974-46E4-95B9-2096B9D3A65A}" destId="{1C760BBB-E735-4D43-BF43-426285F9662D}" srcOrd="1" destOrd="0" presId="urn:microsoft.com/office/officeart/2009/3/layout/HorizontalOrganizationChart"/>
    <dgm:cxn modelId="{DF8A29EA-4245-4CBA-8500-921964A230C0}" type="presParOf" srcId="{3596BECA-99DD-4796-B892-51DB5F7433A7}" destId="{A3DAAF3D-5AB3-4C8C-81D3-214EDF638D93}" srcOrd="1" destOrd="0" presId="urn:microsoft.com/office/officeart/2009/3/layout/HorizontalOrganizationChart"/>
    <dgm:cxn modelId="{05069769-47D5-447A-84F2-A9F394672DBC}" type="presParOf" srcId="{3596BECA-99DD-4796-B892-51DB5F7433A7}" destId="{E783F4B1-2542-4D4C-9CDE-AA691A9443E7}" srcOrd="2" destOrd="0" presId="urn:microsoft.com/office/officeart/2009/3/layout/HorizontalOrganizationChart"/>
    <dgm:cxn modelId="{F7D9684C-FC2B-4C65-9092-EFD8FEF47F43}" type="presParOf" srcId="{29C2349E-F702-46D8-ADD3-FF15EAFCE0D7}" destId="{BF041D72-BDDC-485D-A13C-24F379798CB5}" srcOrd="2" destOrd="0" presId="urn:microsoft.com/office/officeart/2009/3/layout/HorizontalOrganizationChart"/>
    <dgm:cxn modelId="{01643083-4F75-4C9E-8AEB-82CCB9383395}" type="presParOf" srcId="{3E42B9B4-06EC-43B6-A51C-B8782AB0A9A1}" destId="{075EB8FB-C7F7-4660-A968-B87FA956217F}"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99.xml><?xml version="1.0" encoding="utf-8"?>
<dgm:dataModel xmlns:dgm="http://schemas.openxmlformats.org/drawingml/2006/diagram" xmlns:a="http://schemas.openxmlformats.org/drawingml/2006/main">
  <dgm:ptLst>
    <dgm:pt modelId="{A1817BD2-BEF0-48B8-BD10-A38D177FCC7A}"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E7CD190E-B1F4-4170-93EF-481044FC0B39}">
      <dgm:prSet phldrT="[Texte]" custT="1"/>
      <dgm:spPr/>
      <dgm:t>
        <a:bodyPr/>
        <a:lstStyle/>
        <a:p>
          <a:r>
            <a:rPr lang="ar-TN" sz="2400" b="1" dirty="0" smtClean="0">
              <a:cs typeface="+mj-cs"/>
            </a:rPr>
            <a:t>نفس الحكم</a:t>
          </a:r>
          <a:endParaRPr lang="fr-FR" sz="2400" b="1" dirty="0">
            <a:cs typeface="+mj-cs"/>
          </a:endParaRPr>
        </a:p>
      </dgm:t>
    </dgm:pt>
    <dgm:pt modelId="{48A5F2B1-E43F-4FD7-8CE0-2681F039E31E}" type="parTrans" cxnId="{2B1743CD-8627-43DB-8249-5FE28E47A2C4}">
      <dgm:prSet/>
      <dgm:spPr/>
      <dgm:t>
        <a:bodyPr/>
        <a:lstStyle/>
        <a:p>
          <a:endParaRPr lang="fr-FR"/>
        </a:p>
      </dgm:t>
    </dgm:pt>
    <dgm:pt modelId="{81DAB35E-A13B-496E-A303-B8495BE24B23}" type="sibTrans" cxnId="{2B1743CD-8627-43DB-8249-5FE28E47A2C4}">
      <dgm:prSet/>
      <dgm:spPr/>
      <dgm:t>
        <a:bodyPr/>
        <a:lstStyle/>
        <a:p>
          <a:endParaRPr lang="fr-FR"/>
        </a:p>
      </dgm:t>
    </dgm:pt>
    <dgm:pt modelId="{D965B679-4630-4D7D-BAC6-0B5D10F4798B}">
      <dgm:prSet phldrT="[Texte]" custT="1"/>
      <dgm:spPr/>
      <dgm:t>
        <a:bodyPr/>
        <a:lstStyle/>
        <a:p>
          <a:r>
            <a:rPr lang="ar-TN" sz="2400" b="1" dirty="0" smtClean="0">
              <a:cs typeface="+mj-cs"/>
            </a:rPr>
            <a:t>الحكم المنظّم للفعل بصفة مباشرة</a:t>
          </a:r>
          <a:endParaRPr lang="fr-FR" sz="2400" b="1" dirty="0">
            <a:cs typeface="+mj-cs"/>
          </a:endParaRPr>
        </a:p>
      </dgm:t>
    </dgm:pt>
    <dgm:pt modelId="{26E1BE80-584C-4C02-A20D-E004EBFEEEB8}" type="parTrans" cxnId="{0B6AE5EB-44A4-4926-B68D-1E0310DA4564}">
      <dgm:prSet/>
      <dgm:spPr/>
      <dgm:t>
        <a:bodyPr/>
        <a:lstStyle/>
        <a:p>
          <a:endParaRPr lang="fr-FR"/>
        </a:p>
      </dgm:t>
    </dgm:pt>
    <dgm:pt modelId="{8A780DF3-7973-4D4D-A94F-C4D2C086D6B7}" type="sibTrans" cxnId="{0B6AE5EB-44A4-4926-B68D-1E0310DA4564}">
      <dgm:prSet/>
      <dgm:spPr/>
      <dgm:t>
        <a:bodyPr/>
        <a:lstStyle/>
        <a:p>
          <a:endParaRPr lang="fr-FR"/>
        </a:p>
      </dgm:t>
    </dgm:pt>
    <dgm:pt modelId="{684BBAEE-5E9C-4142-A628-6EE338E9173C}">
      <dgm:prSet phldrT="[Texte]" custT="1"/>
      <dgm:spPr/>
      <dgm:t>
        <a:bodyPr/>
        <a:lstStyle/>
        <a:p>
          <a:r>
            <a:rPr lang="ar-TN" sz="2400" b="1" dirty="0" smtClean="0">
              <a:cs typeface="+mj-cs"/>
            </a:rPr>
            <a:t>الوجوب</a:t>
          </a:r>
          <a:endParaRPr lang="fr-FR" sz="2400" b="1" dirty="0">
            <a:cs typeface="+mj-cs"/>
          </a:endParaRPr>
        </a:p>
      </dgm:t>
    </dgm:pt>
    <dgm:pt modelId="{9EBC8934-A41F-46AD-ACE8-0396D6A42F17}" type="parTrans" cxnId="{A3A8C49B-0497-4FA4-8796-27951023A3AA}">
      <dgm:prSet/>
      <dgm:spPr/>
      <dgm:t>
        <a:bodyPr/>
        <a:lstStyle/>
        <a:p>
          <a:endParaRPr lang="fr-FR"/>
        </a:p>
      </dgm:t>
    </dgm:pt>
    <dgm:pt modelId="{4D1EE12E-1C76-40A3-BBC4-DDA4C2497AF3}" type="sibTrans" cxnId="{A3A8C49B-0497-4FA4-8796-27951023A3AA}">
      <dgm:prSet/>
      <dgm:spPr/>
      <dgm:t>
        <a:bodyPr/>
        <a:lstStyle/>
        <a:p>
          <a:endParaRPr lang="fr-FR"/>
        </a:p>
      </dgm:t>
    </dgm:pt>
    <dgm:pt modelId="{6403879B-E1FE-456F-8C38-E179145DED65}">
      <dgm:prSet phldrT="[Texte]" custT="1"/>
      <dgm:spPr/>
      <dgm:t>
        <a:bodyPr/>
        <a:lstStyle/>
        <a:p>
          <a:r>
            <a:rPr lang="ar-TN" sz="2400" b="1" dirty="0" smtClean="0">
              <a:cs typeface="+mj-cs"/>
            </a:rPr>
            <a:t>التّحريم</a:t>
          </a:r>
          <a:endParaRPr lang="fr-FR" sz="2400" b="1" dirty="0">
            <a:cs typeface="+mj-cs"/>
          </a:endParaRPr>
        </a:p>
      </dgm:t>
    </dgm:pt>
    <dgm:pt modelId="{ECCF5F30-475B-4EA7-A6FD-57EF4BA3AA22}" type="parTrans" cxnId="{0054CB6F-B67F-4C90-B41D-2657D6D02988}">
      <dgm:prSet/>
      <dgm:spPr/>
      <dgm:t>
        <a:bodyPr/>
        <a:lstStyle/>
        <a:p>
          <a:endParaRPr lang="fr-FR"/>
        </a:p>
      </dgm:t>
    </dgm:pt>
    <dgm:pt modelId="{DE7FE88A-1B7D-4370-9551-C53A2DB19837}" type="sibTrans" cxnId="{0054CB6F-B67F-4C90-B41D-2657D6D02988}">
      <dgm:prSet/>
      <dgm:spPr/>
      <dgm:t>
        <a:bodyPr/>
        <a:lstStyle/>
        <a:p>
          <a:endParaRPr lang="fr-FR"/>
        </a:p>
      </dgm:t>
    </dgm:pt>
    <dgm:pt modelId="{5C58032F-030F-4FAB-8DE2-59D01E7329FF}">
      <dgm:prSet phldrT="[Texte]" custT="1"/>
      <dgm:spPr/>
      <dgm:t>
        <a:bodyPr/>
        <a:lstStyle/>
        <a:p>
          <a:pPr rtl="1"/>
          <a:r>
            <a:rPr lang="ar-TN" sz="2400" b="1" dirty="0" smtClean="0">
              <a:cs typeface="+mj-cs"/>
            </a:rPr>
            <a:t>الحكم المنظّم للفعل بصفة غير مباشرة</a:t>
          </a:r>
          <a:endParaRPr lang="fr-FR" sz="2400" b="1" dirty="0">
            <a:cs typeface="+mj-cs"/>
          </a:endParaRPr>
        </a:p>
      </dgm:t>
    </dgm:pt>
    <dgm:pt modelId="{B76E7EA6-B588-4002-B9C2-E6BF4E7F5FA3}" type="parTrans" cxnId="{D2CF2974-6913-4A6C-99DE-02A4587EE154}">
      <dgm:prSet/>
      <dgm:spPr/>
      <dgm:t>
        <a:bodyPr/>
        <a:lstStyle/>
        <a:p>
          <a:endParaRPr lang="fr-FR"/>
        </a:p>
      </dgm:t>
    </dgm:pt>
    <dgm:pt modelId="{C53A2FFF-6DAB-4A0D-BA2C-8C118B823F8E}" type="sibTrans" cxnId="{D2CF2974-6913-4A6C-99DE-02A4587EE154}">
      <dgm:prSet/>
      <dgm:spPr/>
      <dgm:t>
        <a:bodyPr/>
        <a:lstStyle/>
        <a:p>
          <a:endParaRPr lang="fr-FR"/>
        </a:p>
      </dgm:t>
    </dgm:pt>
    <dgm:pt modelId="{0206517D-FD72-4267-8B60-989185AA410A}">
      <dgm:prSet custT="1"/>
      <dgm:spPr/>
      <dgm:t>
        <a:bodyPr/>
        <a:lstStyle/>
        <a:p>
          <a:r>
            <a:rPr lang="ar-TN" sz="2400" b="1" dirty="0" smtClean="0">
              <a:cs typeface="+mj-cs"/>
            </a:rPr>
            <a:t>العلاقة ...</a:t>
          </a:r>
          <a:endParaRPr lang="fr-FR" sz="2400" b="1" dirty="0">
            <a:cs typeface="+mj-cs"/>
          </a:endParaRPr>
        </a:p>
      </dgm:t>
    </dgm:pt>
    <dgm:pt modelId="{7E5258C9-3CE1-42D3-928B-44804C511AFA}" type="parTrans" cxnId="{925DAD61-7298-4B72-A410-59AB4B5BB0C9}">
      <dgm:prSet/>
      <dgm:spPr/>
      <dgm:t>
        <a:bodyPr/>
        <a:lstStyle/>
        <a:p>
          <a:endParaRPr lang="fr-FR"/>
        </a:p>
      </dgm:t>
    </dgm:pt>
    <dgm:pt modelId="{AFB1FCBB-EB56-4DE2-944C-338B73C41857}" type="sibTrans" cxnId="{925DAD61-7298-4B72-A410-59AB4B5BB0C9}">
      <dgm:prSet/>
      <dgm:spPr/>
      <dgm:t>
        <a:bodyPr/>
        <a:lstStyle/>
        <a:p>
          <a:endParaRPr lang="fr-FR"/>
        </a:p>
      </dgm:t>
    </dgm:pt>
    <dgm:pt modelId="{A748008F-ACAF-4475-AFC7-4A4F377020DC}">
      <dgm:prSet custT="1"/>
      <dgm:spPr/>
      <dgm:t>
        <a:bodyPr/>
        <a:lstStyle/>
        <a:p>
          <a:r>
            <a:rPr lang="ar-TN" sz="2400" b="1" dirty="0" smtClean="0">
              <a:cs typeface="+mj-cs"/>
            </a:rPr>
            <a:t>الإباحة</a:t>
          </a:r>
          <a:endParaRPr lang="fr-FR" sz="2400" b="1" dirty="0">
            <a:cs typeface="+mj-cs"/>
          </a:endParaRPr>
        </a:p>
      </dgm:t>
    </dgm:pt>
    <dgm:pt modelId="{89CC7832-6716-48C3-8AF8-581EEC96AEE1}" type="parTrans" cxnId="{B4C99106-6B40-4C40-A236-D86E966D51BA}">
      <dgm:prSet/>
      <dgm:spPr/>
      <dgm:t>
        <a:bodyPr/>
        <a:lstStyle/>
        <a:p>
          <a:endParaRPr lang="fr-FR"/>
        </a:p>
      </dgm:t>
    </dgm:pt>
    <dgm:pt modelId="{664282BB-6827-4221-8162-A9B577157ED9}" type="sibTrans" cxnId="{B4C99106-6B40-4C40-A236-D86E966D51BA}">
      <dgm:prSet/>
      <dgm:spPr/>
      <dgm:t>
        <a:bodyPr/>
        <a:lstStyle/>
        <a:p>
          <a:endParaRPr lang="fr-FR"/>
        </a:p>
      </dgm:t>
    </dgm:pt>
    <dgm:pt modelId="{8316CCD3-EBD9-44C6-AD88-6CACA36A8AB7}">
      <dgm:prSet custT="1"/>
      <dgm:spPr/>
      <dgm:t>
        <a:bodyPr/>
        <a:lstStyle/>
        <a:p>
          <a:r>
            <a:rPr lang="ar-TN" sz="2400" b="1">
              <a:cs typeface="+mj-cs"/>
            </a:rPr>
            <a:t>السّبب</a:t>
          </a:r>
          <a:endParaRPr lang="fr-FR" sz="2400" b="1">
            <a:cs typeface="+mj-cs"/>
          </a:endParaRPr>
        </a:p>
      </dgm:t>
    </dgm:pt>
    <dgm:pt modelId="{37BE6118-83B1-4304-B15B-0A67C56893FE}" type="parTrans" cxnId="{1A4EC874-2D83-426B-8BB5-278F3A270E8C}">
      <dgm:prSet/>
      <dgm:spPr/>
      <dgm:t>
        <a:bodyPr/>
        <a:lstStyle/>
        <a:p>
          <a:endParaRPr lang="fr-FR"/>
        </a:p>
      </dgm:t>
    </dgm:pt>
    <dgm:pt modelId="{9C23CB8C-5C2D-422A-B037-1A0EA77D452A}" type="sibTrans" cxnId="{1A4EC874-2D83-426B-8BB5-278F3A270E8C}">
      <dgm:prSet/>
      <dgm:spPr/>
      <dgm:t>
        <a:bodyPr/>
        <a:lstStyle/>
        <a:p>
          <a:endParaRPr lang="fr-FR"/>
        </a:p>
      </dgm:t>
    </dgm:pt>
    <dgm:pt modelId="{FAF17A54-CFF2-46ED-BA2D-18E84711C713}">
      <dgm:prSet custT="1"/>
      <dgm:spPr/>
      <dgm:t>
        <a:bodyPr/>
        <a:lstStyle/>
        <a:p>
          <a:r>
            <a:rPr lang="ar-TN" sz="2400" b="1">
              <a:cs typeface="+mj-cs"/>
            </a:rPr>
            <a:t>ما ليس محلّ نزاع</a:t>
          </a:r>
          <a:endParaRPr lang="fr-FR" sz="2400" b="1">
            <a:cs typeface="+mj-cs"/>
          </a:endParaRPr>
        </a:p>
      </dgm:t>
    </dgm:pt>
    <dgm:pt modelId="{6DA80116-53D5-4B30-A7AF-9AAA5827BC77}" type="parTrans" cxnId="{474DC942-8FBE-424D-BC67-8471410B2E74}">
      <dgm:prSet/>
      <dgm:spPr/>
      <dgm:t>
        <a:bodyPr/>
        <a:lstStyle/>
        <a:p>
          <a:endParaRPr lang="fr-FR"/>
        </a:p>
      </dgm:t>
    </dgm:pt>
    <dgm:pt modelId="{DD852CF0-70BB-4408-A3F0-7BABB2E43EA3}" type="sibTrans" cxnId="{474DC942-8FBE-424D-BC67-8471410B2E74}">
      <dgm:prSet/>
      <dgm:spPr/>
      <dgm:t>
        <a:bodyPr/>
        <a:lstStyle/>
        <a:p>
          <a:endParaRPr lang="fr-FR"/>
        </a:p>
      </dgm:t>
    </dgm:pt>
    <dgm:pt modelId="{8A1D653D-CA05-45FD-AE81-001835F8C837}">
      <dgm:prSet custT="1"/>
      <dgm:spPr/>
      <dgm:t>
        <a:bodyPr/>
        <a:lstStyle/>
        <a:p>
          <a:r>
            <a:rPr lang="ar-TN" sz="2400" b="1">
              <a:cs typeface="+mj-cs"/>
            </a:rPr>
            <a:t>ما هو محلّ نزاع</a:t>
          </a:r>
          <a:endParaRPr lang="fr-FR" sz="2400" b="1">
            <a:cs typeface="+mj-cs"/>
          </a:endParaRPr>
        </a:p>
      </dgm:t>
    </dgm:pt>
    <dgm:pt modelId="{A606088E-D30F-45D9-BFD1-BDE1966A2B21}" type="parTrans" cxnId="{1F8158AF-CA83-4F98-B4C6-39F36E59CED5}">
      <dgm:prSet/>
      <dgm:spPr/>
      <dgm:t>
        <a:bodyPr/>
        <a:lstStyle/>
        <a:p>
          <a:endParaRPr lang="fr-FR"/>
        </a:p>
      </dgm:t>
    </dgm:pt>
    <dgm:pt modelId="{D596DCEC-FBFF-4405-BCA1-7143031FB896}" type="sibTrans" cxnId="{1F8158AF-CA83-4F98-B4C6-39F36E59CED5}">
      <dgm:prSet/>
      <dgm:spPr/>
      <dgm:t>
        <a:bodyPr/>
        <a:lstStyle/>
        <a:p>
          <a:endParaRPr lang="fr-FR"/>
        </a:p>
      </dgm:t>
    </dgm:pt>
    <dgm:pt modelId="{C6D00CBE-1D50-4590-BD59-ADFF302FF5A4}">
      <dgm:prSet custT="1"/>
      <dgm:spPr/>
      <dgm:t>
        <a:bodyPr/>
        <a:lstStyle/>
        <a:p>
          <a:r>
            <a:rPr lang="ar-TN" sz="2400" b="1">
              <a:cs typeface="+mj-cs"/>
            </a:rPr>
            <a:t>الشّرط</a:t>
          </a:r>
          <a:endParaRPr lang="fr-FR" sz="2400" b="1">
            <a:cs typeface="+mj-cs"/>
          </a:endParaRPr>
        </a:p>
      </dgm:t>
    </dgm:pt>
    <dgm:pt modelId="{15C2309B-5B7A-4444-A967-1CDAAB827471}" type="parTrans" cxnId="{CA2F4E38-4B52-424A-B5FE-8DF14656A9DE}">
      <dgm:prSet/>
      <dgm:spPr/>
      <dgm:t>
        <a:bodyPr/>
        <a:lstStyle/>
        <a:p>
          <a:endParaRPr lang="fr-FR"/>
        </a:p>
      </dgm:t>
    </dgm:pt>
    <dgm:pt modelId="{77B7AA37-056A-41FA-9A8D-3C8D35CC7D8D}" type="sibTrans" cxnId="{CA2F4E38-4B52-424A-B5FE-8DF14656A9DE}">
      <dgm:prSet/>
      <dgm:spPr/>
      <dgm:t>
        <a:bodyPr/>
        <a:lstStyle/>
        <a:p>
          <a:endParaRPr lang="fr-FR"/>
        </a:p>
      </dgm:t>
    </dgm:pt>
    <dgm:pt modelId="{16C9AD81-F17D-41E8-B7CC-E00EF714EA07}">
      <dgm:prSet custT="1"/>
      <dgm:spPr/>
      <dgm:t>
        <a:bodyPr/>
        <a:lstStyle/>
        <a:p>
          <a:r>
            <a:rPr lang="ar-TN" sz="2400" b="1">
              <a:cs typeface="+mj-cs"/>
            </a:rPr>
            <a:t>المانع</a:t>
          </a:r>
          <a:endParaRPr lang="fr-FR" sz="2400" b="1">
            <a:cs typeface="+mj-cs"/>
          </a:endParaRPr>
        </a:p>
      </dgm:t>
    </dgm:pt>
    <dgm:pt modelId="{98DC306E-3397-4F11-87CB-4CB4AA90EE4B}" type="parTrans" cxnId="{1804BC13-34F4-452D-A815-E68D5AEDF9A3}">
      <dgm:prSet/>
      <dgm:spPr/>
      <dgm:t>
        <a:bodyPr/>
        <a:lstStyle/>
        <a:p>
          <a:endParaRPr lang="fr-FR"/>
        </a:p>
      </dgm:t>
    </dgm:pt>
    <dgm:pt modelId="{C55EB3DB-9562-43DB-A237-2D33BC3CE4A4}" type="sibTrans" cxnId="{1804BC13-34F4-452D-A815-E68D5AEDF9A3}">
      <dgm:prSet/>
      <dgm:spPr/>
      <dgm:t>
        <a:bodyPr/>
        <a:lstStyle/>
        <a:p>
          <a:endParaRPr lang="fr-FR"/>
        </a:p>
      </dgm:t>
    </dgm:pt>
    <dgm:pt modelId="{AA3D7E42-B141-44C4-950E-46760F7F5BB9}">
      <dgm:prSet custT="1"/>
      <dgm:spPr/>
      <dgm:t>
        <a:bodyPr/>
        <a:lstStyle/>
        <a:p>
          <a:pPr rtl="1"/>
          <a:r>
            <a:rPr lang="ar-TN" sz="2400" b="1" dirty="0">
              <a:cs typeface="+mj-cs"/>
            </a:rPr>
            <a:t>الصّحّة </a:t>
          </a:r>
          <a:r>
            <a:rPr lang="ar-TN" sz="2400" b="1" dirty="0" smtClean="0">
              <a:cs typeface="+mj-cs"/>
            </a:rPr>
            <a:t>(والبطلان)</a:t>
          </a:r>
          <a:endParaRPr lang="fr-FR" sz="2400" b="1" dirty="0">
            <a:cs typeface="+mj-cs"/>
          </a:endParaRPr>
        </a:p>
      </dgm:t>
    </dgm:pt>
    <dgm:pt modelId="{4E3AC355-3924-4D5F-850A-993602AD6260}" type="parTrans" cxnId="{CCA1B129-8F06-479C-B010-AB96B70691F8}">
      <dgm:prSet/>
      <dgm:spPr/>
      <dgm:t>
        <a:bodyPr/>
        <a:lstStyle/>
        <a:p>
          <a:endParaRPr lang="fr-FR"/>
        </a:p>
      </dgm:t>
    </dgm:pt>
    <dgm:pt modelId="{DCBCCF6C-1742-4C2F-BA3B-D9900BB8E87B}" type="sibTrans" cxnId="{CCA1B129-8F06-479C-B010-AB96B70691F8}">
      <dgm:prSet/>
      <dgm:spPr/>
      <dgm:t>
        <a:bodyPr/>
        <a:lstStyle/>
        <a:p>
          <a:endParaRPr lang="fr-FR"/>
        </a:p>
      </dgm:t>
    </dgm:pt>
    <dgm:pt modelId="{DB709C88-C211-404C-8F1E-61C479FD3BBB}">
      <dgm:prSet custT="1"/>
      <dgm:spPr/>
      <dgm:t>
        <a:bodyPr/>
        <a:lstStyle/>
        <a:p>
          <a:r>
            <a:rPr lang="ar-TN" sz="2400" b="1">
              <a:cs typeface="+mj-cs"/>
            </a:rPr>
            <a:t>الرّخصة </a:t>
          </a:r>
          <a:r>
            <a:rPr lang="ar-TN" sz="2400" b="1" smtClean="0">
              <a:cs typeface="+mj-cs"/>
            </a:rPr>
            <a:t>(والعزيمة)</a:t>
          </a:r>
          <a:endParaRPr lang="fr-FR" sz="2400" b="1" dirty="0">
            <a:cs typeface="+mj-cs"/>
          </a:endParaRPr>
        </a:p>
      </dgm:t>
    </dgm:pt>
    <dgm:pt modelId="{AFA3EB2D-3DAA-4BB9-8EF2-F44A7002F507}" type="parTrans" cxnId="{2732C546-527F-4C12-92A8-9073460E3477}">
      <dgm:prSet/>
      <dgm:spPr/>
      <dgm:t>
        <a:bodyPr/>
        <a:lstStyle/>
        <a:p>
          <a:endParaRPr lang="fr-FR"/>
        </a:p>
      </dgm:t>
    </dgm:pt>
    <dgm:pt modelId="{F426EA10-A334-4EAA-BB1D-BB9E27DA98DC}" type="sibTrans" cxnId="{2732C546-527F-4C12-92A8-9073460E3477}">
      <dgm:prSet/>
      <dgm:spPr/>
      <dgm:t>
        <a:bodyPr/>
        <a:lstStyle/>
        <a:p>
          <a:endParaRPr lang="fr-FR"/>
        </a:p>
      </dgm:t>
    </dgm:pt>
    <dgm:pt modelId="{E9EBB049-8070-4E9E-9A7B-A775173E49FC}" type="pres">
      <dgm:prSet presAssocID="{A1817BD2-BEF0-48B8-BD10-A38D177FCC7A}" presName="hierChild1" presStyleCnt="0">
        <dgm:presLayoutVars>
          <dgm:orgChart val="1"/>
          <dgm:chPref val="1"/>
          <dgm:dir val="rev"/>
          <dgm:animOne val="branch"/>
          <dgm:animLvl val="lvl"/>
          <dgm:resizeHandles/>
        </dgm:presLayoutVars>
      </dgm:prSet>
      <dgm:spPr/>
      <dgm:t>
        <a:bodyPr/>
        <a:lstStyle/>
        <a:p>
          <a:endParaRPr lang="fr-FR"/>
        </a:p>
      </dgm:t>
    </dgm:pt>
    <dgm:pt modelId="{B17815E9-A9CB-4B85-B760-B799D23394BB}" type="pres">
      <dgm:prSet presAssocID="{E7CD190E-B1F4-4170-93EF-481044FC0B39}" presName="hierRoot1" presStyleCnt="0">
        <dgm:presLayoutVars>
          <dgm:hierBranch val="init"/>
        </dgm:presLayoutVars>
      </dgm:prSet>
      <dgm:spPr/>
    </dgm:pt>
    <dgm:pt modelId="{821E3530-30DD-4D8E-88E8-530794C23792}" type="pres">
      <dgm:prSet presAssocID="{E7CD190E-B1F4-4170-93EF-481044FC0B39}" presName="rootComposite1" presStyleCnt="0"/>
      <dgm:spPr/>
    </dgm:pt>
    <dgm:pt modelId="{1E7B7709-01B6-437F-A037-FB8F3598BDE2}" type="pres">
      <dgm:prSet presAssocID="{E7CD190E-B1F4-4170-93EF-481044FC0B39}" presName="rootText1" presStyleLbl="node0" presStyleIdx="0" presStyleCnt="1">
        <dgm:presLayoutVars>
          <dgm:chPref val="3"/>
        </dgm:presLayoutVars>
      </dgm:prSet>
      <dgm:spPr/>
      <dgm:t>
        <a:bodyPr/>
        <a:lstStyle/>
        <a:p>
          <a:endParaRPr lang="fr-FR"/>
        </a:p>
      </dgm:t>
    </dgm:pt>
    <dgm:pt modelId="{943B529E-75DD-45D8-80B8-DA7904415194}" type="pres">
      <dgm:prSet presAssocID="{E7CD190E-B1F4-4170-93EF-481044FC0B39}" presName="rootConnector1" presStyleLbl="node1" presStyleIdx="0" presStyleCnt="0"/>
      <dgm:spPr/>
      <dgm:t>
        <a:bodyPr/>
        <a:lstStyle/>
        <a:p>
          <a:endParaRPr lang="fr-FR"/>
        </a:p>
      </dgm:t>
    </dgm:pt>
    <dgm:pt modelId="{D70A9F9D-7219-4FB0-B1B9-E95CFCAEE873}" type="pres">
      <dgm:prSet presAssocID="{E7CD190E-B1F4-4170-93EF-481044FC0B39}" presName="hierChild2" presStyleCnt="0"/>
      <dgm:spPr/>
    </dgm:pt>
    <dgm:pt modelId="{3751FBCB-C00D-480A-84A2-BF129D1C7051}" type="pres">
      <dgm:prSet presAssocID="{26E1BE80-584C-4C02-A20D-E004EBFEEEB8}" presName="Name66" presStyleLbl="parChTrans1D2" presStyleIdx="0" presStyleCnt="3"/>
      <dgm:spPr/>
      <dgm:t>
        <a:bodyPr/>
        <a:lstStyle/>
        <a:p>
          <a:endParaRPr lang="fr-FR"/>
        </a:p>
      </dgm:t>
    </dgm:pt>
    <dgm:pt modelId="{EDA728D1-AE71-493E-AE97-22A35FA1A886}" type="pres">
      <dgm:prSet presAssocID="{D965B679-4630-4D7D-BAC6-0B5D10F4798B}" presName="hierRoot2" presStyleCnt="0">
        <dgm:presLayoutVars>
          <dgm:hierBranch val="init"/>
        </dgm:presLayoutVars>
      </dgm:prSet>
      <dgm:spPr/>
    </dgm:pt>
    <dgm:pt modelId="{0E2F5BAC-2AF8-4DBF-AE25-B363E4004220}" type="pres">
      <dgm:prSet presAssocID="{D965B679-4630-4D7D-BAC6-0B5D10F4798B}" presName="rootComposite" presStyleCnt="0"/>
      <dgm:spPr/>
    </dgm:pt>
    <dgm:pt modelId="{B5916C47-0C21-4D18-932B-D05D7B17624C}" type="pres">
      <dgm:prSet presAssocID="{D965B679-4630-4D7D-BAC6-0B5D10F4798B}" presName="rootText" presStyleLbl="node2" presStyleIdx="0" presStyleCnt="3" custScaleY="253457">
        <dgm:presLayoutVars>
          <dgm:chPref val="3"/>
        </dgm:presLayoutVars>
      </dgm:prSet>
      <dgm:spPr/>
      <dgm:t>
        <a:bodyPr/>
        <a:lstStyle/>
        <a:p>
          <a:endParaRPr lang="fr-FR"/>
        </a:p>
      </dgm:t>
    </dgm:pt>
    <dgm:pt modelId="{DEEB1924-2404-4320-A135-417BFE65C5A5}" type="pres">
      <dgm:prSet presAssocID="{D965B679-4630-4D7D-BAC6-0B5D10F4798B}" presName="rootConnector" presStyleLbl="node2" presStyleIdx="0" presStyleCnt="3"/>
      <dgm:spPr/>
      <dgm:t>
        <a:bodyPr/>
        <a:lstStyle/>
        <a:p>
          <a:endParaRPr lang="fr-FR"/>
        </a:p>
      </dgm:t>
    </dgm:pt>
    <dgm:pt modelId="{75590C4D-BBEE-4532-B89E-902715460D72}" type="pres">
      <dgm:prSet presAssocID="{D965B679-4630-4D7D-BAC6-0B5D10F4798B}" presName="hierChild4" presStyleCnt="0"/>
      <dgm:spPr/>
    </dgm:pt>
    <dgm:pt modelId="{E23EF0D2-B8BC-4B05-A1C0-0F33F515AC16}" type="pres">
      <dgm:prSet presAssocID="{9EBC8934-A41F-46AD-ACE8-0396D6A42F17}" presName="Name66" presStyleLbl="parChTrans1D3" presStyleIdx="0" presStyleCnt="5"/>
      <dgm:spPr/>
      <dgm:t>
        <a:bodyPr/>
        <a:lstStyle/>
        <a:p>
          <a:endParaRPr lang="fr-FR"/>
        </a:p>
      </dgm:t>
    </dgm:pt>
    <dgm:pt modelId="{7E9BBFCD-FFD4-42CF-9AE3-889A259A5199}" type="pres">
      <dgm:prSet presAssocID="{684BBAEE-5E9C-4142-A628-6EE338E9173C}" presName="hierRoot2" presStyleCnt="0">
        <dgm:presLayoutVars>
          <dgm:hierBranch val="init"/>
        </dgm:presLayoutVars>
      </dgm:prSet>
      <dgm:spPr/>
    </dgm:pt>
    <dgm:pt modelId="{F22FB5F7-ECE5-4CAA-A2E8-51833388BB06}" type="pres">
      <dgm:prSet presAssocID="{684BBAEE-5E9C-4142-A628-6EE338E9173C}" presName="rootComposite" presStyleCnt="0"/>
      <dgm:spPr/>
    </dgm:pt>
    <dgm:pt modelId="{33922F49-2DE1-48CB-AF92-9A677A650212}" type="pres">
      <dgm:prSet presAssocID="{684BBAEE-5E9C-4142-A628-6EE338E9173C}" presName="rootText" presStyleLbl="node3" presStyleIdx="0" presStyleCnt="5">
        <dgm:presLayoutVars>
          <dgm:chPref val="3"/>
        </dgm:presLayoutVars>
      </dgm:prSet>
      <dgm:spPr/>
      <dgm:t>
        <a:bodyPr/>
        <a:lstStyle/>
        <a:p>
          <a:endParaRPr lang="fr-FR"/>
        </a:p>
      </dgm:t>
    </dgm:pt>
    <dgm:pt modelId="{CEA2529E-D041-46D7-96B3-8ACD75AD38B0}" type="pres">
      <dgm:prSet presAssocID="{684BBAEE-5E9C-4142-A628-6EE338E9173C}" presName="rootConnector" presStyleLbl="node3" presStyleIdx="0" presStyleCnt="5"/>
      <dgm:spPr/>
      <dgm:t>
        <a:bodyPr/>
        <a:lstStyle/>
        <a:p>
          <a:endParaRPr lang="fr-FR"/>
        </a:p>
      </dgm:t>
    </dgm:pt>
    <dgm:pt modelId="{3177E0B8-C997-4CCA-9D86-BC0C9FC160AC}" type="pres">
      <dgm:prSet presAssocID="{684BBAEE-5E9C-4142-A628-6EE338E9173C}" presName="hierChild4" presStyleCnt="0"/>
      <dgm:spPr/>
    </dgm:pt>
    <dgm:pt modelId="{29181869-4390-44E4-9E84-CC3BB2ACB204}" type="pres">
      <dgm:prSet presAssocID="{684BBAEE-5E9C-4142-A628-6EE338E9173C}" presName="hierChild5" presStyleCnt="0"/>
      <dgm:spPr/>
    </dgm:pt>
    <dgm:pt modelId="{A967B05C-5AC8-43B8-AE70-15B2C1EB58F2}" type="pres">
      <dgm:prSet presAssocID="{ECCF5F30-475B-4EA7-A6FD-57EF4BA3AA22}" presName="Name66" presStyleLbl="parChTrans1D3" presStyleIdx="1" presStyleCnt="5"/>
      <dgm:spPr/>
      <dgm:t>
        <a:bodyPr/>
        <a:lstStyle/>
        <a:p>
          <a:endParaRPr lang="fr-FR"/>
        </a:p>
      </dgm:t>
    </dgm:pt>
    <dgm:pt modelId="{FA60142D-8AD0-407D-8401-3D51E9613033}" type="pres">
      <dgm:prSet presAssocID="{6403879B-E1FE-456F-8C38-E179145DED65}" presName="hierRoot2" presStyleCnt="0">
        <dgm:presLayoutVars>
          <dgm:hierBranch val="init"/>
        </dgm:presLayoutVars>
      </dgm:prSet>
      <dgm:spPr/>
    </dgm:pt>
    <dgm:pt modelId="{3B33783B-0B08-4B4C-B9A9-FB92C8A07460}" type="pres">
      <dgm:prSet presAssocID="{6403879B-E1FE-456F-8C38-E179145DED65}" presName="rootComposite" presStyleCnt="0"/>
      <dgm:spPr/>
    </dgm:pt>
    <dgm:pt modelId="{79B61EF7-A241-4E73-B1B4-D3DA6002327D}" type="pres">
      <dgm:prSet presAssocID="{6403879B-E1FE-456F-8C38-E179145DED65}" presName="rootText" presStyleLbl="node3" presStyleIdx="1" presStyleCnt="5">
        <dgm:presLayoutVars>
          <dgm:chPref val="3"/>
        </dgm:presLayoutVars>
      </dgm:prSet>
      <dgm:spPr/>
      <dgm:t>
        <a:bodyPr/>
        <a:lstStyle/>
        <a:p>
          <a:endParaRPr lang="fr-FR"/>
        </a:p>
      </dgm:t>
    </dgm:pt>
    <dgm:pt modelId="{C2943613-D798-4B43-BEDF-68BBB11A88D2}" type="pres">
      <dgm:prSet presAssocID="{6403879B-E1FE-456F-8C38-E179145DED65}" presName="rootConnector" presStyleLbl="node3" presStyleIdx="1" presStyleCnt="5"/>
      <dgm:spPr/>
      <dgm:t>
        <a:bodyPr/>
        <a:lstStyle/>
        <a:p>
          <a:endParaRPr lang="fr-FR"/>
        </a:p>
      </dgm:t>
    </dgm:pt>
    <dgm:pt modelId="{DAA314A9-0DA7-4CE7-B336-9A1DCE2877B9}" type="pres">
      <dgm:prSet presAssocID="{6403879B-E1FE-456F-8C38-E179145DED65}" presName="hierChild4" presStyleCnt="0"/>
      <dgm:spPr/>
    </dgm:pt>
    <dgm:pt modelId="{AE9ACEB0-EFBE-4917-9738-E0F8859E0C60}" type="pres">
      <dgm:prSet presAssocID="{6403879B-E1FE-456F-8C38-E179145DED65}" presName="hierChild5" presStyleCnt="0"/>
      <dgm:spPr/>
    </dgm:pt>
    <dgm:pt modelId="{A270970C-7DCF-4CD3-AB38-88BC41AA0C38}" type="pres">
      <dgm:prSet presAssocID="{89CC7832-6716-48C3-8AF8-581EEC96AEE1}" presName="Name66" presStyleLbl="parChTrans1D3" presStyleIdx="2" presStyleCnt="5"/>
      <dgm:spPr/>
      <dgm:t>
        <a:bodyPr/>
        <a:lstStyle/>
        <a:p>
          <a:endParaRPr lang="fr-FR"/>
        </a:p>
      </dgm:t>
    </dgm:pt>
    <dgm:pt modelId="{0883DA6B-74EF-4E63-B003-A5D2D5BC9CFA}" type="pres">
      <dgm:prSet presAssocID="{A748008F-ACAF-4475-AFC7-4A4F377020DC}" presName="hierRoot2" presStyleCnt="0">
        <dgm:presLayoutVars>
          <dgm:hierBranch val="init"/>
        </dgm:presLayoutVars>
      </dgm:prSet>
      <dgm:spPr/>
    </dgm:pt>
    <dgm:pt modelId="{D5F3EE33-1B44-4508-BD44-D6192DECC9EB}" type="pres">
      <dgm:prSet presAssocID="{A748008F-ACAF-4475-AFC7-4A4F377020DC}" presName="rootComposite" presStyleCnt="0"/>
      <dgm:spPr/>
    </dgm:pt>
    <dgm:pt modelId="{2C584822-C6A6-4EA0-90B0-78B4191E5833}" type="pres">
      <dgm:prSet presAssocID="{A748008F-ACAF-4475-AFC7-4A4F377020DC}" presName="rootText" presStyleLbl="node3" presStyleIdx="2" presStyleCnt="5">
        <dgm:presLayoutVars>
          <dgm:chPref val="3"/>
        </dgm:presLayoutVars>
      </dgm:prSet>
      <dgm:spPr/>
      <dgm:t>
        <a:bodyPr/>
        <a:lstStyle/>
        <a:p>
          <a:endParaRPr lang="fr-FR"/>
        </a:p>
      </dgm:t>
    </dgm:pt>
    <dgm:pt modelId="{BFEB72F8-06F3-4CBD-8A8F-4B414B78A0E0}" type="pres">
      <dgm:prSet presAssocID="{A748008F-ACAF-4475-AFC7-4A4F377020DC}" presName="rootConnector" presStyleLbl="node3" presStyleIdx="2" presStyleCnt="5"/>
      <dgm:spPr/>
      <dgm:t>
        <a:bodyPr/>
        <a:lstStyle/>
        <a:p>
          <a:endParaRPr lang="fr-FR"/>
        </a:p>
      </dgm:t>
    </dgm:pt>
    <dgm:pt modelId="{4A022801-0643-443B-A144-09B150B8ADBA}" type="pres">
      <dgm:prSet presAssocID="{A748008F-ACAF-4475-AFC7-4A4F377020DC}" presName="hierChild4" presStyleCnt="0"/>
      <dgm:spPr/>
    </dgm:pt>
    <dgm:pt modelId="{F705140F-6D5A-466D-8B30-975B5C066DB8}" type="pres">
      <dgm:prSet presAssocID="{A748008F-ACAF-4475-AFC7-4A4F377020DC}" presName="hierChild5" presStyleCnt="0"/>
      <dgm:spPr/>
    </dgm:pt>
    <dgm:pt modelId="{B91E759C-6B9B-42BC-86BC-C4BDD8E31FFB}" type="pres">
      <dgm:prSet presAssocID="{D965B679-4630-4D7D-BAC6-0B5D10F4798B}" presName="hierChild5" presStyleCnt="0"/>
      <dgm:spPr/>
    </dgm:pt>
    <dgm:pt modelId="{34B8EFD1-2420-43FA-B4EC-2A5C846B9524}" type="pres">
      <dgm:prSet presAssocID="{B76E7EA6-B588-4002-B9C2-E6BF4E7F5FA3}" presName="Name66" presStyleLbl="parChTrans1D2" presStyleIdx="1" presStyleCnt="3"/>
      <dgm:spPr/>
      <dgm:t>
        <a:bodyPr/>
        <a:lstStyle/>
        <a:p>
          <a:endParaRPr lang="fr-FR"/>
        </a:p>
      </dgm:t>
    </dgm:pt>
    <dgm:pt modelId="{B3F9611E-567D-4D12-96C8-93219C6BBE13}" type="pres">
      <dgm:prSet presAssocID="{5C58032F-030F-4FAB-8DE2-59D01E7329FF}" presName="hierRoot2" presStyleCnt="0">
        <dgm:presLayoutVars>
          <dgm:hierBranch val="init"/>
        </dgm:presLayoutVars>
      </dgm:prSet>
      <dgm:spPr/>
    </dgm:pt>
    <dgm:pt modelId="{860B81E9-0BF0-462D-A0FF-08D6B4E88566}" type="pres">
      <dgm:prSet presAssocID="{5C58032F-030F-4FAB-8DE2-59D01E7329FF}" presName="rootComposite" presStyleCnt="0"/>
      <dgm:spPr/>
    </dgm:pt>
    <dgm:pt modelId="{9F9DD316-3D77-486E-BCF7-26D074AD56FE}" type="pres">
      <dgm:prSet presAssocID="{5C58032F-030F-4FAB-8DE2-59D01E7329FF}" presName="rootText" presStyleLbl="node2" presStyleIdx="1" presStyleCnt="3" custScaleY="275501">
        <dgm:presLayoutVars>
          <dgm:chPref val="3"/>
        </dgm:presLayoutVars>
      </dgm:prSet>
      <dgm:spPr/>
      <dgm:t>
        <a:bodyPr/>
        <a:lstStyle/>
        <a:p>
          <a:endParaRPr lang="fr-FR"/>
        </a:p>
      </dgm:t>
    </dgm:pt>
    <dgm:pt modelId="{3AA0C073-6CA0-48AC-AA05-AD9D28C096BD}" type="pres">
      <dgm:prSet presAssocID="{5C58032F-030F-4FAB-8DE2-59D01E7329FF}" presName="rootConnector" presStyleLbl="node2" presStyleIdx="1" presStyleCnt="3"/>
      <dgm:spPr/>
      <dgm:t>
        <a:bodyPr/>
        <a:lstStyle/>
        <a:p>
          <a:endParaRPr lang="fr-FR"/>
        </a:p>
      </dgm:t>
    </dgm:pt>
    <dgm:pt modelId="{B137A31F-1DFE-4FB0-87C0-7AB6DEFD110F}" type="pres">
      <dgm:prSet presAssocID="{5C58032F-030F-4FAB-8DE2-59D01E7329FF}" presName="hierChild4" presStyleCnt="0"/>
      <dgm:spPr/>
    </dgm:pt>
    <dgm:pt modelId="{6AE4A650-7D6E-470A-A16A-AFB0EF9A4873}" type="pres">
      <dgm:prSet presAssocID="{6DA80116-53D5-4B30-A7AF-9AAA5827BC77}" presName="Name66" presStyleLbl="parChTrans1D3" presStyleIdx="3" presStyleCnt="5"/>
      <dgm:spPr/>
      <dgm:t>
        <a:bodyPr/>
        <a:lstStyle/>
        <a:p>
          <a:endParaRPr lang="fr-FR"/>
        </a:p>
      </dgm:t>
    </dgm:pt>
    <dgm:pt modelId="{5BD50939-32F0-4A4F-BC99-F14DE3AF5368}" type="pres">
      <dgm:prSet presAssocID="{FAF17A54-CFF2-46ED-BA2D-18E84711C713}" presName="hierRoot2" presStyleCnt="0">
        <dgm:presLayoutVars>
          <dgm:hierBranch val="init"/>
        </dgm:presLayoutVars>
      </dgm:prSet>
      <dgm:spPr/>
    </dgm:pt>
    <dgm:pt modelId="{33A090E5-8862-4936-8300-4517B6DA8F34}" type="pres">
      <dgm:prSet presAssocID="{FAF17A54-CFF2-46ED-BA2D-18E84711C713}" presName="rootComposite" presStyleCnt="0"/>
      <dgm:spPr/>
    </dgm:pt>
    <dgm:pt modelId="{664DB7D0-4904-4DA8-AB90-E18B6261BDC8}" type="pres">
      <dgm:prSet presAssocID="{FAF17A54-CFF2-46ED-BA2D-18E84711C713}" presName="rootText" presStyleLbl="node3" presStyleIdx="3" presStyleCnt="5" custScaleX="125238">
        <dgm:presLayoutVars>
          <dgm:chPref val="3"/>
        </dgm:presLayoutVars>
      </dgm:prSet>
      <dgm:spPr/>
      <dgm:t>
        <a:bodyPr/>
        <a:lstStyle/>
        <a:p>
          <a:endParaRPr lang="fr-FR"/>
        </a:p>
      </dgm:t>
    </dgm:pt>
    <dgm:pt modelId="{B1328A06-687F-4E36-83A9-96F33C1C1606}" type="pres">
      <dgm:prSet presAssocID="{FAF17A54-CFF2-46ED-BA2D-18E84711C713}" presName="rootConnector" presStyleLbl="node3" presStyleIdx="3" presStyleCnt="5"/>
      <dgm:spPr/>
      <dgm:t>
        <a:bodyPr/>
        <a:lstStyle/>
        <a:p>
          <a:endParaRPr lang="fr-FR"/>
        </a:p>
      </dgm:t>
    </dgm:pt>
    <dgm:pt modelId="{0824EA54-1655-441E-9030-ABDD9CD5DD65}" type="pres">
      <dgm:prSet presAssocID="{FAF17A54-CFF2-46ED-BA2D-18E84711C713}" presName="hierChild4" presStyleCnt="0"/>
      <dgm:spPr/>
    </dgm:pt>
    <dgm:pt modelId="{9E3889E8-43A1-4DB1-B4C5-82553CE5F830}" type="pres">
      <dgm:prSet presAssocID="{37BE6118-83B1-4304-B15B-0A67C56893FE}" presName="Name66" presStyleLbl="parChTrans1D4" presStyleIdx="0" presStyleCnt="5"/>
      <dgm:spPr/>
      <dgm:t>
        <a:bodyPr/>
        <a:lstStyle/>
        <a:p>
          <a:endParaRPr lang="fr-FR"/>
        </a:p>
      </dgm:t>
    </dgm:pt>
    <dgm:pt modelId="{39BE69FF-01EC-4598-9623-8A4B4488871A}" type="pres">
      <dgm:prSet presAssocID="{8316CCD3-EBD9-44C6-AD88-6CACA36A8AB7}" presName="hierRoot2" presStyleCnt="0">
        <dgm:presLayoutVars>
          <dgm:hierBranch val="init"/>
        </dgm:presLayoutVars>
      </dgm:prSet>
      <dgm:spPr/>
    </dgm:pt>
    <dgm:pt modelId="{1232AEA5-04A2-4122-9214-3EB962B30AF4}" type="pres">
      <dgm:prSet presAssocID="{8316CCD3-EBD9-44C6-AD88-6CACA36A8AB7}" presName="rootComposite" presStyleCnt="0"/>
      <dgm:spPr/>
    </dgm:pt>
    <dgm:pt modelId="{36464910-035E-4755-B752-1D4DC5EA1804}" type="pres">
      <dgm:prSet presAssocID="{8316CCD3-EBD9-44C6-AD88-6CACA36A8AB7}" presName="rootText" presStyleLbl="node4" presStyleIdx="0" presStyleCnt="5">
        <dgm:presLayoutVars>
          <dgm:chPref val="3"/>
        </dgm:presLayoutVars>
      </dgm:prSet>
      <dgm:spPr/>
      <dgm:t>
        <a:bodyPr/>
        <a:lstStyle/>
        <a:p>
          <a:endParaRPr lang="fr-FR"/>
        </a:p>
      </dgm:t>
    </dgm:pt>
    <dgm:pt modelId="{0E8AD7C5-5B31-4632-83AB-AAE4C12EA001}" type="pres">
      <dgm:prSet presAssocID="{8316CCD3-EBD9-44C6-AD88-6CACA36A8AB7}" presName="rootConnector" presStyleLbl="node4" presStyleIdx="0" presStyleCnt="5"/>
      <dgm:spPr/>
      <dgm:t>
        <a:bodyPr/>
        <a:lstStyle/>
        <a:p>
          <a:endParaRPr lang="fr-FR"/>
        </a:p>
      </dgm:t>
    </dgm:pt>
    <dgm:pt modelId="{A2DACD7C-A689-4ED9-B4A1-9EAEFD316BFC}" type="pres">
      <dgm:prSet presAssocID="{8316CCD3-EBD9-44C6-AD88-6CACA36A8AB7}" presName="hierChild4" presStyleCnt="0"/>
      <dgm:spPr/>
    </dgm:pt>
    <dgm:pt modelId="{91C99177-3C7C-4355-9DDC-4E521226801B}" type="pres">
      <dgm:prSet presAssocID="{8316CCD3-EBD9-44C6-AD88-6CACA36A8AB7}" presName="hierChild5" presStyleCnt="0"/>
      <dgm:spPr/>
    </dgm:pt>
    <dgm:pt modelId="{2B7C6B37-71BF-4270-A6C0-1C50874AD50C}" type="pres">
      <dgm:prSet presAssocID="{15C2309B-5B7A-4444-A967-1CDAAB827471}" presName="Name66" presStyleLbl="parChTrans1D4" presStyleIdx="1" presStyleCnt="5"/>
      <dgm:spPr/>
      <dgm:t>
        <a:bodyPr/>
        <a:lstStyle/>
        <a:p>
          <a:endParaRPr lang="fr-FR"/>
        </a:p>
      </dgm:t>
    </dgm:pt>
    <dgm:pt modelId="{7C15C1C2-B19A-4CB5-8EA9-8CD70BBB0C69}" type="pres">
      <dgm:prSet presAssocID="{C6D00CBE-1D50-4590-BD59-ADFF302FF5A4}" presName="hierRoot2" presStyleCnt="0">
        <dgm:presLayoutVars>
          <dgm:hierBranch val="init"/>
        </dgm:presLayoutVars>
      </dgm:prSet>
      <dgm:spPr/>
    </dgm:pt>
    <dgm:pt modelId="{D99D7B15-530D-4437-B4B7-161E54725FEA}" type="pres">
      <dgm:prSet presAssocID="{C6D00CBE-1D50-4590-BD59-ADFF302FF5A4}" presName="rootComposite" presStyleCnt="0"/>
      <dgm:spPr/>
    </dgm:pt>
    <dgm:pt modelId="{9A446A2F-AA96-45B0-9082-B0E964A1FF3C}" type="pres">
      <dgm:prSet presAssocID="{C6D00CBE-1D50-4590-BD59-ADFF302FF5A4}" presName="rootText" presStyleLbl="node4" presStyleIdx="1" presStyleCnt="5">
        <dgm:presLayoutVars>
          <dgm:chPref val="3"/>
        </dgm:presLayoutVars>
      </dgm:prSet>
      <dgm:spPr/>
      <dgm:t>
        <a:bodyPr/>
        <a:lstStyle/>
        <a:p>
          <a:endParaRPr lang="fr-FR"/>
        </a:p>
      </dgm:t>
    </dgm:pt>
    <dgm:pt modelId="{0DF630A1-D475-4AC2-A41D-0E1B6F18070A}" type="pres">
      <dgm:prSet presAssocID="{C6D00CBE-1D50-4590-BD59-ADFF302FF5A4}" presName="rootConnector" presStyleLbl="node4" presStyleIdx="1" presStyleCnt="5"/>
      <dgm:spPr/>
      <dgm:t>
        <a:bodyPr/>
        <a:lstStyle/>
        <a:p>
          <a:endParaRPr lang="fr-FR"/>
        </a:p>
      </dgm:t>
    </dgm:pt>
    <dgm:pt modelId="{CBEDA719-A046-4ECA-8B3B-80E43A28FAF0}" type="pres">
      <dgm:prSet presAssocID="{C6D00CBE-1D50-4590-BD59-ADFF302FF5A4}" presName="hierChild4" presStyleCnt="0"/>
      <dgm:spPr/>
    </dgm:pt>
    <dgm:pt modelId="{8C1F9C3F-3C82-4373-A692-ABD61A83CF21}" type="pres">
      <dgm:prSet presAssocID="{C6D00CBE-1D50-4590-BD59-ADFF302FF5A4}" presName="hierChild5" presStyleCnt="0"/>
      <dgm:spPr/>
    </dgm:pt>
    <dgm:pt modelId="{766B9B3F-D566-414A-8C53-9356A2CFBE82}" type="pres">
      <dgm:prSet presAssocID="{98DC306E-3397-4F11-87CB-4CB4AA90EE4B}" presName="Name66" presStyleLbl="parChTrans1D4" presStyleIdx="2" presStyleCnt="5"/>
      <dgm:spPr/>
      <dgm:t>
        <a:bodyPr/>
        <a:lstStyle/>
        <a:p>
          <a:endParaRPr lang="fr-FR"/>
        </a:p>
      </dgm:t>
    </dgm:pt>
    <dgm:pt modelId="{7CEBC862-4142-4988-9E76-2B248A6A0F89}" type="pres">
      <dgm:prSet presAssocID="{16C9AD81-F17D-41E8-B7CC-E00EF714EA07}" presName="hierRoot2" presStyleCnt="0">
        <dgm:presLayoutVars>
          <dgm:hierBranch val="init"/>
        </dgm:presLayoutVars>
      </dgm:prSet>
      <dgm:spPr/>
    </dgm:pt>
    <dgm:pt modelId="{6D4D4A8C-80EC-4D4A-A687-3CB8085AD039}" type="pres">
      <dgm:prSet presAssocID="{16C9AD81-F17D-41E8-B7CC-E00EF714EA07}" presName="rootComposite" presStyleCnt="0"/>
      <dgm:spPr/>
    </dgm:pt>
    <dgm:pt modelId="{96668970-E892-4DF7-B0A1-333083B95570}" type="pres">
      <dgm:prSet presAssocID="{16C9AD81-F17D-41E8-B7CC-E00EF714EA07}" presName="rootText" presStyleLbl="node4" presStyleIdx="2" presStyleCnt="5">
        <dgm:presLayoutVars>
          <dgm:chPref val="3"/>
        </dgm:presLayoutVars>
      </dgm:prSet>
      <dgm:spPr/>
      <dgm:t>
        <a:bodyPr/>
        <a:lstStyle/>
        <a:p>
          <a:endParaRPr lang="fr-FR"/>
        </a:p>
      </dgm:t>
    </dgm:pt>
    <dgm:pt modelId="{7E302F4F-BB7E-4224-937C-492603BAA2D7}" type="pres">
      <dgm:prSet presAssocID="{16C9AD81-F17D-41E8-B7CC-E00EF714EA07}" presName="rootConnector" presStyleLbl="node4" presStyleIdx="2" presStyleCnt="5"/>
      <dgm:spPr/>
      <dgm:t>
        <a:bodyPr/>
        <a:lstStyle/>
        <a:p>
          <a:endParaRPr lang="fr-FR"/>
        </a:p>
      </dgm:t>
    </dgm:pt>
    <dgm:pt modelId="{4D009B13-1372-45C6-A8AB-91A2AFDF04F8}" type="pres">
      <dgm:prSet presAssocID="{16C9AD81-F17D-41E8-B7CC-E00EF714EA07}" presName="hierChild4" presStyleCnt="0"/>
      <dgm:spPr/>
    </dgm:pt>
    <dgm:pt modelId="{C3FDB4B4-C5F9-408A-9126-D80F6CC7EDB0}" type="pres">
      <dgm:prSet presAssocID="{16C9AD81-F17D-41E8-B7CC-E00EF714EA07}" presName="hierChild5" presStyleCnt="0"/>
      <dgm:spPr/>
    </dgm:pt>
    <dgm:pt modelId="{AC43011C-95F1-4211-97D9-045A6460C2BD}" type="pres">
      <dgm:prSet presAssocID="{FAF17A54-CFF2-46ED-BA2D-18E84711C713}" presName="hierChild5" presStyleCnt="0"/>
      <dgm:spPr/>
    </dgm:pt>
    <dgm:pt modelId="{803866A7-5F99-46CD-B2CE-A1FC2C3A82B9}" type="pres">
      <dgm:prSet presAssocID="{A606088E-D30F-45D9-BFD1-BDE1966A2B21}" presName="Name66" presStyleLbl="parChTrans1D3" presStyleIdx="4" presStyleCnt="5"/>
      <dgm:spPr/>
      <dgm:t>
        <a:bodyPr/>
        <a:lstStyle/>
        <a:p>
          <a:endParaRPr lang="fr-FR"/>
        </a:p>
      </dgm:t>
    </dgm:pt>
    <dgm:pt modelId="{F31829E3-9A1D-4046-92D3-86D64B721B62}" type="pres">
      <dgm:prSet presAssocID="{8A1D653D-CA05-45FD-AE81-001835F8C837}" presName="hierRoot2" presStyleCnt="0">
        <dgm:presLayoutVars>
          <dgm:hierBranch val="init"/>
        </dgm:presLayoutVars>
      </dgm:prSet>
      <dgm:spPr/>
    </dgm:pt>
    <dgm:pt modelId="{923F47E8-3B3B-4FE0-BF4F-4ABEC410F04C}" type="pres">
      <dgm:prSet presAssocID="{8A1D653D-CA05-45FD-AE81-001835F8C837}" presName="rootComposite" presStyleCnt="0"/>
      <dgm:spPr/>
    </dgm:pt>
    <dgm:pt modelId="{4ABEAC41-0209-4CEC-92D3-B8F4EE362510}" type="pres">
      <dgm:prSet presAssocID="{8A1D653D-CA05-45FD-AE81-001835F8C837}" presName="rootText" presStyleLbl="node3" presStyleIdx="4" presStyleCnt="5" custScaleX="125239">
        <dgm:presLayoutVars>
          <dgm:chPref val="3"/>
        </dgm:presLayoutVars>
      </dgm:prSet>
      <dgm:spPr/>
      <dgm:t>
        <a:bodyPr/>
        <a:lstStyle/>
        <a:p>
          <a:endParaRPr lang="fr-FR"/>
        </a:p>
      </dgm:t>
    </dgm:pt>
    <dgm:pt modelId="{9696F5B1-42B8-46B3-8ABB-4D249B48C75B}" type="pres">
      <dgm:prSet presAssocID="{8A1D653D-CA05-45FD-AE81-001835F8C837}" presName="rootConnector" presStyleLbl="node3" presStyleIdx="4" presStyleCnt="5"/>
      <dgm:spPr/>
      <dgm:t>
        <a:bodyPr/>
        <a:lstStyle/>
        <a:p>
          <a:endParaRPr lang="fr-FR"/>
        </a:p>
      </dgm:t>
    </dgm:pt>
    <dgm:pt modelId="{104AC296-03B8-46B8-82D7-231CB3290782}" type="pres">
      <dgm:prSet presAssocID="{8A1D653D-CA05-45FD-AE81-001835F8C837}" presName="hierChild4" presStyleCnt="0"/>
      <dgm:spPr/>
    </dgm:pt>
    <dgm:pt modelId="{4AA8C627-E146-466A-9D4F-53B08BA786D1}" type="pres">
      <dgm:prSet presAssocID="{4E3AC355-3924-4D5F-850A-993602AD6260}" presName="Name66" presStyleLbl="parChTrans1D4" presStyleIdx="3" presStyleCnt="5"/>
      <dgm:spPr/>
      <dgm:t>
        <a:bodyPr/>
        <a:lstStyle/>
        <a:p>
          <a:endParaRPr lang="fr-FR"/>
        </a:p>
      </dgm:t>
    </dgm:pt>
    <dgm:pt modelId="{15CB2675-1666-4109-A2DF-3BF07A94669E}" type="pres">
      <dgm:prSet presAssocID="{AA3D7E42-B141-44C4-950E-46760F7F5BB9}" presName="hierRoot2" presStyleCnt="0">
        <dgm:presLayoutVars>
          <dgm:hierBranch val="init"/>
        </dgm:presLayoutVars>
      </dgm:prSet>
      <dgm:spPr/>
    </dgm:pt>
    <dgm:pt modelId="{A202B68E-6BD2-4E44-9ECA-EC12341CE1EB}" type="pres">
      <dgm:prSet presAssocID="{AA3D7E42-B141-44C4-950E-46760F7F5BB9}" presName="rootComposite" presStyleCnt="0"/>
      <dgm:spPr/>
    </dgm:pt>
    <dgm:pt modelId="{0826426B-3478-4A10-A310-D746CDCB426B}" type="pres">
      <dgm:prSet presAssocID="{AA3D7E42-B141-44C4-950E-46760F7F5BB9}" presName="rootText" presStyleLbl="node4" presStyleIdx="3" presStyleCnt="5" custScaleX="129137">
        <dgm:presLayoutVars>
          <dgm:chPref val="3"/>
        </dgm:presLayoutVars>
      </dgm:prSet>
      <dgm:spPr/>
      <dgm:t>
        <a:bodyPr/>
        <a:lstStyle/>
        <a:p>
          <a:endParaRPr lang="fr-FR"/>
        </a:p>
      </dgm:t>
    </dgm:pt>
    <dgm:pt modelId="{7C27DF16-2E29-496A-A993-70FD46882D6F}" type="pres">
      <dgm:prSet presAssocID="{AA3D7E42-B141-44C4-950E-46760F7F5BB9}" presName="rootConnector" presStyleLbl="node4" presStyleIdx="3" presStyleCnt="5"/>
      <dgm:spPr/>
      <dgm:t>
        <a:bodyPr/>
        <a:lstStyle/>
        <a:p>
          <a:endParaRPr lang="fr-FR"/>
        </a:p>
      </dgm:t>
    </dgm:pt>
    <dgm:pt modelId="{9F09B925-C87E-458E-90D1-8F4899673E30}" type="pres">
      <dgm:prSet presAssocID="{AA3D7E42-B141-44C4-950E-46760F7F5BB9}" presName="hierChild4" presStyleCnt="0"/>
      <dgm:spPr/>
    </dgm:pt>
    <dgm:pt modelId="{21E94E9F-0268-4355-8C60-387611C9651A}" type="pres">
      <dgm:prSet presAssocID="{AA3D7E42-B141-44C4-950E-46760F7F5BB9}" presName="hierChild5" presStyleCnt="0"/>
      <dgm:spPr/>
    </dgm:pt>
    <dgm:pt modelId="{87AB922C-8422-4CC4-9739-2F25847C1B3D}" type="pres">
      <dgm:prSet presAssocID="{AFA3EB2D-3DAA-4BB9-8EF2-F44A7002F507}" presName="Name66" presStyleLbl="parChTrans1D4" presStyleIdx="4" presStyleCnt="5"/>
      <dgm:spPr/>
      <dgm:t>
        <a:bodyPr/>
        <a:lstStyle/>
        <a:p>
          <a:endParaRPr lang="fr-FR"/>
        </a:p>
      </dgm:t>
    </dgm:pt>
    <dgm:pt modelId="{A2E506DF-1B0C-45FF-8C86-0E048E6ADFD8}" type="pres">
      <dgm:prSet presAssocID="{DB709C88-C211-404C-8F1E-61C479FD3BBB}" presName="hierRoot2" presStyleCnt="0">
        <dgm:presLayoutVars>
          <dgm:hierBranch val="init"/>
        </dgm:presLayoutVars>
      </dgm:prSet>
      <dgm:spPr/>
    </dgm:pt>
    <dgm:pt modelId="{E04C727F-EB43-48AD-8B8C-20EF7CFE1C9A}" type="pres">
      <dgm:prSet presAssocID="{DB709C88-C211-404C-8F1E-61C479FD3BBB}" presName="rootComposite" presStyleCnt="0"/>
      <dgm:spPr/>
    </dgm:pt>
    <dgm:pt modelId="{9F4BA7E0-28FC-46E1-A293-272A386DBD91}" type="pres">
      <dgm:prSet presAssocID="{DB709C88-C211-404C-8F1E-61C479FD3BBB}" presName="rootText" presStyleLbl="node4" presStyleIdx="4" presStyleCnt="5" custScaleX="133993">
        <dgm:presLayoutVars>
          <dgm:chPref val="3"/>
        </dgm:presLayoutVars>
      </dgm:prSet>
      <dgm:spPr/>
      <dgm:t>
        <a:bodyPr/>
        <a:lstStyle/>
        <a:p>
          <a:endParaRPr lang="fr-FR"/>
        </a:p>
      </dgm:t>
    </dgm:pt>
    <dgm:pt modelId="{E11A57D9-1CA8-4CC7-B389-6870A8A8745F}" type="pres">
      <dgm:prSet presAssocID="{DB709C88-C211-404C-8F1E-61C479FD3BBB}" presName="rootConnector" presStyleLbl="node4" presStyleIdx="4" presStyleCnt="5"/>
      <dgm:spPr/>
      <dgm:t>
        <a:bodyPr/>
        <a:lstStyle/>
        <a:p>
          <a:endParaRPr lang="fr-FR"/>
        </a:p>
      </dgm:t>
    </dgm:pt>
    <dgm:pt modelId="{67DAF0B4-4908-49B3-83F8-55E1E6B24536}" type="pres">
      <dgm:prSet presAssocID="{DB709C88-C211-404C-8F1E-61C479FD3BBB}" presName="hierChild4" presStyleCnt="0"/>
      <dgm:spPr/>
    </dgm:pt>
    <dgm:pt modelId="{8325E4B6-35D7-403A-BFE1-F8A3ACA49F36}" type="pres">
      <dgm:prSet presAssocID="{DB709C88-C211-404C-8F1E-61C479FD3BBB}" presName="hierChild5" presStyleCnt="0"/>
      <dgm:spPr/>
    </dgm:pt>
    <dgm:pt modelId="{10999DF4-A435-437C-8DAA-4213EBABA0C0}" type="pres">
      <dgm:prSet presAssocID="{8A1D653D-CA05-45FD-AE81-001835F8C837}" presName="hierChild5" presStyleCnt="0"/>
      <dgm:spPr/>
    </dgm:pt>
    <dgm:pt modelId="{C68CEF17-B382-40E3-9046-467B4983A49E}" type="pres">
      <dgm:prSet presAssocID="{5C58032F-030F-4FAB-8DE2-59D01E7329FF}" presName="hierChild5" presStyleCnt="0"/>
      <dgm:spPr/>
    </dgm:pt>
    <dgm:pt modelId="{6919A741-78DB-49E3-A930-F21E2DCCE63B}" type="pres">
      <dgm:prSet presAssocID="{7E5258C9-3CE1-42D3-928B-44804C511AFA}" presName="Name66" presStyleLbl="parChTrans1D2" presStyleIdx="2" presStyleCnt="3"/>
      <dgm:spPr/>
      <dgm:t>
        <a:bodyPr/>
        <a:lstStyle/>
        <a:p>
          <a:endParaRPr lang="fr-FR"/>
        </a:p>
      </dgm:t>
    </dgm:pt>
    <dgm:pt modelId="{BE4C1C42-99DB-407A-A335-B6F6C26CE39A}" type="pres">
      <dgm:prSet presAssocID="{0206517D-FD72-4267-8B60-989185AA410A}" presName="hierRoot2" presStyleCnt="0">
        <dgm:presLayoutVars>
          <dgm:hierBranch val="init"/>
        </dgm:presLayoutVars>
      </dgm:prSet>
      <dgm:spPr/>
    </dgm:pt>
    <dgm:pt modelId="{4F002958-30A8-4F4F-B92C-24BB37968252}" type="pres">
      <dgm:prSet presAssocID="{0206517D-FD72-4267-8B60-989185AA410A}" presName="rootComposite" presStyleCnt="0"/>
      <dgm:spPr/>
    </dgm:pt>
    <dgm:pt modelId="{83438283-6F45-4A3B-92D0-985C388B9306}" type="pres">
      <dgm:prSet presAssocID="{0206517D-FD72-4267-8B60-989185AA410A}" presName="rootText" presStyleLbl="node2" presStyleIdx="2" presStyleCnt="3">
        <dgm:presLayoutVars>
          <dgm:chPref val="3"/>
        </dgm:presLayoutVars>
      </dgm:prSet>
      <dgm:spPr/>
      <dgm:t>
        <a:bodyPr/>
        <a:lstStyle/>
        <a:p>
          <a:endParaRPr lang="fr-FR"/>
        </a:p>
      </dgm:t>
    </dgm:pt>
    <dgm:pt modelId="{A7480C2F-F5FE-425A-9B39-FBEBCEF74C1D}" type="pres">
      <dgm:prSet presAssocID="{0206517D-FD72-4267-8B60-989185AA410A}" presName="rootConnector" presStyleLbl="node2" presStyleIdx="2" presStyleCnt="3"/>
      <dgm:spPr/>
      <dgm:t>
        <a:bodyPr/>
        <a:lstStyle/>
        <a:p>
          <a:endParaRPr lang="fr-FR"/>
        </a:p>
      </dgm:t>
    </dgm:pt>
    <dgm:pt modelId="{416FC8D9-DDFA-4274-9F73-DF6898590A7D}" type="pres">
      <dgm:prSet presAssocID="{0206517D-FD72-4267-8B60-989185AA410A}" presName="hierChild4" presStyleCnt="0"/>
      <dgm:spPr/>
    </dgm:pt>
    <dgm:pt modelId="{1BE7EA97-B019-41AA-B1E5-432EB5C97A3A}" type="pres">
      <dgm:prSet presAssocID="{0206517D-FD72-4267-8B60-989185AA410A}" presName="hierChild5" presStyleCnt="0"/>
      <dgm:spPr/>
    </dgm:pt>
    <dgm:pt modelId="{68AA4A62-1EA1-4E73-8F0B-3CEC5563EA6A}" type="pres">
      <dgm:prSet presAssocID="{E7CD190E-B1F4-4170-93EF-481044FC0B39}" presName="hierChild3" presStyleCnt="0"/>
      <dgm:spPr/>
    </dgm:pt>
  </dgm:ptLst>
  <dgm:cxnLst>
    <dgm:cxn modelId="{35069E5C-43C7-4CF2-9AC4-18D025916226}" type="presOf" srcId="{6403879B-E1FE-456F-8C38-E179145DED65}" destId="{79B61EF7-A241-4E73-B1B4-D3DA6002327D}" srcOrd="0" destOrd="0" presId="urn:microsoft.com/office/officeart/2009/3/layout/HorizontalOrganizationChart"/>
    <dgm:cxn modelId="{CA2F4E38-4B52-424A-B5FE-8DF14656A9DE}" srcId="{FAF17A54-CFF2-46ED-BA2D-18E84711C713}" destId="{C6D00CBE-1D50-4590-BD59-ADFF302FF5A4}" srcOrd="1" destOrd="0" parTransId="{15C2309B-5B7A-4444-A967-1CDAAB827471}" sibTransId="{77B7AA37-056A-41FA-9A8D-3C8D35CC7D8D}"/>
    <dgm:cxn modelId="{474DC942-8FBE-424D-BC67-8471410B2E74}" srcId="{5C58032F-030F-4FAB-8DE2-59D01E7329FF}" destId="{FAF17A54-CFF2-46ED-BA2D-18E84711C713}" srcOrd="0" destOrd="0" parTransId="{6DA80116-53D5-4B30-A7AF-9AAA5827BC77}" sibTransId="{DD852CF0-70BB-4408-A3F0-7BABB2E43EA3}"/>
    <dgm:cxn modelId="{9F629D0B-BBA2-44E8-A1C7-BDEE28C30C18}" type="presOf" srcId="{8316CCD3-EBD9-44C6-AD88-6CACA36A8AB7}" destId="{36464910-035E-4755-B752-1D4DC5EA1804}" srcOrd="0" destOrd="0" presId="urn:microsoft.com/office/officeart/2009/3/layout/HorizontalOrganizationChart"/>
    <dgm:cxn modelId="{A7CB130C-2E97-4E30-9857-1B1968D35C48}" type="presOf" srcId="{5C58032F-030F-4FAB-8DE2-59D01E7329FF}" destId="{9F9DD316-3D77-486E-BCF7-26D074AD56FE}" srcOrd="0" destOrd="0" presId="urn:microsoft.com/office/officeart/2009/3/layout/HorizontalOrganizationChart"/>
    <dgm:cxn modelId="{1F8158AF-CA83-4F98-B4C6-39F36E59CED5}" srcId="{5C58032F-030F-4FAB-8DE2-59D01E7329FF}" destId="{8A1D653D-CA05-45FD-AE81-001835F8C837}" srcOrd="1" destOrd="0" parTransId="{A606088E-D30F-45D9-BFD1-BDE1966A2B21}" sibTransId="{D596DCEC-FBFF-4405-BCA1-7143031FB896}"/>
    <dgm:cxn modelId="{AD3B3D43-5ADE-423C-854D-A96FFD8AFE36}" type="presOf" srcId="{8316CCD3-EBD9-44C6-AD88-6CACA36A8AB7}" destId="{0E8AD7C5-5B31-4632-83AB-AAE4C12EA001}" srcOrd="1" destOrd="0" presId="urn:microsoft.com/office/officeart/2009/3/layout/HorizontalOrganizationChart"/>
    <dgm:cxn modelId="{826AF660-CE28-4538-A5C1-FF269DD13479}" type="presOf" srcId="{A748008F-ACAF-4475-AFC7-4A4F377020DC}" destId="{BFEB72F8-06F3-4CBD-8A8F-4B414B78A0E0}" srcOrd="1" destOrd="0" presId="urn:microsoft.com/office/officeart/2009/3/layout/HorizontalOrganizationChart"/>
    <dgm:cxn modelId="{F0E2FED6-7245-4D2B-BCC9-D70A52BD7F67}" type="presOf" srcId="{0206517D-FD72-4267-8B60-989185AA410A}" destId="{A7480C2F-F5FE-425A-9B39-FBEBCEF74C1D}" srcOrd="1" destOrd="0" presId="urn:microsoft.com/office/officeart/2009/3/layout/HorizontalOrganizationChart"/>
    <dgm:cxn modelId="{7988E1CD-9B4C-425B-B1EE-0CA1F1E8EF68}" type="presOf" srcId="{B76E7EA6-B588-4002-B9C2-E6BF4E7F5FA3}" destId="{34B8EFD1-2420-43FA-B4EC-2A5C846B9524}" srcOrd="0" destOrd="0" presId="urn:microsoft.com/office/officeart/2009/3/layout/HorizontalOrganizationChart"/>
    <dgm:cxn modelId="{FF2402D5-DE47-4A37-8123-DDEC63482CD7}" type="presOf" srcId="{A748008F-ACAF-4475-AFC7-4A4F377020DC}" destId="{2C584822-C6A6-4EA0-90B0-78B4191E5833}" srcOrd="0" destOrd="0" presId="urn:microsoft.com/office/officeart/2009/3/layout/HorizontalOrganizationChart"/>
    <dgm:cxn modelId="{CA72D426-48A8-49F3-BF8B-8CBDED69AE0E}" type="presOf" srcId="{5C58032F-030F-4FAB-8DE2-59D01E7329FF}" destId="{3AA0C073-6CA0-48AC-AA05-AD9D28C096BD}" srcOrd="1" destOrd="0" presId="urn:microsoft.com/office/officeart/2009/3/layout/HorizontalOrganizationChart"/>
    <dgm:cxn modelId="{39461E18-A256-400F-ADF8-C77524208C99}" type="presOf" srcId="{98DC306E-3397-4F11-87CB-4CB4AA90EE4B}" destId="{766B9B3F-D566-414A-8C53-9356A2CFBE82}" srcOrd="0" destOrd="0" presId="urn:microsoft.com/office/officeart/2009/3/layout/HorizontalOrganizationChart"/>
    <dgm:cxn modelId="{AE74D373-67C3-499A-AC49-FBD7A0A9462D}" type="presOf" srcId="{A606088E-D30F-45D9-BFD1-BDE1966A2B21}" destId="{803866A7-5F99-46CD-B2CE-A1FC2C3A82B9}" srcOrd="0" destOrd="0" presId="urn:microsoft.com/office/officeart/2009/3/layout/HorizontalOrganizationChart"/>
    <dgm:cxn modelId="{402C211B-874A-406A-B1BC-DFBF250990DD}" type="presOf" srcId="{89CC7832-6716-48C3-8AF8-581EEC96AEE1}" destId="{A270970C-7DCF-4CD3-AB38-88BC41AA0C38}" srcOrd="0" destOrd="0" presId="urn:microsoft.com/office/officeart/2009/3/layout/HorizontalOrganizationChart"/>
    <dgm:cxn modelId="{CCA1B129-8F06-479C-B010-AB96B70691F8}" srcId="{8A1D653D-CA05-45FD-AE81-001835F8C837}" destId="{AA3D7E42-B141-44C4-950E-46760F7F5BB9}" srcOrd="0" destOrd="0" parTransId="{4E3AC355-3924-4D5F-850A-993602AD6260}" sibTransId="{DCBCCF6C-1742-4C2F-BA3B-D9900BB8E87B}"/>
    <dgm:cxn modelId="{E1AFF95D-9317-4D1E-9DDE-F65BA3CAC7BA}" type="presOf" srcId="{D965B679-4630-4D7D-BAC6-0B5D10F4798B}" destId="{B5916C47-0C21-4D18-932B-D05D7B17624C}" srcOrd="0" destOrd="0" presId="urn:microsoft.com/office/officeart/2009/3/layout/HorizontalOrganizationChart"/>
    <dgm:cxn modelId="{10F3689C-1EDE-4EF9-826D-C102BD49557F}" type="presOf" srcId="{DB709C88-C211-404C-8F1E-61C479FD3BBB}" destId="{E11A57D9-1CA8-4CC7-B389-6870A8A8745F}" srcOrd="1" destOrd="0" presId="urn:microsoft.com/office/officeart/2009/3/layout/HorizontalOrganizationChart"/>
    <dgm:cxn modelId="{58D04DFE-3622-4707-A038-D94F1AF04EB4}" type="presOf" srcId="{9EBC8934-A41F-46AD-ACE8-0396D6A42F17}" destId="{E23EF0D2-B8BC-4B05-A1C0-0F33F515AC16}" srcOrd="0" destOrd="0" presId="urn:microsoft.com/office/officeart/2009/3/layout/HorizontalOrganizationChart"/>
    <dgm:cxn modelId="{76E607CF-763B-4284-B82A-CF728A26A531}" type="presOf" srcId="{E7CD190E-B1F4-4170-93EF-481044FC0B39}" destId="{1E7B7709-01B6-437F-A037-FB8F3598BDE2}" srcOrd="0" destOrd="0" presId="urn:microsoft.com/office/officeart/2009/3/layout/HorizontalOrganizationChart"/>
    <dgm:cxn modelId="{2897860B-62C2-48B1-93F7-78ECEEA5F0CA}" type="presOf" srcId="{A1817BD2-BEF0-48B8-BD10-A38D177FCC7A}" destId="{E9EBB049-8070-4E9E-9A7B-A775173E49FC}" srcOrd="0" destOrd="0" presId="urn:microsoft.com/office/officeart/2009/3/layout/HorizontalOrganizationChart"/>
    <dgm:cxn modelId="{C1EC10FF-69CB-4017-9AD9-23F0ED413B1A}" type="presOf" srcId="{FAF17A54-CFF2-46ED-BA2D-18E84711C713}" destId="{664DB7D0-4904-4DA8-AB90-E18B6261BDC8}" srcOrd="0" destOrd="0" presId="urn:microsoft.com/office/officeart/2009/3/layout/HorizontalOrganizationChart"/>
    <dgm:cxn modelId="{54E13E3B-9C75-438D-B1CF-09FE8E939E7D}" type="presOf" srcId="{16C9AD81-F17D-41E8-B7CC-E00EF714EA07}" destId="{96668970-E892-4DF7-B0A1-333083B95570}" srcOrd="0" destOrd="0" presId="urn:microsoft.com/office/officeart/2009/3/layout/HorizontalOrganizationChart"/>
    <dgm:cxn modelId="{925DAD61-7298-4B72-A410-59AB4B5BB0C9}" srcId="{E7CD190E-B1F4-4170-93EF-481044FC0B39}" destId="{0206517D-FD72-4267-8B60-989185AA410A}" srcOrd="2" destOrd="0" parTransId="{7E5258C9-3CE1-42D3-928B-44804C511AFA}" sibTransId="{AFB1FCBB-EB56-4DE2-944C-338B73C41857}"/>
    <dgm:cxn modelId="{B4C99106-6B40-4C40-A236-D86E966D51BA}" srcId="{D965B679-4630-4D7D-BAC6-0B5D10F4798B}" destId="{A748008F-ACAF-4475-AFC7-4A4F377020DC}" srcOrd="2" destOrd="0" parTransId="{89CC7832-6716-48C3-8AF8-581EEC96AEE1}" sibTransId="{664282BB-6827-4221-8162-A9B577157ED9}"/>
    <dgm:cxn modelId="{3C68F7A9-EF4B-46E2-A309-8F62B19AED12}" type="presOf" srcId="{684BBAEE-5E9C-4142-A628-6EE338E9173C}" destId="{33922F49-2DE1-48CB-AF92-9A677A650212}" srcOrd="0" destOrd="0" presId="urn:microsoft.com/office/officeart/2009/3/layout/HorizontalOrganizationChart"/>
    <dgm:cxn modelId="{D81CFD76-AB6C-4CBF-A6ED-7DE1C783B8F9}" type="presOf" srcId="{D965B679-4630-4D7D-BAC6-0B5D10F4798B}" destId="{DEEB1924-2404-4320-A135-417BFE65C5A5}" srcOrd="1" destOrd="0" presId="urn:microsoft.com/office/officeart/2009/3/layout/HorizontalOrganizationChart"/>
    <dgm:cxn modelId="{71954B97-39C4-450D-B894-C9C2F3534AC6}" type="presOf" srcId="{FAF17A54-CFF2-46ED-BA2D-18E84711C713}" destId="{B1328A06-687F-4E36-83A9-96F33C1C1606}" srcOrd="1" destOrd="0" presId="urn:microsoft.com/office/officeart/2009/3/layout/HorizontalOrganizationChart"/>
    <dgm:cxn modelId="{0DFA9066-F964-41A8-A26A-18562E38A1BD}" type="presOf" srcId="{8A1D653D-CA05-45FD-AE81-001835F8C837}" destId="{4ABEAC41-0209-4CEC-92D3-B8F4EE362510}" srcOrd="0" destOrd="0" presId="urn:microsoft.com/office/officeart/2009/3/layout/HorizontalOrganizationChart"/>
    <dgm:cxn modelId="{A3A8C49B-0497-4FA4-8796-27951023A3AA}" srcId="{D965B679-4630-4D7D-BAC6-0B5D10F4798B}" destId="{684BBAEE-5E9C-4142-A628-6EE338E9173C}" srcOrd="0" destOrd="0" parTransId="{9EBC8934-A41F-46AD-ACE8-0396D6A42F17}" sibTransId="{4D1EE12E-1C76-40A3-BBC4-DDA4C2497AF3}"/>
    <dgm:cxn modelId="{086C505F-9DEC-4C6A-82EE-11E2D0663192}" type="presOf" srcId="{8A1D653D-CA05-45FD-AE81-001835F8C837}" destId="{9696F5B1-42B8-46B3-8ABB-4D249B48C75B}" srcOrd="1" destOrd="0" presId="urn:microsoft.com/office/officeart/2009/3/layout/HorizontalOrganizationChart"/>
    <dgm:cxn modelId="{0B6AE5EB-44A4-4926-B68D-1E0310DA4564}" srcId="{E7CD190E-B1F4-4170-93EF-481044FC0B39}" destId="{D965B679-4630-4D7D-BAC6-0B5D10F4798B}" srcOrd="0" destOrd="0" parTransId="{26E1BE80-584C-4C02-A20D-E004EBFEEEB8}" sibTransId="{8A780DF3-7973-4D4D-A94F-C4D2C086D6B7}"/>
    <dgm:cxn modelId="{1804BC13-34F4-452D-A815-E68D5AEDF9A3}" srcId="{FAF17A54-CFF2-46ED-BA2D-18E84711C713}" destId="{16C9AD81-F17D-41E8-B7CC-E00EF714EA07}" srcOrd="2" destOrd="0" parTransId="{98DC306E-3397-4F11-87CB-4CB4AA90EE4B}" sibTransId="{C55EB3DB-9562-43DB-A237-2D33BC3CE4A4}"/>
    <dgm:cxn modelId="{656F59AD-86DE-44B5-9E66-75DAFD1A11C4}" type="presOf" srcId="{37BE6118-83B1-4304-B15B-0A67C56893FE}" destId="{9E3889E8-43A1-4DB1-B4C5-82553CE5F830}" srcOrd="0" destOrd="0" presId="urn:microsoft.com/office/officeart/2009/3/layout/HorizontalOrganizationChart"/>
    <dgm:cxn modelId="{C21FD94D-021C-4EAA-B0DF-A5270565F20B}" type="presOf" srcId="{4E3AC355-3924-4D5F-850A-993602AD6260}" destId="{4AA8C627-E146-466A-9D4F-53B08BA786D1}" srcOrd="0" destOrd="0" presId="urn:microsoft.com/office/officeart/2009/3/layout/HorizontalOrganizationChart"/>
    <dgm:cxn modelId="{2B1743CD-8627-43DB-8249-5FE28E47A2C4}" srcId="{A1817BD2-BEF0-48B8-BD10-A38D177FCC7A}" destId="{E7CD190E-B1F4-4170-93EF-481044FC0B39}" srcOrd="0" destOrd="0" parTransId="{48A5F2B1-E43F-4FD7-8CE0-2681F039E31E}" sibTransId="{81DAB35E-A13B-496E-A303-B8495BE24B23}"/>
    <dgm:cxn modelId="{D8092667-421E-49B5-B426-CCA69C922FEC}" type="presOf" srcId="{C6D00CBE-1D50-4590-BD59-ADFF302FF5A4}" destId="{9A446A2F-AA96-45B0-9082-B0E964A1FF3C}" srcOrd="0" destOrd="0" presId="urn:microsoft.com/office/officeart/2009/3/layout/HorizontalOrganizationChart"/>
    <dgm:cxn modelId="{A3D99EB4-437B-4D72-BA64-27CDD6AE987F}" type="presOf" srcId="{AA3D7E42-B141-44C4-950E-46760F7F5BB9}" destId="{7C27DF16-2E29-496A-A993-70FD46882D6F}" srcOrd="1" destOrd="0" presId="urn:microsoft.com/office/officeart/2009/3/layout/HorizontalOrganizationChart"/>
    <dgm:cxn modelId="{E2A27392-8C0D-4A2F-9DCA-F6128C76D545}" type="presOf" srcId="{7E5258C9-3CE1-42D3-928B-44804C511AFA}" destId="{6919A741-78DB-49E3-A930-F21E2DCCE63B}" srcOrd="0" destOrd="0" presId="urn:microsoft.com/office/officeart/2009/3/layout/HorizontalOrganizationChart"/>
    <dgm:cxn modelId="{9ECDDFF0-E8FC-4A3B-AB40-FF5958657358}" type="presOf" srcId="{ECCF5F30-475B-4EA7-A6FD-57EF4BA3AA22}" destId="{A967B05C-5AC8-43B8-AE70-15B2C1EB58F2}" srcOrd="0" destOrd="0" presId="urn:microsoft.com/office/officeart/2009/3/layout/HorizontalOrganizationChart"/>
    <dgm:cxn modelId="{384C34DF-95E6-487B-8431-58B48639B05B}" type="presOf" srcId="{AFA3EB2D-3DAA-4BB9-8EF2-F44A7002F507}" destId="{87AB922C-8422-4CC4-9739-2F25847C1B3D}" srcOrd="0" destOrd="0" presId="urn:microsoft.com/office/officeart/2009/3/layout/HorizontalOrganizationChart"/>
    <dgm:cxn modelId="{1C8E7D74-0356-4EBC-9B8A-0B9880668135}" type="presOf" srcId="{DB709C88-C211-404C-8F1E-61C479FD3BBB}" destId="{9F4BA7E0-28FC-46E1-A293-272A386DBD91}" srcOrd="0" destOrd="0" presId="urn:microsoft.com/office/officeart/2009/3/layout/HorizontalOrganizationChart"/>
    <dgm:cxn modelId="{CBC8328E-4B27-4A98-B9BA-11D20D178777}" type="presOf" srcId="{684BBAEE-5E9C-4142-A628-6EE338E9173C}" destId="{CEA2529E-D041-46D7-96B3-8ACD75AD38B0}" srcOrd="1" destOrd="0" presId="urn:microsoft.com/office/officeart/2009/3/layout/HorizontalOrganizationChart"/>
    <dgm:cxn modelId="{FF96AF31-041D-4BB2-AE59-26031A43B603}" type="presOf" srcId="{15C2309B-5B7A-4444-A967-1CDAAB827471}" destId="{2B7C6B37-71BF-4270-A6C0-1C50874AD50C}" srcOrd="0" destOrd="0" presId="urn:microsoft.com/office/officeart/2009/3/layout/HorizontalOrganizationChart"/>
    <dgm:cxn modelId="{F0786BFB-075D-495A-9998-3F99141637E0}" type="presOf" srcId="{C6D00CBE-1D50-4590-BD59-ADFF302FF5A4}" destId="{0DF630A1-D475-4AC2-A41D-0E1B6F18070A}" srcOrd="1" destOrd="0" presId="urn:microsoft.com/office/officeart/2009/3/layout/HorizontalOrganizationChart"/>
    <dgm:cxn modelId="{24261655-F24C-47E4-A4F3-899A4A9559A1}" type="presOf" srcId="{6DA80116-53D5-4B30-A7AF-9AAA5827BC77}" destId="{6AE4A650-7D6E-470A-A16A-AFB0EF9A4873}" srcOrd="0" destOrd="0" presId="urn:microsoft.com/office/officeart/2009/3/layout/HorizontalOrganizationChart"/>
    <dgm:cxn modelId="{4FAC8587-16C7-418E-87D0-331A96868340}" type="presOf" srcId="{26E1BE80-584C-4C02-A20D-E004EBFEEEB8}" destId="{3751FBCB-C00D-480A-84A2-BF129D1C7051}" srcOrd="0" destOrd="0" presId="urn:microsoft.com/office/officeart/2009/3/layout/HorizontalOrganizationChart"/>
    <dgm:cxn modelId="{FC90BEF9-BC13-4F9E-92F6-1DE6059996A2}" type="presOf" srcId="{6403879B-E1FE-456F-8C38-E179145DED65}" destId="{C2943613-D798-4B43-BEDF-68BBB11A88D2}" srcOrd="1" destOrd="0" presId="urn:microsoft.com/office/officeart/2009/3/layout/HorizontalOrganizationChart"/>
    <dgm:cxn modelId="{F225CBE4-2187-4958-A3C3-37AAB9F224EE}" type="presOf" srcId="{AA3D7E42-B141-44C4-950E-46760F7F5BB9}" destId="{0826426B-3478-4A10-A310-D746CDCB426B}" srcOrd="0" destOrd="0" presId="urn:microsoft.com/office/officeart/2009/3/layout/HorizontalOrganizationChart"/>
    <dgm:cxn modelId="{778A8823-0AB5-4C88-8290-F9AA18F20DFA}" type="presOf" srcId="{16C9AD81-F17D-41E8-B7CC-E00EF714EA07}" destId="{7E302F4F-BB7E-4224-937C-492603BAA2D7}" srcOrd="1" destOrd="0" presId="urn:microsoft.com/office/officeart/2009/3/layout/HorizontalOrganizationChart"/>
    <dgm:cxn modelId="{EC25AAA0-E97D-4561-BAD6-F9286FFFAB62}" type="presOf" srcId="{E7CD190E-B1F4-4170-93EF-481044FC0B39}" destId="{943B529E-75DD-45D8-80B8-DA7904415194}" srcOrd="1" destOrd="0" presId="urn:microsoft.com/office/officeart/2009/3/layout/HorizontalOrganizationChart"/>
    <dgm:cxn modelId="{2732C546-527F-4C12-92A8-9073460E3477}" srcId="{8A1D653D-CA05-45FD-AE81-001835F8C837}" destId="{DB709C88-C211-404C-8F1E-61C479FD3BBB}" srcOrd="1" destOrd="0" parTransId="{AFA3EB2D-3DAA-4BB9-8EF2-F44A7002F507}" sibTransId="{F426EA10-A334-4EAA-BB1D-BB9E27DA98DC}"/>
    <dgm:cxn modelId="{65632B21-C2EF-411F-8DBA-D48CE914D1D1}" type="presOf" srcId="{0206517D-FD72-4267-8B60-989185AA410A}" destId="{83438283-6F45-4A3B-92D0-985C388B9306}" srcOrd="0" destOrd="0" presId="urn:microsoft.com/office/officeart/2009/3/layout/HorizontalOrganizationChart"/>
    <dgm:cxn modelId="{1A4EC874-2D83-426B-8BB5-278F3A270E8C}" srcId="{FAF17A54-CFF2-46ED-BA2D-18E84711C713}" destId="{8316CCD3-EBD9-44C6-AD88-6CACA36A8AB7}" srcOrd="0" destOrd="0" parTransId="{37BE6118-83B1-4304-B15B-0A67C56893FE}" sibTransId="{9C23CB8C-5C2D-422A-B037-1A0EA77D452A}"/>
    <dgm:cxn modelId="{D2CF2974-6913-4A6C-99DE-02A4587EE154}" srcId="{E7CD190E-B1F4-4170-93EF-481044FC0B39}" destId="{5C58032F-030F-4FAB-8DE2-59D01E7329FF}" srcOrd="1" destOrd="0" parTransId="{B76E7EA6-B588-4002-B9C2-E6BF4E7F5FA3}" sibTransId="{C53A2FFF-6DAB-4A0D-BA2C-8C118B823F8E}"/>
    <dgm:cxn modelId="{0054CB6F-B67F-4C90-B41D-2657D6D02988}" srcId="{D965B679-4630-4D7D-BAC6-0B5D10F4798B}" destId="{6403879B-E1FE-456F-8C38-E179145DED65}" srcOrd="1" destOrd="0" parTransId="{ECCF5F30-475B-4EA7-A6FD-57EF4BA3AA22}" sibTransId="{DE7FE88A-1B7D-4370-9551-C53A2DB19837}"/>
    <dgm:cxn modelId="{252EE973-88C0-4444-9C42-26077066C0FE}" type="presParOf" srcId="{E9EBB049-8070-4E9E-9A7B-A775173E49FC}" destId="{B17815E9-A9CB-4B85-B760-B799D23394BB}" srcOrd="0" destOrd="0" presId="urn:microsoft.com/office/officeart/2009/3/layout/HorizontalOrganizationChart"/>
    <dgm:cxn modelId="{26FAB1E9-6A4F-497D-8FCE-FFC76F4F5AB7}" type="presParOf" srcId="{B17815E9-A9CB-4B85-B760-B799D23394BB}" destId="{821E3530-30DD-4D8E-88E8-530794C23792}" srcOrd="0" destOrd="0" presId="urn:microsoft.com/office/officeart/2009/3/layout/HorizontalOrganizationChart"/>
    <dgm:cxn modelId="{2B136E95-322A-4A97-9642-242D896D27F1}" type="presParOf" srcId="{821E3530-30DD-4D8E-88E8-530794C23792}" destId="{1E7B7709-01B6-437F-A037-FB8F3598BDE2}" srcOrd="0" destOrd="0" presId="urn:microsoft.com/office/officeart/2009/3/layout/HorizontalOrganizationChart"/>
    <dgm:cxn modelId="{AE7DD305-356D-4CAA-B679-B6F234E563C0}" type="presParOf" srcId="{821E3530-30DD-4D8E-88E8-530794C23792}" destId="{943B529E-75DD-45D8-80B8-DA7904415194}" srcOrd="1" destOrd="0" presId="urn:microsoft.com/office/officeart/2009/3/layout/HorizontalOrganizationChart"/>
    <dgm:cxn modelId="{6F098FAC-D693-407E-B4AE-F3FC66ED5912}" type="presParOf" srcId="{B17815E9-A9CB-4B85-B760-B799D23394BB}" destId="{D70A9F9D-7219-4FB0-B1B9-E95CFCAEE873}" srcOrd="1" destOrd="0" presId="urn:microsoft.com/office/officeart/2009/3/layout/HorizontalOrganizationChart"/>
    <dgm:cxn modelId="{E9725AF8-52DF-4B12-9280-913021E3A1E1}" type="presParOf" srcId="{D70A9F9D-7219-4FB0-B1B9-E95CFCAEE873}" destId="{3751FBCB-C00D-480A-84A2-BF129D1C7051}" srcOrd="0" destOrd="0" presId="urn:microsoft.com/office/officeart/2009/3/layout/HorizontalOrganizationChart"/>
    <dgm:cxn modelId="{9084E7AD-E39E-49A8-82FC-E9FC44E7EFF9}" type="presParOf" srcId="{D70A9F9D-7219-4FB0-B1B9-E95CFCAEE873}" destId="{EDA728D1-AE71-493E-AE97-22A35FA1A886}" srcOrd="1" destOrd="0" presId="urn:microsoft.com/office/officeart/2009/3/layout/HorizontalOrganizationChart"/>
    <dgm:cxn modelId="{34A7D648-FFB7-4508-84D1-CE754BE0E830}" type="presParOf" srcId="{EDA728D1-AE71-493E-AE97-22A35FA1A886}" destId="{0E2F5BAC-2AF8-4DBF-AE25-B363E4004220}" srcOrd="0" destOrd="0" presId="urn:microsoft.com/office/officeart/2009/3/layout/HorizontalOrganizationChart"/>
    <dgm:cxn modelId="{8C954207-8230-44F0-B1CC-21F7FF719D81}" type="presParOf" srcId="{0E2F5BAC-2AF8-4DBF-AE25-B363E4004220}" destId="{B5916C47-0C21-4D18-932B-D05D7B17624C}" srcOrd="0" destOrd="0" presId="urn:microsoft.com/office/officeart/2009/3/layout/HorizontalOrganizationChart"/>
    <dgm:cxn modelId="{FACD52AB-B0D9-432F-8F2A-1369D1DB7163}" type="presParOf" srcId="{0E2F5BAC-2AF8-4DBF-AE25-B363E4004220}" destId="{DEEB1924-2404-4320-A135-417BFE65C5A5}" srcOrd="1" destOrd="0" presId="urn:microsoft.com/office/officeart/2009/3/layout/HorizontalOrganizationChart"/>
    <dgm:cxn modelId="{6EF1E5D3-EB43-4727-950A-D1A9C72B5BDD}" type="presParOf" srcId="{EDA728D1-AE71-493E-AE97-22A35FA1A886}" destId="{75590C4D-BBEE-4532-B89E-902715460D72}" srcOrd="1" destOrd="0" presId="urn:microsoft.com/office/officeart/2009/3/layout/HorizontalOrganizationChart"/>
    <dgm:cxn modelId="{59A16560-24D7-4313-92D9-50E0E7B3E370}" type="presParOf" srcId="{75590C4D-BBEE-4532-B89E-902715460D72}" destId="{E23EF0D2-B8BC-4B05-A1C0-0F33F515AC16}" srcOrd="0" destOrd="0" presId="urn:microsoft.com/office/officeart/2009/3/layout/HorizontalOrganizationChart"/>
    <dgm:cxn modelId="{DD92EF7B-8F85-4526-9DBE-D6EBD628237D}" type="presParOf" srcId="{75590C4D-BBEE-4532-B89E-902715460D72}" destId="{7E9BBFCD-FFD4-42CF-9AE3-889A259A5199}" srcOrd="1" destOrd="0" presId="urn:microsoft.com/office/officeart/2009/3/layout/HorizontalOrganizationChart"/>
    <dgm:cxn modelId="{DCEC1F99-621F-46C9-9E5F-0E6B8B441709}" type="presParOf" srcId="{7E9BBFCD-FFD4-42CF-9AE3-889A259A5199}" destId="{F22FB5F7-ECE5-4CAA-A2E8-51833388BB06}" srcOrd="0" destOrd="0" presId="urn:microsoft.com/office/officeart/2009/3/layout/HorizontalOrganizationChart"/>
    <dgm:cxn modelId="{B61E0603-FFE9-412E-B69E-1B2158C5CB6B}" type="presParOf" srcId="{F22FB5F7-ECE5-4CAA-A2E8-51833388BB06}" destId="{33922F49-2DE1-48CB-AF92-9A677A650212}" srcOrd="0" destOrd="0" presId="urn:microsoft.com/office/officeart/2009/3/layout/HorizontalOrganizationChart"/>
    <dgm:cxn modelId="{249E28DE-A445-417B-8FC0-F632297B6D05}" type="presParOf" srcId="{F22FB5F7-ECE5-4CAA-A2E8-51833388BB06}" destId="{CEA2529E-D041-46D7-96B3-8ACD75AD38B0}" srcOrd="1" destOrd="0" presId="urn:microsoft.com/office/officeart/2009/3/layout/HorizontalOrganizationChart"/>
    <dgm:cxn modelId="{55D948B4-72C1-4182-AE4C-43B967FA662C}" type="presParOf" srcId="{7E9BBFCD-FFD4-42CF-9AE3-889A259A5199}" destId="{3177E0B8-C997-4CCA-9D86-BC0C9FC160AC}" srcOrd="1" destOrd="0" presId="urn:microsoft.com/office/officeart/2009/3/layout/HorizontalOrganizationChart"/>
    <dgm:cxn modelId="{F7198CB4-A704-4E9F-9A5B-443C0CB4837E}" type="presParOf" srcId="{7E9BBFCD-FFD4-42CF-9AE3-889A259A5199}" destId="{29181869-4390-44E4-9E84-CC3BB2ACB204}" srcOrd="2" destOrd="0" presId="urn:microsoft.com/office/officeart/2009/3/layout/HorizontalOrganizationChart"/>
    <dgm:cxn modelId="{4229E9A7-F647-4CF2-9F8B-8F26A14CE3CB}" type="presParOf" srcId="{75590C4D-BBEE-4532-B89E-902715460D72}" destId="{A967B05C-5AC8-43B8-AE70-15B2C1EB58F2}" srcOrd="2" destOrd="0" presId="urn:microsoft.com/office/officeart/2009/3/layout/HorizontalOrganizationChart"/>
    <dgm:cxn modelId="{87FDC2F2-CE16-47A2-815B-878F2D819662}" type="presParOf" srcId="{75590C4D-BBEE-4532-B89E-902715460D72}" destId="{FA60142D-8AD0-407D-8401-3D51E9613033}" srcOrd="3" destOrd="0" presId="urn:microsoft.com/office/officeart/2009/3/layout/HorizontalOrganizationChart"/>
    <dgm:cxn modelId="{BF5B990F-8D31-4F7B-AA60-43CEBF221941}" type="presParOf" srcId="{FA60142D-8AD0-407D-8401-3D51E9613033}" destId="{3B33783B-0B08-4B4C-B9A9-FB92C8A07460}" srcOrd="0" destOrd="0" presId="urn:microsoft.com/office/officeart/2009/3/layout/HorizontalOrganizationChart"/>
    <dgm:cxn modelId="{57228FC9-8400-4E90-9CDE-932A81949521}" type="presParOf" srcId="{3B33783B-0B08-4B4C-B9A9-FB92C8A07460}" destId="{79B61EF7-A241-4E73-B1B4-D3DA6002327D}" srcOrd="0" destOrd="0" presId="urn:microsoft.com/office/officeart/2009/3/layout/HorizontalOrganizationChart"/>
    <dgm:cxn modelId="{19265E30-9364-4E85-B7FD-86B04FA21484}" type="presParOf" srcId="{3B33783B-0B08-4B4C-B9A9-FB92C8A07460}" destId="{C2943613-D798-4B43-BEDF-68BBB11A88D2}" srcOrd="1" destOrd="0" presId="urn:microsoft.com/office/officeart/2009/3/layout/HorizontalOrganizationChart"/>
    <dgm:cxn modelId="{84E92F46-9592-4EBB-8CE5-2FA35CB9EE3D}" type="presParOf" srcId="{FA60142D-8AD0-407D-8401-3D51E9613033}" destId="{DAA314A9-0DA7-4CE7-B336-9A1DCE2877B9}" srcOrd="1" destOrd="0" presId="urn:microsoft.com/office/officeart/2009/3/layout/HorizontalOrganizationChart"/>
    <dgm:cxn modelId="{9396DAA3-5A14-4024-8BDD-B1694B248832}" type="presParOf" srcId="{FA60142D-8AD0-407D-8401-3D51E9613033}" destId="{AE9ACEB0-EFBE-4917-9738-E0F8859E0C60}" srcOrd="2" destOrd="0" presId="urn:microsoft.com/office/officeart/2009/3/layout/HorizontalOrganizationChart"/>
    <dgm:cxn modelId="{8B80AEA2-C5A5-40F8-9B4D-FB9F5FC31CDC}" type="presParOf" srcId="{75590C4D-BBEE-4532-B89E-902715460D72}" destId="{A270970C-7DCF-4CD3-AB38-88BC41AA0C38}" srcOrd="4" destOrd="0" presId="urn:microsoft.com/office/officeart/2009/3/layout/HorizontalOrganizationChart"/>
    <dgm:cxn modelId="{23734674-9B30-47A7-85C7-70390EAE4BB4}" type="presParOf" srcId="{75590C4D-BBEE-4532-B89E-902715460D72}" destId="{0883DA6B-74EF-4E63-B003-A5D2D5BC9CFA}" srcOrd="5" destOrd="0" presId="urn:microsoft.com/office/officeart/2009/3/layout/HorizontalOrganizationChart"/>
    <dgm:cxn modelId="{9C9D5696-63E7-4973-B163-5EA0D0BF845D}" type="presParOf" srcId="{0883DA6B-74EF-4E63-B003-A5D2D5BC9CFA}" destId="{D5F3EE33-1B44-4508-BD44-D6192DECC9EB}" srcOrd="0" destOrd="0" presId="urn:microsoft.com/office/officeart/2009/3/layout/HorizontalOrganizationChart"/>
    <dgm:cxn modelId="{946E8EED-1B85-4E93-AD3E-076A02FBA99D}" type="presParOf" srcId="{D5F3EE33-1B44-4508-BD44-D6192DECC9EB}" destId="{2C584822-C6A6-4EA0-90B0-78B4191E5833}" srcOrd="0" destOrd="0" presId="urn:microsoft.com/office/officeart/2009/3/layout/HorizontalOrganizationChart"/>
    <dgm:cxn modelId="{58F67CBE-BD0D-4A1F-AEE9-27C644FF456C}" type="presParOf" srcId="{D5F3EE33-1B44-4508-BD44-D6192DECC9EB}" destId="{BFEB72F8-06F3-4CBD-8A8F-4B414B78A0E0}" srcOrd="1" destOrd="0" presId="urn:microsoft.com/office/officeart/2009/3/layout/HorizontalOrganizationChart"/>
    <dgm:cxn modelId="{4ADC2604-8F52-4013-ACEB-FC2BE6AA3DEC}" type="presParOf" srcId="{0883DA6B-74EF-4E63-B003-A5D2D5BC9CFA}" destId="{4A022801-0643-443B-A144-09B150B8ADBA}" srcOrd="1" destOrd="0" presId="urn:microsoft.com/office/officeart/2009/3/layout/HorizontalOrganizationChart"/>
    <dgm:cxn modelId="{DCA9F19F-EBF1-463F-9704-561F644C6003}" type="presParOf" srcId="{0883DA6B-74EF-4E63-B003-A5D2D5BC9CFA}" destId="{F705140F-6D5A-466D-8B30-975B5C066DB8}" srcOrd="2" destOrd="0" presId="urn:microsoft.com/office/officeart/2009/3/layout/HorizontalOrganizationChart"/>
    <dgm:cxn modelId="{F5E408F2-3FB2-4022-8BAE-7169DAE88F75}" type="presParOf" srcId="{EDA728D1-AE71-493E-AE97-22A35FA1A886}" destId="{B91E759C-6B9B-42BC-86BC-C4BDD8E31FFB}" srcOrd="2" destOrd="0" presId="urn:microsoft.com/office/officeart/2009/3/layout/HorizontalOrganizationChart"/>
    <dgm:cxn modelId="{27C01B0B-1ADC-4ACD-A4D4-7489B4939F46}" type="presParOf" srcId="{D70A9F9D-7219-4FB0-B1B9-E95CFCAEE873}" destId="{34B8EFD1-2420-43FA-B4EC-2A5C846B9524}" srcOrd="2" destOrd="0" presId="urn:microsoft.com/office/officeart/2009/3/layout/HorizontalOrganizationChart"/>
    <dgm:cxn modelId="{4A19F6D5-8040-41F9-A549-42F741E1B8B3}" type="presParOf" srcId="{D70A9F9D-7219-4FB0-B1B9-E95CFCAEE873}" destId="{B3F9611E-567D-4D12-96C8-93219C6BBE13}" srcOrd="3" destOrd="0" presId="urn:microsoft.com/office/officeart/2009/3/layout/HorizontalOrganizationChart"/>
    <dgm:cxn modelId="{FCBC9190-D1B4-48A9-B521-79A9B7F16399}" type="presParOf" srcId="{B3F9611E-567D-4D12-96C8-93219C6BBE13}" destId="{860B81E9-0BF0-462D-A0FF-08D6B4E88566}" srcOrd="0" destOrd="0" presId="urn:microsoft.com/office/officeart/2009/3/layout/HorizontalOrganizationChart"/>
    <dgm:cxn modelId="{4FF30C68-63F7-4395-8481-4435C2FE76BA}" type="presParOf" srcId="{860B81E9-0BF0-462D-A0FF-08D6B4E88566}" destId="{9F9DD316-3D77-486E-BCF7-26D074AD56FE}" srcOrd="0" destOrd="0" presId="urn:microsoft.com/office/officeart/2009/3/layout/HorizontalOrganizationChart"/>
    <dgm:cxn modelId="{B1E068C3-F290-47E2-B046-4D2EE46D48EC}" type="presParOf" srcId="{860B81E9-0BF0-462D-A0FF-08D6B4E88566}" destId="{3AA0C073-6CA0-48AC-AA05-AD9D28C096BD}" srcOrd="1" destOrd="0" presId="urn:microsoft.com/office/officeart/2009/3/layout/HorizontalOrganizationChart"/>
    <dgm:cxn modelId="{77876B59-1A75-41C7-B90C-86E5914097A8}" type="presParOf" srcId="{B3F9611E-567D-4D12-96C8-93219C6BBE13}" destId="{B137A31F-1DFE-4FB0-87C0-7AB6DEFD110F}" srcOrd="1" destOrd="0" presId="urn:microsoft.com/office/officeart/2009/3/layout/HorizontalOrganizationChart"/>
    <dgm:cxn modelId="{D83D0DD6-BD95-4D54-98A4-2E32C53B886D}" type="presParOf" srcId="{B137A31F-1DFE-4FB0-87C0-7AB6DEFD110F}" destId="{6AE4A650-7D6E-470A-A16A-AFB0EF9A4873}" srcOrd="0" destOrd="0" presId="urn:microsoft.com/office/officeart/2009/3/layout/HorizontalOrganizationChart"/>
    <dgm:cxn modelId="{BF9DF860-CC82-4572-927A-31DCF90EFE25}" type="presParOf" srcId="{B137A31F-1DFE-4FB0-87C0-7AB6DEFD110F}" destId="{5BD50939-32F0-4A4F-BC99-F14DE3AF5368}" srcOrd="1" destOrd="0" presId="urn:microsoft.com/office/officeart/2009/3/layout/HorizontalOrganizationChart"/>
    <dgm:cxn modelId="{ADB91D14-DA08-4056-B232-29B6B267850D}" type="presParOf" srcId="{5BD50939-32F0-4A4F-BC99-F14DE3AF5368}" destId="{33A090E5-8862-4936-8300-4517B6DA8F34}" srcOrd="0" destOrd="0" presId="urn:microsoft.com/office/officeart/2009/3/layout/HorizontalOrganizationChart"/>
    <dgm:cxn modelId="{DEE1F244-40CE-4F35-937D-A12DA044E43C}" type="presParOf" srcId="{33A090E5-8862-4936-8300-4517B6DA8F34}" destId="{664DB7D0-4904-4DA8-AB90-E18B6261BDC8}" srcOrd="0" destOrd="0" presId="urn:microsoft.com/office/officeart/2009/3/layout/HorizontalOrganizationChart"/>
    <dgm:cxn modelId="{03C49E27-0F3E-4DD7-9658-C0F1DAF4E958}" type="presParOf" srcId="{33A090E5-8862-4936-8300-4517B6DA8F34}" destId="{B1328A06-687F-4E36-83A9-96F33C1C1606}" srcOrd="1" destOrd="0" presId="urn:microsoft.com/office/officeart/2009/3/layout/HorizontalOrganizationChart"/>
    <dgm:cxn modelId="{A1B33E52-8501-408B-9222-DA2CA54C9697}" type="presParOf" srcId="{5BD50939-32F0-4A4F-BC99-F14DE3AF5368}" destId="{0824EA54-1655-441E-9030-ABDD9CD5DD65}" srcOrd="1" destOrd="0" presId="urn:microsoft.com/office/officeart/2009/3/layout/HorizontalOrganizationChart"/>
    <dgm:cxn modelId="{473C8A77-3B07-42FF-B02C-53FC1D4F883E}" type="presParOf" srcId="{0824EA54-1655-441E-9030-ABDD9CD5DD65}" destId="{9E3889E8-43A1-4DB1-B4C5-82553CE5F830}" srcOrd="0" destOrd="0" presId="urn:microsoft.com/office/officeart/2009/3/layout/HorizontalOrganizationChart"/>
    <dgm:cxn modelId="{410091A4-5961-4D58-9DD3-C7A0BAD19E6A}" type="presParOf" srcId="{0824EA54-1655-441E-9030-ABDD9CD5DD65}" destId="{39BE69FF-01EC-4598-9623-8A4B4488871A}" srcOrd="1" destOrd="0" presId="urn:microsoft.com/office/officeart/2009/3/layout/HorizontalOrganizationChart"/>
    <dgm:cxn modelId="{3321898F-0176-4024-B2A1-45878A0CFD79}" type="presParOf" srcId="{39BE69FF-01EC-4598-9623-8A4B4488871A}" destId="{1232AEA5-04A2-4122-9214-3EB962B30AF4}" srcOrd="0" destOrd="0" presId="urn:microsoft.com/office/officeart/2009/3/layout/HorizontalOrganizationChart"/>
    <dgm:cxn modelId="{22D450BD-F0A2-46ED-93C4-9D1E51A0AA72}" type="presParOf" srcId="{1232AEA5-04A2-4122-9214-3EB962B30AF4}" destId="{36464910-035E-4755-B752-1D4DC5EA1804}" srcOrd="0" destOrd="0" presId="urn:microsoft.com/office/officeart/2009/3/layout/HorizontalOrganizationChart"/>
    <dgm:cxn modelId="{F2805216-9DBF-4B4F-A1EA-06EBCA03CF4C}" type="presParOf" srcId="{1232AEA5-04A2-4122-9214-3EB962B30AF4}" destId="{0E8AD7C5-5B31-4632-83AB-AAE4C12EA001}" srcOrd="1" destOrd="0" presId="urn:microsoft.com/office/officeart/2009/3/layout/HorizontalOrganizationChart"/>
    <dgm:cxn modelId="{D787BFA5-AFA6-4AF2-8584-CDFB22CD5FD0}" type="presParOf" srcId="{39BE69FF-01EC-4598-9623-8A4B4488871A}" destId="{A2DACD7C-A689-4ED9-B4A1-9EAEFD316BFC}" srcOrd="1" destOrd="0" presId="urn:microsoft.com/office/officeart/2009/3/layout/HorizontalOrganizationChart"/>
    <dgm:cxn modelId="{2CF07386-8833-4F96-9971-26AF7B50277E}" type="presParOf" srcId="{39BE69FF-01EC-4598-9623-8A4B4488871A}" destId="{91C99177-3C7C-4355-9DDC-4E521226801B}" srcOrd="2" destOrd="0" presId="urn:microsoft.com/office/officeart/2009/3/layout/HorizontalOrganizationChart"/>
    <dgm:cxn modelId="{D8754F6B-FF42-4622-8C92-99CAE9DD406D}" type="presParOf" srcId="{0824EA54-1655-441E-9030-ABDD9CD5DD65}" destId="{2B7C6B37-71BF-4270-A6C0-1C50874AD50C}" srcOrd="2" destOrd="0" presId="urn:microsoft.com/office/officeart/2009/3/layout/HorizontalOrganizationChart"/>
    <dgm:cxn modelId="{05DAF644-D845-41F3-BB65-8AC7C6473B5C}" type="presParOf" srcId="{0824EA54-1655-441E-9030-ABDD9CD5DD65}" destId="{7C15C1C2-B19A-4CB5-8EA9-8CD70BBB0C69}" srcOrd="3" destOrd="0" presId="urn:microsoft.com/office/officeart/2009/3/layout/HorizontalOrganizationChart"/>
    <dgm:cxn modelId="{37F4EF13-F6F6-41B2-A1FA-E1761F9D36CD}" type="presParOf" srcId="{7C15C1C2-B19A-4CB5-8EA9-8CD70BBB0C69}" destId="{D99D7B15-530D-4437-B4B7-161E54725FEA}" srcOrd="0" destOrd="0" presId="urn:microsoft.com/office/officeart/2009/3/layout/HorizontalOrganizationChart"/>
    <dgm:cxn modelId="{4EBFCFF3-F931-46C4-B44A-085E49DB7A59}" type="presParOf" srcId="{D99D7B15-530D-4437-B4B7-161E54725FEA}" destId="{9A446A2F-AA96-45B0-9082-B0E964A1FF3C}" srcOrd="0" destOrd="0" presId="urn:microsoft.com/office/officeart/2009/3/layout/HorizontalOrganizationChart"/>
    <dgm:cxn modelId="{2EF0165D-F857-4389-80EB-5CF320EC9FC4}" type="presParOf" srcId="{D99D7B15-530D-4437-B4B7-161E54725FEA}" destId="{0DF630A1-D475-4AC2-A41D-0E1B6F18070A}" srcOrd="1" destOrd="0" presId="urn:microsoft.com/office/officeart/2009/3/layout/HorizontalOrganizationChart"/>
    <dgm:cxn modelId="{B55F7AAE-8258-44F9-B878-76483473B270}" type="presParOf" srcId="{7C15C1C2-B19A-4CB5-8EA9-8CD70BBB0C69}" destId="{CBEDA719-A046-4ECA-8B3B-80E43A28FAF0}" srcOrd="1" destOrd="0" presId="urn:microsoft.com/office/officeart/2009/3/layout/HorizontalOrganizationChart"/>
    <dgm:cxn modelId="{6C4F03B6-C6D3-4426-ADF2-5CB456C6343A}" type="presParOf" srcId="{7C15C1C2-B19A-4CB5-8EA9-8CD70BBB0C69}" destId="{8C1F9C3F-3C82-4373-A692-ABD61A83CF21}" srcOrd="2" destOrd="0" presId="urn:microsoft.com/office/officeart/2009/3/layout/HorizontalOrganizationChart"/>
    <dgm:cxn modelId="{4ED6A882-E29D-4B0D-9D18-C663B3548D6D}" type="presParOf" srcId="{0824EA54-1655-441E-9030-ABDD9CD5DD65}" destId="{766B9B3F-D566-414A-8C53-9356A2CFBE82}" srcOrd="4" destOrd="0" presId="urn:microsoft.com/office/officeart/2009/3/layout/HorizontalOrganizationChart"/>
    <dgm:cxn modelId="{D48CE585-AD91-4B08-9014-C5DB163E31AE}" type="presParOf" srcId="{0824EA54-1655-441E-9030-ABDD9CD5DD65}" destId="{7CEBC862-4142-4988-9E76-2B248A6A0F89}" srcOrd="5" destOrd="0" presId="urn:microsoft.com/office/officeart/2009/3/layout/HorizontalOrganizationChart"/>
    <dgm:cxn modelId="{1D40E3F7-C7B3-49BF-81BA-4126CB0A1682}" type="presParOf" srcId="{7CEBC862-4142-4988-9E76-2B248A6A0F89}" destId="{6D4D4A8C-80EC-4D4A-A687-3CB8085AD039}" srcOrd="0" destOrd="0" presId="urn:microsoft.com/office/officeart/2009/3/layout/HorizontalOrganizationChart"/>
    <dgm:cxn modelId="{6ADDFB68-399C-4BDD-A7A7-F03F428FE1F7}" type="presParOf" srcId="{6D4D4A8C-80EC-4D4A-A687-3CB8085AD039}" destId="{96668970-E892-4DF7-B0A1-333083B95570}" srcOrd="0" destOrd="0" presId="urn:microsoft.com/office/officeart/2009/3/layout/HorizontalOrganizationChart"/>
    <dgm:cxn modelId="{4A3A994C-5B84-4EA0-8898-D4352CE24EDA}" type="presParOf" srcId="{6D4D4A8C-80EC-4D4A-A687-3CB8085AD039}" destId="{7E302F4F-BB7E-4224-937C-492603BAA2D7}" srcOrd="1" destOrd="0" presId="urn:microsoft.com/office/officeart/2009/3/layout/HorizontalOrganizationChart"/>
    <dgm:cxn modelId="{5F189551-FC13-4BA0-AB7D-07508EC2A6D3}" type="presParOf" srcId="{7CEBC862-4142-4988-9E76-2B248A6A0F89}" destId="{4D009B13-1372-45C6-A8AB-91A2AFDF04F8}" srcOrd="1" destOrd="0" presId="urn:microsoft.com/office/officeart/2009/3/layout/HorizontalOrganizationChart"/>
    <dgm:cxn modelId="{114322E2-ACD7-4A05-B27F-C2161EEC01FD}" type="presParOf" srcId="{7CEBC862-4142-4988-9E76-2B248A6A0F89}" destId="{C3FDB4B4-C5F9-408A-9126-D80F6CC7EDB0}" srcOrd="2" destOrd="0" presId="urn:microsoft.com/office/officeart/2009/3/layout/HorizontalOrganizationChart"/>
    <dgm:cxn modelId="{1A311A13-A2B2-44E7-B735-778F07D0581E}" type="presParOf" srcId="{5BD50939-32F0-4A4F-BC99-F14DE3AF5368}" destId="{AC43011C-95F1-4211-97D9-045A6460C2BD}" srcOrd="2" destOrd="0" presId="urn:microsoft.com/office/officeart/2009/3/layout/HorizontalOrganizationChart"/>
    <dgm:cxn modelId="{E51FF065-939F-4BDE-88A0-6F9F4C35F9E8}" type="presParOf" srcId="{B137A31F-1DFE-4FB0-87C0-7AB6DEFD110F}" destId="{803866A7-5F99-46CD-B2CE-A1FC2C3A82B9}" srcOrd="2" destOrd="0" presId="urn:microsoft.com/office/officeart/2009/3/layout/HorizontalOrganizationChart"/>
    <dgm:cxn modelId="{3EEBF1AA-63CB-44DF-9C08-299293519B44}" type="presParOf" srcId="{B137A31F-1DFE-4FB0-87C0-7AB6DEFD110F}" destId="{F31829E3-9A1D-4046-92D3-86D64B721B62}" srcOrd="3" destOrd="0" presId="urn:microsoft.com/office/officeart/2009/3/layout/HorizontalOrganizationChart"/>
    <dgm:cxn modelId="{737819CF-20DB-47BC-97A8-9C96C1021A9F}" type="presParOf" srcId="{F31829E3-9A1D-4046-92D3-86D64B721B62}" destId="{923F47E8-3B3B-4FE0-BF4F-4ABEC410F04C}" srcOrd="0" destOrd="0" presId="urn:microsoft.com/office/officeart/2009/3/layout/HorizontalOrganizationChart"/>
    <dgm:cxn modelId="{34C6DADE-9371-474A-8409-C04B9094B666}" type="presParOf" srcId="{923F47E8-3B3B-4FE0-BF4F-4ABEC410F04C}" destId="{4ABEAC41-0209-4CEC-92D3-B8F4EE362510}" srcOrd="0" destOrd="0" presId="urn:microsoft.com/office/officeart/2009/3/layout/HorizontalOrganizationChart"/>
    <dgm:cxn modelId="{74555EF3-1BE1-45F8-B542-804BECD5807F}" type="presParOf" srcId="{923F47E8-3B3B-4FE0-BF4F-4ABEC410F04C}" destId="{9696F5B1-42B8-46B3-8ABB-4D249B48C75B}" srcOrd="1" destOrd="0" presId="urn:microsoft.com/office/officeart/2009/3/layout/HorizontalOrganizationChart"/>
    <dgm:cxn modelId="{3BC17095-9C3A-4CAF-8FE1-D9952DA8F961}" type="presParOf" srcId="{F31829E3-9A1D-4046-92D3-86D64B721B62}" destId="{104AC296-03B8-46B8-82D7-231CB3290782}" srcOrd="1" destOrd="0" presId="urn:microsoft.com/office/officeart/2009/3/layout/HorizontalOrganizationChart"/>
    <dgm:cxn modelId="{DADACAC6-5582-4FC0-88AA-3906337491C9}" type="presParOf" srcId="{104AC296-03B8-46B8-82D7-231CB3290782}" destId="{4AA8C627-E146-466A-9D4F-53B08BA786D1}" srcOrd="0" destOrd="0" presId="urn:microsoft.com/office/officeart/2009/3/layout/HorizontalOrganizationChart"/>
    <dgm:cxn modelId="{2E08FEAC-5315-4CAA-A969-192200F8CD67}" type="presParOf" srcId="{104AC296-03B8-46B8-82D7-231CB3290782}" destId="{15CB2675-1666-4109-A2DF-3BF07A94669E}" srcOrd="1" destOrd="0" presId="urn:microsoft.com/office/officeart/2009/3/layout/HorizontalOrganizationChart"/>
    <dgm:cxn modelId="{DD70F26F-7770-4761-A988-F91226CF5182}" type="presParOf" srcId="{15CB2675-1666-4109-A2DF-3BF07A94669E}" destId="{A202B68E-6BD2-4E44-9ECA-EC12341CE1EB}" srcOrd="0" destOrd="0" presId="urn:microsoft.com/office/officeart/2009/3/layout/HorizontalOrganizationChart"/>
    <dgm:cxn modelId="{C8DD4594-623B-4B2B-8D65-D22891D7D41E}" type="presParOf" srcId="{A202B68E-6BD2-4E44-9ECA-EC12341CE1EB}" destId="{0826426B-3478-4A10-A310-D746CDCB426B}" srcOrd="0" destOrd="0" presId="urn:microsoft.com/office/officeart/2009/3/layout/HorizontalOrganizationChart"/>
    <dgm:cxn modelId="{AFD69BC1-1D39-430D-836A-22B628A12A72}" type="presParOf" srcId="{A202B68E-6BD2-4E44-9ECA-EC12341CE1EB}" destId="{7C27DF16-2E29-496A-A993-70FD46882D6F}" srcOrd="1" destOrd="0" presId="urn:microsoft.com/office/officeart/2009/3/layout/HorizontalOrganizationChart"/>
    <dgm:cxn modelId="{BE9506DC-F377-4C5E-A3FA-4DA671F0120D}" type="presParOf" srcId="{15CB2675-1666-4109-A2DF-3BF07A94669E}" destId="{9F09B925-C87E-458E-90D1-8F4899673E30}" srcOrd="1" destOrd="0" presId="urn:microsoft.com/office/officeart/2009/3/layout/HorizontalOrganizationChart"/>
    <dgm:cxn modelId="{11BD4582-6286-4BC7-9A97-C87B1E913339}" type="presParOf" srcId="{15CB2675-1666-4109-A2DF-3BF07A94669E}" destId="{21E94E9F-0268-4355-8C60-387611C9651A}" srcOrd="2" destOrd="0" presId="urn:microsoft.com/office/officeart/2009/3/layout/HorizontalOrganizationChart"/>
    <dgm:cxn modelId="{31889C33-DB39-46D7-A65D-22CACE74BA59}" type="presParOf" srcId="{104AC296-03B8-46B8-82D7-231CB3290782}" destId="{87AB922C-8422-4CC4-9739-2F25847C1B3D}" srcOrd="2" destOrd="0" presId="urn:microsoft.com/office/officeart/2009/3/layout/HorizontalOrganizationChart"/>
    <dgm:cxn modelId="{EFD67F9B-EE57-47FB-A742-F7ED62E8D053}" type="presParOf" srcId="{104AC296-03B8-46B8-82D7-231CB3290782}" destId="{A2E506DF-1B0C-45FF-8C86-0E048E6ADFD8}" srcOrd="3" destOrd="0" presId="urn:microsoft.com/office/officeart/2009/3/layout/HorizontalOrganizationChart"/>
    <dgm:cxn modelId="{DDCD5D18-DD91-45B8-8004-9922051592FA}" type="presParOf" srcId="{A2E506DF-1B0C-45FF-8C86-0E048E6ADFD8}" destId="{E04C727F-EB43-48AD-8B8C-20EF7CFE1C9A}" srcOrd="0" destOrd="0" presId="urn:microsoft.com/office/officeart/2009/3/layout/HorizontalOrganizationChart"/>
    <dgm:cxn modelId="{1D94CD9D-8C7F-4880-B56B-99536D13AB61}" type="presParOf" srcId="{E04C727F-EB43-48AD-8B8C-20EF7CFE1C9A}" destId="{9F4BA7E0-28FC-46E1-A293-272A386DBD91}" srcOrd="0" destOrd="0" presId="urn:microsoft.com/office/officeart/2009/3/layout/HorizontalOrganizationChart"/>
    <dgm:cxn modelId="{15666030-1F23-4412-8A18-BD21DF0A8ADD}" type="presParOf" srcId="{E04C727F-EB43-48AD-8B8C-20EF7CFE1C9A}" destId="{E11A57D9-1CA8-4CC7-B389-6870A8A8745F}" srcOrd="1" destOrd="0" presId="urn:microsoft.com/office/officeart/2009/3/layout/HorizontalOrganizationChart"/>
    <dgm:cxn modelId="{CD695B56-5D4B-46B1-ABFA-7D4BC21F56FE}" type="presParOf" srcId="{A2E506DF-1B0C-45FF-8C86-0E048E6ADFD8}" destId="{67DAF0B4-4908-49B3-83F8-55E1E6B24536}" srcOrd="1" destOrd="0" presId="urn:microsoft.com/office/officeart/2009/3/layout/HorizontalOrganizationChart"/>
    <dgm:cxn modelId="{9143CE40-CF5C-40E0-A371-6850B929FBB5}" type="presParOf" srcId="{A2E506DF-1B0C-45FF-8C86-0E048E6ADFD8}" destId="{8325E4B6-35D7-403A-BFE1-F8A3ACA49F36}" srcOrd="2" destOrd="0" presId="urn:microsoft.com/office/officeart/2009/3/layout/HorizontalOrganizationChart"/>
    <dgm:cxn modelId="{96434BEE-6046-4B24-8A7E-F60735004BB0}" type="presParOf" srcId="{F31829E3-9A1D-4046-92D3-86D64B721B62}" destId="{10999DF4-A435-437C-8DAA-4213EBABA0C0}" srcOrd="2" destOrd="0" presId="urn:microsoft.com/office/officeart/2009/3/layout/HorizontalOrganizationChart"/>
    <dgm:cxn modelId="{DBBB46DF-8F9C-4F7A-8619-875041E84E2E}" type="presParOf" srcId="{B3F9611E-567D-4D12-96C8-93219C6BBE13}" destId="{C68CEF17-B382-40E3-9046-467B4983A49E}" srcOrd="2" destOrd="0" presId="urn:microsoft.com/office/officeart/2009/3/layout/HorizontalOrganizationChart"/>
    <dgm:cxn modelId="{324F66E3-2E42-46CD-8290-C1913A0B8BB4}" type="presParOf" srcId="{D70A9F9D-7219-4FB0-B1B9-E95CFCAEE873}" destId="{6919A741-78DB-49E3-A930-F21E2DCCE63B}" srcOrd="4" destOrd="0" presId="urn:microsoft.com/office/officeart/2009/3/layout/HorizontalOrganizationChart"/>
    <dgm:cxn modelId="{DCCA1E83-4488-42DB-8186-5D4F2FE8A3CD}" type="presParOf" srcId="{D70A9F9D-7219-4FB0-B1B9-E95CFCAEE873}" destId="{BE4C1C42-99DB-407A-A335-B6F6C26CE39A}" srcOrd="5" destOrd="0" presId="urn:microsoft.com/office/officeart/2009/3/layout/HorizontalOrganizationChart"/>
    <dgm:cxn modelId="{E8BB584E-88CD-4ED5-9B98-70D38B6C1DCB}" type="presParOf" srcId="{BE4C1C42-99DB-407A-A335-B6F6C26CE39A}" destId="{4F002958-30A8-4F4F-B92C-24BB37968252}" srcOrd="0" destOrd="0" presId="urn:microsoft.com/office/officeart/2009/3/layout/HorizontalOrganizationChart"/>
    <dgm:cxn modelId="{3096A9A1-5554-409E-BF9D-0A757601CE40}" type="presParOf" srcId="{4F002958-30A8-4F4F-B92C-24BB37968252}" destId="{83438283-6F45-4A3B-92D0-985C388B9306}" srcOrd="0" destOrd="0" presId="urn:microsoft.com/office/officeart/2009/3/layout/HorizontalOrganizationChart"/>
    <dgm:cxn modelId="{421A6370-7B04-41FE-AF4C-4936BAD17A9E}" type="presParOf" srcId="{4F002958-30A8-4F4F-B92C-24BB37968252}" destId="{A7480C2F-F5FE-425A-9B39-FBEBCEF74C1D}" srcOrd="1" destOrd="0" presId="urn:microsoft.com/office/officeart/2009/3/layout/HorizontalOrganizationChart"/>
    <dgm:cxn modelId="{46139549-D6E8-4593-A1CF-CB5F512DC191}" type="presParOf" srcId="{BE4C1C42-99DB-407A-A335-B6F6C26CE39A}" destId="{416FC8D9-DDFA-4274-9F73-DF6898590A7D}" srcOrd="1" destOrd="0" presId="urn:microsoft.com/office/officeart/2009/3/layout/HorizontalOrganizationChart"/>
    <dgm:cxn modelId="{A9165A22-D7E9-4001-821A-B0677B8F6885}" type="presParOf" srcId="{BE4C1C42-99DB-407A-A335-B6F6C26CE39A}" destId="{1BE7EA97-B019-41AA-B1E5-432EB5C97A3A}" srcOrd="2" destOrd="0" presId="urn:microsoft.com/office/officeart/2009/3/layout/HorizontalOrganizationChart"/>
    <dgm:cxn modelId="{53E2A1BF-5E9C-4776-AA4D-83984F4A41CA}" type="presParOf" srcId="{B17815E9-A9CB-4B85-B760-B799D23394BB}" destId="{68AA4A62-1EA1-4E73-8F0B-3CEC5563EA6A}"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100.xml><?xml version="1.0" encoding="utf-8"?>
<dgm:dataModel xmlns:dgm="http://schemas.openxmlformats.org/drawingml/2006/diagram" xmlns:a="http://schemas.openxmlformats.org/drawingml/2006/main">
  <dgm:ptLst>
    <dgm:pt modelId="{947E0AB8-B064-4156-9041-F85215764047}" type="doc">
      <dgm:prSet loTypeId="urn:microsoft.com/office/officeart/2009/3/layout/PlusandMinus" loCatId="relationship" qsTypeId="urn:microsoft.com/office/officeart/2005/8/quickstyle/simple1" qsCatId="simple" csTypeId="urn:microsoft.com/office/officeart/2005/8/colors/colorful1#2" csCatId="colorful" phldr="1"/>
      <dgm:spPr/>
      <dgm:t>
        <a:bodyPr/>
        <a:lstStyle/>
        <a:p>
          <a:endParaRPr lang="fr-FR"/>
        </a:p>
      </dgm:t>
    </dgm:pt>
    <dgm:pt modelId="{CF0C8141-F0BA-4B89-B641-C1584064FA11}">
      <dgm:prSet phldrT="[Texte]" custT="1"/>
      <dgm:spPr>
        <a:solidFill>
          <a:srgbClr val="FFFF00"/>
        </a:solidFill>
      </dgm:spPr>
      <dgm:t>
        <a:bodyPr/>
        <a:lstStyle/>
        <a:p>
          <a:pPr rtl="1"/>
          <a:r>
            <a:rPr lang="ar-TN" sz="3600" b="1" dirty="0">
              <a:latin typeface="Times New Roman" pitchFamily="18" charset="0"/>
              <a:cs typeface="Times New Roman" pitchFamily="18" charset="0"/>
            </a:rPr>
            <a:t>الصّحّة (= </a:t>
          </a:r>
          <a:r>
            <a:rPr lang="ar-TN" sz="3600" b="1" dirty="0" smtClean="0">
              <a:latin typeface="Times New Roman" pitchFamily="18" charset="0"/>
              <a:cs typeface="Times New Roman" pitchFamily="18" charset="0"/>
            </a:rPr>
            <a:t>التّطابق </a:t>
          </a:r>
          <a:r>
            <a:rPr lang="ar-TN" sz="3600" b="1" dirty="0">
              <a:latin typeface="Times New Roman" pitchFamily="18" charset="0"/>
              <a:cs typeface="Times New Roman" pitchFamily="18" charset="0"/>
            </a:rPr>
            <a:t>مع </a:t>
          </a:r>
          <a:r>
            <a:rPr lang="ar-TN" sz="3600" b="1" dirty="0" smtClean="0">
              <a:latin typeface="Times New Roman" pitchFamily="18" charset="0"/>
              <a:cs typeface="Times New Roman" pitchFamily="18" charset="0"/>
            </a:rPr>
            <a:t>المأمور به)</a:t>
          </a:r>
          <a:endParaRPr lang="ar-TN" sz="3600" b="1" dirty="0">
            <a:latin typeface="Times New Roman" pitchFamily="18" charset="0"/>
            <a:cs typeface="Times New Roman" pitchFamily="18" charset="0"/>
          </a:endParaRPr>
        </a:p>
        <a:p>
          <a:pPr rtl="1"/>
          <a:endParaRPr lang="ar-TN" sz="3600" b="1" dirty="0">
            <a:latin typeface="Times New Roman" pitchFamily="18" charset="0"/>
            <a:cs typeface="Times New Roman" pitchFamily="18" charset="0"/>
          </a:endParaRPr>
        </a:p>
        <a:p>
          <a:pPr rtl="1"/>
          <a:r>
            <a:rPr lang="ar-TN" sz="3600" b="1" dirty="0">
              <a:latin typeface="Times New Roman" pitchFamily="18" charset="0"/>
              <a:cs typeface="Times New Roman" pitchFamily="18" charset="0"/>
            </a:rPr>
            <a:t>لازم الصّحّة (= ترتّب الآثار)</a:t>
          </a:r>
          <a:endParaRPr lang="fr-FR" sz="3600" b="1" dirty="0">
            <a:latin typeface="Times New Roman" pitchFamily="18" charset="0"/>
            <a:cs typeface="Times New Roman" pitchFamily="18" charset="0"/>
          </a:endParaRPr>
        </a:p>
      </dgm:t>
    </dgm:pt>
    <dgm:pt modelId="{60FE3533-D493-41CF-83FF-1C781E7567EF}" type="parTrans" cxnId="{21D035F0-74E8-464C-9F6D-6BE5A9E8C037}">
      <dgm:prSet/>
      <dgm:spPr/>
      <dgm:t>
        <a:bodyPr/>
        <a:lstStyle/>
        <a:p>
          <a:endParaRPr lang="fr-FR"/>
        </a:p>
      </dgm:t>
    </dgm:pt>
    <dgm:pt modelId="{43049D2E-6F0F-4C61-ACFE-54FE8F66FB2E}" type="sibTrans" cxnId="{21D035F0-74E8-464C-9F6D-6BE5A9E8C037}">
      <dgm:prSet/>
      <dgm:spPr/>
      <dgm:t>
        <a:bodyPr/>
        <a:lstStyle/>
        <a:p>
          <a:endParaRPr lang="fr-FR"/>
        </a:p>
      </dgm:t>
    </dgm:pt>
    <dgm:pt modelId="{E28FBE73-6490-42B5-8132-8A37BD6DEA09}">
      <dgm:prSet phldrT="[Texte]" custT="1"/>
      <dgm:spPr>
        <a:solidFill>
          <a:schemeClr val="accent6">
            <a:lumMod val="20000"/>
            <a:lumOff val="80000"/>
          </a:schemeClr>
        </a:solidFill>
      </dgm:spPr>
      <dgm:t>
        <a:bodyPr/>
        <a:lstStyle/>
        <a:p>
          <a:pPr rtl="1"/>
          <a:r>
            <a:rPr lang="ar-TN" sz="3600" b="1" dirty="0">
              <a:latin typeface="Times New Roman" pitchFamily="18" charset="0"/>
              <a:cs typeface="Times New Roman" pitchFamily="18" charset="0"/>
            </a:rPr>
            <a:t>البطلان </a:t>
          </a:r>
          <a:r>
            <a:rPr lang="ar-TN" sz="3600" b="1" dirty="0" smtClean="0">
              <a:latin typeface="Times New Roman" pitchFamily="18" charset="0"/>
              <a:cs typeface="Times New Roman" pitchFamily="18" charset="0"/>
            </a:rPr>
            <a:t>(</a:t>
          </a:r>
          <a:r>
            <a:rPr lang="fr-FR" sz="3600" b="1" dirty="0" smtClean="0">
              <a:latin typeface="Times New Roman" pitchFamily="18" charset="0"/>
              <a:cs typeface="Times New Roman" pitchFamily="18" charset="0"/>
            </a:rPr>
            <a:t>= </a:t>
          </a:r>
          <a:r>
            <a:rPr lang="ar-TN" sz="3600" b="1" dirty="0" smtClean="0">
              <a:latin typeface="Times New Roman" pitchFamily="18" charset="0"/>
              <a:cs typeface="Times New Roman" pitchFamily="18" charset="0"/>
            </a:rPr>
            <a:t>عدم </a:t>
          </a:r>
          <a:r>
            <a:rPr lang="ar-TN" sz="3600" b="1" dirty="0">
              <a:latin typeface="Times New Roman" pitchFamily="18" charset="0"/>
              <a:cs typeface="Times New Roman" pitchFamily="18" charset="0"/>
            </a:rPr>
            <a:t>التّطابق مع </a:t>
          </a:r>
          <a:r>
            <a:rPr lang="ar-TN" sz="3600" b="1" dirty="0" smtClean="0">
              <a:latin typeface="Times New Roman" pitchFamily="18" charset="0"/>
              <a:cs typeface="Times New Roman" pitchFamily="18" charset="0"/>
            </a:rPr>
            <a:t>المأمور به)</a:t>
          </a:r>
          <a:endParaRPr lang="ar-TN" sz="3600" b="1" dirty="0">
            <a:latin typeface="Times New Roman" pitchFamily="18" charset="0"/>
            <a:cs typeface="Times New Roman" pitchFamily="18" charset="0"/>
          </a:endParaRPr>
        </a:p>
        <a:p>
          <a:pPr rtl="1"/>
          <a:r>
            <a:rPr lang="ar-TN" sz="3600" b="1" dirty="0" smtClean="0">
              <a:latin typeface="Times New Roman" pitchFamily="18" charset="0"/>
              <a:cs typeface="Times New Roman" pitchFamily="18" charset="0"/>
            </a:rPr>
            <a:t>لازم </a:t>
          </a:r>
          <a:r>
            <a:rPr lang="ar-TN" sz="3600" b="1" dirty="0">
              <a:latin typeface="Times New Roman" pitchFamily="18" charset="0"/>
              <a:cs typeface="Times New Roman" pitchFamily="18" charset="0"/>
            </a:rPr>
            <a:t>البطلان </a:t>
          </a:r>
          <a:r>
            <a:rPr lang="ar-TN" sz="3600" b="1" dirty="0" smtClean="0">
              <a:latin typeface="Times New Roman" pitchFamily="18" charset="0"/>
              <a:cs typeface="Times New Roman" pitchFamily="18" charset="0"/>
            </a:rPr>
            <a:t>(</a:t>
          </a:r>
          <a:r>
            <a:rPr lang="fr-FR" sz="3600" b="1" dirty="0" smtClean="0">
              <a:latin typeface="Times New Roman" pitchFamily="18" charset="0"/>
              <a:cs typeface="Times New Roman" pitchFamily="18" charset="0"/>
            </a:rPr>
            <a:t>= </a:t>
          </a:r>
          <a:r>
            <a:rPr lang="ar-TN" sz="3600" b="1" dirty="0" smtClean="0">
              <a:latin typeface="Times New Roman" pitchFamily="18" charset="0"/>
              <a:cs typeface="Times New Roman" pitchFamily="18" charset="0"/>
            </a:rPr>
            <a:t>عدم </a:t>
          </a:r>
          <a:r>
            <a:rPr lang="ar-TN" sz="3600" b="1" dirty="0">
              <a:latin typeface="Times New Roman" pitchFamily="18" charset="0"/>
              <a:cs typeface="Times New Roman" pitchFamily="18" charset="0"/>
            </a:rPr>
            <a:t>ترتّب الآثار)</a:t>
          </a:r>
          <a:endParaRPr lang="fr-FR" sz="3600" b="1" dirty="0">
            <a:latin typeface="Times New Roman" pitchFamily="18" charset="0"/>
            <a:cs typeface="Times New Roman" pitchFamily="18" charset="0"/>
          </a:endParaRPr>
        </a:p>
      </dgm:t>
    </dgm:pt>
    <dgm:pt modelId="{A30D1E1C-7C56-4878-A972-0F5B923E524D}" type="parTrans" cxnId="{5F15A155-50C1-4CC4-9388-391D94A48A49}">
      <dgm:prSet/>
      <dgm:spPr/>
      <dgm:t>
        <a:bodyPr/>
        <a:lstStyle/>
        <a:p>
          <a:endParaRPr lang="fr-FR"/>
        </a:p>
      </dgm:t>
    </dgm:pt>
    <dgm:pt modelId="{5FE79A92-F736-4FE5-A743-8665F5863E6D}" type="sibTrans" cxnId="{5F15A155-50C1-4CC4-9388-391D94A48A49}">
      <dgm:prSet/>
      <dgm:spPr/>
      <dgm:t>
        <a:bodyPr/>
        <a:lstStyle/>
        <a:p>
          <a:endParaRPr lang="fr-FR"/>
        </a:p>
      </dgm:t>
    </dgm:pt>
    <dgm:pt modelId="{8D6C855A-85ED-4416-A4FC-D74D37A941DE}" type="pres">
      <dgm:prSet presAssocID="{947E0AB8-B064-4156-9041-F85215764047}" presName="Name0" presStyleCnt="0">
        <dgm:presLayoutVars>
          <dgm:chMax val="2"/>
          <dgm:chPref val="2"/>
          <dgm:dir val="rev"/>
          <dgm:animOne/>
          <dgm:resizeHandles val="exact"/>
        </dgm:presLayoutVars>
      </dgm:prSet>
      <dgm:spPr/>
      <dgm:t>
        <a:bodyPr/>
        <a:lstStyle/>
        <a:p>
          <a:endParaRPr lang="fr-FR"/>
        </a:p>
      </dgm:t>
    </dgm:pt>
    <dgm:pt modelId="{C3A87D8A-14D7-495F-BD5B-1947E1C4CE94}" type="pres">
      <dgm:prSet presAssocID="{947E0AB8-B064-4156-9041-F85215764047}" presName="Background" presStyleLbl="bgImgPlace1" presStyleIdx="0" presStyleCnt="1"/>
      <dgm:spPr/>
    </dgm:pt>
    <dgm:pt modelId="{F4FE9CE1-3DB3-41CC-94AF-9D1ACAEE71C6}" type="pres">
      <dgm:prSet presAssocID="{947E0AB8-B064-4156-9041-F85215764047}" presName="ParentText1" presStyleLbl="revTx" presStyleIdx="0" presStyleCnt="2" custScaleY="105116">
        <dgm:presLayoutVars>
          <dgm:chMax val="0"/>
          <dgm:chPref val="0"/>
          <dgm:bulletEnabled val="1"/>
        </dgm:presLayoutVars>
      </dgm:prSet>
      <dgm:spPr/>
      <dgm:t>
        <a:bodyPr/>
        <a:lstStyle/>
        <a:p>
          <a:endParaRPr lang="fr-FR"/>
        </a:p>
      </dgm:t>
    </dgm:pt>
    <dgm:pt modelId="{52172588-610C-4A0E-BDD9-90F041122D43}" type="pres">
      <dgm:prSet presAssocID="{947E0AB8-B064-4156-9041-F85215764047}" presName="ParentText2" presStyleLbl="revTx" presStyleIdx="1" presStyleCnt="2">
        <dgm:presLayoutVars>
          <dgm:chMax val="0"/>
          <dgm:chPref val="0"/>
          <dgm:bulletEnabled val="1"/>
        </dgm:presLayoutVars>
      </dgm:prSet>
      <dgm:spPr/>
      <dgm:t>
        <a:bodyPr/>
        <a:lstStyle/>
        <a:p>
          <a:endParaRPr lang="fr-FR"/>
        </a:p>
      </dgm:t>
    </dgm:pt>
    <dgm:pt modelId="{A61AFDCC-ED08-4F10-8C24-528BF186D6C4}" type="pres">
      <dgm:prSet presAssocID="{947E0AB8-B064-4156-9041-F85215764047}" presName="Plus" presStyleLbl="alignNode1" presStyleIdx="0" presStyleCnt="2"/>
      <dgm:spPr>
        <a:solidFill>
          <a:srgbClr val="FF0000"/>
        </a:solidFill>
      </dgm:spPr>
      <dgm:t>
        <a:bodyPr/>
        <a:lstStyle/>
        <a:p>
          <a:endParaRPr lang="fr-FR"/>
        </a:p>
      </dgm:t>
    </dgm:pt>
    <dgm:pt modelId="{D2E1578A-A750-4470-A194-3AC9ABA44AA7}" type="pres">
      <dgm:prSet presAssocID="{947E0AB8-B064-4156-9041-F85215764047}" presName="Minus" presStyleLbl="alignNode1" presStyleIdx="1" presStyleCnt="2"/>
      <dgm:spPr>
        <a:solidFill>
          <a:srgbClr val="FF0000"/>
        </a:solidFill>
      </dgm:spPr>
      <dgm:t>
        <a:bodyPr/>
        <a:lstStyle/>
        <a:p>
          <a:endParaRPr lang="fr-FR"/>
        </a:p>
      </dgm:t>
    </dgm:pt>
    <dgm:pt modelId="{13A15079-2040-4E3D-B9BC-4A2EA5B0D196}" type="pres">
      <dgm:prSet presAssocID="{947E0AB8-B064-4156-9041-F85215764047}" presName="Divider" presStyleLbl="parChTrans1D1" presStyleIdx="0" presStyleCnt="1"/>
      <dgm:spPr/>
    </dgm:pt>
  </dgm:ptLst>
  <dgm:cxnLst>
    <dgm:cxn modelId="{6A0AC113-F35E-43E1-A764-32D54C693B12}" type="presOf" srcId="{CF0C8141-F0BA-4B89-B641-C1584064FA11}" destId="{F4FE9CE1-3DB3-41CC-94AF-9D1ACAEE71C6}" srcOrd="0" destOrd="0" presId="urn:microsoft.com/office/officeart/2009/3/layout/PlusandMinus"/>
    <dgm:cxn modelId="{F42CFFAC-B318-42A1-8103-29C7BD679310}" type="presOf" srcId="{947E0AB8-B064-4156-9041-F85215764047}" destId="{8D6C855A-85ED-4416-A4FC-D74D37A941DE}" srcOrd="0" destOrd="0" presId="urn:microsoft.com/office/officeart/2009/3/layout/PlusandMinus"/>
    <dgm:cxn modelId="{B4A47441-3EA3-465A-8CA3-E7D154779F71}" type="presOf" srcId="{E28FBE73-6490-42B5-8132-8A37BD6DEA09}" destId="{52172588-610C-4A0E-BDD9-90F041122D43}" srcOrd="0" destOrd="0" presId="urn:microsoft.com/office/officeart/2009/3/layout/PlusandMinus"/>
    <dgm:cxn modelId="{5F15A155-50C1-4CC4-9388-391D94A48A49}" srcId="{947E0AB8-B064-4156-9041-F85215764047}" destId="{E28FBE73-6490-42B5-8132-8A37BD6DEA09}" srcOrd="1" destOrd="0" parTransId="{A30D1E1C-7C56-4878-A972-0F5B923E524D}" sibTransId="{5FE79A92-F736-4FE5-A743-8665F5863E6D}"/>
    <dgm:cxn modelId="{21D035F0-74E8-464C-9F6D-6BE5A9E8C037}" srcId="{947E0AB8-B064-4156-9041-F85215764047}" destId="{CF0C8141-F0BA-4B89-B641-C1584064FA11}" srcOrd="0" destOrd="0" parTransId="{60FE3533-D493-41CF-83FF-1C781E7567EF}" sibTransId="{43049D2E-6F0F-4C61-ACFE-54FE8F66FB2E}"/>
    <dgm:cxn modelId="{FD0A85F3-37F4-441E-9D2F-D90868059A94}" type="presParOf" srcId="{8D6C855A-85ED-4416-A4FC-D74D37A941DE}" destId="{C3A87D8A-14D7-495F-BD5B-1947E1C4CE94}" srcOrd="0" destOrd="0" presId="urn:microsoft.com/office/officeart/2009/3/layout/PlusandMinus"/>
    <dgm:cxn modelId="{84507F29-5412-4229-AD90-0129A305FBF3}" type="presParOf" srcId="{8D6C855A-85ED-4416-A4FC-D74D37A941DE}" destId="{F4FE9CE1-3DB3-41CC-94AF-9D1ACAEE71C6}" srcOrd="1" destOrd="0" presId="urn:microsoft.com/office/officeart/2009/3/layout/PlusandMinus"/>
    <dgm:cxn modelId="{CF5C6E54-6094-452E-81E3-22885CF5FC2C}" type="presParOf" srcId="{8D6C855A-85ED-4416-A4FC-D74D37A941DE}" destId="{52172588-610C-4A0E-BDD9-90F041122D43}" srcOrd="2" destOrd="0" presId="urn:microsoft.com/office/officeart/2009/3/layout/PlusandMinus"/>
    <dgm:cxn modelId="{730DCC17-80CD-4118-946C-22FCD86C140B}" type="presParOf" srcId="{8D6C855A-85ED-4416-A4FC-D74D37A941DE}" destId="{A61AFDCC-ED08-4F10-8C24-528BF186D6C4}" srcOrd="3" destOrd="0" presId="urn:microsoft.com/office/officeart/2009/3/layout/PlusandMinus"/>
    <dgm:cxn modelId="{60A10FC6-AAB3-4CEB-853D-CAFA59801FF9}" type="presParOf" srcId="{8D6C855A-85ED-4416-A4FC-D74D37A941DE}" destId="{D2E1578A-A750-4470-A194-3AC9ABA44AA7}" srcOrd="4" destOrd="0" presId="urn:microsoft.com/office/officeart/2009/3/layout/PlusandMinus"/>
    <dgm:cxn modelId="{F7430B7E-CAA0-4C18-A83C-3DA89DB63031}" type="presParOf" srcId="{8D6C855A-85ED-4416-A4FC-D74D37A941DE}" destId="{13A15079-2040-4E3D-B9BC-4A2EA5B0D196}" srcOrd="5" destOrd="0" presId="urn:microsoft.com/office/officeart/2009/3/layout/PlusandMinus"/>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101.xml><?xml version="1.0" encoding="utf-8"?>
<dgm:dataModel xmlns:dgm="http://schemas.openxmlformats.org/drawingml/2006/diagram" xmlns:a="http://schemas.openxmlformats.org/drawingml/2006/main">
  <dgm:ptLst>
    <dgm:pt modelId="{AA59F891-6FD7-4DA3-ADB2-A86A32DE9721}" type="doc">
      <dgm:prSet loTypeId="urn:microsoft.com/office/officeart/2009/3/layout/HorizontalOrganizationChart" loCatId="hierarchy" qsTypeId="urn:microsoft.com/office/officeart/2005/8/quickstyle/simple3" qsCatId="simple" csTypeId="urn:microsoft.com/office/officeart/2005/8/colors/colorful5" csCatId="colorful" phldr="1"/>
      <dgm:spPr/>
      <dgm:t>
        <a:bodyPr/>
        <a:lstStyle/>
        <a:p>
          <a:endParaRPr lang="fr-FR"/>
        </a:p>
      </dgm:t>
    </dgm:pt>
    <dgm:pt modelId="{AF96C3B0-627F-4A1C-B035-A9A8532F1893}">
      <dgm:prSet phldrT="[Texte]" custT="1"/>
      <dgm:spPr>
        <a:solidFill>
          <a:srgbClr val="92D050"/>
        </a:solidFill>
      </dgm:spPr>
      <dgm:t>
        <a:bodyPr/>
        <a:lstStyle/>
        <a:p>
          <a:pPr rtl="1"/>
          <a:r>
            <a:rPr lang="ar-TN" sz="2400" b="1" dirty="0" smtClean="0"/>
            <a:t>الرّخصة</a:t>
          </a:r>
          <a:endParaRPr lang="fr-FR" sz="2400" b="1" dirty="0"/>
        </a:p>
      </dgm:t>
    </dgm:pt>
    <dgm:pt modelId="{45AD7EE4-DEC1-481E-BA64-16BD1EB1B86F}" type="parTrans" cxnId="{78EC97F1-9AB8-40C7-94F0-F20A152295D3}">
      <dgm:prSet/>
      <dgm:spPr/>
      <dgm:t>
        <a:bodyPr/>
        <a:lstStyle/>
        <a:p>
          <a:endParaRPr lang="fr-FR"/>
        </a:p>
      </dgm:t>
    </dgm:pt>
    <dgm:pt modelId="{4B18A656-B448-46EB-B238-929141C3948D}" type="sibTrans" cxnId="{78EC97F1-9AB8-40C7-94F0-F20A152295D3}">
      <dgm:prSet/>
      <dgm:spPr/>
      <dgm:t>
        <a:bodyPr/>
        <a:lstStyle/>
        <a:p>
          <a:endParaRPr lang="fr-FR"/>
        </a:p>
      </dgm:t>
    </dgm:pt>
    <dgm:pt modelId="{D3E38F3B-9FE7-4F80-83E8-6D20EE2A6D05}">
      <dgm:prSet phldrT="[Texte]" custT="1"/>
      <dgm:spPr>
        <a:solidFill>
          <a:schemeClr val="accent6">
            <a:lumMod val="20000"/>
            <a:lumOff val="80000"/>
          </a:schemeClr>
        </a:solidFill>
      </dgm:spPr>
      <dgm:t>
        <a:bodyPr/>
        <a:lstStyle/>
        <a:p>
          <a:r>
            <a:rPr lang="ar-TN" sz="2400" b="1" dirty="0" smtClean="0"/>
            <a:t>تبديل حكم تكليفيّ</a:t>
          </a:r>
          <a:endParaRPr lang="fr-FR" sz="2400" b="1" dirty="0"/>
        </a:p>
      </dgm:t>
    </dgm:pt>
    <dgm:pt modelId="{FE9B5F4B-476F-4B38-B7C2-B387F68501AD}" type="parTrans" cxnId="{87C26710-1D31-4181-82A9-00F5AAAEDD01}">
      <dgm:prSet/>
      <dgm:spPr/>
      <dgm:t>
        <a:bodyPr/>
        <a:lstStyle/>
        <a:p>
          <a:endParaRPr lang="fr-FR" sz="2400" b="1"/>
        </a:p>
      </dgm:t>
    </dgm:pt>
    <dgm:pt modelId="{D211345A-9ECE-4E14-B784-2FB5155D66AF}" type="sibTrans" cxnId="{87C26710-1D31-4181-82A9-00F5AAAEDD01}">
      <dgm:prSet/>
      <dgm:spPr/>
      <dgm:t>
        <a:bodyPr/>
        <a:lstStyle/>
        <a:p>
          <a:endParaRPr lang="fr-FR"/>
        </a:p>
      </dgm:t>
    </dgm:pt>
    <dgm:pt modelId="{00B156A8-A826-4DD7-9598-10B425DB3B45}">
      <dgm:prSet phldrT="[Texte]" custT="1"/>
      <dgm:spPr>
        <a:solidFill>
          <a:schemeClr val="accent6">
            <a:lumMod val="20000"/>
            <a:lumOff val="80000"/>
          </a:schemeClr>
        </a:solidFill>
      </dgm:spPr>
      <dgm:t>
        <a:bodyPr/>
        <a:lstStyle/>
        <a:p>
          <a:pPr rtl="1"/>
          <a:r>
            <a:rPr lang="ar-TN" sz="2400" b="1" dirty="0" smtClean="0"/>
            <a:t>تبديل حكم وضعيّ</a:t>
          </a:r>
          <a:endParaRPr lang="fr-FR" sz="2400" b="1" dirty="0"/>
        </a:p>
      </dgm:t>
    </dgm:pt>
    <dgm:pt modelId="{6E605F8C-50EF-4A37-9AC0-5C0F119FA55F}" type="parTrans" cxnId="{5B67592F-1EC7-47F8-8104-136A70575F16}">
      <dgm:prSet/>
      <dgm:spPr/>
      <dgm:t>
        <a:bodyPr/>
        <a:lstStyle/>
        <a:p>
          <a:endParaRPr lang="fr-FR" sz="2400" b="1"/>
        </a:p>
      </dgm:t>
    </dgm:pt>
    <dgm:pt modelId="{03E8CA20-7258-43D9-BA99-9B4243BF7A51}" type="sibTrans" cxnId="{5B67592F-1EC7-47F8-8104-136A70575F16}">
      <dgm:prSet/>
      <dgm:spPr/>
      <dgm:t>
        <a:bodyPr/>
        <a:lstStyle/>
        <a:p>
          <a:endParaRPr lang="fr-FR"/>
        </a:p>
      </dgm:t>
    </dgm:pt>
    <dgm:pt modelId="{D28E58F9-F333-4195-B8DD-75CF50664E2F}">
      <dgm:prSet custT="1"/>
      <dgm:spPr>
        <a:solidFill>
          <a:schemeClr val="accent1">
            <a:lumMod val="20000"/>
            <a:lumOff val="80000"/>
          </a:schemeClr>
        </a:solidFill>
      </dgm:spPr>
      <dgm:t>
        <a:bodyPr/>
        <a:lstStyle/>
        <a:p>
          <a:r>
            <a:rPr lang="ar-TN" sz="2400" b="1" dirty="0" smtClean="0"/>
            <a:t>تبديل المحرّم إلى ...</a:t>
          </a:r>
          <a:endParaRPr lang="fr-FR" sz="2400" b="1" dirty="0"/>
        </a:p>
      </dgm:t>
    </dgm:pt>
    <dgm:pt modelId="{EB65D72B-C1EC-4A61-B2EF-21892F190939}" type="parTrans" cxnId="{CA5F7A4D-69ED-4189-BE6F-96AE01BB820E}">
      <dgm:prSet/>
      <dgm:spPr/>
      <dgm:t>
        <a:bodyPr/>
        <a:lstStyle/>
        <a:p>
          <a:endParaRPr lang="fr-FR" sz="2400" b="1"/>
        </a:p>
      </dgm:t>
    </dgm:pt>
    <dgm:pt modelId="{783BA906-83EF-4D70-B480-14EA10BFCF0F}" type="sibTrans" cxnId="{CA5F7A4D-69ED-4189-BE6F-96AE01BB820E}">
      <dgm:prSet/>
      <dgm:spPr/>
      <dgm:t>
        <a:bodyPr/>
        <a:lstStyle/>
        <a:p>
          <a:endParaRPr lang="fr-FR"/>
        </a:p>
      </dgm:t>
    </dgm:pt>
    <dgm:pt modelId="{20371097-0B29-4003-B6F5-E888478810CD}">
      <dgm:prSet custT="1"/>
      <dgm:spPr>
        <a:solidFill>
          <a:schemeClr val="accent1">
            <a:lumMod val="20000"/>
            <a:lumOff val="80000"/>
          </a:schemeClr>
        </a:solidFill>
      </dgm:spPr>
      <dgm:t>
        <a:bodyPr/>
        <a:lstStyle/>
        <a:p>
          <a:r>
            <a:rPr lang="ar-TN" sz="2400" b="1" dirty="0" smtClean="0"/>
            <a:t>تبديل الواجب</a:t>
          </a:r>
          <a:endParaRPr lang="fr-FR" sz="2400" b="1" dirty="0"/>
        </a:p>
      </dgm:t>
    </dgm:pt>
    <dgm:pt modelId="{E0DF2124-7C6B-4DB5-B9DA-6A966C987F63}" type="parTrans" cxnId="{C66810B6-7C31-4FF7-AA28-FBE8F018A119}">
      <dgm:prSet/>
      <dgm:spPr/>
      <dgm:t>
        <a:bodyPr/>
        <a:lstStyle/>
        <a:p>
          <a:endParaRPr lang="fr-FR" sz="2400" b="1"/>
        </a:p>
      </dgm:t>
    </dgm:pt>
    <dgm:pt modelId="{FF392FEF-F688-4ADF-ACAA-8975F8DF32F4}" type="sibTrans" cxnId="{C66810B6-7C31-4FF7-AA28-FBE8F018A119}">
      <dgm:prSet/>
      <dgm:spPr/>
      <dgm:t>
        <a:bodyPr/>
        <a:lstStyle/>
        <a:p>
          <a:endParaRPr lang="fr-FR"/>
        </a:p>
      </dgm:t>
    </dgm:pt>
    <dgm:pt modelId="{816F2B68-E4E4-440D-A809-A3387E8767B0}">
      <dgm:prSet custT="1"/>
      <dgm:spPr>
        <a:solidFill>
          <a:schemeClr val="accent3">
            <a:lumMod val="20000"/>
            <a:lumOff val="80000"/>
          </a:schemeClr>
        </a:solidFill>
      </dgm:spPr>
      <dgm:t>
        <a:bodyPr/>
        <a:lstStyle/>
        <a:p>
          <a:r>
            <a:rPr lang="ar-TN" sz="2400" b="1" dirty="0" smtClean="0"/>
            <a:t>مباح</a:t>
          </a:r>
          <a:endParaRPr lang="fr-FR" sz="2400" b="1" dirty="0"/>
        </a:p>
      </dgm:t>
    </dgm:pt>
    <dgm:pt modelId="{270A1250-3D2C-4BFB-9B17-05F532B53D3D}" type="parTrans" cxnId="{D3BE8FBE-29A6-480F-B898-0FC0B58447C3}">
      <dgm:prSet/>
      <dgm:spPr/>
      <dgm:t>
        <a:bodyPr/>
        <a:lstStyle/>
        <a:p>
          <a:endParaRPr lang="fr-FR" sz="2400" b="1"/>
        </a:p>
      </dgm:t>
    </dgm:pt>
    <dgm:pt modelId="{02DA1B36-B110-4ED6-942A-FEF57720E299}" type="sibTrans" cxnId="{D3BE8FBE-29A6-480F-B898-0FC0B58447C3}">
      <dgm:prSet/>
      <dgm:spPr/>
      <dgm:t>
        <a:bodyPr/>
        <a:lstStyle/>
        <a:p>
          <a:endParaRPr lang="fr-FR"/>
        </a:p>
      </dgm:t>
    </dgm:pt>
    <dgm:pt modelId="{F35AE90F-735D-40E6-88FE-FC03E7D4BC66}">
      <dgm:prSet custT="1"/>
      <dgm:spPr>
        <a:solidFill>
          <a:schemeClr val="accent3">
            <a:lumMod val="20000"/>
            <a:lumOff val="80000"/>
          </a:schemeClr>
        </a:solidFill>
      </dgm:spPr>
      <dgm:t>
        <a:bodyPr/>
        <a:lstStyle/>
        <a:p>
          <a:r>
            <a:rPr lang="ar-TN" sz="2400" b="1" dirty="0" smtClean="0"/>
            <a:t>واجب</a:t>
          </a:r>
          <a:endParaRPr lang="fr-FR" sz="2400" b="1" dirty="0"/>
        </a:p>
      </dgm:t>
    </dgm:pt>
    <dgm:pt modelId="{D3AE4BD6-636B-4B81-8AE6-23EB25B03DB5}" type="parTrans" cxnId="{BE2EC8B9-9F2E-4820-A0A1-3CA5D68FE124}">
      <dgm:prSet/>
      <dgm:spPr/>
      <dgm:t>
        <a:bodyPr/>
        <a:lstStyle/>
        <a:p>
          <a:endParaRPr lang="fr-FR" sz="2400" b="1"/>
        </a:p>
      </dgm:t>
    </dgm:pt>
    <dgm:pt modelId="{5FD5BFDE-C8FD-4C5C-93B0-F26428D0D430}" type="sibTrans" cxnId="{BE2EC8B9-9F2E-4820-A0A1-3CA5D68FE124}">
      <dgm:prSet/>
      <dgm:spPr/>
      <dgm:t>
        <a:bodyPr/>
        <a:lstStyle/>
        <a:p>
          <a:endParaRPr lang="fr-FR"/>
        </a:p>
      </dgm:t>
    </dgm:pt>
    <dgm:pt modelId="{48118C9E-6FEE-4E88-9E7B-8088EABB39D5}">
      <dgm:prSet custT="1"/>
      <dgm:spPr>
        <a:solidFill>
          <a:schemeClr val="accent1">
            <a:lumMod val="20000"/>
            <a:lumOff val="80000"/>
          </a:schemeClr>
        </a:solidFill>
      </dgm:spPr>
      <dgm:t>
        <a:bodyPr/>
        <a:lstStyle/>
        <a:p>
          <a:pPr rtl="1"/>
          <a:r>
            <a:rPr lang="ar-TN" sz="2400" b="1" dirty="0" smtClean="0"/>
            <a:t>في ذاته إلى ...</a:t>
          </a:r>
          <a:endParaRPr lang="fr-FR" sz="2400" b="1" dirty="0"/>
        </a:p>
      </dgm:t>
    </dgm:pt>
    <dgm:pt modelId="{B9C93EF0-9E24-44C2-9897-94A06AA981B2}" type="parTrans" cxnId="{0E6B349B-4698-40BE-AC0B-67C31CA33A33}">
      <dgm:prSet/>
      <dgm:spPr/>
      <dgm:t>
        <a:bodyPr/>
        <a:lstStyle/>
        <a:p>
          <a:endParaRPr lang="fr-FR" sz="2400" b="1"/>
        </a:p>
      </dgm:t>
    </dgm:pt>
    <dgm:pt modelId="{09C7838E-21B3-4940-8273-73C6F1FDE3C3}" type="sibTrans" cxnId="{0E6B349B-4698-40BE-AC0B-67C31CA33A33}">
      <dgm:prSet/>
      <dgm:spPr/>
      <dgm:t>
        <a:bodyPr/>
        <a:lstStyle/>
        <a:p>
          <a:endParaRPr lang="fr-FR"/>
        </a:p>
      </dgm:t>
    </dgm:pt>
    <dgm:pt modelId="{FA4F4629-CC90-4678-B9D3-085CC042F8FF}">
      <dgm:prSet custT="1"/>
      <dgm:spPr>
        <a:solidFill>
          <a:schemeClr val="accent1">
            <a:lumMod val="20000"/>
            <a:lumOff val="80000"/>
          </a:schemeClr>
        </a:solidFill>
      </dgm:spPr>
      <dgm:t>
        <a:bodyPr/>
        <a:lstStyle/>
        <a:p>
          <a:pPr rtl="1"/>
          <a:r>
            <a:rPr lang="ar-TN" sz="2400" b="1" dirty="0" smtClean="0"/>
            <a:t>في كمّه (الإنقاص منه)</a:t>
          </a:r>
          <a:endParaRPr lang="fr-FR" sz="2400" b="1" dirty="0"/>
        </a:p>
      </dgm:t>
    </dgm:pt>
    <dgm:pt modelId="{EA260DC6-F0E8-42FE-A78C-5A3FDD0FDAC2}" type="parTrans" cxnId="{79617A72-A6FE-408F-B881-128DE402FF07}">
      <dgm:prSet/>
      <dgm:spPr/>
      <dgm:t>
        <a:bodyPr/>
        <a:lstStyle/>
        <a:p>
          <a:endParaRPr lang="fr-FR" sz="2400" b="1"/>
        </a:p>
      </dgm:t>
    </dgm:pt>
    <dgm:pt modelId="{AEBD3EED-D671-4B75-806E-6D910B3AC4FD}" type="sibTrans" cxnId="{79617A72-A6FE-408F-B881-128DE402FF07}">
      <dgm:prSet/>
      <dgm:spPr/>
      <dgm:t>
        <a:bodyPr/>
        <a:lstStyle/>
        <a:p>
          <a:endParaRPr lang="fr-FR"/>
        </a:p>
      </dgm:t>
    </dgm:pt>
    <dgm:pt modelId="{ED253AD4-D94D-4513-852C-6CCB5D6F3C0F}">
      <dgm:prSet custT="1"/>
      <dgm:spPr>
        <a:solidFill>
          <a:schemeClr val="accent3">
            <a:lumMod val="20000"/>
            <a:lumOff val="80000"/>
          </a:schemeClr>
        </a:solidFill>
      </dgm:spPr>
      <dgm:t>
        <a:bodyPr/>
        <a:lstStyle/>
        <a:p>
          <a:r>
            <a:rPr lang="ar-TN" sz="2400" b="1" dirty="0" smtClean="0"/>
            <a:t>مباح</a:t>
          </a:r>
          <a:endParaRPr lang="fr-FR" sz="2400" b="1" dirty="0"/>
        </a:p>
      </dgm:t>
    </dgm:pt>
    <dgm:pt modelId="{ABD3C0C4-892A-43AF-858A-CF0B54D5C05D}" type="parTrans" cxnId="{3985331F-3A64-4A26-BED4-C621826DA166}">
      <dgm:prSet/>
      <dgm:spPr/>
      <dgm:t>
        <a:bodyPr/>
        <a:lstStyle/>
        <a:p>
          <a:endParaRPr lang="fr-FR" sz="2400" b="1"/>
        </a:p>
      </dgm:t>
    </dgm:pt>
    <dgm:pt modelId="{1EA88579-8B9A-4AFC-B113-A5C126991E70}" type="sibTrans" cxnId="{3985331F-3A64-4A26-BED4-C621826DA166}">
      <dgm:prSet/>
      <dgm:spPr/>
      <dgm:t>
        <a:bodyPr/>
        <a:lstStyle/>
        <a:p>
          <a:endParaRPr lang="fr-FR"/>
        </a:p>
      </dgm:t>
    </dgm:pt>
    <dgm:pt modelId="{1CE4DF75-8B58-4BAA-AA83-F755082DA607}">
      <dgm:prSet custT="1"/>
      <dgm:spPr>
        <a:solidFill>
          <a:schemeClr val="accent3">
            <a:lumMod val="20000"/>
            <a:lumOff val="80000"/>
          </a:schemeClr>
        </a:solidFill>
      </dgm:spPr>
      <dgm:t>
        <a:bodyPr/>
        <a:lstStyle/>
        <a:p>
          <a:r>
            <a:rPr lang="ar-TN" sz="2400" b="1" dirty="0" smtClean="0"/>
            <a:t>محرّم</a:t>
          </a:r>
          <a:endParaRPr lang="fr-FR" sz="2400" b="1" dirty="0"/>
        </a:p>
      </dgm:t>
    </dgm:pt>
    <dgm:pt modelId="{AD71F1F1-9847-4E78-ABEC-776DAF97338C}" type="parTrans" cxnId="{D8CAF358-862D-499C-BFDF-CAFFA77EC8C4}">
      <dgm:prSet/>
      <dgm:spPr/>
      <dgm:t>
        <a:bodyPr/>
        <a:lstStyle/>
        <a:p>
          <a:endParaRPr lang="fr-FR" sz="2400" b="1"/>
        </a:p>
      </dgm:t>
    </dgm:pt>
    <dgm:pt modelId="{0FE41171-1723-4AD3-98D9-1661F37999EC}" type="sibTrans" cxnId="{D8CAF358-862D-499C-BFDF-CAFFA77EC8C4}">
      <dgm:prSet/>
      <dgm:spPr/>
      <dgm:t>
        <a:bodyPr/>
        <a:lstStyle/>
        <a:p>
          <a:endParaRPr lang="fr-FR"/>
        </a:p>
      </dgm:t>
    </dgm:pt>
    <dgm:pt modelId="{6F67EFA9-F5FC-4D85-9847-45111084CADB}">
      <dgm:prSet custT="1"/>
      <dgm:spPr>
        <a:solidFill>
          <a:schemeClr val="accent1">
            <a:lumMod val="20000"/>
            <a:lumOff val="80000"/>
          </a:schemeClr>
        </a:solidFill>
      </dgm:spPr>
      <dgm:t>
        <a:bodyPr/>
        <a:lstStyle/>
        <a:p>
          <a:r>
            <a:rPr lang="ar-TN" sz="2400" b="1" dirty="0" smtClean="0"/>
            <a:t>تبديل البطلان إلى ...</a:t>
          </a:r>
          <a:endParaRPr lang="fr-FR" sz="2400" b="1" dirty="0"/>
        </a:p>
      </dgm:t>
    </dgm:pt>
    <dgm:pt modelId="{3CF1C79A-ABB4-4D83-A659-D8D07DE49AEB}" type="parTrans" cxnId="{B4703B4B-2A68-4E06-AEDB-DC1BF7D50117}">
      <dgm:prSet/>
      <dgm:spPr/>
      <dgm:t>
        <a:bodyPr/>
        <a:lstStyle/>
        <a:p>
          <a:endParaRPr lang="fr-FR" sz="2400" b="1"/>
        </a:p>
      </dgm:t>
    </dgm:pt>
    <dgm:pt modelId="{A02FC2B5-A74D-4044-8863-59DF8FE0D036}" type="sibTrans" cxnId="{B4703B4B-2A68-4E06-AEDB-DC1BF7D50117}">
      <dgm:prSet/>
      <dgm:spPr/>
      <dgm:t>
        <a:bodyPr/>
        <a:lstStyle/>
        <a:p>
          <a:endParaRPr lang="fr-FR"/>
        </a:p>
      </dgm:t>
    </dgm:pt>
    <dgm:pt modelId="{BBE956AA-7D54-41C9-A50C-59F41A9FFA5A}">
      <dgm:prSet custT="1"/>
      <dgm:spPr>
        <a:solidFill>
          <a:schemeClr val="accent3">
            <a:lumMod val="20000"/>
            <a:lumOff val="80000"/>
          </a:schemeClr>
        </a:solidFill>
      </dgm:spPr>
      <dgm:t>
        <a:bodyPr/>
        <a:lstStyle/>
        <a:p>
          <a:r>
            <a:rPr lang="ar-TN" sz="2400" b="1" dirty="0" smtClean="0"/>
            <a:t>صحّة</a:t>
          </a:r>
          <a:endParaRPr lang="fr-FR" sz="2400" b="1" dirty="0"/>
        </a:p>
      </dgm:t>
    </dgm:pt>
    <dgm:pt modelId="{AEBA0AE3-B55C-4517-8311-11F33395048D}" type="parTrans" cxnId="{41C5D7C0-BDA9-4055-8539-F7E4BD7F9FDB}">
      <dgm:prSet/>
      <dgm:spPr/>
      <dgm:t>
        <a:bodyPr/>
        <a:lstStyle/>
        <a:p>
          <a:endParaRPr lang="fr-FR" sz="2400" b="1"/>
        </a:p>
      </dgm:t>
    </dgm:pt>
    <dgm:pt modelId="{D17181C7-CE96-4388-8294-CA6808465987}" type="sibTrans" cxnId="{41C5D7C0-BDA9-4055-8539-F7E4BD7F9FDB}">
      <dgm:prSet/>
      <dgm:spPr/>
      <dgm:t>
        <a:bodyPr/>
        <a:lstStyle/>
        <a:p>
          <a:endParaRPr lang="fr-FR"/>
        </a:p>
      </dgm:t>
    </dgm:pt>
    <dgm:pt modelId="{3EDCB418-C289-4131-9E35-7BB944576C70}" type="pres">
      <dgm:prSet presAssocID="{AA59F891-6FD7-4DA3-ADB2-A86A32DE9721}" presName="hierChild1" presStyleCnt="0">
        <dgm:presLayoutVars>
          <dgm:orgChart val="1"/>
          <dgm:chPref val="1"/>
          <dgm:dir val="rev"/>
          <dgm:animOne val="branch"/>
          <dgm:animLvl val="lvl"/>
          <dgm:resizeHandles/>
        </dgm:presLayoutVars>
      </dgm:prSet>
      <dgm:spPr/>
      <dgm:t>
        <a:bodyPr/>
        <a:lstStyle/>
        <a:p>
          <a:endParaRPr lang="fr-FR"/>
        </a:p>
      </dgm:t>
    </dgm:pt>
    <dgm:pt modelId="{D59147DA-3682-4AAB-9224-85E21A858C14}" type="pres">
      <dgm:prSet presAssocID="{AF96C3B0-627F-4A1C-B035-A9A8532F1893}" presName="hierRoot1" presStyleCnt="0">
        <dgm:presLayoutVars>
          <dgm:hierBranch val="init"/>
        </dgm:presLayoutVars>
      </dgm:prSet>
      <dgm:spPr/>
    </dgm:pt>
    <dgm:pt modelId="{FABF62B8-3CDB-47FC-A9A3-C4313AEC2ABC}" type="pres">
      <dgm:prSet presAssocID="{AF96C3B0-627F-4A1C-B035-A9A8532F1893}" presName="rootComposite1" presStyleCnt="0"/>
      <dgm:spPr/>
    </dgm:pt>
    <dgm:pt modelId="{9FB9AFE9-CE56-421B-A1E8-8043FB0B82EB}" type="pres">
      <dgm:prSet presAssocID="{AF96C3B0-627F-4A1C-B035-A9A8532F1893}" presName="rootText1" presStyleLbl="node0" presStyleIdx="0" presStyleCnt="1" custScaleY="229846">
        <dgm:presLayoutVars>
          <dgm:chPref val="3"/>
        </dgm:presLayoutVars>
      </dgm:prSet>
      <dgm:spPr>
        <a:prstGeom prst="ellipse">
          <a:avLst/>
        </a:prstGeom>
      </dgm:spPr>
      <dgm:t>
        <a:bodyPr/>
        <a:lstStyle/>
        <a:p>
          <a:endParaRPr lang="fr-FR"/>
        </a:p>
      </dgm:t>
    </dgm:pt>
    <dgm:pt modelId="{DB8E4004-2992-4432-9A41-F0BC57E55E57}" type="pres">
      <dgm:prSet presAssocID="{AF96C3B0-627F-4A1C-B035-A9A8532F1893}" presName="rootConnector1" presStyleLbl="node1" presStyleIdx="0" presStyleCnt="0"/>
      <dgm:spPr/>
      <dgm:t>
        <a:bodyPr/>
        <a:lstStyle/>
        <a:p>
          <a:endParaRPr lang="fr-FR"/>
        </a:p>
      </dgm:t>
    </dgm:pt>
    <dgm:pt modelId="{63447992-D720-459B-A262-5511369225AB}" type="pres">
      <dgm:prSet presAssocID="{AF96C3B0-627F-4A1C-B035-A9A8532F1893}" presName="hierChild2" presStyleCnt="0"/>
      <dgm:spPr/>
    </dgm:pt>
    <dgm:pt modelId="{E981431F-A245-40A3-B3E4-A52CB29E7A60}" type="pres">
      <dgm:prSet presAssocID="{FE9B5F4B-476F-4B38-B7C2-B387F68501AD}" presName="Name66" presStyleLbl="parChTrans1D2" presStyleIdx="0" presStyleCnt="2"/>
      <dgm:spPr/>
      <dgm:t>
        <a:bodyPr/>
        <a:lstStyle/>
        <a:p>
          <a:endParaRPr lang="fr-FR"/>
        </a:p>
      </dgm:t>
    </dgm:pt>
    <dgm:pt modelId="{DDF46AE7-EC01-458F-8FA1-D9AE64607E2D}" type="pres">
      <dgm:prSet presAssocID="{D3E38F3B-9FE7-4F80-83E8-6D20EE2A6D05}" presName="hierRoot2" presStyleCnt="0">
        <dgm:presLayoutVars>
          <dgm:hierBranch val="init"/>
        </dgm:presLayoutVars>
      </dgm:prSet>
      <dgm:spPr/>
    </dgm:pt>
    <dgm:pt modelId="{71E7E73B-4B1C-47DB-B6C0-AE2E87EFDFD3}" type="pres">
      <dgm:prSet presAssocID="{D3E38F3B-9FE7-4F80-83E8-6D20EE2A6D05}" presName="rootComposite" presStyleCnt="0"/>
      <dgm:spPr/>
    </dgm:pt>
    <dgm:pt modelId="{1A04FD06-1EE9-4F55-87DA-D2C0A9802EF1}" type="pres">
      <dgm:prSet presAssocID="{D3E38F3B-9FE7-4F80-83E8-6D20EE2A6D05}" presName="rootText" presStyleLbl="node2" presStyleIdx="0" presStyleCnt="2" custScaleY="221693">
        <dgm:presLayoutVars>
          <dgm:chPref val="3"/>
        </dgm:presLayoutVars>
      </dgm:prSet>
      <dgm:spPr/>
      <dgm:t>
        <a:bodyPr/>
        <a:lstStyle/>
        <a:p>
          <a:endParaRPr lang="fr-FR"/>
        </a:p>
      </dgm:t>
    </dgm:pt>
    <dgm:pt modelId="{2AF9D8E1-6515-4DB7-9904-6FFCAD708E1F}" type="pres">
      <dgm:prSet presAssocID="{D3E38F3B-9FE7-4F80-83E8-6D20EE2A6D05}" presName="rootConnector" presStyleLbl="node2" presStyleIdx="0" presStyleCnt="2"/>
      <dgm:spPr/>
      <dgm:t>
        <a:bodyPr/>
        <a:lstStyle/>
        <a:p>
          <a:endParaRPr lang="fr-FR"/>
        </a:p>
      </dgm:t>
    </dgm:pt>
    <dgm:pt modelId="{7B83A5E0-873A-4C93-B868-3A8EC9AD3F6E}" type="pres">
      <dgm:prSet presAssocID="{D3E38F3B-9FE7-4F80-83E8-6D20EE2A6D05}" presName="hierChild4" presStyleCnt="0"/>
      <dgm:spPr/>
    </dgm:pt>
    <dgm:pt modelId="{045F3448-C681-40AF-8ECD-9CCBBEDE9C8D}" type="pres">
      <dgm:prSet presAssocID="{EB65D72B-C1EC-4A61-B2EF-21892F190939}" presName="Name66" presStyleLbl="parChTrans1D3" presStyleIdx="0" presStyleCnt="3"/>
      <dgm:spPr/>
      <dgm:t>
        <a:bodyPr/>
        <a:lstStyle/>
        <a:p>
          <a:endParaRPr lang="fr-FR"/>
        </a:p>
      </dgm:t>
    </dgm:pt>
    <dgm:pt modelId="{D7B9759C-2117-438D-91D9-22E20203507C}" type="pres">
      <dgm:prSet presAssocID="{D28E58F9-F333-4195-B8DD-75CF50664E2F}" presName="hierRoot2" presStyleCnt="0">
        <dgm:presLayoutVars>
          <dgm:hierBranch val="init"/>
        </dgm:presLayoutVars>
      </dgm:prSet>
      <dgm:spPr/>
    </dgm:pt>
    <dgm:pt modelId="{B58FCDC1-A19F-425D-A66A-A599919ED035}" type="pres">
      <dgm:prSet presAssocID="{D28E58F9-F333-4195-B8DD-75CF50664E2F}" presName="rootComposite" presStyleCnt="0"/>
      <dgm:spPr/>
    </dgm:pt>
    <dgm:pt modelId="{97C70578-7FF5-4145-AEE0-3D8681ACB8F5}" type="pres">
      <dgm:prSet presAssocID="{D28E58F9-F333-4195-B8DD-75CF50664E2F}" presName="rootText" presStyleLbl="node3" presStyleIdx="0" presStyleCnt="3" custScaleY="203644">
        <dgm:presLayoutVars>
          <dgm:chPref val="3"/>
        </dgm:presLayoutVars>
      </dgm:prSet>
      <dgm:spPr/>
      <dgm:t>
        <a:bodyPr/>
        <a:lstStyle/>
        <a:p>
          <a:endParaRPr lang="fr-FR"/>
        </a:p>
      </dgm:t>
    </dgm:pt>
    <dgm:pt modelId="{0417F8A7-8F02-4461-B4C5-EB21705E3578}" type="pres">
      <dgm:prSet presAssocID="{D28E58F9-F333-4195-B8DD-75CF50664E2F}" presName="rootConnector" presStyleLbl="node3" presStyleIdx="0" presStyleCnt="3"/>
      <dgm:spPr/>
      <dgm:t>
        <a:bodyPr/>
        <a:lstStyle/>
        <a:p>
          <a:endParaRPr lang="fr-FR"/>
        </a:p>
      </dgm:t>
    </dgm:pt>
    <dgm:pt modelId="{4CAC7F78-3B06-4079-B9C3-00357DA07F08}" type="pres">
      <dgm:prSet presAssocID="{D28E58F9-F333-4195-B8DD-75CF50664E2F}" presName="hierChild4" presStyleCnt="0"/>
      <dgm:spPr/>
    </dgm:pt>
    <dgm:pt modelId="{62E02A50-BA04-4ECC-A098-A40028624040}" type="pres">
      <dgm:prSet presAssocID="{270A1250-3D2C-4BFB-9B17-05F532B53D3D}" presName="Name66" presStyleLbl="parChTrans1D4" presStyleIdx="0" presStyleCnt="7"/>
      <dgm:spPr/>
      <dgm:t>
        <a:bodyPr/>
        <a:lstStyle/>
        <a:p>
          <a:endParaRPr lang="fr-FR"/>
        </a:p>
      </dgm:t>
    </dgm:pt>
    <dgm:pt modelId="{539276D5-32F0-40B9-A36C-9BDB8C00F1C5}" type="pres">
      <dgm:prSet presAssocID="{816F2B68-E4E4-440D-A809-A3387E8767B0}" presName="hierRoot2" presStyleCnt="0">
        <dgm:presLayoutVars>
          <dgm:hierBranch val="init"/>
        </dgm:presLayoutVars>
      </dgm:prSet>
      <dgm:spPr/>
    </dgm:pt>
    <dgm:pt modelId="{25C9BBA9-9027-480E-B679-1D91A07B5F91}" type="pres">
      <dgm:prSet presAssocID="{816F2B68-E4E4-440D-A809-A3387E8767B0}" presName="rootComposite" presStyleCnt="0"/>
      <dgm:spPr/>
    </dgm:pt>
    <dgm:pt modelId="{A6B5DEC6-12EA-4079-833D-C90393C9B151}" type="pres">
      <dgm:prSet presAssocID="{816F2B68-E4E4-440D-A809-A3387E8767B0}" presName="rootText" presStyleLbl="node4" presStyleIdx="0" presStyleCnt="7">
        <dgm:presLayoutVars>
          <dgm:chPref val="3"/>
        </dgm:presLayoutVars>
      </dgm:prSet>
      <dgm:spPr/>
      <dgm:t>
        <a:bodyPr/>
        <a:lstStyle/>
        <a:p>
          <a:endParaRPr lang="fr-FR"/>
        </a:p>
      </dgm:t>
    </dgm:pt>
    <dgm:pt modelId="{10971E9C-8F7D-4413-ADB5-59A8AE6A0AB6}" type="pres">
      <dgm:prSet presAssocID="{816F2B68-E4E4-440D-A809-A3387E8767B0}" presName="rootConnector" presStyleLbl="node4" presStyleIdx="0" presStyleCnt="7"/>
      <dgm:spPr/>
      <dgm:t>
        <a:bodyPr/>
        <a:lstStyle/>
        <a:p>
          <a:endParaRPr lang="fr-FR"/>
        </a:p>
      </dgm:t>
    </dgm:pt>
    <dgm:pt modelId="{FC4BA9D3-752D-4311-A137-05AAB8A454ED}" type="pres">
      <dgm:prSet presAssocID="{816F2B68-E4E4-440D-A809-A3387E8767B0}" presName="hierChild4" presStyleCnt="0"/>
      <dgm:spPr/>
    </dgm:pt>
    <dgm:pt modelId="{60175B68-FAC8-4023-A932-0B448771D439}" type="pres">
      <dgm:prSet presAssocID="{816F2B68-E4E4-440D-A809-A3387E8767B0}" presName="hierChild5" presStyleCnt="0"/>
      <dgm:spPr/>
    </dgm:pt>
    <dgm:pt modelId="{A111226C-240C-4C3B-B7B9-62B895BE7846}" type="pres">
      <dgm:prSet presAssocID="{D3AE4BD6-636B-4B81-8AE6-23EB25B03DB5}" presName="Name66" presStyleLbl="parChTrans1D4" presStyleIdx="1" presStyleCnt="7"/>
      <dgm:spPr/>
      <dgm:t>
        <a:bodyPr/>
        <a:lstStyle/>
        <a:p>
          <a:endParaRPr lang="fr-FR"/>
        </a:p>
      </dgm:t>
    </dgm:pt>
    <dgm:pt modelId="{BED41E04-2712-442C-805B-518D80B90760}" type="pres">
      <dgm:prSet presAssocID="{F35AE90F-735D-40E6-88FE-FC03E7D4BC66}" presName="hierRoot2" presStyleCnt="0">
        <dgm:presLayoutVars>
          <dgm:hierBranch val="init"/>
        </dgm:presLayoutVars>
      </dgm:prSet>
      <dgm:spPr/>
    </dgm:pt>
    <dgm:pt modelId="{92A83380-0454-4701-9FD9-DDB02995FA1C}" type="pres">
      <dgm:prSet presAssocID="{F35AE90F-735D-40E6-88FE-FC03E7D4BC66}" presName="rootComposite" presStyleCnt="0"/>
      <dgm:spPr/>
    </dgm:pt>
    <dgm:pt modelId="{01C77BC9-8DE5-44B4-BD33-4AB9FCA1FEB0}" type="pres">
      <dgm:prSet presAssocID="{F35AE90F-735D-40E6-88FE-FC03E7D4BC66}" presName="rootText" presStyleLbl="node4" presStyleIdx="1" presStyleCnt="7">
        <dgm:presLayoutVars>
          <dgm:chPref val="3"/>
        </dgm:presLayoutVars>
      </dgm:prSet>
      <dgm:spPr/>
      <dgm:t>
        <a:bodyPr/>
        <a:lstStyle/>
        <a:p>
          <a:endParaRPr lang="fr-FR"/>
        </a:p>
      </dgm:t>
    </dgm:pt>
    <dgm:pt modelId="{27BE2772-3D99-4C8A-8B63-D71C4443707C}" type="pres">
      <dgm:prSet presAssocID="{F35AE90F-735D-40E6-88FE-FC03E7D4BC66}" presName="rootConnector" presStyleLbl="node4" presStyleIdx="1" presStyleCnt="7"/>
      <dgm:spPr/>
      <dgm:t>
        <a:bodyPr/>
        <a:lstStyle/>
        <a:p>
          <a:endParaRPr lang="fr-FR"/>
        </a:p>
      </dgm:t>
    </dgm:pt>
    <dgm:pt modelId="{5E996809-F6AC-4EB6-AEA9-3CD250D9EE78}" type="pres">
      <dgm:prSet presAssocID="{F35AE90F-735D-40E6-88FE-FC03E7D4BC66}" presName="hierChild4" presStyleCnt="0"/>
      <dgm:spPr/>
    </dgm:pt>
    <dgm:pt modelId="{6F0C9284-551D-4FF2-9D13-3DF6D99D0C7F}" type="pres">
      <dgm:prSet presAssocID="{F35AE90F-735D-40E6-88FE-FC03E7D4BC66}" presName="hierChild5" presStyleCnt="0"/>
      <dgm:spPr/>
    </dgm:pt>
    <dgm:pt modelId="{2C90845F-ABB1-433B-9A62-176B4EF1F5A8}" type="pres">
      <dgm:prSet presAssocID="{D28E58F9-F333-4195-B8DD-75CF50664E2F}" presName="hierChild5" presStyleCnt="0"/>
      <dgm:spPr/>
    </dgm:pt>
    <dgm:pt modelId="{085790F1-E4FE-4F0F-80BC-46DDF6120313}" type="pres">
      <dgm:prSet presAssocID="{E0DF2124-7C6B-4DB5-B9DA-6A966C987F63}" presName="Name66" presStyleLbl="parChTrans1D3" presStyleIdx="1" presStyleCnt="3"/>
      <dgm:spPr/>
      <dgm:t>
        <a:bodyPr/>
        <a:lstStyle/>
        <a:p>
          <a:endParaRPr lang="fr-FR"/>
        </a:p>
      </dgm:t>
    </dgm:pt>
    <dgm:pt modelId="{334B5C8A-29B9-426B-B77A-5709F522E04C}" type="pres">
      <dgm:prSet presAssocID="{20371097-0B29-4003-B6F5-E888478810CD}" presName="hierRoot2" presStyleCnt="0">
        <dgm:presLayoutVars>
          <dgm:hierBranch val="init"/>
        </dgm:presLayoutVars>
      </dgm:prSet>
      <dgm:spPr/>
    </dgm:pt>
    <dgm:pt modelId="{D6FE8AB9-A93A-44D9-B545-CE12D99432C2}" type="pres">
      <dgm:prSet presAssocID="{20371097-0B29-4003-B6F5-E888478810CD}" presName="rootComposite" presStyleCnt="0"/>
      <dgm:spPr/>
    </dgm:pt>
    <dgm:pt modelId="{C3EB3BFD-7ECC-4740-AAAC-62A1C1257CC4}" type="pres">
      <dgm:prSet presAssocID="{20371097-0B29-4003-B6F5-E888478810CD}" presName="rootText" presStyleLbl="node3" presStyleIdx="1" presStyleCnt="3">
        <dgm:presLayoutVars>
          <dgm:chPref val="3"/>
        </dgm:presLayoutVars>
      </dgm:prSet>
      <dgm:spPr/>
      <dgm:t>
        <a:bodyPr/>
        <a:lstStyle/>
        <a:p>
          <a:endParaRPr lang="fr-FR"/>
        </a:p>
      </dgm:t>
    </dgm:pt>
    <dgm:pt modelId="{98FF544C-4519-4A81-9B1A-F39640565F48}" type="pres">
      <dgm:prSet presAssocID="{20371097-0B29-4003-B6F5-E888478810CD}" presName="rootConnector" presStyleLbl="node3" presStyleIdx="1" presStyleCnt="3"/>
      <dgm:spPr/>
      <dgm:t>
        <a:bodyPr/>
        <a:lstStyle/>
        <a:p>
          <a:endParaRPr lang="fr-FR"/>
        </a:p>
      </dgm:t>
    </dgm:pt>
    <dgm:pt modelId="{81D86967-58A2-4D57-A1AD-9A5085036B00}" type="pres">
      <dgm:prSet presAssocID="{20371097-0B29-4003-B6F5-E888478810CD}" presName="hierChild4" presStyleCnt="0"/>
      <dgm:spPr/>
    </dgm:pt>
    <dgm:pt modelId="{7177C71D-A9CB-48A8-A735-B57A3A04868C}" type="pres">
      <dgm:prSet presAssocID="{B9C93EF0-9E24-44C2-9897-94A06AA981B2}" presName="Name66" presStyleLbl="parChTrans1D4" presStyleIdx="2" presStyleCnt="7"/>
      <dgm:spPr/>
      <dgm:t>
        <a:bodyPr/>
        <a:lstStyle/>
        <a:p>
          <a:endParaRPr lang="fr-FR"/>
        </a:p>
      </dgm:t>
    </dgm:pt>
    <dgm:pt modelId="{6D5AA420-A50B-49E5-8651-58BBB2B8DA9F}" type="pres">
      <dgm:prSet presAssocID="{48118C9E-6FEE-4E88-9E7B-8088EABB39D5}" presName="hierRoot2" presStyleCnt="0">
        <dgm:presLayoutVars>
          <dgm:hierBranch val="init"/>
        </dgm:presLayoutVars>
      </dgm:prSet>
      <dgm:spPr/>
    </dgm:pt>
    <dgm:pt modelId="{7CE0A71D-E8BC-4137-9529-B55160B968C6}" type="pres">
      <dgm:prSet presAssocID="{48118C9E-6FEE-4E88-9E7B-8088EABB39D5}" presName="rootComposite" presStyleCnt="0"/>
      <dgm:spPr/>
    </dgm:pt>
    <dgm:pt modelId="{996CFE18-0254-4E2C-B282-6EF68A619F53}" type="pres">
      <dgm:prSet presAssocID="{48118C9E-6FEE-4E88-9E7B-8088EABB39D5}" presName="rootText" presStyleLbl="node4" presStyleIdx="2" presStyleCnt="7">
        <dgm:presLayoutVars>
          <dgm:chPref val="3"/>
        </dgm:presLayoutVars>
      </dgm:prSet>
      <dgm:spPr/>
      <dgm:t>
        <a:bodyPr/>
        <a:lstStyle/>
        <a:p>
          <a:endParaRPr lang="fr-FR"/>
        </a:p>
      </dgm:t>
    </dgm:pt>
    <dgm:pt modelId="{E07D5AB6-CC49-4BFB-A402-2938A64D99BD}" type="pres">
      <dgm:prSet presAssocID="{48118C9E-6FEE-4E88-9E7B-8088EABB39D5}" presName="rootConnector" presStyleLbl="node4" presStyleIdx="2" presStyleCnt="7"/>
      <dgm:spPr/>
      <dgm:t>
        <a:bodyPr/>
        <a:lstStyle/>
        <a:p>
          <a:endParaRPr lang="fr-FR"/>
        </a:p>
      </dgm:t>
    </dgm:pt>
    <dgm:pt modelId="{13EBBA30-FC70-42A5-B1BA-3EE7F3C7F0C5}" type="pres">
      <dgm:prSet presAssocID="{48118C9E-6FEE-4E88-9E7B-8088EABB39D5}" presName="hierChild4" presStyleCnt="0"/>
      <dgm:spPr/>
    </dgm:pt>
    <dgm:pt modelId="{5E11F49C-FEEB-406C-A6AC-AB7C8D340132}" type="pres">
      <dgm:prSet presAssocID="{ABD3C0C4-892A-43AF-858A-CF0B54D5C05D}" presName="Name66" presStyleLbl="parChTrans1D4" presStyleIdx="3" presStyleCnt="7"/>
      <dgm:spPr/>
      <dgm:t>
        <a:bodyPr/>
        <a:lstStyle/>
        <a:p>
          <a:endParaRPr lang="fr-FR"/>
        </a:p>
      </dgm:t>
    </dgm:pt>
    <dgm:pt modelId="{7A9C8BB2-F968-41E6-88AB-39D78CBE204A}" type="pres">
      <dgm:prSet presAssocID="{ED253AD4-D94D-4513-852C-6CCB5D6F3C0F}" presName="hierRoot2" presStyleCnt="0">
        <dgm:presLayoutVars>
          <dgm:hierBranch val="init"/>
        </dgm:presLayoutVars>
      </dgm:prSet>
      <dgm:spPr/>
    </dgm:pt>
    <dgm:pt modelId="{85D9B194-3780-46C6-8C3D-1F7423D881B1}" type="pres">
      <dgm:prSet presAssocID="{ED253AD4-D94D-4513-852C-6CCB5D6F3C0F}" presName="rootComposite" presStyleCnt="0"/>
      <dgm:spPr/>
    </dgm:pt>
    <dgm:pt modelId="{FDF5FB3D-410A-4DE5-9527-F335EB4C1509}" type="pres">
      <dgm:prSet presAssocID="{ED253AD4-D94D-4513-852C-6CCB5D6F3C0F}" presName="rootText" presStyleLbl="node4" presStyleIdx="3" presStyleCnt="7">
        <dgm:presLayoutVars>
          <dgm:chPref val="3"/>
        </dgm:presLayoutVars>
      </dgm:prSet>
      <dgm:spPr/>
      <dgm:t>
        <a:bodyPr/>
        <a:lstStyle/>
        <a:p>
          <a:endParaRPr lang="fr-FR"/>
        </a:p>
      </dgm:t>
    </dgm:pt>
    <dgm:pt modelId="{4BC3A2F7-7BB5-4C78-B2D2-890AC8D4C819}" type="pres">
      <dgm:prSet presAssocID="{ED253AD4-D94D-4513-852C-6CCB5D6F3C0F}" presName="rootConnector" presStyleLbl="node4" presStyleIdx="3" presStyleCnt="7"/>
      <dgm:spPr/>
      <dgm:t>
        <a:bodyPr/>
        <a:lstStyle/>
        <a:p>
          <a:endParaRPr lang="fr-FR"/>
        </a:p>
      </dgm:t>
    </dgm:pt>
    <dgm:pt modelId="{343E2C29-6955-40A4-85CA-96E27976A0AE}" type="pres">
      <dgm:prSet presAssocID="{ED253AD4-D94D-4513-852C-6CCB5D6F3C0F}" presName="hierChild4" presStyleCnt="0"/>
      <dgm:spPr/>
    </dgm:pt>
    <dgm:pt modelId="{426E7002-52F9-4FCE-9961-A94F24C04D3A}" type="pres">
      <dgm:prSet presAssocID="{ED253AD4-D94D-4513-852C-6CCB5D6F3C0F}" presName="hierChild5" presStyleCnt="0"/>
      <dgm:spPr/>
    </dgm:pt>
    <dgm:pt modelId="{2409B7E2-14A8-47D5-A09F-0F96B7F3BF18}" type="pres">
      <dgm:prSet presAssocID="{AD71F1F1-9847-4E78-ABEC-776DAF97338C}" presName="Name66" presStyleLbl="parChTrans1D4" presStyleIdx="4" presStyleCnt="7"/>
      <dgm:spPr/>
      <dgm:t>
        <a:bodyPr/>
        <a:lstStyle/>
        <a:p>
          <a:endParaRPr lang="fr-FR"/>
        </a:p>
      </dgm:t>
    </dgm:pt>
    <dgm:pt modelId="{143A5956-FEC2-4DED-94D8-A652984D26E6}" type="pres">
      <dgm:prSet presAssocID="{1CE4DF75-8B58-4BAA-AA83-F755082DA607}" presName="hierRoot2" presStyleCnt="0">
        <dgm:presLayoutVars>
          <dgm:hierBranch val="init"/>
        </dgm:presLayoutVars>
      </dgm:prSet>
      <dgm:spPr/>
    </dgm:pt>
    <dgm:pt modelId="{20C05092-79BB-461E-B558-66E760021273}" type="pres">
      <dgm:prSet presAssocID="{1CE4DF75-8B58-4BAA-AA83-F755082DA607}" presName="rootComposite" presStyleCnt="0"/>
      <dgm:spPr/>
    </dgm:pt>
    <dgm:pt modelId="{AD5270C0-C415-4C0C-96EF-76B2861F7484}" type="pres">
      <dgm:prSet presAssocID="{1CE4DF75-8B58-4BAA-AA83-F755082DA607}" presName="rootText" presStyleLbl="node4" presStyleIdx="4" presStyleCnt="7">
        <dgm:presLayoutVars>
          <dgm:chPref val="3"/>
        </dgm:presLayoutVars>
      </dgm:prSet>
      <dgm:spPr/>
      <dgm:t>
        <a:bodyPr/>
        <a:lstStyle/>
        <a:p>
          <a:endParaRPr lang="fr-FR"/>
        </a:p>
      </dgm:t>
    </dgm:pt>
    <dgm:pt modelId="{6938BEF5-25CC-4D36-BE5A-279EC9A39FF7}" type="pres">
      <dgm:prSet presAssocID="{1CE4DF75-8B58-4BAA-AA83-F755082DA607}" presName="rootConnector" presStyleLbl="node4" presStyleIdx="4" presStyleCnt="7"/>
      <dgm:spPr/>
      <dgm:t>
        <a:bodyPr/>
        <a:lstStyle/>
        <a:p>
          <a:endParaRPr lang="fr-FR"/>
        </a:p>
      </dgm:t>
    </dgm:pt>
    <dgm:pt modelId="{8BDBA167-6A8A-42F3-B10E-DCBA3DE514A6}" type="pres">
      <dgm:prSet presAssocID="{1CE4DF75-8B58-4BAA-AA83-F755082DA607}" presName="hierChild4" presStyleCnt="0"/>
      <dgm:spPr/>
    </dgm:pt>
    <dgm:pt modelId="{CCE58A58-B1B5-4EC2-B88C-C2FF6D5E7E27}" type="pres">
      <dgm:prSet presAssocID="{1CE4DF75-8B58-4BAA-AA83-F755082DA607}" presName="hierChild5" presStyleCnt="0"/>
      <dgm:spPr/>
    </dgm:pt>
    <dgm:pt modelId="{3582D789-D3A6-4B42-A341-026A4EBA68BF}" type="pres">
      <dgm:prSet presAssocID="{48118C9E-6FEE-4E88-9E7B-8088EABB39D5}" presName="hierChild5" presStyleCnt="0"/>
      <dgm:spPr/>
    </dgm:pt>
    <dgm:pt modelId="{63FDA369-9620-4286-ADCF-538CA9BFC472}" type="pres">
      <dgm:prSet presAssocID="{EA260DC6-F0E8-42FE-A78C-5A3FDD0FDAC2}" presName="Name66" presStyleLbl="parChTrans1D4" presStyleIdx="5" presStyleCnt="7"/>
      <dgm:spPr/>
      <dgm:t>
        <a:bodyPr/>
        <a:lstStyle/>
        <a:p>
          <a:endParaRPr lang="fr-FR"/>
        </a:p>
      </dgm:t>
    </dgm:pt>
    <dgm:pt modelId="{CB5E8E9E-75A3-40B6-B0A2-AF6D018C8A84}" type="pres">
      <dgm:prSet presAssocID="{FA4F4629-CC90-4678-B9D3-085CC042F8FF}" presName="hierRoot2" presStyleCnt="0">
        <dgm:presLayoutVars>
          <dgm:hierBranch val="init"/>
        </dgm:presLayoutVars>
      </dgm:prSet>
      <dgm:spPr/>
    </dgm:pt>
    <dgm:pt modelId="{63DB6C3C-5468-4DB5-AD34-7DCE42A74818}" type="pres">
      <dgm:prSet presAssocID="{FA4F4629-CC90-4678-B9D3-085CC042F8FF}" presName="rootComposite" presStyleCnt="0"/>
      <dgm:spPr/>
    </dgm:pt>
    <dgm:pt modelId="{CEFD317B-F35F-4386-B36A-023157B4CAA3}" type="pres">
      <dgm:prSet presAssocID="{FA4F4629-CC90-4678-B9D3-085CC042F8FF}" presName="rootText" presStyleLbl="node4" presStyleIdx="5" presStyleCnt="7" custScaleY="137164">
        <dgm:presLayoutVars>
          <dgm:chPref val="3"/>
        </dgm:presLayoutVars>
      </dgm:prSet>
      <dgm:spPr/>
      <dgm:t>
        <a:bodyPr/>
        <a:lstStyle/>
        <a:p>
          <a:endParaRPr lang="fr-FR"/>
        </a:p>
      </dgm:t>
    </dgm:pt>
    <dgm:pt modelId="{ED65C7EE-65B9-459A-A143-9532D26174CA}" type="pres">
      <dgm:prSet presAssocID="{FA4F4629-CC90-4678-B9D3-085CC042F8FF}" presName="rootConnector" presStyleLbl="node4" presStyleIdx="5" presStyleCnt="7"/>
      <dgm:spPr/>
      <dgm:t>
        <a:bodyPr/>
        <a:lstStyle/>
        <a:p>
          <a:endParaRPr lang="fr-FR"/>
        </a:p>
      </dgm:t>
    </dgm:pt>
    <dgm:pt modelId="{C42F7477-C368-449B-B366-4D22517124A3}" type="pres">
      <dgm:prSet presAssocID="{FA4F4629-CC90-4678-B9D3-085CC042F8FF}" presName="hierChild4" presStyleCnt="0"/>
      <dgm:spPr/>
    </dgm:pt>
    <dgm:pt modelId="{569AD957-A57A-4051-B962-70F49561FDD6}" type="pres">
      <dgm:prSet presAssocID="{FA4F4629-CC90-4678-B9D3-085CC042F8FF}" presName="hierChild5" presStyleCnt="0"/>
      <dgm:spPr/>
    </dgm:pt>
    <dgm:pt modelId="{4EB3976D-FAB8-421E-B6F3-C105C1EB4CB0}" type="pres">
      <dgm:prSet presAssocID="{20371097-0B29-4003-B6F5-E888478810CD}" presName="hierChild5" presStyleCnt="0"/>
      <dgm:spPr/>
    </dgm:pt>
    <dgm:pt modelId="{E8915ADF-2024-43AA-8383-D41FDC8B7345}" type="pres">
      <dgm:prSet presAssocID="{D3E38F3B-9FE7-4F80-83E8-6D20EE2A6D05}" presName="hierChild5" presStyleCnt="0"/>
      <dgm:spPr/>
    </dgm:pt>
    <dgm:pt modelId="{33B1F496-6E32-4036-927A-1D6E1A4CDEB5}" type="pres">
      <dgm:prSet presAssocID="{6E605F8C-50EF-4A37-9AC0-5C0F119FA55F}" presName="Name66" presStyleLbl="parChTrans1D2" presStyleIdx="1" presStyleCnt="2"/>
      <dgm:spPr/>
      <dgm:t>
        <a:bodyPr/>
        <a:lstStyle/>
        <a:p>
          <a:endParaRPr lang="fr-FR"/>
        </a:p>
      </dgm:t>
    </dgm:pt>
    <dgm:pt modelId="{B838B28B-AD58-4C45-9D4E-C862D6A34FBF}" type="pres">
      <dgm:prSet presAssocID="{00B156A8-A826-4DD7-9598-10B425DB3B45}" presName="hierRoot2" presStyleCnt="0">
        <dgm:presLayoutVars>
          <dgm:hierBranch val="init"/>
        </dgm:presLayoutVars>
      </dgm:prSet>
      <dgm:spPr/>
    </dgm:pt>
    <dgm:pt modelId="{447D25E0-C7F9-4C54-B8C0-C51C544FF4B3}" type="pres">
      <dgm:prSet presAssocID="{00B156A8-A826-4DD7-9598-10B425DB3B45}" presName="rootComposite" presStyleCnt="0"/>
      <dgm:spPr/>
    </dgm:pt>
    <dgm:pt modelId="{C92A67B5-88B7-4879-A398-E96942BCE30E}" type="pres">
      <dgm:prSet presAssocID="{00B156A8-A826-4DD7-9598-10B425DB3B45}" presName="rootText" presStyleLbl="node2" presStyleIdx="1" presStyleCnt="2" custScaleY="199651">
        <dgm:presLayoutVars>
          <dgm:chPref val="3"/>
        </dgm:presLayoutVars>
      </dgm:prSet>
      <dgm:spPr/>
      <dgm:t>
        <a:bodyPr/>
        <a:lstStyle/>
        <a:p>
          <a:endParaRPr lang="fr-FR"/>
        </a:p>
      </dgm:t>
    </dgm:pt>
    <dgm:pt modelId="{9E10B1A2-A0F9-4F67-A8FB-6E04C7C3393B}" type="pres">
      <dgm:prSet presAssocID="{00B156A8-A826-4DD7-9598-10B425DB3B45}" presName="rootConnector" presStyleLbl="node2" presStyleIdx="1" presStyleCnt="2"/>
      <dgm:spPr/>
      <dgm:t>
        <a:bodyPr/>
        <a:lstStyle/>
        <a:p>
          <a:endParaRPr lang="fr-FR"/>
        </a:p>
      </dgm:t>
    </dgm:pt>
    <dgm:pt modelId="{44BF0FBF-7EBF-45DA-A161-763735B5545F}" type="pres">
      <dgm:prSet presAssocID="{00B156A8-A826-4DD7-9598-10B425DB3B45}" presName="hierChild4" presStyleCnt="0"/>
      <dgm:spPr/>
    </dgm:pt>
    <dgm:pt modelId="{625005A4-F841-45D6-8864-B012659F4844}" type="pres">
      <dgm:prSet presAssocID="{3CF1C79A-ABB4-4D83-A659-D8D07DE49AEB}" presName="Name66" presStyleLbl="parChTrans1D3" presStyleIdx="2" presStyleCnt="3"/>
      <dgm:spPr/>
      <dgm:t>
        <a:bodyPr/>
        <a:lstStyle/>
        <a:p>
          <a:endParaRPr lang="fr-FR"/>
        </a:p>
      </dgm:t>
    </dgm:pt>
    <dgm:pt modelId="{EE53E315-79F3-46C8-A47D-9503CA408E26}" type="pres">
      <dgm:prSet presAssocID="{6F67EFA9-F5FC-4D85-9847-45111084CADB}" presName="hierRoot2" presStyleCnt="0">
        <dgm:presLayoutVars>
          <dgm:hierBranch val="init"/>
        </dgm:presLayoutVars>
      </dgm:prSet>
      <dgm:spPr/>
    </dgm:pt>
    <dgm:pt modelId="{918736DC-0134-4609-A439-6F5CA493AD0A}" type="pres">
      <dgm:prSet presAssocID="{6F67EFA9-F5FC-4D85-9847-45111084CADB}" presName="rootComposite" presStyleCnt="0"/>
      <dgm:spPr/>
    </dgm:pt>
    <dgm:pt modelId="{65DADAB7-4D90-49BE-99B2-F5575A1A87F5}" type="pres">
      <dgm:prSet presAssocID="{6F67EFA9-F5FC-4D85-9847-45111084CADB}" presName="rootText" presStyleLbl="node3" presStyleIdx="2" presStyleCnt="3" custScaleY="176811">
        <dgm:presLayoutVars>
          <dgm:chPref val="3"/>
        </dgm:presLayoutVars>
      </dgm:prSet>
      <dgm:spPr/>
      <dgm:t>
        <a:bodyPr/>
        <a:lstStyle/>
        <a:p>
          <a:endParaRPr lang="fr-FR"/>
        </a:p>
      </dgm:t>
    </dgm:pt>
    <dgm:pt modelId="{29323A51-1923-4625-B84F-8D96FDDB64DB}" type="pres">
      <dgm:prSet presAssocID="{6F67EFA9-F5FC-4D85-9847-45111084CADB}" presName="rootConnector" presStyleLbl="node3" presStyleIdx="2" presStyleCnt="3"/>
      <dgm:spPr/>
      <dgm:t>
        <a:bodyPr/>
        <a:lstStyle/>
        <a:p>
          <a:endParaRPr lang="fr-FR"/>
        </a:p>
      </dgm:t>
    </dgm:pt>
    <dgm:pt modelId="{5C7B9AB3-21F1-44BA-AC20-F9FF79FC4FDE}" type="pres">
      <dgm:prSet presAssocID="{6F67EFA9-F5FC-4D85-9847-45111084CADB}" presName="hierChild4" presStyleCnt="0"/>
      <dgm:spPr/>
    </dgm:pt>
    <dgm:pt modelId="{B0257E05-4A1A-4038-82B6-4CF2C288CFCB}" type="pres">
      <dgm:prSet presAssocID="{AEBA0AE3-B55C-4517-8311-11F33395048D}" presName="Name66" presStyleLbl="parChTrans1D4" presStyleIdx="6" presStyleCnt="7"/>
      <dgm:spPr/>
      <dgm:t>
        <a:bodyPr/>
        <a:lstStyle/>
        <a:p>
          <a:endParaRPr lang="fr-FR"/>
        </a:p>
      </dgm:t>
    </dgm:pt>
    <dgm:pt modelId="{A5EE3EC8-D8CD-4498-9F50-6A2CE65153E3}" type="pres">
      <dgm:prSet presAssocID="{BBE956AA-7D54-41C9-A50C-59F41A9FFA5A}" presName="hierRoot2" presStyleCnt="0">
        <dgm:presLayoutVars>
          <dgm:hierBranch val="init"/>
        </dgm:presLayoutVars>
      </dgm:prSet>
      <dgm:spPr/>
    </dgm:pt>
    <dgm:pt modelId="{6AAB06CD-3A2D-47C1-9BE8-1E7B59E65ABD}" type="pres">
      <dgm:prSet presAssocID="{BBE956AA-7D54-41C9-A50C-59F41A9FFA5A}" presName="rootComposite" presStyleCnt="0"/>
      <dgm:spPr/>
    </dgm:pt>
    <dgm:pt modelId="{DA15C4E3-A83C-4F2C-899E-F2074D46AFF2}" type="pres">
      <dgm:prSet presAssocID="{BBE956AA-7D54-41C9-A50C-59F41A9FFA5A}" presName="rootText" presStyleLbl="node4" presStyleIdx="6" presStyleCnt="7" custScaleY="208055">
        <dgm:presLayoutVars>
          <dgm:chPref val="3"/>
        </dgm:presLayoutVars>
      </dgm:prSet>
      <dgm:spPr/>
      <dgm:t>
        <a:bodyPr/>
        <a:lstStyle/>
        <a:p>
          <a:endParaRPr lang="fr-FR"/>
        </a:p>
      </dgm:t>
    </dgm:pt>
    <dgm:pt modelId="{0EFAF5B7-25D4-4F82-A683-0009085FB2D9}" type="pres">
      <dgm:prSet presAssocID="{BBE956AA-7D54-41C9-A50C-59F41A9FFA5A}" presName="rootConnector" presStyleLbl="node4" presStyleIdx="6" presStyleCnt="7"/>
      <dgm:spPr/>
      <dgm:t>
        <a:bodyPr/>
        <a:lstStyle/>
        <a:p>
          <a:endParaRPr lang="fr-FR"/>
        </a:p>
      </dgm:t>
    </dgm:pt>
    <dgm:pt modelId="{A040923B-4811-4807-9C99-25A299F446F6}" type="pres">
      <dgm:prSet presAssocID="{BBE956AA-7D54-41C9-A50C-59F41A9FFA5A}" presName="hierChild4" presStyleCnt="0"/>
      <dgm:spPr/>
    </dgm:pt>
    <dgm:pt modelId="{99C0579A-FE19-4FD2-847E-19AB8E437279}" type="pres">
      <dgm:prSet presAssocID="{BBE956AA-7D54-41C9-A50C-59F41A9FFA5A}" presName="hierChild5" presStyleCnt="0"/>
      <dgm:spPr/>
    </dgm:pt>
    <dgm:pt modelId="{8E00C209-F451-49BD-BCBD-CC1B64602583}" type="pres">
      <dgm:prSet presAssocID="{6F67EFA9-F5FC-4D85-9847-45111084CADB}" presName="hierChild5" presStyleCnt="0"/>
      <dgm:spPr/>
    </dgm:pt>
    <dgm:pt modelId="{27DAE9B0-E9A8-413A-9155-D496987CEAE0}" type="pres">
      <dgm:prSet presAssocID="{00B156A8-A826-4DD7-9598-10B425DB3B45}" presName="hierChild5" presStyleCnt="0"/>
      <dgm:spPr/>
    </dgm:pt>
    <dgm:pt modelId="{1692E863-DA60-43D2-8B80-01D1CE989A53}" type="pres">
      <dgm:prSet presAssocID="{AF96C3B0-627F-4A1C-B035-A9A8532F1893}" presName="hierChild3" presStyleCnt="0"/>
      <dgm:spPr/>
    </dgm:pt>
  </dgm:ptLst>
  <dgm:cxnLst>
    <dgm:cxn modelId="{41C5D7C0-BDA9-4055-8539-F7E4BD7F9FDB}" srcId="{6F67EFA9-F5FC-4D85-9847-45111084CADB}" destId="{BBE956AA-7D54-41C9-A50C-59F41A9FFA5A}" srcOrd="0" destOrd="0" parTransId="{AEBA0AE3-B55C-4517-8311-11F33395048D}" sibTransId="{D17181C7-CE96-4388-8294-CA6808465987}"/>
    <dgm:cxn modelId="{F9AA1DD7-374C-4FFD-A355-585518563F7E}" type="presOf" srcId="{F35AE90F-735D-40E6-88FE-FC03E7D4BC66}" destId="{01C77BC9-8DE5-44B4-BD33-4AB9FCA1FEB0}" srcOrd="0" destOrd="0" presId="urn:microsoft.com/office/officeart/2009/3/layout/HorizontalOrganizationChart"/>
    <dgm:cxn modelId="{443C5500-1F3C-4E5A-B0FF-2505D8E1CFDA}" type="presOf" srcId="{00B156A8-A826-4DD7-9598-10B425DB3B45}" destId="{C92A67B5-88B7-4879-A398-E96942BCE30E}" srcOrd="0" destOrd="0" presId="urn:microsoft.com/office/officeart/2009/3/layout/HorizontalOrganizationChart"/>
    <dgm:cxn modelId="{79617A72-A6FE-408F-B881-128DE402FF07}" srcId="{20371097-0B29-4003-B6F5-E888478810CD}" destId="{FA4F4629-CC90-4678-B9D3-085CC042F8FF}" srcOrd="1" destOrd="0" parTransId="{EA260DC6-F0E8-42FE-A78C-5A3FDD0FDAC2}" sibTransId="{AEBD3EED-D671-4B75-806E-6D910B3AC4FD}"/>
    <dgm:cxn modelId="{BE2EC8B9-9F2E-4820-A0A1-3CA5D68FE124}" srcId="{D28E58F9-F333-4195-B8DD-75CF50664E2F}" destId="{F35AE90F-735D-40E6-88FE-FC03E7D4BC66}" srcOrd="1" destOrd="0" parTransId="{D3AE4BD6-636B-4B81-8AE6-23EB25B03DB5}" sibTransId="{5FD5BFDE-C8FD-4C5C-93B0-F26428D0D430}"/>
    <dgm:cxn modelId="{CA5F7A4D-69ED-4189-BE6F-96AE01BB820E}" srcId="{D3E38F3B-9FE7-4F80-83E8-6D20EE2A6D05}" destId="{D28E58F9-F333-4195-B8DD-75CF50664E2F}" srcOrd="0" destOrd="0" parTransId="{EB65D72B-C1EC-4A61-B2EF-21892F190939}" sibTransId="{783BA906-83EF-4D70-B480-14EA10BFCF0F}"/>
    <dgm:cxn modelId="{B5851DB9-3CA9-41C8-896A-BFDDE533DF83}" type="presOf" srcId="{ED253AD4-D94D-4513-852C-6CCB5D6F3C0F}" destId="{FDF5FB3D-410A-4DE5-9527-F335EB4C1509}" srcOrd="0" destOrd="0" presId="urn:microsoft.com/office/officeart/2009/3/layout/HorizontalOrganizationChart"/>
    <dgm:cxn modelId="{B4703B4B-2A68-4E06-AEDB-DC1BF7D50117}" srcId="{00B156A8-A826-4DD7-9598-10B425DB3B45}" destId="{6F67EFA9-F5FC-4D85-9847-45111084CADB}" srcOrd="0" destOrd="0" parTransId="{3CF1C79A-ABB4-4D83-A659-D8D07DE49AEB}" sibTransId="{A02FC2B5-A74D-4044-8863-59DF8FE0D036}"/>
    <dgm:cxn modelId="{BA89A8FD-FDED-49DC-9E28-1EF0FD69E166}" type="presOf" srcId="{816F2B68-E4E4-440D-A809-A3387E8767B0}" destId="{A6B5DEC6-12EA-4079-833D-C90393C9B151}" srcOrd="0" destOrd="0" presId="urn:microsoft.com/office/officeart/2009/3/layout/HorizontalOrganizationChart"/>
    <dgm:cxn modelId="{8E43B48E-7B16-492F-9066-1D7F4AC3E636}" type="presOf" srcId="{F35AE90F-735D-40E6-88FE-FC03E7D4BC66}" destId="{27BE2772-3D99-4C8A-8B63-D71C4443707C}" srcOrd="1" destOrd="0" presId="urn:microsoft.com/office/officeart/2009/3/layout/HorizontalOrganizationChart"/>
    <dgm:cxn modelId="{3985331F-3A64-4A26-BED4-C621826DA166}" srcId="{48118C9E-6FEE-4E88-9E7B-8088EABB39D5}" destId="{ED253AD4-D94D-4513-852C-6CCB5D6F3C0F}" srcOrd="0" destOrd="0" parTransId="{ABD3C0C4-892A-43AF-858A-CF0B54D5C05D}" sibTransId="{1EA88579-8B9A-4AFC-B113-A5C126991E70}"/>
    <dgm:cxn modelId="{78EC97F1-9AB8-40C7-94F0-F20A152295D3}" srcId="{AA59F891-6FD7-4DA3-ADB2-A86A32DE9721}" destId="{AF96C3B0-627F-4A1C-B035-A9A8532F1893}" srcOrd="0" destOrd="0" parTransId="{45AD7EE4-DEC1-481E-BA64-16BD1EB1B86F}" sibTransId="{4B18A656-B448-46EB-B238-929141C3948D}"/>
    <dgm:cxn modelId="{FC9B8AEE-A20E-4979-A3CD-52F348094559}" type="presOf" srcId="{D3E38F3B-9FE7-4F80-83E8-6D20EE2A6D05}" destId="{1A04FD06-1EE9-4F55-87DA-D2C0A9802EF1}" srcOrd="0" destOrd="0" presId="urn:microsoft.com/office/officeart/2009/3/layout/HorizontalOrganizationChart"/>
    <dgm:cxn modelId="{C5E3103D-4930-488A-89D0-73B2DDF47369}" type="presOf" srcId="{EA260DC6-F0E8-42FE-A78C-5A3FDD0FDAC2}" destId="{63FDA369-9620-4286-ADCF-538CA9BFC472}" srcOrd="0" destOrd="0" presId="urn:microsoft.com/office/officeart/2009/3/layout/HorizontalOrganizationChart"/>
    <dgm:cxn modelId="{62BD26D3-8964-4371-9DF2-37F9F4661CE5}" type="presOf" srcId="{816F2B68-E4E4-440D-A809-A3387E8767B0}" destId="{10971E9C-8F7D-4413-ADB5-59A8AE6A0AB6}" srcOrd="1" destOrd="0" presId="urn:microsoft.com/office/officeart/2009/3/layout/HorizontalOrganizationChart"/>
    <dgm:cxn modelId="{6089F1A2-0EE7-40AB-8F3A-3D2CBF9BA187}" type="presOf" srcId="{D3E38F3B-9FE7-4F80-83E8-6D20EE2A6D05}" destId="{2AF9D8E1-6515-4DB7-9904-6FFCAD708E1F}" srcOrd="1" destOrd="0" presId="urn:microsoft.com/office/officeart/2009/3/layout/HorizontalOrganizationChart"/>
    <dgm:cxn modelId="{70B5FEAB-DB63-4487-8AA4-563BF1F3E3B6}" type="presOf" srcId="{D28E58F9-F333-4195-B8DD-75CF50664E2F}" destId="{97C70578-7FF5-4145-AEE0-3D8681ACB8F5}" srcOrd="0" destOrd="0" presId="urn:microsoft.com/office/officeart/2009/3/layout/HorizontalOrganizationChart"/>
    <dgm:cxn modelId="{A39C276E-1F81-464A-A1E0-7C1FB54D2EA6}" type="presOf" srcId="{FE9B5F4B-476F-4B38-B7C2-B387F68501AD}" destId="{E981431F-A245-40A3-B3E4-A52CB29E7A60}" srcOrd="0" destOrd="0" presId="urn:microsoft.com/office/officeart/2009/3/layout/HorizontalOrganizationChart"/>
    <dgm:cxn modelId="{87C26710-1D31-4181-82A9-00F5AAAEDD01}" srcId="{AF96C3B0-627F-4A1C-B035-A9A8532F1893}" destId="{D3E38F3B-9FE7-4F80-83E8-6D20EE2A6D05}" srcOrd="0" destOrd="0" parTransId="{FE9B5F4B-476F-4B38-B7C2-B387F68501AD}" sibTransId="{D211345A-9ECE-4E14-B784-2FB5155D66AF}"/>
    <dgm:cxn modelId="{6C476DF5-9591-40D9-B5EA-E823791C592A}" type="presOf" srcId="{3CF1C79A-ABB4-4D83-A659-D8D07DE49AEB}" destId="{625005A4-F841-45D6-8864-B012659F4844}" srcOrd="0" destOrd="0" presId="urn:microsoft.com/office/officeart/2009/3/layout/HorizontalOrganizationChart"/>
    <dgm:cxn modelId="{A40A6439-D24B-4F04-9A28-CFF8A0EA25C1}" type="presOf" srcId="{270A1250-3D2C-4BFB-9B17-05F532B53D3D}" destId="{62E02A50-BA04-4ECC-A098-A40028624040}" srcOrd="0" destOrd="0" presId="urn:microsoft.com/office/officeart/2009/3/layout/HorizontalOrganizationChart"/>
    <dgm:cxn modelId="{12365184-F59C-4199-A99C-59D138999E24}" type="presOf" srcId="{1CE4DF75-8B58-4BAA-AA83-F755082DA607}" destId="{AD5270C0-C415-4C0C-96EF-76B2861F7484}" srcOrd="0" destOrd="0" presId="urn:microsoft.com/office/officeart/2009/3/layout/HorizontalOrganizationChart"/>
    <dgm:cxn modelId="{915E259C-F238-491A-AA39-E5AAD4EDF968}" type="presOf" srcId="{6F67EFA9-F5FC-4D85-9847-45111084CADB}" destId="{65DADAB7-4D90-49BE-99B2-F5575A1A87F5}" srcOrd="0" destOrd="0" presId="urn:microsoft.com/office/officeart/2009/3/layout/HorizontalOrganizationChart"/>
    <dgm:cxn modelId="{514E3FD3-8333-47FD-90F1-4CFC58770F48}" type="presOf" srcId="{00B156A8-A826-4DD7-9598-10B425DB3B45}" destId="{9E10B1A2-A0F9-4F67-A8FB-6E04C7C3393B}" srcOrd="1" destOrd="0" presId="urn:microsoft.com/office/officeart/2009/3/layout/HorizontalOrganizationChart"/>
    <dgm:cxn modelId="{E49876FA-6310-4826-AA84-E0A89B7340CE}" type="presOf" srcId="{D28E58F9-F333-4195-B8DD-75CF50664E2F}" destId="{0417F8A7-8F02-4461-B4C5-EB21705E3578}" srcOrd="1" destOrd="0" presId="urn:microsoft.com/office/officeart/2009/3/layout/HorizontalOrganizationChart"/>
    <dgm:cxn modelId="{95B20404-B4C2-45B2-9C8F-DD0D20FCB6DB}" type="presOf" srcId="{48118C9E-6FEE-4E88-9E7B-8088EABB39D5}" destId="{996CFE18-0254-4E2C-B282-6EF68A619F53}" srcOrd="0" destOrd="0" presId="urn:microsoft.com/office/officeart/2009/3/layout/HorizontalOrganizationChart"/>
    <dgm:cxn modelId="{418989EF-6A7B-4320-B30E-7163055CCAE9}" type="presOf" srcId="{D3AE4BD6-636B-4B81-8AE6-23EB25B03DB5}" destId="{A111226C-240C-4C3B-B7B9-62B895BE7846}" srcOrd="0" destOrd="0" presId="urn:microsoft.com/office/officeart/2009/3/layout/HorizontalOrganizationChart"/>
    <dgm:cxn modelId="{563D3EA7-5BB6-412D-A1FB-F7396EE3DC50}" type="presOf" srcId="{48118C9E-6FEE-4E88-9E7B-8088EABB39D5}" destId="{E07D5AB6-CC49-4BFB-A402-2938A64D99BD}" srcOrd="1" destOrd="0" presId="urn:microsoft.com/office/officeart/2009/3/layout/HorizontalOrganizationChart"/>
    <dgm:cxn modelId="{D8CAF358-862D-499C-BFDF-CAFFA77EC8C4}" srcId="{48118C9E-6FEE-4E88-9E7B-8088EABB39D5}" destId="{1CE4DF75-8B58-4BAA-AA83-F755082DA607}" srcOrd="1" destOrd="0" parTransId="{AD71F1F1-9847-4E78-ABEC-776DAF97338C}" sibTransId="{0FE41171-1723-4AD3-98D9-1661F37999EC}"/>
    <dgm:cxn modelId="{7CE96FE0-5654-461C-80CA-538D34857F1B}" type="presOf" srcId="{AF96C3B0-627F-4A1C-B035-A9A8532F1893}" destId="{9FB9AFE9-CE56-421B-A1E8-8043FB0B82EB}" srcOrd="0" destOrd="0" presId="urn:microsoft.com/office/officeart/2009/3/layout/HorizontalOrganizationChart"/>
    <dgm:cxn modelId="{95D849E5-5E32-4B4E-BDE8-EC6721A56B6C}" type="presOf" srcId="{E0DF2124-7C6B-4DB5-B9DA-6A966C987F63}" destId="{085790F1-E4FE-4F0F-80BC-46DDF6120313}" srcOrd="0" destOrd="0" presId="urn:microsoft.com/office/officeart/2009/3/layout/HorizontalOrganizationChart"/>
    <dgm:cxn modelId="{62C0AABF-6FC6-421C-AE80-7DEA519B3BC4}" type="presOf" srcId="{ED253AD4-D94D-4513-852C-6CCB5D6F3C0F}" destId="{4BC3A2F7-7BB5-4C78-B2D2-890AC8D4C819}" srcOrd="1" destOrd="0" presId="urn:microsoft.com/office/officeart/2009/3/layout/HorizontalOrganizationChart"/>
    <dgm:cxn modelId="{4D3D924A-D15C-4D78-A0B9-AF2CD2650815}" type="presOf" srcId="{AF96C3B0-627F-4A1C-B035-A9A8532F1893}" destId="{DB8E4004-2992-4432-9A41-F0BC57E55E57}" srcOrd="1" destOrd="0" presId="urn:microsoft.com/office/officeart/2009/3/layout/HorizontalOrganizationChart"/>
    <dgm:cxn modelId="{120E1E36-C48A-4086-9F96-BC61144B82C4}" type="presOf" srcId="{B9C93EF0-9E24-44C2-9897-94A06AA981B2}" destId="{7177C71D-A9CB-48A8-A735-B57A3A04868C}" srcOrd="0" destOrd="0" presId="urn:microsoft.com/office/officeart/2009/3/layout/HorizontalOrganizationChart"/>
    <dgm:cxn modelId="{6CC626E3-B094-43C8-8A58-AC0496BEE710}" type="presOf" srcId="{ABD3C0C4-892A-43AF-858A-CF0B54D5C05D}" destId="{5E11F49C-FEEB-406C-A6AC-AB7C8D340132}" srcOrd="0" destOrd="0" presId="urn:microsoft.com/office/officeart/2009/3/layout/HorizontalOrganizationChart"/>
    <dgm:cxn modelId="{1D1A363D-4ABB-4607-BC57-19D2F66A4201}" type="presOf" srcId="{BBE956AA-7D54-41C9-A50C-59F41A9FFA5A}" destId="{DA15C4E3-A83C-4F2C-899E-F2074D46AFF2}" srcOrd="0" destOrd="0" presId="urn:microsoft.com/office/officeart/2009/3/layout/HorizontalOrganizationChart"/>
    <dgm:cxn modelId="{7111A49F-9FDA-4523-9FBC-A9F33C5AC9BC}" type="presOf" srcId="{6F67EFA9-F5FC-4D85-9847-45111084CADB}" destId="{29323A51-1923-4625-B84F-8D96FDDB64DB}" srcOrd="1" destOrd="0" presId="urn:microsoft.com/office/officeart/2009/3/layout/HorizontalOrganizationChart"/>
    <dgm:cxn modelId="{D9CF2A08-7FC7-48E2-B4AD-4664CDCFB237}" type="presOf" srcId="{EB65D72B-C1EC-4A61-B2EF-21892F190939}" destId="{045F3448-C681-40AF-8ECD-9CCBBEDE9C8D}" srcOrd="0" destOrd="0" presId="urn:microsoft.com/office/officeart/2009/3/layout/HorizontalOrganizationChart"/>
    <dgm:cxn modelId="{3D4D5BDB-1E69-4C48-B28F-CE4FCF44B061}" type="presOf" srcId="{FA4F4629-CC90-4678-B9D3-085CC042F8FF}" destId="{CEFD317B-F35F-4386-B36A-023157B4CAA3}" srcOrd="0" destOrd="0" presId="urn:microsoft.com/office/officeart/2009/3/layout/HorizontalOrganizationChart"/>
    <dgm:cxn modelId="{E6531F6D-A68A-4A08-BE8F-28939593F232}" type="presOf" srcId="{BBE956AA-7D54-41C9-A50C-59F41A9FFA5A}" destId="{0EFAF5B7-25D4-4F82-A683-0009085FB2D9}" srcOrd="1" destOrd="0" presId="urn:microsoft.com/office/officeart/2009/3/layout/HorizontalOrganizationChart"/>
    <dgm:cxn modelId="{C66810B6-7C31-4FF7-AA28-FBE8F018A119}" srcId="{D3E38F3B-9FE7-4F80-83E8-6D20EE2A6D05}" destId="{20371097-0B29-4003-B6F5-E888478810CD}" srcOrd="1" destOrd="0" parTransId="{E0DF2124-7C6B-4DB5-B9DA-6A966C987F63}" sibTransId="{FF392FEF-F688-4ADF-ACAA-8975F8DF32F4}"/>
    <dgm:cxn modelId="{AA028EBD-BBCD-4DD7-B8DD-F72B61269E65}" type="presOf" srcId="{1CE4DF75-8B58-4BAA-AA83-F755082DA607}" destId="{6938BEF5-25CC-4D36-BE5A-279EC9A39FF7}" srcOrd="1" destOrd="0" presId="urn:microsoft.com/office/officeart/2009/3/layout/HorizontalOrganizationChart"/>
    <dgm:cxn modelId="{D3BE8FBE-29A6-480F-B898-0FC0B58447C3}" srcId="{D28E58F9-F333-4195-B8DD-75CF50664E2F}" destId="{816F2B68-E4E4-440D-A809-A3387E8767B0}" srcOrd="0" destOrd="0" parTransId="{270A1250-3D2C-4BFB-9B17-05F532B53D3D}" sibTransId="{02DA1B36-B110-4ED6-942A-FEF57720E299}"/>
    <dgm:cxn modelId="{13BC11C1-E97B-418F-83C0-FD33F6A27740}" type="presOf" srcId="{FA4F4629-CC90-4678-B9D3-085CC042F8FF}" destId="{ED65C7EE-65B9-459A-A143-9532D26174CA}" srcOrd="1" destOrd="0" presId="urn:microsoft.com/office/officeart/2009/3/layout/HorizontalOrganizationChart"/>
    <dgm:cxn modelId="{3C4D0773-24AE-4043-AC1C-0CB54E0DAD61}" type="presOf" srcId="{20371097-0B29-4003-B6F5-E888478810CD}" destId="{98FF544C-4519-4A81-9B1A-F39640565F48}" srcOrd="1" destOrd="0" presId="urn:microsoft.com/office/officeart/2009/3/layout/HorizontalOrganizationChart"/>
    <dgm:cxn modelId="{824244F7-3D7E-4819-B2A8-0D231FCF2647}" type="presOf" srcId="{20371097-0B29-4003-B6F5-E888478810CD}" destId="{C3EB3BFD-7ECC-4740-AAAC-62A1C1257CC4}" srcOrd="0" destOrd="0" presId="urn:microsoft.com/office/officeart/2009/3/layout/HorizontalOrganizationChart"/>
    <dgm:cxn modelId="{CDDB8B8B-26A4-44FC-AC4D-36DEE588784C}" type="presOf" srcId="{AD71F1F1-9847-4E78-ABEC-776DAF97338C}" destId="{2409B7E2-14A8-47D5-A09F-0F96B7F3BF18}" srcOrd="0" destOrd="0" presId="urn:microsoft.com/office/officeart/2009/3/layout/HorizontalOrganizationChart"/>
    <dgm:cxn modelId="{0E6B349B-4698-40BE-AC0B-67C31CA33A33}" srcId="{20371097-0B29-4003-B6F5-E888478810CD}" destId="{48118C9E-6FEE-4E88-9E7B-8088EABB39D5}" srcOrd="0" destOrd="0" parTransId="{B9C93EF0-9E24-44C2-9897-94A06AA981B2}" sibTransId="{09C7838E-21B3-4940-8273-73C6F1FDE3C3}"/>
    <dgm:cxn modelId="{2036A764-E89E-4F65-ACDA-93A4777CE1FE}" type="presOf" srcId="{6E605F8C-50EF-4A37-9AC0-5C0F119FA55F}" destId="{33B1F496-6E32-4036-927A-1D6E1A4CDEB5}" srcOrd="0" destOrd="0" presId="urn:microsoft.com/office/officeart/2009/3/layout/HorizontalOrganizationChart"/>
    <dgm:cxn modelId="{A5C714E1-EFD7-4C10-A668-440685A8756B}" type="presOf" srcId="{AA59F891-6FD7-4DA3-ADB2-A86A32DE9721}" destId="{3EDCB418-C289-4131-9E35-7BB944576C70}" srcOrd="0" destOrd="0" presId="urn:microsoft.com/office/officeart/2009/3/layout/HorizontalOrganizationChart"/>
    <dgm:cxn modelId="{C4C2247B-8B6A-47F6-8AD0-C1EE4A36A175}" type="presOf" srcId="{AEBA0AE3-B55C-4517-8311-11F33395048D}" destId="{B0257E05-4A1A-4038-82B6-4CF2C288CFCB}" srcOrd="0" destOrd="0" presId="urn:microsoft.com/office/officeart/2009/3/layout/HorizontalOrganizationChart"/>
    <dgm:cxn modelId="{5B67592F-1EC7-47F8-8104-136A70575F16}" srcId="{AF96C3B0-627F-4A1C-B035-A9A8532F1893}" destId="{00B156A8-A826-4DD7-9598-10B425DB3B45}" srcOrd="1" destOrd="0" parTransId="{6E605F8C-50EF-4A37-9AC0-5C0F119FA55F}" sibTransId="{03E8CA20-7258-43D9-BA99-9B4243BF7A51}"/>
    <dgm:cxn modelId="{74695A6A-2839-4C74-AEB7-E8F26D683F9E}" type="presParOf" srcId="{3EDCB418-C289-4131-9E35-7BB944576C70}" destId="{D59147DA-3682-4AAB-9224-85E21A858C14}" srcOrd="0" destOrd="0" presId="urn:microsoft.com/office/officeart/2009/3/layout/HorizontalOrganizationChart"/>
    <dgm:cxn modelId="{09F300D6-EE32-4DA3-AFAB-FEBE8B1A4324}" type="presParOf" srcId="{D59147DA-3682-4AAB-9224-85E21A858C14}" destId="{FABF62B8-3CDB-47FC-A9A3-C4313AEC2ABC}" srcOrd="0" destOrd="0" presId="urn:microsoft.com/office/officeart/2009/3/layout/HorizontalOrganizationChart"/>
    <dgm:cxn modelId="{599A8A95-5E73-4586-B668-CE10E565EE33}" type="presParOf" srcId="{FABF62B8-3CDB-47FC-A9A3-C4313AEC2ABC}" destId="{9FB9AFE9-CE56-421B-A1E8-8043FB0B82EB}" srcOrd="0" destOrd="0" presId="urn:microsoft.com/office/officeart/2009/3/layout/HorizontalOrganizationChart"/>
    <dgm:cxn modelId="{86A9DCB1-B0AB-4174-971E-DB89EA9DE43D}" type="presParOf" srcId="{FABF62B8-3CDB-47FC-A9A3-C4313AEC2ABC}" destId="{DB8E4004-2992-4432-9A41-F0BC57E55E57}" srcOrd="1" destOrd="0" presId="urn:microsoft.com/office/officeart/2009/3/layout/HorizontalOrganizationChart"/>
    <dgm:cxn modelId="{10FE325F-AB88-46E2-91FD-C802048250D5}" type="presParOf" srcId="{D59147DA-3682-4AAB-9224-85E21A858C14}" destId="{63447992-D720-459B-A262-5511369225AB}" srcOrd="1" destOrd="0" presId="urn:microsoft.com/office/officeart/2009/3/layout/HorizontalOrganizationChart"/>
    <dgm:cxn modelId="{8E08CD65-CC15-4CEB-A466-9A8AEB03772F}" type="presParOf" srcId="{63447992-D720-459B-A262-5511369225AB}" destId="{E981431F-A245-40A3-B3E4-A52CB29E7A60}" srcOrd="0" destOrd="0" presId="urn:microsoft.com/office/officeart/2009/3/layout/HorizontalOrganizationChart"/>
    <dgm:cxn modelId="{8045AFE4-3383-4EBD-AAD8-108DC0531FAD}" type="presParOf" srcId="{63447992-D720-459B-A262-5511369225AB}" destId="{DDF46AE7-EC01-458F-8FA1-D9AE64607E2D}" srcOrd="1" destOrd="0" presId="urn:microsoft.com/office/officeart/2009/3/layout/HorizontalOrganizationChart"/>
    <dgm:cxn modelId="{1847863E-E955-42FD-AB20-571DA4637AE3}" type="presParOf" srcId="{DDF46AE7-EC01-458F-8FA1-D9AE64607E2D}" destId="{71E7E73B-4B1C-47DB-B6C0-AE2E87EFDFD3}" srcOrd="0" destOrd="0" presId="urn:microsoft.com/office/officeart/2009/3/layout/HorizontalOrganizationChart"/>
    <dgm:cxn modelId="{FCA95A64-0760-4B8C-B348-E5B2AEA058A0}" type="presParOf" srcId="{71E7E73B-4B1C-47DB-B6C0-AE2E87EFDFD3}" destId="{1A04FD06-1EE9-4F55-87DA-D2C0A9802EF1}" srcOrd="0" destOrd="0" presId="urn:microsoft.com/office/officeart/2009/3/layout/HorizontalOrganizationChart"/>
    <dgm:cxn modelId="{05AD0901-F6F1-42D6-91A6-4D012144E2B5}" type="presParOf" srcId="{71E7E73B-4B1C-47DB-B6C0-AE2E87EFDFD3}" destId="{2AF9D8E1-6515-4DB7-9904-6FFCAD708E1F}" srcOrd="1" destOrd="0" presId="urn:microsoft.com/office/officeart/2009/3/layout/HorizontalOrganizationChart"/>
    <dgm:cxn modelId="{54A86AFF-C810-417C-B5EF-3280A935B87C}" type="presParOf" srcId="{DDF46AE7-EC01-458F-8FA1-D9AE64607E2D}" destId="{7B83A5E0-873A-4C93-B868-3A8EC9AD3F6E}" srcOrd="1" destOrd="0" presId="urn:microsoft.com/office/officeart/2009/3/layout/HorizontalOrganizationChart"/>
    <dgm:cxn modelId="{AB3F47EC-47B5-4447-AC45-1376EB558735}" type="presParOf" srcId="{7B83A5E0-873A-4C93-B868-3A8EC9AD3F6E}" destId="{045F3448-C681-40AF-8ECD-9CCBBEDE9C8D}" srcOrd="0" destOrd="0" presId="urn:microsoft.com/office/officeart/2009/3/layout/HorizontalOrganizationChart"/>
    <dgm:cxn modelId="{F843974B-B33D-4DD1-AE66-DA3A5D39F940}" type="presParOf" srcId="{7B83A5E0-873A-4C93-B868-3A8EC9AD3F6E}" destId="{D7B9759C-2117-438D-91D9-22E20203507C}" srcOrd="1" destOrd="0" presId="urn:microsoft.com/office/officeart/2009/3/layout/HorizontalOrganizationChart"/>
    <dgm:cxn modelId="{B6A601AC-FB9D-4808-A1B6-3B780718CF21}" type="presParOf" srcId="{D7B9759C-2117-438D-91D9-22E20203507C}" destId="{B58FCDC1-A19F-425D-A66A-A599919ED035}" srcOrd="0" destOrd="0" presId="urn:microsoft.com/office/officeart/2009/3/layout/HorizontalOrganizationChart"/>
    <dgm:cxn modelId="{C686E4FA-1F18-4DA8-9556-DFDD132DED24}" type="presParOf" srcId="{B58FCDC1-A19F-425D-A66A-A599919ED035}" destId="{97C70578-7FF5-4145-AEE0-3D8681ACB8F5}" srcOrd="0" destOrd="0" presId="urn:microsoft.com/office/officeart/2009/3/layout/HorizontalOrganizationChart"/>
    <dgm:cxn modelId="{16C184E5-02E0-427D-BB7C-EDF4DC6B6DDC}" type="presParOf" srcId="{B58FCDC1-A19F-425D-A66A-A599919ED035}" destId="{0417F8A7-8F02-4461-B4C5-EB21705E3578}" srcOrd="1" destOrd="0" presId="urn:microsoft.com/office/officeart/2009/3/layout/HorizontalOrganizationChart"/>
    <dgm:cxn modelId="{ED643D5A-2272-481C-AF18-3FCA19491950}" type="presParOf" srcId="{D7B9759C-2117-438D-91D9-22E20203507C}" destId="{4CAC7F78-3B06-4079-B9C3-00357DA07F08}" srcOrd="1" destOrd="0" presId="urn:microsoft.com/office/officeart/2009/3/layout/HorizontalOrganizationChart"/>
    <dgm:cxn modelId="{8EBA6366-CA42-48C9-9319-C148BE35BFFC}" type="presParOf" srcId="{4CAC7F78-3B06-4079-B9C3-00357DA07F08}" destId="{62E02A50-BA04-4ECC-A098-A40028624040}" srcOrd="0" destOrd="0" presId="urn:microsoft.com/office/officeart/2009/3/layout/HorizontalOrganizationChart"/>
    <dgm:cxn modelId="{292C1ADD-91D2-4489-8878-61970104218C}" type="presParOf" srcId="{4CAC7F78-3B06-4079-B9C3-00357DA07F08}" destId="{539276D5-32F0-40B9-A36C-9BDB8C00F1C5}" srcOrd="1" destOrd="0" presId="urn:microsoft.com/office/officeart/2009/3/layout/HorizontalOrganizationChart"/>
    <dgm:cxn modelId="{44C179E0-14F9-4558-AA91-B37BEC8D7D6D}" type="presParOf" srcId="{539276D5-32F0-40B9-A36C-9BDB8C00F1C5}" destId="{25C9BBA9-9027-480E-B679-1D91A07B5F91}" srcOrd="0" destOrd="0" presId="urn:microsoft.com/office/officeart/2009/3/layout/HorizontalOrganizationChart"/>
    <dgm:cxn modelId="{7AB013D5-63AF-41AD-8AFE-589D9D6701AC}" type="presParOf" srcId="{25C9BBA9-9027-480E-B679-1D91A07B5F91}" destId="{A6B5DEC6-12EA-4079-833D-C90393C9B151}" srcOrd="0" destOrd="0" presId="urn:microsoft.com/office/officeart/2009/3/layout/HorizontalOrganizationChart"/>
    <dgm:cxn modelId="{4A1D47EA-D199-4740-BE8C-590079379F7B}" type="presParOf" srcId="{25C9BBA9-9027-480E-B679-1D91A07B5F91}" destId="{10971E9C-8F7D-4413-ADB5-59A8AE6A0AB6}" srcOrd="1" destOrd="0" presId="urn:microsoft.com/office/officeart/2009/3/layout/HorizontalOrganizationChart"/>
    <dgm:cxn modelId="{108A8790-1791-4BAC-9458-E0438D41826C}" type="presParOf" srcId="{539276D5-32F0-40B9-A36C-9BDB8C00F1C5}" destId="{FC4BA9D3-752D-4311-A137-05AAB8A454ED}" srcOrd="1" destOrd="0" presId="urn:microsoft.com/office/officeart/2009/3/layout/HorizontalOrganizationChart"/>
    <dgm:cxn modelId="{2D6995D1-3C67-40CF-95CF-ACD18B2E2DD4}" type="presParOf" srcId="{539276D5-32F0-40B9-A36C-9BDB8C00F1C5}" destId="{60175B68-FAC8-4023-A932-0B448771D439}" srcOrd="2" destOrd="0" presId="urn:microsoft.com/office/officeart/2009/3/layout/HorizontalOrganizationChart"/>
    <dgm:cxn modelId="{45B76D48-F8B6-4E5C-B009-E97E50A6B6B0}" type="presParOf" srcId="{4CAC7F78-3B06-4079-B9C3-00357DA07F08}" destId="{A111226C-240C-4C3B-B7B9-62B895BE7846}" srcOrd="2" destOrd="0" presId="urn:microsoft.com/office/officeart/2009/3/layout/HorizontalOrganizationChart"/>
    <dgm:cxn modelId="{6738B4D0-535D-41C0-91EC-3818878F0E8C}" type="presParOf" srcId="{4CAC7F78-3B06-4079-B9C3-00357DA07F08}" destId="{BED41E04-2712-442C-805B-518D80B90760}" srcOrd="3" destOrd="0" presId="urn:microsoft.com/office/officeart/2009/3/layout/HorizontalOrganizationChart"/>
    <dgm:cxn modelId="{4BC48634-59DB-4B52-BCED-B19D7760B270}" type="presParOf" srcId="{BED41E04-2712-442C-805B-518D80B90760}" destId="{92A83380-0454-4701-9FD9-DDB02995FA1C}" srcOrd="0" destOrd="0" presId="urn:microsoft.com/office/officeart/2009/3/layout/HorizontalOrganizationChart"/>
    <dgm:cxn modelId="{C9EED9DA-FCC8-48EB-9682-613EBDF7D4B4}" type="presParOf" srcId="{92A83380-0454-4701-9FD9-DDB02995FA1C}" destId="{01C77BC9-8DE5-44B4-BD33-4AB9FCA1FEB0}" srcOrd="0" destOrd="0" presId="urn:microsoft.com/office/officeart/2009/3/layout/HorizontalOrganizationChart"/>
    <dgm:cxn modelId="{911DEC34-2A75-4777-94E1-55A7EB67ABEE}" type="presParOf" srcId="{92A83380-0454-4701-9FD9-DDB02995FA1C}" destId="{27BE2772-3D99-4C8A-8B63-D71C4443707C}" srcOrd="1" destOrd="0" presId="urn:microsoft.com/office/officeart/2009/3/layout/HorizontalOrganizationChart"/>
    <dgm:cxn modelId="{D1175DCE-87E1-442A-ACE2-7153F889F640}" type="presParOf" srcId="{BED41E04-2712-442C-805B-518D80B90760}" destId="{5E996809-F6AC-4EB6-AEA9-3CD250D9EE78}" srcOrd="1" destOrd="0" presId="urn:microsoft.com/office/officeart/2009/3/layout/HorizontalOrganizationChart"/>
    <dgm:cxn modelId="{D3973291-7385-4B8C-8197-73B6E044E55B}" type="presParOf" srcId="{BED41E04-2712-442C-805B-518D80B90760}" destId="{6F0C9284-551D-4FF2-9D13-3DF6D99D0C7F}" srcOrd="2" destOrd="0" presId="urn:microsoft.com/office/officeart/2009/3/layout/HorizontalOrganizationChart"/>
    <dgm:cxn modelId="{10029F39-2923-4A3A-A02F-5EE8287D96E6}" type="presParOf" srcId="{D7B9759C-2117-438D-91D9-22E20203507C}" destId="{2C90845F-ABB1-433B-9A62-176B4EF1F5A8}" srcOrd="2" destOrd="0" presId="urn:microsoft.com/office/officeart/2009/3/layout/HorizontalOrganizationChart"/>
    <dgm:cxn modelId="{47F34125-5206-49CA-B492-F041EA7BC5D6}" type="presParOf" srcId="{7B83A5E0-873A-4C93-B868-3A8EC9AD3F6E}" destId="{085790F1-E4FE-4F0F-80BC-46DDF6120313}" srcOrd="2" destOrd="0" presId="urn:microsoft.com/office/officeart/2009/3/layout/HorizontalOrganizationChart"/>
    <dgm:cxn modelId="{3DAE4062-17DF-4578-BF5A-4027520CB3E3}" type="presParOf" srcId="{7B83A5E0-873A-4C93-B868-3A8EC9AD3F6E}" destId="{334B5C8A-29B9-426B-B77A-5709F522E04C}" srcOrd="3" destOrd="0" presId="urn:microsoft.com/office/officeart/2009/3/layout/HorizontalOrganizationChart"/>
    <dgm:cxn modelId="{725961E9-58E4-4F2C-A9F3-31861BE00613}" type="presParOf" srcId="{334B5C8A-29B9-426B-B77A-5709F522E04C}" destId="{D6FE8AB9-A93A-44D9-B545-CE12D99432C2}" srcOrd="0" destOrd="0" presId="urn:microsoft.com/office/officeart/2009/3/layout/HorizontalOrganizationChart"/>
    <dgm:cxn modelId="{7C88C8ED-123B-43EF-A83D-5709F7DAFD05}" type="presParOf" srcId="{D6FE8AB9-A93A-44D9-B545-CE12D99432C2}" destId="{C3EB3BFD-7ECC-4740-AAAC-62A1C1257CC4}" srcOrd="0" destOrd="0" presId="urn:microsoft.com/office/officeart/2009/3/layout/HorizontalOrganizationChart"/>
    <dgm:cxn modelId="{A4025708-2E6D-4E44-A02A-BF07850C986A}" type="presParOf" srcId="{D6FE8AB9-A93A-44D9-B545-CE12D99432C2}" destId="{98FF544C-4519-4A81-9B1A-F39640565F48}" srcOrd="1" destOrd="0" presId="urn:microsoft.com/office/officeart/2009/3/layout/HorizontalOrganizationChart"/>
    <dgm:cxn modelId="{BBC18718-7781-4C97-93D0-19F9D440D2D3}" type="presParOf" srcId="{334B5C8A-29B9-426B-B77A-5709F522E04C}" destId="{81D86967-58A2-4D57-A1AD-9A5085036B00}" srcOrd="1" destOrd="0" presId="urn:microsoft.com/office/officeart/2009/3/layout/HorizontalOrganizationChart"/>
    <dgm:cxn modelId="{409DF8AB-4AEF-4F94-AA88-906C003CF8C7}" type="presParOf" srcId="{81D86967-58A2-4D57-A1AD-9A5085036B00}" destId="{7177C71D-A9CB-48A8-A735-B57A3A04868C}" srcOrd="0" destOrd="0" presId="urn:microsoft.com/office/officeart/2009/3/layout/HorizontalOrganizationChart"/>
    <dgm:cxn modelId="{7F106257-DA6C-459C-A734-1A4F834438F5}" type="presParOf" srcId="{81D86967-58A2-4D57-A1AD-9A5085036B00}" destId="{6D5AA420-A50B-49E5-8651-58BBB2B8DA9F}" srcOrd="1" destOrd="0" presId="urn:microsoft.com/office/officeart/2009/3/layout/HorizontalOrganizationChart"/>
    <dgm:cxn modelId="{EB8A55AF-2250-46EC-9385-78DDB7542A35}" type="presParOf" srcId="{6D5AA420-A50B-49E5-8651-58BBB2B8DA9F}" destId="{7CE0A71D-E8BC-4137-9529-B55160B968C6}" srcOrd="0" destOrd="0" presId="urn:microsoft.com/office/officeart/2009/3/layout/HorizontalOrganizationChart"/>
    <dgm:cxn modelId="{DFCD9449-037C-463B-B87F-7F05240C0F91}" type="presParOf" srcId="{7CE0A71D-E8BC-4137-9529-B55160B968C6}" destId="{996CFE18-0254-4E2C-B282-6EF68A619F53}" srcOrd="0" destOrd="0" presId="urn:microsoft.com/office/officeart/2009/3/layout/HorizontalOrganizationChart"/>
    <dgm:cxn modelId="{F5EF01FA-5166-4D38-A898-4DAF2E21E772}" type="presParOf" srcId="{7CE0A71D-E8BC-4137-9529-B55160B968C6}" destId="{E07D5AB6-CC49-4BFB-A402-2938A64D99BD}" srcOrd="1" destOrd="0" presId="urn:microsoft.com/office/officeart/2009/3/layout/HorizontalOrganizationChart"/>
    <dgm:cxn modelId="{23278B2E-7E51-4C4B-B38A-156DA4B9974D}" type="presParOf" srcId="{6D5AA420-A50B-49E5-8651-58BBB2B8DA9F}" destId="{13EBBA30-FC70-42A5-B1BA-3EE7F3C7F0C5}" srcOrd="1" destOrd="0" presId="urn:microsoft.com/office/officeart/2009/3/layout/HorizontalOrganizationChart"/>
    <dgm:cxn modelId="{7E7FCF53-D20F-467D-89C4-4D4C42C12349}" type="presParOf" srcId="{13EBBA30-FC70-42A5-B1BA-3EE7F3C7F0C5}" destId="{5E11F49C-FEEB-406C-A6AC-AB7C8D340132}" srcOrd="0" destOrd="0" presId="urn:microsoft.com/office/officeart/2009/3/layout/HorizontalOrganizationChart"/>
    <dgm:cxn modelId="{F5917B70-97E5-4B5D-9002-95343330CAE5}" type="presParOf" srcId="{13EBBA30-FC70-42A5-B1BA-3EE7F3C7F0C5}" destId="{7A9C8BB2-F968-41E6-88AB-39D78CBE204A}" srcOrd="1" destOrd="0" presId="urn:microsoft.com/office/officeart/2009/3/layout/HorizontalOrganizationChart"/>
    <dgm:cxn modelId="{370F02E8-3946-4ABB-9916-320EEAB16C04}" type="presParOf" srcId="{7A9C8BB2-F968-41E6-88AB-39D78CBE204A}" destId="{85D9B194-3780-46C6-8C3D-1F7423D881B1}" srcOrd="0" destOrd="0" presId="urn:microsoft.com/office/officeart/2009/3/layout/HorizontalOrganizationChart"/>
    <dgm:cxn modelId="{E6CF39E9-C5F4-4AE4-B0AE-71B6BF1811E8}" type="presParOf" srcId="{85D9B194-3780-46C6-8C3D-1F7423D881B1}" destId="{FDF5FB3D-410A-4DE5-9527-F335EB4C1509}" srcOrd="0" destOrd="0" presId="urn:microsoft.com/office/officeart/2009/3/layout/HorizontalOrganizationChart"/>
    <dgm:cxn modelId="{D13D51E4-9AE9-4D9A-B9ED-F3FF3D893959}" type="presParOf" srcId="{85D9B194-3780-46C6-8C3D-1F7423D881B1}" destId="{4BC3A2F7-7BB5-4C78-B2D2-890AC8D4C819}" srcOrd="1" destOrd="0" presId="urn:microsoft.com/office/officeart/2009/3/layout/HorizontalOrganizationChart"/>
    <dgm:cxn modelId="{8A6CFA61-DD79-40B3-BD52-2A4CB6B455A9}" type="presParOf" srcId="{7A9C8BB2-F968-41E6-88AB-39D78CBE204A}" destId="{343E2C29-6955-40A4-85CA-96E27976A0AE}" srcOrd="1" destOrd="0" presId="urn:microsoft.com/office/officeart/2009/3/layout/HorizontalOrganizationChart"/>
    <dgm:cxn modelId="{278D50DD-2329-464E-919D-34C75B88A085}" type="presParOf" srcId="{7A9C8BB2-F968-41E6-88AB-39D78CBE204A}" destId="{426E7002-52F9-4FCE-9961-A94F24C04D3A}" srcOrd="2" destOrd="0" presId="urn:microsoft.com/office/officeart/2009/3/layout/HorizontalOrganizationChart"/>
    <dgm:cxn modelId="{AFB4F988-FF6E-4FEC-83D6-2C4B26A64F1A}" type="presParOf" srcId="{13EBBA30-FC70-42A5-B1BA-3EE7F3C7F0C5}" destId="{2409B7E2-14A8-47D5-A09F-0F96B7F3BF18}" srcOrd="2" destOrd="0" presId="urn:microsoft.com/office/officeart/2009/3/layout/HorizontalOrganizationChart"/>
    <dgm:cxn modelId="{9D9BDE6E-288D-49EE-B679-9B4F01B1BAED}" type="presParOf" srcId="{13EBBA30-FC70-42A5-B1BA-3EE7F3C7F0C5}" destId="{143A5956-FEC2-4DED-94D8-A652984D26E6}" srcOrd="3" destOrd="0" presId="urn:microsoft.com/office/officeart/2009/3/layout/HorizontalOrganizationChart"/>
    <dgm:cxn modelId="{BADB15E8-AB48-4ADC-A27C-C83054970836}" type="presParOf" srcId="{143A5956-FEC2-4DED-94D8-A652984D26E6}" destId="{20C05092-79BB-461E-B558-66E760021273}" srcOrd="0" destOrd="0" presId="urn:microsoft.com/office/officeart/2009/3/layout/HorizontalOrganizationChart"/>
    <dgm:cxn modelId="{0B454140-7760-43D5-BABA-73E13576B786}" type="presParOf" srcId="{20C05092-79BB-461E-B558-66E760021273}" destId="{AD5270C0-C415-4C0C-96EF-76B2861F7484}" srcOrd="0" destOrd="0" presId="urn:microsoft.com/office/officeart/2009/3/layout/HorizontalOrganizationChart"/>
    <dgm:cxn modelId="{42FE51F1-1B20-4F5A-B106-FEE5FFF1CB84}" type="presParOf" srcId="{20C05092-79BB-461E-B558-66E760021273}" destId="{6938BEF5-25CC-4D36-BE5A-279EC9A39FF7}" srcOrd="1" destOrd="0" presId="urn:microsoft.com/office/officeart/2009/3/layout/HorizontalOrganizationChart"/>
    <dgm:cxn modelId="{7BD2FD12-63E0-4D3F-A285-020D73F8A893}" type="presParOf" srcId="{143A5956-FEC2-4DED-94D8-A652984D26E6}" destId="{8BDBA167-6A8A-42F3-B10E-DCBA3DE514A6}" srcOrd="1" destOrd="0" presId="urn:microsoft.com/office/officeart/2009/3/layout/HorizontalOrganizationChart"/>
    <dgm:cxn modelId="{E43BEAEE-A1B8-4ADB-96AF-7A2A05803552}" type="presParOf" srcId="{143A5956-FEC2-4DED-94D8-A652984D26E6}" destId="{CCE58A58-B1B5-4EC2-B88C-C2FF6D5E7E27}" srcOrd="2" destOrd="0" presId="urn:microsoft.com/office/officeart/2009/3/layout/HorizontalOrganizationChart"/>
    <dgm:cxn modelId="{D1F8F91C-C916-4F13-AF10-7BBA0E923FA5}" type="presParOf" srcId="{6D5AA420-A50B-49E5-8651-58BBB2B8DA9F}" destId="{3582D789-D3A6-4B42-A341-026A4EBA68BF}" srcOrd="2" destOrd="0" presId="urn:microsoft.com/office/officeart/2009/3/layout/HorizontalOrganizationChart"/>
    <dgm:cxn modelId="{DB4C837A-499F-4E39-ABCE-45F4C6387FF2}" type="presParOf" srcId="{81D86967-58A2-4D57-A1AD-9A5085036B00}" destId="{63FDA369-9620-4286-ADCF-538CA9BFC472}" srcOrd="2" destOrd="0" presId="urn:microsoft.com/office/officeart/2009/3/layout/HorizontalOrganizationChart"/>
    <dgm:cxn modelId="{905955E2-9214-49E4-A620-743F53299D5E}" type="presParOf" srcId="{81D86967-58A2-4D57-A1AD-9A5085036B00}" destId="{CB5E8E9E-75A3-40B6-B0A2-AF6D018C8A84}" srcOrd="3" destOrd="0" presId="urn:microsoft.com/office/officeart/2009/3/layout/HorizontalOrganizationChart"/>
    <dgm:cxn modelId="{BBFB0543-9B2C-4E76-B49E-A6064AB3D127}" type="presParOf" srcId="{CB5E8E9E-75A3-40B6-B0A2-AF6D018C8A84}" destId="{63DB6C3C-5468-4DB5-AD34-7DCE42A74818}" srcOrd="0" destOrd="0" presId="urn:microsoft.com/office/officeart/2009/3/layout/HorizontalOrganizationChart"/>
    <dgm:cxn modelId="{AE72C15E-BB47-49B2-92EA-2B55FACE2BB0}" type="presParOf" srcId="{63DB6C3C-5468-4DB5-AD34-7DCE42A74818}" destId="{CEFD317B-F35F-4386-B36A-023157B4CAA3}" srcOrd="0" destOrd="0" presId="urn:microsoft.com/office/officeart/2009/3/layout/HorizontalOrganizationChart"/>
    <dgm:cxn modelId="{45749352-9238-4786-BEDC-0091E995F85B}" type="presParOf" srcId="{63DB6C3C-5468-4DB5-AD34-7DCE42A74818}" destId="{ED65C7EE-65B9-459A-A143-9532D26174CA}" srcOrd="1" destOrd="0" presId="urn:microsoft.com/office/officeart/2009/3/layout/HorizontalOrganizationChart"/>
    <dgm:cxn modelId="{01E35BE1-1ECF-4E36-A2CF-6A33504F2284}" type="presParOf" srcId="{CB5E8E9E-75A3-40B6-B0A2-AF6D018C8A84}" destId="{C42F7477-C368-449B-B366-4D22517124A3}" srcOrd="1" destOrd="0" presId="urn:microsoft.com/office/officeart/2009/3/layout/HorizontalOrganizationChart"/>
    <dgm:cxn modelId="{02B53EDD-A358-4465-85FA-39F7E6307054}" type="presParOf" srcId="{CB5E8E9E-75A3-40B6-B0A2-AF6D018C8A84}" destId="{569AD957-A57A-4051-B962-70F49561FDD6}" srcOrd="2" destOrd="0" presId="urn:microsoft.com/office/officeart/2009/3/layout/HorizontalOrganizationChart"/>
    <dgm:cxn modelId="{4B0BBBAF-866E-49C8-BC74-0CDDE26C4434}" type="presParOf" srcId="{334B5C8A-29B9-426B-B77A-5709F522E04C}" destId="{4EB3976D-FAB8-421E-B6F3-C105C1EB4CB0}" srcOrd="2" destOrd="0" presId="urn:microsoft.com/office/officeart/2009/3/layout/HorizontalOrganizationChart"/>
    <dgm:cxn modelId="{FD1B87B5-BCC5-4384-BE1B-8C38F86820DF}" type="presParOf" srcId="{DDF46AE7-EC01-458F-8FA1-D9AE64607E2D}" destId="{E8915ADF-2024-43AA-8383-D41FDC8B7345}" srcOrd="2" destOrd="0" presId="urn:microsoft.com/office/officeart/2009/3/layout/HorizontalOrganizationChart"/>
    <dgm:cxn modelId="{868D0A35-9896-43CE-8582-D37AA17B416E}" type="presParOf" srcId="{63447992-D720-459B-A262-5511369225AB}" destId="{33B1F496-6E32-4036-927A-1D6E1A4CDEB5}" srcOrd="2" destOrd="0" presId="urn:microsoft.com/office/officeart/2009/3/layout/HorizontalOrganizationChart"/>
    <dgm:cxn modelId="{C757020C-23E0-477D-8EFF-D88229711C3B}" type="presParOf" srcId="{63447992-D720-459B-A262-5511369225AB}" destId="{B838B28B-AD58-4C45-9D4E-C862D6A34FBF}" srcOrd="3" destOrd="0" presId="urn:microsoft.com/office/officeart/2009/3/layout/HorizontalOrganizationChart"/>
    <dgm:cxn modelId="{B06B343F-B9DB-45B4-85A4-97BFC41A9F44}" type="presParOf" srcId="{B838B28B-AD58-4C45-9D4E-C862D6A34FBF}" destId="{447D25E0-C7F9-4C54-B8C0-C51C544FF4B3}" srcOrd="0" destOrd="0" presId="urn:microsoft.com/office/officeart/2009/3/layout/HorizontalOrganizationChart"/>
    <dgm:cxn modelId="{E4F01620-0DBB-4998-AA72-967DD7190D55}" type="presParOf" srcId="{447D25E0-C7F9-4C54-B8C0-C51C544FF4B3}" destId="{C92A67B5-88B7-4879-A398-E96942BCE30E}" srcOrd="0" destOrd="0" presId="urn:microsoft.com/office/officeart/2009/3/layout/HorizontalOrganizationChart"/>
    <dgm:cxn modelId="{A92F32E7-7474-4097-8E0C-57AC71559CED}" type="presParOf" srcId="{447D25E0-C7F9-4C54-B8C0-C51C544FF4B3}" destId="{9E10B1A2-A0F9-4F67-A8FB-6E04C7C3393B}" srcOrd="1" destOrd="0" presId="urn:microsoft.com/office/officeart/2009/3/layout/HorizontalOrganizationChart"/>
    <dgm:cxn modelId="{70E16812-5F8C-441C-AB1F-5E974D4D57AA}" type="presParOf" srcId="{B838B28B-AD58-4C45-9D4E-C862D6A34FBF}" destId="{44BF0FBF-7EBF-45DA-A161-763735B5545F}" srcOrd="1" destOrd="0" presId="urn:microsoft.com/office/officeart/2009/3/layout/HorizontalOrganizationChart"/>
    <dgm:cxn modelId="{FBA7C415-A38A-4C99-965A-930B34CC17BA}" type="presParOf" srcId="{44BF0FBF-7EBF-45DA-A161-763735B5545F}" destId="{625005A4-F841-45D6-8864-B012659F4844}" srcOrd="0" destOrd="0" presId="urn:microsoft.com/office/officeart/2009/3/layout/HorizontalOrganizationChart"/>
    <dgm:cxn modelId="{FBDD78D3-8722-4814-AFC8-47D116F61E24}" type="presParOf" srcId="{44BF0FBF-7EBF-45DA-A161-763735B5545F}" destId="{EE53E315-79F3-46C8-A47D-9503CA408E26}" srcOrd="1" destOrd="0" presId="urn:microsoft.com/office/officeart/2009/3/layout/HorizontalOrganizationChart"/>
    <dgm:cxn modelId="{BBF72B1F-5E7B-4065-AE28-A3741055B106}" type="presParOf" srcId="{EE53E315-79F3-46C8-A47D-9503CA408E26}" destId="{918736DC-0134-4609-A439-6F5CA493AD0A}" srcOrd="0" destOrd="0" presId="urn:microsoft.com/office/officeart/2009/3/layout/HorizontalOrganizationChart"/>
    <dgm:cxn modelId="{89E35063-8A01-47B3-B40A-F18963B0AAF5}" type="presParOf" srcId="{918736DC-0134-4609-A439-6F5CA493AD0A}" destId="{65DADAB7-4D90-49BE-99B2-F5575A1A87F5}" srcOrd="0" destOrd="0" presId="urn:microsoft.com/office/officeart/2009/3/layout/HorizontalOrganizationChart"/>
    <dgm:cxn modelId="{DAAF977F-25E4-44C0-BB05-8F47E0388FE8}" type="presParOf" srcId="{918736DC-0134-4609-A439-6F5CA493AD0A}" destId="{29323A51-1923-4625-B84F-8D96FDDB64DB}" srcOrd="1" destOrd="0" presId="urn:microsoft.com/office/officeart/2009/3/layout/HorizontalOrganizationChart"/>
    <dgm:cxn modelId="{8291837A-CFF5-4C2B-80D7-5B52E4D9BC86}" type="presParOf" srcId="{EE53E315-79F3-46C8-A47D-9503CA408E26}" destId="{5C7B9AB3-21F1-44BA-AC20-F9FF79FC4FDE}" srcOrd="1" destOrd="0" presId="urn:microsoft.com/office/officeart/2009/3/layout/HorizontalOrganizationChart"/>
    <dgm:cxn modelId="{1D32CA56-6649-463B-83B1-4C7E18C37172}" type="presParOf" srcId="{5C7B9AB3-21F1-44BA-AC20-F9FF79FC4FDE}" destId="{B0257E05-4A1A-4038-82B6-4CF2C288CFCB}" srcOrd="0" destOrd="0" presId="urn:microsoft.com/office/officeart/2009/3/layout/HorizontalOrganizationChart"/>
    <dgm:cxn modelId="{E62BF774-C614-46CF-82EB-959A2ABA99B6}" type="presParOf" srcId="{5C7B9AB3-21F1-44BA-AC20-F9FF79FC4FDE}" destId="{A5EE3EC8-D8CD-4498-9F50-6A2CE65153E3}" srcOrd="1" destOrd="0" presId="urn:microsoft.com/office/officeart/2009/3/layout/HorizontalOrganizationChart"/>
    <dgm:cxn modelId="{A2174FD6-523A-4AF7-88E3-34DEF4144C84}" type="presParOf" srcId="{A5EE3EC8-D8CD-4498-9F50-6A2CE65153E3}" destId="{6AAB06CD-3A2D-47C1-9BE8-1E7B59E65ABD}" srcOrd="0" destOrd="0" presId="urn:microsoft.com/office/officeart/2009/3/layout/HorizontalOrganizationChart"/>
    <dgm:cxn modelId="{62ECEE41-5A06-4697-BDAF-E411F0087CFC}" type="presParOf" srcId="{6AAB06CD-3A2D-47C1-9BE8-1E7B59E65ABD}" destId="{DA15C4E3-A83C-4F2C-899E-F2074D46AFF2}" srcOrd="0" destOrd="0" presId="urn:microsoft.com/office/officeart/2009/3/layout/HorizontalOrganizationChart"/>
    <dgm:cxn modelId="{5D3178CC-9CD7-4E7F-BCBD-2E36145263A7}" type="presParOf" srcId="{6AAB06CD-3A2D-47C1-9BE8-1E7B59E65ABD}" destId="{0EFAF5B7-25D4-4F82-A683-0009085FB2D9}" srcOrd="1" destOrd="0" presId="urn:microsoft.com/office/officeart/2009/3/layout/HorizontalOrganizationChart"/>
    <dgm:cxn modelId="{6B5EDF34-2DEF-4195-ACB7-BAEE6DE33C16}" type="presParOf" srcId="{A5EE3EC8-D8CD-4498-9F50-6A2CE65153E3}" destId="{A040923B-4811-4807-9C99-25A299F446F6}" srcOrd="1" destOrd="0" presId="urn:microsoft.com/office/officeart/2009/3/layout/HorizontalOrganizationChart"/>
    <dgm:cxn modelId="{99303EBE-9F17-4667-9935-6FA29AD266EA}" type="presParOf" srcId="{A5EE3EC8-D8CD-4498-9F50-6A2CE65153E3}" destId="{99C0579A-FE19-4FD2-847E-19AB8E437279}" srcOrd="2" destOrd="0" presId="urn:microsoft.com/office/officeart/2009/3/layout/HorizontalOrganizationChart"/>
    <dgm:cxn modelId="{11C0FD31-BC40-44D7-844F-25AFB0A8E6D9}" type="presParOf" srcId="{EE53E315-79F3-46C8-A47D-9503CA408E26}" destId="{8E00C209-F451-49BD-BCBD-CC1B64602583}" srcOrd="2" destOrd="0" presId="urn:microsoft.com/office/officeart/2009/3/layout/HorizontalOrganizationChart"/>
    <dgm:cxn modelId="{4A332E41-3D5F-4DAD-8000-97E9BC418095}" type="presParOf" srcId="{B838B28B-AD58-4C45-9D4E-C862D6A34FBF}" destId="{27DAE9B0-E9A8-413A-9155-D496987CEAE0}" srcOrd="2" destOrd="0" presId="urn:microsoft.com/office/officeart/2009/3/layout/HorizontalOrganizationChart"/>
    <dgm:cxn modelId="{6DEE142F-A529-45AD-A57F-0831845B9ACD}" type="presParOf" srcId="{D59147DA-3682-4AAB-9224-85E21A858C14}" destId="{1692E863-DA60-43D2-8B80-01D1CE989A53}" srcOrd="2" destOrd="0" presId="urn:microsoft.com/office/officeart/2009/3/layout/HorizontalOrganizationChart"/>
  </dgm:cxnLst>
  <dgm:bg>
    <a:solidFill>
      <a:srgbClr val="FFFF00"/>
    </a:solidFill>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102.xml><?xml version="1.0" encoding="utf-8"?>
<dgm:dataModel xmlns:dgm="http://schemas.openxmlformats.org/drawingml/2006/diagram" xmlns:a="http://schemas.openxmlformats.org/drawingml/2006/main">
  <dgm:ptLst>
    <dgm:pt modelId="{25149ABE-6AF7-4EA1-97DD-886B2A90AC12}" type="doc">
      <dgm:prSet loTypeId="urn:microsoft.com/office/officeart/2009/3/layout/HorizontalOrganizationChart" loCatId="hierarchy" qsTypeId="urn:microsoft.com/office/officeart/2005/8/quickstyle/simple1" qsCatId="simple" csTypeId="urn:microsoft.com/office/officeart/2005/8/colors/colorful5" csCatId="colorful" phldr="1"/>
      <dgm:spPr/>
      <dgm:t>
        <a:bodyPr/>
        <a:lstStyle/>
        <a:p>
          <a:endParaRPr lang="fr-FR"/>
        </a:p>
      </dgm:t>
    </dgm:pt>
    <dgm:pt modelId="{14ADAA9A-C137-4A16-8F93-AEA7EE56DEFF}">
      <dgm:prSet phldrT="[Texte]" custT="1"/>
      <dgm:spPr>
        <a:solidFill>
          <a:schemeClr val="bg1"/>
        </a:solidFill>
      </dgm:spPr>
      <dgm:t>
        <a:bodyPr/>
        <a:lstStyle/>
        <a:p>
          <a:pPr rtl="1"/>
          <a:r>
            <a:rPr lang="ar-TN" sz="3600" b="1" dirty="0" smtClean="0">
              <a:solidFill>
                <a:sysClr val="windowText" lastClr="000000"/>
              </a:solidFill>
              <a:cs typeface="+mj-cs"/>
            </a:rPr>
            <a:t>القاعدة القانونيّة</a:t>
          </a:r>
          <a:endParaRPr lang="fr-FR" sz="3600" b="1" dirty="0">
            <a:solidFill>
              <a:sysClr val="windowText" lastClr="000000"/>
            </a:solidFill>
            <a:cs typeface="+mj-cs"/>
          </a:endParaRPr>
        </a:p>
      </dgm:t>
    </dgm:pt>
    <dgm:pt modelId="{AC352265-1135-4394-847C-80C5E2997F0A}" type="parTrans" cxnId="{4705C204-0C7D-4303-9984-19E81C7BD2B5}">
      <dgm:prSet/>
      <dgm:spPr/>
      <dgm:t>
        <a:bodyPr/>
        <a:lstStyle/>
        <a:p>
          <a:endParaRPr lang="fr-FR"/>
        </a:p>
      </dgm:t>
    </dgm:pt>
    <dgm:pt modelId="{316D7453-B053-4265-A964-884C2DE75E07}" type="sibTrans" cxnId="{4705C204-0C7D-4303-9984-19E81C7BD2B5}">
      <dgm:prSet/>
      <dgm:spPr/>
      <dgm:t>
        <a:bodyPr/>
        <a:lstStyle/>
        <a:p>
          <a:endParaRPr lang="fr-FR"/>
        </a:p>
      </dgm:t>
    </dgm:pt>
    <dgm:pt modelId="{2E5260C3-9DE6-41F3-AB75-AEA2FA67307C}">
      <dgm:prSet phldrT="[Texte]" custT="1"/>
      <dgm:spPr>
        <a:solidFill>
          <a:schemeClr val="tx2">
            <a:lumMod val="20000"/>
            <a:lumOff val="80000"/>
          </a:schemeClr>
        </a:solidFill>
      </dgm:spPr>
      <dgm:t>
        <a:bodyPr/>
        <a:lstStyle/>
        <a:p>
          <a:pPr rtl="1"/>
          <a:r>
            <a:rPr lang="ar-TN" sz="3600" b="1" dirty="0">
              <a:solidFill>
                <a:sysClr val="windowText" lastClr="000000"/>
              </a:solidFill>
              <a:cs typeface="+mj-cs"/>
            </a:rPr>
            <a:t>فرض</a:t>
          </a:r>
          <a:r>
            <a:rPr lang="ar-TN" sz="3600" b="1" dirty="0">
              <a:cs typeface="+mj-cs"/>
            </a:rPr>
            <a:t> </a:t>
          </a:r>
          <a:r>
            <a:rPr lang="ar-TN" sz="3600" b="1" dirty="0">
              <a:solidFill>
                <a:sysClr val="windowText" lastClr="000000"/>
              </a:solidFill>
              <a:cs typeface="+mj-cs"/>
            </a:rPr>
            <a:t>(وجود عقد بيع، إلخ)</a:t>
          </a:r>
          <a:endParaRPr lang="fr-FR" sz="3600" b="1" dirty="0">
            <a:solidFill>
              <a:sysClr val="windowText" lastClr="000000"/>
            </a:solidFill>
            <a:cs typeface="+mj-cs"/>
          </a:endParaRPr>
        </a:p>
      </dgm:t>
    </dgm:pt>
    <dgm:pt modelId="{64E4535C-96E1-4CD3-A2F6-2042128EEA62}" type="parTrans" cxnId="{372B2831-1577-44BB-924E-09EF9CCFDA16}">
      <dgm:prSet/>
      <dgm:spPr>
        <a:ln>
          <a:solidFill>
            <a:schemeClr val="tx1"/>
          </a:solidFill>
        </a:ln>
      </dgm:spPr>
      <dgm:t>
        <a:bodyPr/>
        <a:lstStyle/>
        <a:p>
          <a:endParaRPr lang="fr-FR"/>
        </a:p>
      </dgm:t>
    </dgm:pt>
    <dgm:pt modelId="{541268CC-8702-431B-9CD7-D32DF88D1CBA}" type="sibTrans" cxnId="{372B2831-1577-44BB-924E-09EF9CCFDA16}">
      <dgm:prSet/>
      <dgm:spPr/>
      <dgm:t>
        <a:bodyPr/>
        <a:lstStyle/>
        <a:p>
          <a:endParaRPr lang="fr-FR"/>
        </a:p>
      </dgm:t>
    </dgm:pt>
    <dgm:pt modelId="{65B1236F-A9BC-4747-A665-53871C8A3B0D}">
      <dgm:prSet phldrT="[Texte]" custT="1"/>
      <dgm:spPr>
        <a:solidFill>
          <a:srgbClr val="FFFF00"/>
        </a:solidFill>
      </dgm:spPr>
      <dgm:t>
        <a:bodyPr/>
        <a:lstStyle/>
        <a:p>
          <a:pPr rtl="1"/>
          <a:r>
            <a:rPr lang="ar-TN" sz="3600" b="1" dirty="0">
              <a:solidFill>
                <a:sysClr val="windowText" lastClr="000000"/>
              </a:solidFill>
              <a:cs typeface="+mj-cs"/>
            </a:rPr>
            <a:t>حكم لا ينظّم الفعل مباشرة (</a:t>
          </a:r>
          <a:r>
            <a:rPr lang="ar-TN" sz="3600" b="1" dirty="0" smtClean="0">
              <a:solidFill>
                <a:sysClr val="windowText" lastClr="000000"/>
              </a:solidFill>
              <a:cs typeface="+mj-cs"/>
            </a:rPr>
            <a:t>الملكيّة، إلخ)</a:t>
          </a:r>
          <a:endParaRPr lang="fr-FR" sz="3600" b="1" dirty="0">
            <a:solidFill>
              <a:sysClr val="windowText" lastClr="000000"/>
            </a:solidFill>
            <a:cs typeface="+mj-cs"/>
          </a:endParaRPr>
        </a:p>
      </dgm:t>
    </dgm:pt>
    <dgm:pt modelId="{64A2B044-B069-4099-BB69-EDFE05D36658}" type="parTrans" cxnId="{5994B6BE-ACED-4F60-A2CA-30CE1AC48FAF}">
      <dgm:prSet/>
      <dgm:spPr>
        <a:ln>
          <a:solidFill>
            <a:schemeClr val="tx1"/>
          </a:solidFill>
        </a:ln>
      </dgm:spPr>
      <dgm:t>
        <a:bodyPr/>
        <a:lstStyle/>
        <a:p>
          <a:endParaRPr lang="fr-FR"/>
        </a:p>
      </dgm:t>
    </dgm:pt>
    <dgm:pt modelId="{FB36F13E-BF1E-4561-9036-32088CF59587}" type="sibTrans" cxnId="{5994B6BE-ACED-4F60-A2CA-30CE1AC48FAF}">
      <dgm:prSet/>
      <dgm:spPr/>
      <dgm:t>
        <a:bodyPr/>
        <a:lstStyle/>
        <a:p>
          <a:endParaRPr lang="fr-FR"/>
        </a:p>
      </dgm:t>
    </dgm:pt>
    <dgm:pt modelId="{1A4B394F-9BE7-4968-A3D9-B2BDDE23CFEB}" type="pres">
      <dgm:prSet presAssocID="{25149ABE-6AF7-4EA1-97DD-886B2A90AC12}" presName="hierChild1" presStyleCnt="0">
        <dgm:presLayoutVars>
          <dgm:orgChart val="1"/>
          <dgm:chPref val="1"/>
          <dgm:dir val="rev"/>
          <dgm:animOne val="branch"/>
          <dgm:animLvl val="lvl"/>
          <dgm:resizeHandles/>
        </dgm:presLayoutVars>
      </dgm:prSet>
      <dgm:spPr/>
      <dgm:t>
        <a:bodyPr/>
        <a:lstStyle/>
        <a:p>
          <a:endParaRPr lang="fr-FR"/>
        </a:p>
      </dgm:t>
    </dgm:pt>
    <dgm:pt modelId="{4FC21C5A-8277-4CF2-8312-5D1CE0C4A53B}" type="pres">
      <dgm:prSet presAssocID="{14ADAA9A-C137-4A16-8F93-AEA7EE56DEFF}" presName="hierRoot1" presStyleCnt="0">
        <dgm:presLayoutVars>
          <dgm:hierBranch val="init"/>
        </dgm:presLayoutVars>
      </dgm:prSet>
      <dgm:spPr/>
      <dgm:t>
        <a:bodyPr/>
        <a:lstStyle/>
        <a:p>
          <a:endParaRPr lang="fr-FR"/>
        </a:p>
      </dgm:t>
    </dgm:pt>
    <dgm:pt modelId="{F6743D4C-3012-4A62-ADA5-DAD71D1B8321}" type="pres">
      <dgm:prSet presAssocID="{14ADAA9A-C137-4A16-8F93-AEA7EE56DEFF}" presName="rootComposite1" presStyleCnt="0"/>
      <dgm:spPr/>
      <dgm:t>
        <a:bodyPr/>
        <a:lstStyle/>
        <a:p>
          <a:endParaRPr lang="fr-FR"/>
        </a:p>
      </dgm:t>
    </dgm:pt>
    <dgm:pt modelId="{0606D5E4-510A-48C4-9830-972C205D7AD5}" type="pres">
      <dgm:prSet presAssocID="{14ADAA9A-C137-4A16-8F93-AEA7EE56DEFF}" presName="rootText1" presStyleLbl="node0" presStyleIdx="0" presStyleCnt="1">
        <dgm:presLayoutVars>
          <dgm:chPref val="3"/>
        </dgm:presLayoutVars>
      </dgm:prSet>
      <dgm:spPr/>
      <dgm:t>
        <a:bodyPr/>
        <a:lstStyle/>
        <a:p>
          <a:endParaRPr lang="fr-FR"/>
        </a:p>
      </dgm:t>
    </dgm:pt>
    <dgm:pt modelId="{5D934B0D-9380-49D6-A74A-F1F545BC4156}" type="pres">
      <dgm:prSet presAssocID="{14ADAA9A-C137-4A16-8F93-AEA7EE56DEFF}" presName="rootConnector1" presStyleLbl="node1" presStyleIdx="0" presStyleCnt="0"/>
      <dgm:spPr/>
      <dgm:t>
        <a:bodyPr/>
        <a:lstStyle/>
        <a:p>
          <a:endParaRPr lang="fr-FR"/>
        </a:p>
      </dgm:t>
    </dgm:pt>
    <dgm:pt modelId="{A8FCF40C-804F-406C-94B0-255E4FB19271}" type="pres">
      <dgm:prSet presAssocID="{14ADAA9A-C137-4A16-8F93-AEA7EE56DEFF}" presName="hierChild2" presStyleCnt="0"/>
      <dgm:spPr/>
      <dgm:t>
        <a:bodyPr/>
        <a:lstStyle/>
        <a:p>
          <a:endParaRPr lang="fr-FR"/>
        </a:p>
      </dgm:t>
    </dgm:pt>
    <dgm:pt modelId="{FF11007D-88AC-4158-96EE-C558924F036A}" type="pres">
      <dgm:prSet presAssocID="{64E4535C-96E1-4CD3-A2F6-2042128EEA62}" presName="Name66" presStyleLbl="parChTrans1D2" presStyleIdx="0" presStyleCnt="2"/>
      <dgm:spPr/>
      <dgm:t>
        <a:bodyPr/>
        <a:lstStyle/>
        <a:p>
          <a:endParaRPr lang="fr-FR"/>
        </a:p>
      </dgm:t>
    </dgm:pt>
    <dgm:pt modelId="{403FF58B-2001-4A1C-81B4-5BC2B753D1DE}" type="pres">
      <dgm:prSet presAssocID="{2E5260C3-9DE6-41F3-AB75-AEA2FA67307C}" presName="hierRoot2" presStyleCnt="0">
        <dgm:presLayoutVars>
          <dgm:hierBranch val="init"/>
        </dgm:presLayoutVars>
      </dgm:prSet>
      <dgm:spPr/>
      <dgm:t>
        <a:bodyPr/>
        <a:lstStyle/>
        <a:p>
          <a:endParaRPr lang="fr-FR"/>
        </a:p>
      </dgm:t>
    </dgm:pt>
    <dgm:pt modelId="{A41F349F-8E26-40D2-A13E-5220AEC12FD5}" type="pres">
      <dgm:prSet presAssocID="{2E5260C3-9DE6-41F3-AB75-AEA2FA67307C}" presName="rootComposite" presStyleCnt="0"/>
      <dgm:spPr/>
      <dgm:t>
        <a:bodyPr/>
        <a:lstStyle/>
        <a:p>
          <a:endParaRPr lang="fr-FR"/>
        </a:p>
      </dgm:t>
    </dgm:pt>
    <dgm:pt modelId="{4ADBECCF-9568-4210-9FEC-A382DCC994EE}" type="pres">
      <dgm:prSet presAssocID="{2E5260C3-9DE6-41F3-AB75-AEA2FA67307C}" presName="rootText" presStyleLbl="node2" presStyleIdx="0" presStyleCnt="2">
        <dgm:presLayoutVars>
          <dgm:chPref val="3"/>
        </dgm:presLayoutVars>
      </dgm:prSet>
      <dgm:spPr/>
      <dgm:t>
        <a:bodyPr/>
        <a:lstStyle/>
        <a:p>
          <a:endParaRPr lang="fr-FR"/>
        </a:p>
      </dgm:t>
    </dgm:pt>
    <dgm:pt modelId="{760A4866-BBE6-4429-B512-34CADFF29613}" type="pres">
      <dgm:prSet presAssocID="{2E5260C3-9DE6-41F3-AB75-AEA2FA67307C}" presName="rootConnector" presStyleLbl="node2" presStyleIdx="0" presStyleCnt="2"/>
      <dgm:spPr/>
      <dgm:t>
        <a:bodyPr/>
        <a:lstStyle/>
        <a:p>
          <a:endParaRPr lang="fr-FR"/>
        </a:p>
      </dgm:t>
    </dgm:pt>
    <dgm:pt modelId="{89EA1F49-5512-4EB6-92C4-0DE8096C1D39}" type="pres">
      <dgm:prSet presAssocID="{2E5260C3-9DE6-41F3-AB75-AEA2FA67307C}" presName="hierChild4" presStyleCnt="0"/>
      <dgm:spPr/>
      <dgm:t>
        <a:bodyPr/>
        <a:lstStyle/>
        <a:p>
          <a:endParaRPr lang="fr-FR"/>
        </a:p>
      </dgm:t>
    </dgm:pt>
    <dgm:pt modelId="{1806C0BE-F900-4127-97C0-8A467790A275}" type="pres">
      <dgm:prSet presAssocID="{2E5260C3-9DE6-41F3-AB75-AEA2FA67307C}" presName="hierChild5" presStyleCnt="0"/>
      <dgm:spPr/>
      <dgm:t>
        <a:bodyPr/>
        <a:lstStyle/>
        <a:p>
          <a:endParaRPr lang="fr-FR"/>
        </a:p>
      </dgm:t>
    </dgm:pt>
    <dgm:pt modelId="{863669A9-E0D7-43B8-921F-0B2EEAC5F221}" type="pres">
      <dgm:prSet presAssocID="{64A2B044-B069-4099-BB69-EDFE05D36658}" presName="Name66" presStyleLbl="parChTrans1D2" presStyleIdx="1" presStyleCnt="2"/>
      <dgm:spPr/>
      <dgm:t>
        <a:bodyPr/>
        <a:lstStyle/>
        <a:p>
          <a:endParaRPr lang="fr-FR"/>
        </a:p>
      </dgm:t>
    </dgm:pt>
    <dgm:pt modelId="{EC12604B-A0F9-491D-9DE5-648B3F2B7720}" type="pres">
      <dgm:prSet presAssocID="{65B1236F-A9BC-4747-A665-53871C8A3B0D}" presName="hierRoot2" presStyleCnt="0">
        <dgm:presLayoutVars>
          <dgm:hierBranch val="init"/>
        </dgm:presLayoutVars>
      </dgm:prSet>
      <dgm:spPr/>
      <dgm:t>
        <a:bodyPr/>
        <a:lstStyle/>
        <a:p>
          <a:endParaRPr lang="fr-FR"/>
        </a:p>
      </dgm:t>
    </dgm:pt>
    <dgm:pt modelId="{ADF37CD6-B9ED-42F7-B297-A0789B7AA155}" type="pres">
      <dgm:prSet presAssocID="{65B1236F-A9BC-4747-A665-53871C8A3B0D}" presName="rootComposite" presStyleCnt="0"/>
      <dgm:spPr/>
      <dgm:t>
        <a:bodyPr/>
        <a:lstStyle/>
        <a:p>
          <a:endParaRPr lang="fr-FR"/>
        </a:p>
      </dgm:t>
    </dgm:pt>
    <dgm:pt modelId="{80893818-D277-4F06-8A90-DA1C36BDBD4F}" type="pres">
      <dgm:prSet presAssocID="{65B1236F-A9BC-4747-A665-53871C8A3B0D}" presName="rootText" presStyleLbl="node2" presStyleIdx="1" presStyleCnt="2">
        <dgm:presLayoutVars>
          <dgm:chPref val="3"/>
        </dgm:presLayoutVars>
      </dgm:prSet>
      <dgm:spPr/>
      <dgm:t>
        <a:bodyPr/>
        <a:lstStyle/>
        <a:p>
          <a:endParaRPr lang="fr-FR"/>
        </a:p>
      </dgm:t>
    </dgm:pt>
    <dgm:pt modelId="{7F852119-A7F5-4E61-8778-14BA1BF7BE62}" type="pres">
      <dgm:prSet presAssocID="{65B1236F-A9BC-4747-A665-53871C8A3B0D}" presName="rootConnector" presStyleLbl="node2" presStyleIdx="1" presStyleCnt="2"/>
      <dgm:spPr/>
      <dgm:t>
        <a:bodyPr/>
        <a:lstStyle/>
        <a:p>
          <a:endParaRPr lang="fr-FR"/>
        </a:p>
      </dgm:t>
    </dgm:pt>
    <dgm:pt modelId="{2A56433D-EC3A-4FCF-B0F3-83DB74966297}" type="pres">
      <dgm:prSet presAssocID="{65B1236F-A9BC-4747-A665-53871C8A3B0D}" presName="hierChild4" presStyleCnt="0"/>
      <dgm:spPr/>
      <dgm:t>
        <a:bodyPr/>
        <a:lstStyle/>
        <a:p>
          <a:endParaRPr lang="fr-FR"/>
        </a:p>
      </dgm:t>
    </dgm:pt>
    <dgm:pt modelId="{1C820BA6-9449-4275-A4F0-9B07A8754F2F}" type="pres">
      <dgm:prSet presAssocID="{65B1236F-A9BC-4747-A665-53871C8A3B0D}" presName="hierChild5" presStyleCnt="0"/>
      <dgm:spPr/>
      <dgm:t>
        <a:bodyPr/>
        <a:lstStyle/>
        <a:p>
          <a:endParaRPr lang="fr-FR"/>
        </a:p>
      </dgm:t>
    </dgm:pt>
    <dgm:pt modelId="{2368C315-F40F-410B-BDA3-6D124B0FE230}" type="pres">
      <dgm:prSet presAssocID="{14ADAA9A-C137-4A16-8F93-AEA7EE56DEFF}" presName="hierChild3" presStyleCnt="0"/>
      <dgm:spPr/>
      <dgm:t>
        <a:bodyPr/>
        <a:lstStyle/>
        <a:p>
          <a:endParaRPr lang="fr-FR"/>
        </a:p>
      </dgm:t>
    </dgm:pt>
  </dgm:ptLst>
  <dgm:cxnLst>
    <dgm:cxn modelId="{C81EDB8E-95BC-4638-BA14-D2E544DFED0A}" type="presOf" srcId="{2E5260C3-9DE6-41F3-AB75-AEA2FA67307C}" destId="{4ADBECCF-9568-4210-9FEC-A382DCC994EE}" srcOrd="0" destOrd="0" presId="urn:microsoft.com/office/officeart/2009/3/layout/HorizontalOrganizationChart"/>
    <dgm:cxn modelId="{A9AD4BA4-53BE-4E04-B033-078F19650E00}" type="presOf" srcId="{14ADAA9A-C137-4A16-8F93-AEA7EE56DEFF}" destId="{5D934B0D-9380-49D6-A74A-F1F545BC4156}" srcOrd="1" destOrd="0" presId="urn:microsoft.com/office/officeart/2009/3/layout/HorizontalOrganizationChart"/>
    <dgm:cxn modelId="{24639723-0789-40D7-BE09-488D704852AE}" type="presOf" srcId="{25149ABE-6AF7-4EA1-97DD-886B2A90AC12}" destId="{1A4B394F-9BE7-4968-A3D9-B2BDDE23CFEB}" srcOrd="0" destOrd="0" presId="urn:microsoft.com/office/officeart/2009/3/layout/HorizontalOrganizationChart"/>
    <dgm:cxn modelId="{372B2831-1577-44BB-924E-09EF9CCFDA16}" srcId="{14ADAA9A-C137-4A16-8F93-AEA7EE56DEFF}" destId="{2E5260C3-9DE6-41F3-AB75-AEA2FA67307C}" srcOrd="0" destOrd="0" parTransId="{64E4535C-96E1-4CD3-A2F6-2042128EEA62}" sibTransId="{541268CC-8702-431B-9CD7-D32DF88D1CBA}"/>
    <dgm:cxn modelId="{4705C204-0C7D-4303-9984-19E81C7BD2B5}" srcId="{25149ABE-6AF7-4EA1-97DD-886B2A90AC12}" destId="{14ADAA9A-C137-4A16-8F93-AEA7EE56DEFF}" srcOrd="0" destOrd="0" parTransId="{AC352265-1135-4394-847C-80C5E2997F0A}" sibTransId="{316D7453-B053-4265-A964-884C2DE75E07}"/>
    <dgm:cxn modelId="{E6F36069-1701-41C7-965A-6733F35CFD21}" type="presOf" srcId="{14ADAA9A-C137-4A16-8F93-AEA7EE56DEFF}" destId="{0606D5E4-510A-48C4-9830-972C205D7AD5}" srcOrd="0" destOrd="0" presId="urn:microsoft.com/office/officeart/2009/3/layout/HorizontalOrganizationChart"/>
    <dgm:cxn modelId="{D9C5C48F-0586-45AC-AF86-4FF8CD72ACB3}" type="presOf" srcId="{64A2B044-B069-4099-BB69-EDFE05D36658}" destId="{863669A9-E0D7-43B8-921F-0B2EEAC5F221}" srcOrd="0" destOrd="0" presId="urn:microsoft.com/office/officeart/2009/3/layout/HorizontalOrganizationChart"/>
    <dgm:cxn modelId="{45426EC7-1326-48BC-A3DE-80E6B733E0A4}" type="presOf" srcId="{65B1236F-A9BC-4747-A665-53871C8A3B0D}" destId="{80893818-D277-4F06-8A90-DA1C36BDBD4F}" srcOrd="0" destOrd="0" presId="urn:microsoft.com/office/officeart/2009/3/layout/HorizontalOrganizationChart"/>
    <dgm:cxn modelId="{CF3D1BE1-297F-4337-A2FE-8188571FB2E0}" type="presOf" srcId="{65B1236F-A9BC-4747-A665-53871C8A3B0D}" destId="{7F852119-A7F5-4E61-8778-14BA1BF7BE62}" srcOrd="1" destOrd="0" presId="urn:microsoft.com/office/officeart/2009/3/layout/HorizontalOrganizationChart"/>
    <dgm:cxn modelId="{E175F23F-6BDD-4927-B028-1672BF4AE185}" type="presOf" srcId="{64E4535C-96E1-4CD3-A2F6-2042128EEA62}" destId="{FF11007D-88AC-4158-96EE-C558924F036A}" srcOrd="0" destOrd="0" presId="urn:microsoft.com/office/officeart/2009/3/layout/HorizontalOrganizationChart"/>
    <dgm:cxn modelId="{5994B6BE-ACED-4F60-A2CA-30CE1AC48FAF}" srcId="{14ADAA9A-C137-4A16-8F93-AEA7EE56DEFF}" destId="{65B1236F-A9BC-4747-A665-53871C8A3B0D}" srcOrd="1" destOrd="0" parTransId="{64A2B044-B069-4099-BB69-EDFE05D36658}" sibTransId="{FB36F13E-BF1E-4561-9036-32088CF59587}"/>
    <dgm:cxn modelId="{49D33242-930D-4FF0-BA7C-E7724F904275}" type="presOf" srcId="{2E5260C3-9DE6-41F3-AB75-AEA2FA67307C}" destId="{760A4866-BBE6-4429-B512-34CADFF29613}" srcOrd="1" destOrd="0" presId="urn:microsoft.com/office/officeart/2009/3/layout/HorizontalOrganizationChart"/>
    <dgm:cxn modelId="{84541A76-3F65-4844-B1E1-ED2C7647A8B9}" type="presParOf" srcId="{1A4B394F-9BE7-4968-A3D9-B2BDDE23CFEB}" destId="{4FC21C5A-8277-4CF2-8312-5D1CE0C4A53B}" srcOrd="0" destOrd="0" presId="urn:microsoft.com/office/officeart/2009/3/layout/HorizontalOrganizationChart"/>
    <dgm:cxn modelId="{D1E147CB-B5F4-4B74-97C5-E0D5644AF9F1}" type="presParOf" srcId="{4FC21C5A-8277-4CF2-8312-5D1CE0C4A53B}" destId="{F6743D4C-3012-4A62-ADA5-DAD71D1B8321}" srcOrd="0" destOrd="0" presId="urn:microsoft.com/office/officeart/2009/3/layout/HorizontalOrganizationChart"/>
    <dgm:cxn modelId="{0202EFC9-D0BA-433B-98A2-F512DBA83467}" type="presParOf" srcId="{F6743D4C-3012-4A62-ADA5-DAD71D1B8321}" destId="{0606D5E4-510A-48C4-9830-972C205D7AD5}" srcOrd="0" destOrd="0" presId="urn:microsoft.com/office/officeart/2009/3/layout/HorizontalOrganizationChart"/>
    <dgm:cxn modelId="{88968B83-B977-4D3C-9CC8-E515468C8BC5}" type="presParOf" srcId="{F6743D4C-3012-4A62-ADA5-DAD71D1B8321}" destId="{5D934B0D-9380-49D6-A74A-F1F545BC4156}" srcOrd="1" destOrd="0" presId="urn:microsoft.com/office/officeart/2009/3/layout/HorizontalOrganizationChart"/>
    <dgm:cxn modelId="{A343A40E-AA01-4785-B62C-F97A8AF4122F}" type="presParOf" srcId="{4FC21C5A-8277-4CF2-8312-5D1CE0C4A53B}" destId="{A8FCF40C-804F-406C-94B0-255E4FB19271}" srcOrd="1" destOrd="0" presId="urn:microsoft.com/office/officeart/2009/3/layout/HorizontalOrganizationChart"/>
    <dgm:cxn modelId="{B65CA0B4-D1D3-4774-ADE8-80F1E15B99E6}" type="presParOf" srcId="{A8FCF40C-804F-406C-94B0-255E4FB19271}" destId="{FF11007D-88AC-4158-96EE-C558924F036A}" srcOrd="0" destOrd="0" presId="urn:microsoft.com/office/officeart/2009/3/layout/HorizontalOrganizationChart"/>
    <dgm:cxn modelId="{0D7DC67D-DED8-4B80-8A20-A45196EE5040}" type="presParOf" srcId="{A8FCF40C-804F-406C-94B0-255E4FB19271}" destId="{403FF58B-2001-4A1C-81B4-5BC2B753D1DE}" srcOrd="1" destOrd="0" presId="urn:microsoft.com/office/officeart/2009/3/layout/HorizontalOrganizationChart"/>
    <dgm:cxn modelId="{DC5EDA7C-209B-4D82-B59C-A270FAC5B442}" type="presParOf" srcId="{403FF58B-2001-4A1C-81B4-5BC2B753D1DE}" destId="{A41F349F-8E26-40D2-A13E-5220AEC12FD5}" srcOrd="0" destOrd="0" presId="urn:microsoft.com/office/officeart/2009/3/layout/HorizontalOrganizationChart"/>
    <dgm:cxn modelId="{77264DAF-BD7B-493B-98A7-849FA49D8772}" type="presParOf" srcId="{A41F349F-8E26-40D2-A13E-5220AEC12FD5}" destId="{4ADBECCF-9568-4210-9FEC-A382DCC994EE}" srcOrd="0" destOrd="0" presId="urn:microsoft.com/office/officeart/2009/3/layout/HorizontalOrganizationChart"/>
    <dgm:cxn modelId="{ECF6BAF6-0E55-487A-8F24-073021DA181C}" type="presParOf" srcId="{A41F349F-8E26-40D2-A13E-5220AEC12FD5}" destId="{760A4866-BBE6-4429-B512-34CADFF29613}" srcOrd="1" destOrd="0" presId="urn:microsoft.com/office/officeart/2009/3/layout/HorizontalOrganizationChart"/>
    <dgm:cxn modelId="{1BE7FEF7-6831-4A0C-B49A-2A844849B253}" type="presParOf" srcId="{403FF58B-2001-4A1C-81B4-5BC2B753D1DE}" destId="{89EA1F49-5512-4EB6-92C4-0DE8096C1D39}" srcOrd="1" destOrd="0" presId="urn:microsoft.com/office/officeart/2009/3/layout/HorizontalOrganizationChart"/>
    <dgm:cxn modelId="{3A4D0DE1-5E87-497F-91F8-1A44B1B0ABF3}" type="presParOf" srcId="{403FF58B-2001-4A1C-81B4-5BC2B753D1DE}" destId="{1806C0BE-F900-4127-97C0-8A467790A275}" srcOrd="2" destOrd="0" presId="urn:microsoft.com/office/officeart/2009/3/layout/HorizontalOrganizationChart"/>
    <dgm:cxn modelId="{EEDB1F54-5F4D-4A2F-8249-EE899BA0DC81}" type="presParOf" srcId="{A8FCF40C-804F-406C-94B0-255E4FB19271}" destId="{863669A9-E0D7-43B8-921F-0B2EEAC5F221}" srcOrd="2" destOrd="0" presId="urn:microsoft.com/office/officeart/2009/3/layout/HorizontalOrganizationChart"/>
    <dgm:cxn modelId="{43BC9516-2EA6-4FB4-8FD7-C905361CBD64}" type="presParOf" srcId="{A8FCF40C-804F-406C-94B0-255E4FB19271}" destId="{EC12604B-A0F9-491D-9DE5-648B3F2B7720}" srcOrd="3" destOrd="0" presId="urn:microsoft.com/office/officeart/2009/3/layout/HorizontalOrganizationChart"/>
    <dgm:cxn modelId="{C8882AD8-0B39-495D-BBF7-C2FF9668614A}" type="presParOf" srcId="{EC12604B-A0F9-491D-9DE5-648B3F2B7720}" destId="{ADF37CD6-B9ED-42F7-B297-A0789B7AA155}" srcOrd="0" destOrd="0" presId="urn:microsoft.com/office/officeart/2009/3/layout/HorizontalOrganizationChart"/>
    <dgm:cxn modelId="{1952D296-B9F9-4138-801F-4F1EF4522B1D}" type="presParOf" srcId="{ADF37CD6-B9ED-42F7-B297-A0789B7AA155}" destId="{80893818-D277-4F06-8A90-DA1C36BDBD4F}" srcOrd="0" destOrd="0" presId="urn:microsoft.com/office/officeart/2009/3/layout/HorizontalOrganizationChart"/>
    <dgm:cxn modelId="{1E3D04AA-809D-4237-90B3-B0BD5E217312}" type="presParOf" srcId="{ADF37CD6-B9ED-42F7-B297-A0789B7AA155}" destId="{7F852119-A7F5-4E61-8778-14BA1BF7BE62}" srcOrd="1" destOrd="0" presId="urn:microsoft.com/office/officeart/2009/3/layout/HorizontalOrganizationChart"/>
    <dgm:cxn modelId="{6074EACB-FB9E-4770-9323-06E45CB901FB}" type="presParOf" srcId="{EC12604B-A0F9-491D-9DE5-648B3F2B7720}" destId="{2A56433D-EC3A-4FCF-B0F3-83DB74966297}" srcOrd="1" destOrd="0" presId="urn:microsoft.com/office/officeart/2009/3/layout/HorizontalOrganizationChart"/>
    <dgm:cxn modelId="{29A40D05-AD2F-48B4-B001-9829E9025C29}" type="presParOf" srcId="{EC12604B-A0F9-491D-9DE5-648B3F2B7720}" destId="{1C820BA6-9449-4275-A4F0-9B07A8754F2F}" srcOrd="2" destOrd="0" presId="urn:microsoft.com/office/officeart/2009/3/layout/HorizontalOrganizationChart"/>
    <dgm:cxn modelId="{3AC8961E-B557-4481-B942-D1D12BC7072C}" type="presParOf" srcId="{4FC21C5A-8277-4CF2-8312-5D1CE0C4A53B}" destId="{2368C315-F40F-410B-BDA3-6D124B0FE230}"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103.xml><?xml version="1.0" encoding="utf-8"?>
<dgm:dataModel xmlns:dgm="http://schemas.openxmlformats.org/drawingml/2006/diagram" xmlns:a="http://schemas.openxmlformats.org/drawingml/2006/main">
  <dgm:ptLst>
    <dgm:pt modelId="{25149ABE-6AF7-4EA1-97DD-886B2A90AC12}" type="doc">
      <dgm:prSet loTypeId="urn:microsoft.com/office/officeart/2009/3/layout/HorizontalOrganizationChart" loCatId="hierarchy" qsTypeId="urn:microsoft.com/office/officeart/2005/8/quickstyle/simple1" qsCatId="simple" csTypeId="urn:microsoft.com/office/officeart/2005/8/colors/colorful5" csCatId="colorful" phldr="1"/>
      <dgm:spPr/>
      <dgm:t>
        <a:bodyPr/>
        <a:lstStyle/>
        <a:p>
          <a:endParaRPr lang="fr-FR"/>
        </a:p>
      </dgm:t>
    </dgm:pt>
    <dgm:pt modelId="{14ADAA9A-C137-4A16-8F93-AEA7EE56DEFF}">
      <dgm:prSet phldrT="[Texte]" custT="1"/>
      <dgm:spPr>
        <a:solidFill>
          <a:schemeClr val="bg1"/>
        </a:solidFill>
      </dgm:spPr>
      <dgm:t>
        <a:bodyPr/>
        <a:lstStyle/>
        <a:p>
          <a:pPr rtl="1"/>
          <a:r>
            <a:rPr lang="ar-TN" sz="2400" b="1" dirty="0" smtClean="0">
              <a:solidFill>
                <a:sysClr val="windowText" lastClr="000000"/>
              </a:solidFill>
              <a:cs typeface="+mj-cs"/>
            </a:rPr>
            <a:t>القاعدة القانونيّة</a:t>
          </a:r>
        </a:p>
        <a:p>
          <a:r>
            <a:rPr lang="ar-TN" sz="2400" b="1" dirty="0" smtClean="0">
              <a:solidFill>
                <a:sysClr val="windowText" lastClr="000000"/>
              </a:solidFill>
              <a:cs typeface="+mj-cs"/>
            </a:rPr>
            <a:t>عدد 1</a:t>
          </a:r>
          <a:endParaRPr lang="fr-FR" sz="2400" b="1" dirty="0">
            <a:solidFill>
              <a:sysClr val="windowText" lastClr="000000"/>
            </a:solidFill>
            <a:cs typeface="+mj-cs"/>
          </a:endParaRPr>
        </a:p>
      </dgm:t>
    </dgm:pt>
    <dgm:pt modelId="{AC352265-1135-4394-847C-80C5E2997F0A}" type="parTrans" cxnId="{4705C204-0C7D-4303-9984-19E81C7BD2B5}">
      <dgm:prSet/>
      <dgm:spPr/>
      <dgm:t>
        <a:bodyPr/>
        <a:lstStyle/>
        <a:p>
          <a:endParaRPr lang="fr-FR"/>
        </a:p>
      </dgm:t>
    </dgm:pt>
    <dgm:pt modelId="{316D7453-B053-4265-A964-884C2DE75E07}" type="sibTrans" cxnId="{4705C204-0C7D-4303-9984-19E81C7BD2B5}">
      <dgm:prSet/>
      <dgm:spPr/>
      <dgm:t>
        <a:bodyPr/>
        <a:lstStyle/>
        <a:p>
          <a:endParaRPr lang="fr-FR"/>
        </a:p>
      </dgm:t>
    </dgm:pt>
    <dgm:pt modelId="{2E5260C3-9DE6-41F3-AB75-AEA2FA67307C}">
      <dgm:prSet phldrT="[Texte]" custT="1"/>
      <dgm:spPr>
        <a:solidFill>
          <a:schemeClr val="tx2">
            <a:lumMod val="20000"/>
            <a:lumOff val="80000"/>
          </a:schemeClr>
        </a:solidFill>
      </dgm:spPr>
      <dgm:t>
        <a:bodyPr/>
        <a:lstStyle/>
        <a:p>
          <a:pPr rtl="1"/>
          <a:r>
            <a:rPr lang="fr-FR" sz="2400" b="1" dirty="0">
              <a:solidFill>
                <a:sysClr val="windowText" lastClr="000000"/>
              </a:solidFill>
              <a:cs typeface="+mj-cs"/>
            </a:rPr>
            <a:t> </a:t>
          </a:r>
          <a:r>
            <a:rPr lang="ar-TN" sz="2400" b="1" dirty="0">
              <a:solidFill>
                <a:sysClr val="windowText" lastClr="000000"/>
              </a:solidFill>
              <a:cs typeface="+mj-cs"/>
            </a:rPr>
            <a:t>فرض (وجود عقد بيع)</a:t>
          </a:r>
          <a:endParaRPr lang="fr-FR" sz="2400" b="1" dirty="0">
            <a:solidFill>
              <a:sysClr val="windowText" lastClr="000000"/>
            </a:solidFill>
            <a:cs typeface="+mj-cs"/>
          </a:endParaRPr>
        </a:p>
      </dgm:t>
    </dgm:pt>
    <dgm:pt modelId="{64E4535C-96E1-4CD3-A2F6-2042128EEA62}" type="parTrans" cxnId="{372B2831-1577-44BB-924E-09EF9CCFDA16}">
      <dgm:prSet/>
      <dgm:spPr>
        <a:ln w="38100">
          <a:headEnd type="none" w="med" len="med"/>
          <a:tailEnd type="triangle" w="med" len="med"/>
        </a:ln>
      </dgm:spPr>
      <dgm:t>
        <a:bodyPr/>
        <a:lstStyle/>
        <a:p>
          <a:endParaRPr lang="fr-FR"/>
        </a:p>
      </dgm:t>
    </dgm:pt>
    <dgm:pt modelId="{541268CC-8702-431B-9CD7-D32DF88D1CBA}" type="sibTrans" cxnId="{372B2831-1577-44BB-924E-09EF9CCFDA16}">
      <dgm:prSet/>
      <dgm:spPr/>
      <dgm:t>
        <a:bodyPr/>
        <a:lstStyle/>
        <a:p>
          <a:endParaRPr lang="fr-FR"/>
        </a:p>
      </dgm:t>
    </dgm:pt>
    <dgm:pt modelId="{65B1236F-A9BC-4747-A665-53871C8A3B0D}">
      <dgm:prSet phldrT="[Texte]" custT="1"/>
      <dgm:spPr>
        <a:solidFill>
          <a:srgbClr val="FFFF00"/>
        </a:solidFill>
      </dgm:spPr>
      <dgm:t>
        <a:bodyPr/>
        <a:lstStyle/>
        <a:p>
          <a:r>
            <a:rPr lang="ar-TN" sz="2400" b="1">
              <a:solidFill>
                <a:sysClr val="windowText" lastClr="000000"/>
              </a:solidFill>
              <a:cs typeface="+mj-cs"/>
            </a:rPr>
            <a:t>حكم لا ينظّم الفعل </a:t>
          </a:r>
          <a:endParaRPr lang="fr-FR" sz="2400" b="1">
            <a:solidFill>
              <a:sysClr val="windowText" lastClr="000000"/>
            </a:solidFill>
            <a:cs typeface="+mj-cs"/>
          </a:endParaRPr>
        </a:p>
        <a:p>
          <a:pPr rtl="1"/>
          <a:r>
            <a:rPr lang="ar-TN" sz="2400" b="1">
              <a:solidFill>
                <a:sysClr val="windowText" lastClr="000000"/>
              </a:solidFill>
              <a:cs typeface="+mj-cs"/>
            </a:rPr>
            <a:t>مباشرة (الملكيّة)</a:t>
          </a:r>
          <a:endParaRPr lang="fr-FR" sz="2400" b="1">
            <a:solidFill>
              <a:sysClr val="windowText" lastClr="000000"/>
            </a:solidFill>
            <a:cs typeface="+mj-cs"/>
          </a:endParaRPr>
        </a:p>
      </dgm:t>
    </dgm:pt>
    <dgm:pt modelId="{64A2B044-B069-4099-BB69-EDFE05D36658}" type="parTrans" cxnId="{5994B6BE-ACED-4F60-A2CA-30CE1AC48FAF}">
      <dgm:prSet/>
      <dgm:spPr>
        <a:ln w="38100">
          <a:headEnd type="none" w="med" len="med"/>
          <a:tailEnd type="triangle" w="med" len="med"/>
        </a:ln>
      </dgm:spPr>
      <dgm:t>
        <a:bodyPr/>
        <a:lstStyle/>
        <a:p>
          <a:endParaRPr lang="fr-FR"/>
        </a:p>
      </dgm:t>
    </dgm:pt>
    <dgm:pt modelId="{FB36F13E-BF1E-4561-9036-32088CF59587}" type="sibTrans" cxnId="{5994B6BE-ACED-4F60-A2CA-30CE1AC48FAF}">
      <dgm:prSet/>
      <dgm:spPr/>
      <dgm:t>
        <a:bodyPr/>
        <a:lstStyle/>
        <a:p>
          <a:endParaRPr lang="fr-FR"/>
        </a:p>
      </dgm:t>
    </dgm:pt>
    <dgm:pt modelId="{388FD618-5F03-4BCA-A20C-BB95441B0CE3}">
      <dgm:prSet custT="1"/>
      <dgm:spPr>
        <a:solidFill>
          <a:schemeClr val="tx2">
            <a:lumMod val="20000"/>
            <a:lumOff val="80000"/>
          </a:schemeClr>
        </a:solidFill>
      </dgm:spPr>
      <dgm:t>
        <a:bodyPr/>
        <a:lstStyle/>
        <a:p>
          <a:r>
            <a:rPr lang="ar-TN" sz="2400" b="1" dirty="0">
              <a:solidFill>
                <a:sysClr val="windowText" lastClr="000000"/>
              </a:solidFill>
              <a:cs typeface="+mj-cs"/>
            </a:rPr>
            <a:t>فرض (الملكيّة)</a:t>
          </a:r>
          <a:endParaRPr lang="fr-FR" sz="2400" b="1" dirty="0">
            <a:solidFill>
              <a:sysClr val="windowText" lastClr="000000"/>
            </a:solidFill>
            <a:cs typeface="+mj-cs"/>
          </a:endParaRPr>
        </a:p>
      </dgm:t>
    </dgm:pt>
    <dgm:pt modelId="{FCF877B6-D293-493E-87A4-CF761D60DC18}" type="parTrans" cxnId="{C57CB920-0DEB-4778-A5EB-FB5E19DBA67D}">
      <dgm:prSet/>
      <dgm:spPr>
        <a:ln>
          <a:solidFill>
            <a:schemeClr val="bg1"/>
          </a:solidFill>
        </a:ln>
      </dgm:spPr>
      <dgm:t>
        <a:bodyPr/>
        <a:lstStyle/>
        <a:p>
          <a:endParaRPr lang="fr-FR"/>
        </a:p>
      </dgm:t>
    </dgm:pt>
    <dgm:pt modelId="{26F48EC7-3962-46E8-B1C9-6A0685C74D0B}" type="sibTrans" cxnId="{C57CB920-0DEB-4778-A5EB-FB5E19DBA67D}">
      <dgm:prSet/>
      <dgm:spPr/>
      <dgm:t>
        <a:bodyPr/>
        <a:lstStyle/>
        <a:p>
          <a:endParaRPr lang="fr-FR"/>
        </a:p>
      </dgm:t>
    </dgm:pt>
    <dgm:pt modelId="{CC6CDDCE-442C-43E1-8821-EEB75EFA7EE5}">
      <dgm:prSet custT="1"/>
      <dgm:spPr>
        <a:solidFill>
          <a:srgbClr val="FFFF00"/>
        </a:solidFill>
      </dgm:spPr>
      <dgm:t>
        <a:bodyPr/>
        <a:lstStyle/>
        <a:p>
          <a:pPr rtl="1"/>
          <a:r>
            <a:rPr lang="ar-TN" sz="2400" b="1" dirty="0" smtClean="0">
              <a:solidFill>
                <a:sysClr val="windowText" lastClr="000000"/>
              </a:solidFill>
              <a:cs typeface="+mj-cs"/>
            </a:rPr>
            <a:t>حكم ينظّم </a:t>
          </a:r>
          <a:r>
            <a:rPr lang="ar-TN" sz="2400" b="1" dirty="0">
              <a:solidFill>
                <a:sysClr val="windowText" lastClr="000000"/>
              </a:solidFill>
              <a:cs typeface="+mj-cs"/>
            </a:rPr>
            <a:t>الفعل مباشرة </a:t>
          </a:r>
          <a:r>
            <a:rPr lang="ar-TN" sz="2400" b="1" dirty="0" smtClean="0">
              <a:solidFill>
                <a:sysClr val="windowText" lastClr="000000"/>
              </a:solidFill>
              <a:cs typeface="+mj-cs"/>
            </a:rPr>
            <a:t>(إباحة </a:t>
          </a:r>
          <a:r>
            <a:rPr lang="ar-TN" sz="2400" b="1" dirty="0">
              <a:solidFill>
                <a:sysClr val="windowText" lastClr="000000"/>
              </a:solidFill>
              <a:cs typeface="+mj-cs"/>
            </a:rPr>
            <a:t>الاستعمال، </a:t>
          </a:r>
          <a:r>
            <a:rPr lang="ar-TN" sz="2400" b="1" dirty="0" smtClean="0">
              <a:solidFill>
                <a:sysClr val="windowText" lastClr="000000"/>
              </a:solidFill>
              <a:cs typeface="+mj-cs"/>
            </a:rPr>
            <a:t>إلخ) ويتعلّق بفرض الملكيّة </a:t>
          </a:r>
          <a:endParaRPr lang="fr-FR" sz="2400" b="1" dirty="0">
            <a:solidFill>
              <a:sysClr val="windowText" lastClr="000000"/>
            </a:solidFill>
            <a:cs typeface="+mj-cs"/>
          </a:endParaRPr>
        </a:p>
      </dgm:t>
    </dgm:pt>
    <dgm:pt modelId="{ECD5C2B2-0DF7-4016-A453-C2F3C02A8E05}" type="parTrans" cxnId="{B796A1D0-10F4-4147-BF1D-47D5D4DA7348}">
      <dgm:prSet/>
      <dgm:spPr>
        <a:ln>
          <a:solidFill>
            <a:schemeClr val="bg1"/>
          </a:solidFill>
        </a:ln>
      </dgm:spPr>
      <dgm:t>
        <a:bodyPr/>
        <a:lstStyle/>
        <a:p>
          <a:endParaRPr lang="fr-FR"/>
        </a:p>
      </dgm:t>
    </dgm:pt>
    <dgm:pt modelId="{E153C816-979F-4DD2-9C7F-A60110CB745F}" type="sibTrans" cxnId="{B796A1D0-10F4-4147-BF1D-47D5D4DA7348}">
      <dgm:prSet/>
      <dgm:spPr/>
      <dgm:t>
        <a:bodyPr/>
        <a:lstStyle/>
        <a:p>
          <a:endParaRPr lang="fr-FR"/>
        </a:p>
      </dgm:t>
    </dgm:pt>
    <dgm:pt modelId="{B4980B28-4AC5-481E-B696-4B1AEEAAD87A}">
      <dgm:prSet custT="1"/>
      <dgm:spPr>
        <a:solidFill>
          <a:schemeClr val="bg1"/>
        </a:solidFill>
        <a:ln>
          <a:solidFill>
            <a:schemeClr val="bg1"/>
          </a:solidFill>
        </a:ln>
      </dgm:spPr>
      <dgm:t>
        <a:bodyPr/>
        <a:lstStyle/>
        <a:p>
          <a:pPr rtl="1"/>
          <a:r>
            <a:rPr lang="ar-TN" sz="2400" b="1" dirty="0" smtClean="0">
              <a:solidFill>
                <a:sysClr val="windowText" lastClr="000000"/>
              </a:solidFill>
              <a:cs typeface="+mj-cs"/>
            </a:rPr>
            <a:t>القاعدة القانونيّة عدد 2</a:t>
          </a:r>
          <a:endParaRPr lang="fr-FR" sz="2400" b="1" dirty="0">
            <a:solidFill>
              <a:sysClr val="windowText" lastClr="000000"/>
            </a:solidFill>
            <a:cs typeface="+mj-cs"/>
          </a:endParaRPr>
        </a:p>
      </dgm:t>
    </dgm:pt>
    <dgm:pt modelId="{82A25CC5-9D03-4A58-804F-9282EBA40197}" type="parTrans" cxnId="{F82BEC53-2B93-44DB-A91D-4C486651E608}">
      <dgm:prSet/>
      <dgm:spPr>
        <a:ln>
          <a:solidFill>
            <a:schemeClr val="bg1"/>
          </a:solidFill>
        </a:ln>
      </dgm:spPr>
      <dgm:t>
        <a:bodyPr/>
        <a:lstStyle/>
        <a:p>
          <a:endParaRPr lang="fr-FR"/>
        </a:p>
      </dgm:t>
    </dgm:pt>
    <dgm:pt modelId="{1EF3A05A-37CB-41AC-BED3-947653B54F09}" type="sibTrans" cxnId="{F82BEC53-2B93-44DB-A91D-4C486651E608}">
      <dgm:prSet/>
      <dgm:spPr/>
      <dgm:t>
        <a:bodyPr/>
        <a:lstStyle/>
        <a:p>
          <a:endParaRPr lang="fr-FR"/>
        </a:p>
      </dgm:t>
    </dgm:pt>
    <dgm:pt modelId="{EE2688C8-CBC0-4445-AD66-B83F9F706893}" type="pres">
      <dgm:prSet presAssocID="{25149ABE-6AF7-4EA1-97DD-886B2A90AC12}" presName="hierChild1" presStyleCnt="0">
        <dgm:presLayoutVars>
          <dgm:orgChart val="1"/>
          <dgm:chPref val="1"/>
          <dgm:dir val="rev"/>
          <dgm:animOne val="branch"/>
          <dgm:animLvl val="lvl"/>
          <dgm:resizeHandles/>
        </dgm:presLayoutVars>
      </dgm:prSet>
      <dgm:spPr/>
      <dgm:t>
        <a:bodyPr/>
        <a:lstStyle/>
        <a:p>
          <a:endParaRPr lang="fr-FR"/>
        </a:p>
      </dgm:t>
    </dgm:pt>
    <dgm:pt modelId="{A50B8220-217B-436D-B1C3-424039EA1ADC}" type="pres">
      <dgm:prSet presAssocID="{14ADAA9A-C137-4A16-8F93-AEA7EE56DEFF}" presName="hierRoot1" presStyleCnt="0">
        <dgm:presLayoutVars>
          <dgm:hierBranch val="init"/>
        </dgm:presLayoutVars>
      </dgm:prSet>
      <dgm:spPr/>
      <dgm:t>
        <a:bodyPr/>
        <a:lstStyle/>
        <a:p>
          <a:endParaRPr lang="fr-FR"/>
        </a:p>
      </dgm:t>
    </dgm:pt>
    <dgm:pt modelId="{BF396A72-64B3-4337-89F2-C8FF6818834C}" type="pres">
      <dgm:prSet presAssocID="{14ADAA9A-C137-4A16-8F93-AEA7EE56DEFF}" presName="rootComposite1" presStyleCnt="0"/>
      <dgm:spPr/>
      <dgm:t>
        <a:bodyPr/>
        <a:lstStyle/>
        <a:p>
          <a:endParaRPr lang="fr-FR"/>
        </a:p>
      </dgm:t>
    </dgm:pt>
    <dgm:pt modelId="{E8936E10-DAB3-4DB4-B861-2C14F9F89424}" type="pres">
      <dgm:prSet presAssocID="{14ADAA9A-C137-4A16-8F93-AEA7EE56DEFF}" presName="rootText1" presStyleLbl="node0" presStyleIdx="0" presStyleCnt="1">
        <dgm:presLayoutVars>
          <dgm:chPref val="3"/>
        </dgm:presLayoutVars>
      </dgm:prSet>
      <dgm:spPr/>
      <dgm:t>
        <a:bodyPr/>
        <a:lstStyle/>
        <a:p>
          <a:endParaRPr lang="fr-FR"/>
        </a:p>
      </dgm:t>
    </dgm:pt>
    <dgm:pt modelId="{23374F4D-B2E9-404C-9B4E-04B17FD1FB64}" type="pres">
      <dgm:prSet presAssocID="{14ADAA9A-C137-4A16-8F93-AEA7EE56DEFF}" presName="rootConnector1" presStyleLbl="node1" presStyleIdx="0" presStyleCnt="0"/>
      <dgm:spPr/>
      <dgm:t>
        <a:bodyPr/>
        <a:lstStyle/>
        <a:p>
          <a:endParaRPr lang="fr-FR"/>
        </a:p>
      </dgm:t>
    </dgm:pt>
    <dgm:pt modelId="{10BA5FDA-872E-4D43-8929-B791A1C3855F}" type="pres">
      <dgm:prSet presAssocID="{14ADAA9A-C137-4A16-8F93-AEA7EE56DEFF}" presName="hierChild2" presStyleCnt="0"/>
      <dgm:spPr/>
      <dgm:t>
        <a:bodyPr/>
        <a:lstStyle/>
        <a:p>
          <a:endParaRPr lang="fr-FR"/>
        </a:p>
      </dgm:t>
    </dgm:pt>
    <dgm:pt modelId="{46655658-3025-4604-8E66-2F6A20980612}" type="pres">
      <dgm:prSet presAssocID="{64E4535C-96E1-4CD3-A2F6-2042128EEA62}" presName="Name66" presStyleLbl="parChTrans1D2" presStyleIdx="0" presStyleCnt="2"/>
      <dgm:spPr/>
      <dgm:t>
        <a:bodyPr/>
        <a:lstStyle/>
        <a:p>
          <a:endParaRPr lang="fr-FR"/>
        </a:p>
      </dgm:t>
    </dgm:pt>
    <dgm:pt modelId="{50C2CEA3-E80B-4064-9E36-3C378BE4E629}" type="pres">
      <dgm:prSet presAssocID="{2E5260C3-9DE6-41F3-AB75-AEA2FA67307C}" presName="hierRoot2" presStyleCnt="0">
        <dgm:presLayoutVars>
          <dgm:hierBranch val="init"/>
        </dgm:presLayoutVars>
      </dgm:prSet>
      <dgm:spPr/>
      <dgm:t>
        <a:bodyPr/>
        <a:lstStyle/>
        <a:p>
          <a:endParaRPr lang="fr-FR"/>
        </a:p>
      </dgm:t>
    </dgm:pt>
    <dgm:pt modelId="{4661B60B-9387-47C4-BE1E-B5D258C7A2A2}" type="pres">
      <dgm:prSet presAssocID="{2E5260C3-9DE6-41F3-AB75-AEA2FA67307C}" presName="rootComposite" presStyleCnt="0"/>
      <dgm:spPr/>
      <dgm:t>
        <a:bodyPr/>
        <a:lstStyle/>
        <a:p>
          <a:endParaRPr lang="fr-FR"/>
        </a:p>
      </dgm:t>
    </dgm:pt>
    <dgm:pt modelId="{578B5ABE-FCC4-473C-9D5E-3DEC2BB21896}" type="pres">
      <dgm:prSet presAssocID="{2E5260C3-9DE6-41F3-AB75-AEA2FA67307C}" presName="rootText" presStyleLbl="node2" presStyleIdx="0" presStyleCnt="2" custScaleY="154763">
        <dgm:presLayoutVars>
          <dgm:chPref val="3"/>
        </dgm:presLayoutVars>
      </dgm:prSet>
      <dgm:spPr/>
      <dgm:t>
        <a:bodyPr/>
        <a:lstStyle/>
        <a:p>
          <a:endParaRPr lang="fr-FR"/>
        </a:p>
      </dgm:t>
    </dgm:pt>
    <dgm:pt modelId="{26F45837-F82A-409C-B8C3-F510CCB43239}" type="pres">
      <dgm:prSet presAssocID="{2E5260C3-9DE6-41F3-AB75-AEA2FA67307C}" presName="rootConnector" presStyleLbl="node2" presStyleIdx="0" presStyleCnt="2"/>
      <dgm:spPr/>
      <dgm:t>
        <a:bodyPr/>
        <a:lstStyle/>
        <a:p>
          <a:endParaRPr lang="fr-FR"/>
        </a:p>
      </dgm:t>
    </dgm:pt>
    <dgm:pt modelId="{D96EDCD4-31E7-454A-A078-AB9692BD0A58}" type="pres">
      <dgm:prSet presAssocID="{2E5260C3-9DE6-41F3-AB75-AEA2FA67307C}" presName="hierChild4" presStyleCnt="0"/>
      <dgm:spPr/>
      <dgm:t>
        <a:bodyPr/>
        <a:lstStyle/>
        <a:p>
          <a:endParaRPr lang="fr-FR"/>
        </a:p>
      </dgm:t>
    </dgm:pt>
    <dgm:pt modelId="{6206FDE1-65B2-4426-AFCF-57BB0A7EFD07}" type="pres">
      <dgm:prSet presAssocID="{2E5260C3-9DE6-41F3-AB75-AEA2FA67307C}" presName="hierChild5" presStyleCnt="0"/>
      <dgm:spPr/>
      <dgm:t>
        <a:bodyPr/>
        <a:lstStyle/>
        <a:p>
          <a:endParaRPr lang="fr-FR"/>
        </a:p>
      </dgm:t>
    </dgm:pt>
    <dgm:pt modelId="{FE1A33D4-15AA-4406-9C2A-903278C5CD26}" type="pres">
      <dgm:prSet presAssocID="{64A2B044-B069-4099-BB69-EDFE05D36658}" presName="Name66" presStyleLbl="parChTrans1D2" presStyleIdx="1" presStyleCnt="2"/>
      <dgm:spPr/>
      <dgm:t>
        <a:bodyPr/>
        <a:lstStyle/>
        <a:p>
          <a:endParaRPr lang="fr-FR"/>
        </a:p>
      </dgm:t>
    </dgm:pt>
    <dgm:pt modelId="{4EB7392F-F829-4969-9D8F-315210F08E9A}" type="pres">
      <dgm:prSet presAssocID="{65B1236F-A9BC-4747-A665-53871C8A3B0D}" presName="hierRoot2" presStyleCnt="0">
        <dgm:presLayoutVars>
          <dgm:hierBranch val="init"/>
        </dgm:presLayoutVars>
      </dgm:prSet>
      <dgm:spPr/>
      <dgm:t>
        <a:bodyPr/>
        <a:lstStyle/>
        <a:p>
          <a:endParaRPr lang="fr-FR"/>
        </a:p>
      </dgm:t>
    </dgm:pt>
    <dgm:pt modelId="{E8B0DBA0-FDE2-4764-B4B6-254BD6A23113}" type="pres">
      <dgm:prSet presAssocID="{65B1236F-A9BC-4747-A665-53871C8A3B0D}" presName="rootComposite" presStyleCnt="0"/>
      <dgm:spPr/>
      <dgm:t>
        <a:bodyPr/>
        <a:lstStyle/>
        <a:p>
          <a:endParaRPr lang="fr-FR"/>
        </a:p>
      </dgm:t>
    </dgm:pt>
    <dgm:pt modelId="{D23509C2-BA15-4270-B8F7-09F6EC4CA0A1}" type="pres">
      <dgm:prSet presAssocID="{65B1236F-A9BC-4747-A665-53871C8A3B0D}" presName="rootText" presStyleLbl="node2" presStyleIdx="1" presStyleCnt="2" custScaleY="162424">
        <dgm:presLayoutVars>
          <dgm:chPref val="3"/>
        </dgm:presLayoutVars>
      </dgm:prSet>
      <dgm:spPr/>
      <dgm:t>
        <a:bodyPr/>
        <a:lstStyle/>
        <a:p>
          <a:endParaRPr lang="fr-FR"/>
        </a:p>
      </dgm:t>
    </dgm:pt>
    <dgm:pt modelId="{FBD90BCF-6D7E-41CE-9635-6488DFCBA785}" type="pres">
      <dgm:prSet presAssocID="{65B1236F-A9BC-4747-A665-53871C8A3B0D}" presName="rootConnector" presStyleLbl="node2" presStyleIdx="1" presStyleCnt="2"/>
      <dgm:spPr/>
      <dgm:t>
        <a:bodyPr/>
        <a:lstStyle/>
        <a:p>
          <a:endParaRPr lang="fr-FR"/>
        </a:p>
      </dgm:t>
    </dgm:pt>
    <dgm:pt modelId="{5953744A-3FDC-4E55-8C91-2396EEE0D687}" type="pres">
      <dgm:prSet presAssocID="{65B1236F-A9BC-4747-A665-53871C8A3B0D}" presName="hierChild4" presStyleCnt="0"/>
      <dgm:spPr/>
      <dgm:t>
        <a:bodyPr/>
        <a:lstStyle/>
        <a:p>
          <a:endParaRPr lang="fr-FR"/>
        </a:p>
      </dgm:t>
    </dgm:pt>
    <dgm:pt modelId="{739656E5-C681-479D-A100-51ABABD23E16}" type="pres">
      <dgm:prSet presAssocID="{FCF877B6-D293-493E-87A4-CF761D60DC18}" presName="Name66" presStyleLbl="parChTrans1D3" presStyleIdx="0" presStyleCnt="2"/>
      <dgm:spPr/>
      <dgm:t>
        <a:bodyPr/>
        <a:lstStyle/>
        <a:p>
          <a:endParaRPr lang="fr-FR"/>
        </a:p>
      </dgm:t>
    </dgm:pt>
    <dgm:pt modelId="{A9ABE483-6FCA-43F1-A9DE-6E6BD641A2C4}" type="pres">
      <dgm:prSet presAssocID="{388FD618-5F03-4BCA-A20C-BB95441B0CE3}" presName="hierRoot2" presStyleCnt="0">
        <dgm:presLayoutVars>
          <dgm:hierBranch val="init"/>
        </dgm:presLayoutVars>
      </dgm:prSet>
      <dgm:spPr/>
      <dgm:t>
        <a:bodyPr/>
        <a:lstStyle/>
        <a:p>
          <a:endParaRPr lang="fr-FR"/>
        </a:p>
      </dgm:t>
    </dgm:pt>
    <dgm:pt modelId="{B1C60624-28B2-4011-BC9B-C5728DC4DEF7}" type="pres">
      <dgm:prSet presAssocID="{388FD618-5F03-4BCA-A20C-BB95441B0CE3}" presName="rootComposite" presStyleCnt="0"/>
      <dgm:spPr/>
      <dgm:t>
        <a:bodyPr/>
        <a:lstStyle/>
        <a:p>
          <a:endParaRPr lang="fr-FR"/>
        </a:p>
      </dgm:t>
    </dgm:pt>
    <dgm:pt modelId="{1A29171D-511F-4B08-BEB9-788F50FF0BDB}" type="pres">
      <dgm:prSet presAssocID="{388FD618-5F03-4BCA-A20C-BB95441B0CE3}" presName="rootText" presStyleLbl="node3" presStyleIdx="0" presStyleCnt="2" custLinFactNeighborX="-7723" custLinFactNeighborY="79343">
        <dgm:presLayoutVars>
          <dgm:chPref val="3"/>
        </dgm:presLayoutVars>
      </dgm:prSet>
      <dgm:spPr/>
      <dgm:t>
        <a:bodyPr/>
        <a:lstStyle/>
        <a:p>
          <a:endParaRPr lang="fr-FR"/>
        </a:p>
      </dgm:t>
    </dgm:pt>
    <dgm:pt modelId="{FE3DFB07-5F7A-446B-A3B3-E2DD6709D47B}" type="pres">
      <dgm:prSet presAssocID="{388FD618-5F03-4BCA-A20C-BB95441B0CE3}" presName="rootConnector" presStyleLbl="node3" presStyleIdx="0" presStyleCnt="2"/>
      <dgm:spPr/>
      <dgm:t>
        <a:bodyPr/>
        <a:lstStyle/>
        <a:p>
          <a:endParaRPr lang="fr-FR"/>
        </a:p>
      </dgm:t>
    </dgm:pt>
    <dgm:pt modelId="{6E82A73D-AABE-4423-AF57-271D115718D2}" type="pres">
      <dgm:prSet presAssocID="{388FD618-5F03-4BCA-A20C-BB95441B0CE3}" presName="hierChild4" presStyleCnt="0"/>
      <dgm:spPr/>
      <dgm:t>
        <a:bodyPr/>
        <a:lstStyle/>
        <a:p>
          <a:endParaRPr lang="fr-FR"/>
        </a:p>
      </dgm:t>
    </dgm:pt>
    <dgm:pt modelId="{2716792C-FF64-4092-86D2-8DA251231B7D}" type="pres">
      <dgm:prSet presAssocID="{388FD618-5F03-4BCA-A20C-BB95441B0CE3}" presName="hierChild5" presStyleCnt="0"/>
      <dgm:spPr/>
      <dgm:t>
        <a:bodyPr/>
        <a:lstStyle/>
        <a:p>
          <a:endParaRPr lang="fr-FR"/>
        </a:p>
      </dgm:t>
    </dgm:pt>
    <dgm:pt modelId="{9A79E555-879E-4B81-BFB2-80FCDD1AC1BB}" type="pres">
      <dgm:prSet presAssocID="{ECD5C2B2-0DF7-4016-A453-C2F3C02A8E05}" presName="Name66" presStyleLbl="parChTrans1D3" presStyleIdx="1" presStyleCnt="2"/>
      <dgm:spPr/>
      <dgm:t>
        <a:bodyPr/>
        <a:lstStyle/>
        <a:p>
          <a:endParaRPr lang="fr-FR"/>
        </a:p>
      </dgm:t>
    </dgm:pt>
    <dgm:pt modelId="{B8CE4252-FEFF-4A6C-8723-D020E6CE4DC7}" type="pres">
      <dgm:prSet presAssocID="{CC6CDDCE-442C-43E1-8821-EEB75EFA7EE5}" presName="hierRoot2" presStyleCnt="0">
        <dgm:presLayoutVars>
          <dgm:hierBranch val="init"/>
        </dgm:presLayoutVars>
      </dgm:prSet>
      <dgm:spPr/>
      <dgm:t>
        <a:bodyPr/>
        <a:lstStyle/>
        <a:p>
          <a:endParaRPr lang="fr-FR"/>
        </a:p>
      </dgm:t>
    </dgm:pt>
    <dgm:pt modelId="{786F7541-A5A8-4BF4-B12F-414CA3A335DD}" type="pres">
      <dgm:prSet presAssocID="{CC6CDDCE-442C-43E1-8821-EEB75EFA7EE5}" presName="rootComposite" presStyleCnt="0"/>
      <dgm:spPr/>
      <dgm:t>
        <a:bodyPr/>
        <a:lstStyle/>
        <a:p>
          <a:endParaRPr lang="fr-FR"/>
        </a:p>
      </dgm:t>
    </dgm:pt>
    <dgm:pt modelId="{39170BF1-13CB-4F13-BFB4-CC91ACCA58F6}" type="pres">
      <dgm:prSet presAssocID="{CC6CDDCE-442C-43E1-8821-EEB75EFA7EE5}" presName="rootText" presStyleLbl="node3" presStyleIdx="1" presStyleCnt="2" custScaleX="126598" custScaleY="147476" custLinFactNeighborX="-781" custLinFactNeighborY="88046">
        <dgm:presLayoutVars>
          <dgm:chPref val="3"/>
        </dgm:presLayoutVars>
      </dgm:prSet>
      <dgm:spPr/>
      <dgm:t>
        <a:bodyPr/>
        <a:lstStyle/>
        <a:p>
          <a:endParaRPr lang="fr-FR"/>
        </a:p>
      </dgm:t>
    </dgm:pt>
    <dgm:pt modelId="{6F5F38A8-C6A5-4DB2-AC0C-14B625B31B78}" type="pres">
      <dgm:prSet presAssocID="{CC6CDDCE-442C-43E1-8821-EEB75EFA7EE5}" presName="rootConnector" presStyleLbl="node3" presStyleIdx="1" presStyleCnt="2"/>
      <dgm:spPr/>
      <dgm:t>
        <a:bodyPr/>
        <a:lstStyle/>
        <a:p>
          <a:endParaRPr lang="fr-FR"/>
        </a:p>
      </dgm:t>
    </dgm:pt>
    <dgm:pt modelId="{66ABD742-5337-47FD-8472-EF3A1576AFED}" type="pres">
      <dgm:prSet presAssocID="{CC6CDDCE-442C-43E1-8821-EEB75EFA7EE5}" presName="hierChild4" presStyleCnt="0"/>
      <dgm:spPr/>
      <dgm:t>
        <a:bodyPr/>
        <a:lstStyle/>
        <a:p>
          <a:endParaRPr lang="fr-FR"/>
        </a:p>
      </dgm:t>
    </dgm:pt>
    <dgm:pt modelId="{1B61456A-EADD-4C3F-BE65-8BD9BE8984D3}" type="pres">
      <dgm:prSet presAssocID="{82A25CC5-9D03-4A58-804F-9282EBA40197}" presName="Name66" presStyleLbl="parChTrans1D4" presStyleIdx="0" presStyleCnt="1"/>
      <dgm:spPr/>
      <dgm:t>
        <a:bodyPr/>
        <a:lstStyle/>
        <a:p>
          <a:endParaRPr lang="fr-FR"/>
        </a:p>
      </dgm:t>
    </dgm:pt>
    <dgm:pt modelId="{8EDF7650-60EA-4A85-AF8F-EB9B656A49B7}" type="pres">
      <dgm:prSet presAssocID="{B4980B28-4AC5-481E-B696-4B1AEEAAD87A}" presName="hierRoot2" presStyleCnt="0">
        <dgm:presLayoutVars>
          <dgm:hierBranch val="init"/>
        </dgm:presLayoutVars>
      </dgm:prSet>
      <dgm:spPr/>
    </dgm:pt>
    <dgm:pt modelId="{5FA9C874-7784-481A-ABF4-029B744A46E2}" type="pres">
      <dgm:prSet presAssocID="{B4980B28-4AC5-481E-B696-4B1AEEAAD87A}" presName="rootComposite" presStyleCnt="0"/>
      <dgm:spPr/>
    </dgm:pt>
    <dgm:pt modelId="{8330D7E3-5576-4F08-BA14-04B6C3B6E769}" type="pres">
      <dgm:prSet presAssocID="{B4980B28-4AC5-481E-B696-4B1AEEAAD87A}" presName="rootText" presStyleLbl="node4" presStyleIdx="0" presStyleCnt="1" custScaleX="93107" custScaleY="153252" custLinFactY="58583" custLinFactNeighborX="-2817" custLinFactNeighborY="100000">
        <dgm:presLayoutVars>
          <dgm:chPref val="3"/>
        </dgm:presLayoutVars>
      </dgm:prSet>
      <dgm:spPr/>
      <dgm:t>
        <a:bodyPr/>
        <a:lstStyle/>
        <a:p>
          <a:endParaRPr lang="fr-FR"/>
        </a:p>
      </dgm:t>
    </dgm:pt>
    <dgm:pt modelId="{52D9A8B1-3423-4A31-BC61-F9F57818D65B}" type="pres">
      <dgm:prSet presAssocID="{B4980B28-4AC5-481E-B696-4B1AEEAAD87A}" presName="rootConnector" presStyleLbl="node4" presStyleIdx="0" presStyleCnt="1"/>
      <dgm:spPr/>
      <dgm:t>
        <a:bodyPr/>
        <a:lstStyle/>
        <a:p>
          <a:endParaRPr lang="fr-FR"/>
        </a:p>
      </dgm:t>
    </dgm:pt>
    <dgm:pt modelId="{6C61A1AD-8846-4BAA-92C9-C9C788F81ECA}" type="pres">
      <dgm:prSet presAssocID="{B4980B28-4AC5-481E-B696-4B1AEEAAD87A}" presName="hierChild4" presStyleCnt="0"/>
      <dgm:spPr/>
    </dgm:pt>
    <dgm:pt modelId="{45B2F3F5-C42A-448B-8848-827F2DC2856F}" type="pres">
      <dgm:prSet presAssocID="{B4980B28-4AC5-481E-B696-4B1AEEAAD87A}" presName="hierChild5" presStyleCnt="0"/>
      <dgm:spPr/>
    </dgm:pt>
    <dgm:pt modelId="{4819DCF6-9C9F-4496-B63E-7118E3F67A38}" type="pres">
      <dgm:prSet presAssocID="{CC6CDDCE-442C-43E1-8821-EEB75EFA7EE5}" presName="hierChild5" presStyleCnt="0"/>
      <dgm:spPr/>
      <dgm:t>
        <a:bodyPr/>
        <a:lstStyle/>
        <a:p>
          <a:endParaRPr lang="fr-FR"/>
        </a:p>
      </dgm:t>
    </dgm:pt>
    <dgm:pt modelId="{80E35AAB-6907-4EDF-8FDA-824D6280D0ED}" type="pres">
      <dgm:prSet presAssocID="{65B1236F-A9BC-4747-A665-53871C8A3B0D}" presName="hierChild5" presStyleCnt="0"/>
      <dgm:spPr/>
      <dgm:t>
        <a:bodyPr/>
        <a:lstStyle/>
        <a:p>
          <a:endParaRPr lang="fr-FR"/>
        </a:p>
      </dgm:t>
    </dgm:pt>
    <dgm:pt modelId="{80337494-6A8F-4665-B3B0-260614D44C3C}" type="pres">
      <dgm:prSet presAssocID="{14ADAA9A-C137-4A16-8F93-AEA7EE56DEFF}" presName="hierChild3" presStyleCnt="0"/>
      <dgm:spPr/>
      <dgm:t>
        <a:bodyPr/>
        <a:lstStyle/>
        <a:p>
          <a:endParaRPr lang="fr-FR"/>
        </a:p>
      </dgm:t>
    </dgm:pt>
  </dgm:ptLst>
  <dgm:cxnLst>
    <dgm:cxn modelId="{7CDB8742-FADB-42A8-958F-936894BC5A59}" type="presOf" srcId="{25149ABE-6AF7-4EA1-97DD-886B2A90AC12}" destId="{EE2688C8-CBC0-4445-AD66-B83F9F706893}" srcOrd="0" destOrd="0" presId="urn:microsoft.com/office/officeart/2009/3/layout/HorizontalOrganizationChart"/>
    <dgm:cxn modelId="{600D94A8-085B-4CC3-A40E-9144AA282354}" type="presOf" srcId="{2E5260C3-9DE6-41F3-AB75-AEA2FA67307C}" destId="{26F45837-F82A-409C-B8C3-F510CCB43239}" srcOrd="1" destOrd="0" presId="urn:microsoft.com/office/officeart/2009/3/layout/HorizontalOrganizationChart"/>
    <dgm:cxn modelId="{E700DF23-F699-4CA8-AE52-515EC55E4947}" type="presOf" srcId="{B4980B28-4AC5-481E-B696-4B1AEEAAD87A}" destId="{8330D7E3-5576-4F08-BA14-04B6C3B6E769}" srcOrd="0" destOrd="0" presId="urn:microsoft.com/office/officeart/2009/3/layout/HorizontalOrganizationChart"/>
    <dgm:cxn modelId="{F8524CF6-AB43-4013-A861-439728070F1A}" type="presOf" srcId="{14ADAA9A-C137-4A16-8F93-AEA7EE56DEFF}" destId="{E8936E10-DAB3-4DB4-B861-2C14F9F89424}" srcOrd="0" destOrd="0" presId="urn:microsoft.com/office/officeart/2009/3/layout/HorizontalOrganizationChart"/>
    <dgm:cxn modelId="{BD987FC9-6830-4716-A847-EAD6FDD672C9}" type="presOf" srcId="{14ADAA9A-C137-4A16-8F93-AEA7EE56DEFF}" destId="{23374F4D-B2E9-404C-9B4E-04B17FD1FB64}" srcOrd="1" destOrd="0" presId="urn:microsoft.com/office/officeart/2009/3/layout/HorizontalOrganizationChart"/>
    <dgm:cxn modelId="{0383FA01-04F1-40E5-BB24-34C814188E51}" type="presOf" srcId="{2E5260C3-9DE6-41F3-AB75-AEA2FA67307C}" destId="{578B5ABE-FCC4-473C-9D5E-3DEC2BB21896}" srcOrd="0" destOrd="0" presId="urn:microsoft.com/office/officeart/2009/3/layout/HorizontalOrganizationChart"/>
    <dgm:cxn modelId="{DE65AC36-3468-4520-8330-77822803169B}" type="presOf" srcId="{ECD5C2B2-0DF7-4016-A453-C2F3C02A8E05}" destId="{9A79E555-879E-4B81-BFB2-80FCDD1AC1BB}" srcOrd="0" destOrd="0" presId="urn:microsoft.com/office/officeart/2009/3/layout/HorizontalOrganizationChart"/>
    <dgm:cxn modelId="{D5BD006A-E928-43BF-9989-F284E7D68B6D}" type="presOf" srcId="{64A2B044-B069-4099-BB69-EDFE05D36658}" destId="{FE1A33D4-15AA-4406-9C2A-903278C5CD26}" srcOrd="0" destOrd="0" presId="urn:microsoft.com/office/officeart/2009/3/layout/HorizontalOrganizationChart"/>
    <dgm:cxn modelId="{F82BEC53-2B93-44DB-A91D-4C486651E608}" srcId="{CC6CDDCE-442C-43E1-8821-EEB75EFA7EE5}" destId="{B4980B28-4AC5-481E-B696-4B1AEEAAD87A}" srcOrd="0" destOrd="0" parTransId="{82A25CC5-9D03-4A58-804F-9282EBA40197}" sibTransId="{1EF3A05A-37CB-41AC-BED3-947653B54F09}"/>
    <dgm:cxn modelId="{B796A1D0-10F4-4147-BF1D-47D5D4DA7348}" srcId="{65B1236F-A9BC-4747-A665-53871C8A3B0D}" destId="{CC6CDDCE-442C-43E1-8821-EEB75EFA7EE5}" srcOrd="1" destOrd="0" parTransId="{ECD5C2B2-0DF7-4016-A453-C2F3C02A8E05}" sibTransId="{E153C816-979F-4DD2-9C7F-A60110CB745F}"/>
    <dgm:cxn modelId="{A13F8FDD-2454-4DF5-A5EB-289EAB00D58E}" type="presOf" srcId="{65B1236F-A9BC-4747-A665-53871C8A3B0D}" destId="{D23509C2-BA15-4270-B8F7-09F6EC4CA0A1}" srcOrd="0" destOrd="0" presId="urn:microsoft.com/office/officeart/2009/3/layout/HorizontalOrganizationChart"/>
    <dgm:cxn modelId="{7EFD7E25-D7E7-4ACA-A410-E706B1052103}" type="presOf" srcId="{64E4535C-96E1-4CD3-A2F6-2042128EEA62}" destId="{46655658-3025-4604-8E66-2F6A20980612}" srcOrd="0" destOrd="0" presId="urn:microsoft.com/office/officeart/2009/3/layout/HorizontalOrganizationChart"/>
    <dgm:cxn modelId="{8E81A12C-8E0A-47C0-81A1-69EC0217426D}" type="presOf" srcId="{388FD618-5F03-4BCA-A20C-BB95441B0CE3}" destId="{1A29171D-511F-4B08-BEB9-788F50FF0BDB}" srcOrd="0" destOrd="0" presId="urn:microsoft.com/office/officeart/2009/3/layout/HorizontalOrganizationChart"/>
    <dgm:cxn modelId="{C57CB920-0DEB-4778-A5EB-FB5E19DBA67D}" srcId="{65B1236F-A9BC-4747-A665-53871C8A3B0D}" destId="{388FD618-5F03-4BCA-A20C-BB95441B0CE3}" srcOrd="0" destOrd="0" parTransId="{FCF877B6-D293-493E-87A4-CF761D60DC18}" sibTransId="{26F48EC7-3962-46E8-B1C9-6A0685C74D0B}"/>
    <dgm:cxn modelId="{5994B6BE-ACED-4F60-A2CA-30CE1AC48FAF}" srcId="{14ADAA9A-C137-4A16-8F93-AEA7EE56DEFF}" destId="{65B1236F-A9BC-4747-A665-53871C8A3B0D}" srcOrd="1" destOrd="0" parTransId="{64A2B044-B069-4099-BB69-EDFE05D36658}" sibTransId="{FB36F13E-BF1E-4561-9036-32088CF59587}"/>
    <dgm:cxn modelId="{1C128084-5649-44A6-ADE0-C6DCA2C11472}" type="presOf" srcId="{CC6CDDCE-442C-43E1-8821-EEB75EFA7EE5}" destId="{39170BF1-13CB-4F13-BFB4-CC91ACCA58F6}" srcOrd="0" destOrd="0" presId="urn:microsoft.com/office/officeart/2009/3/layout/HorizontalOrganizationChart"/>
    <dgm:cxn modelId="{445D8458-A0CF-43AA-9E82-3B7C0B457F70}" type="presOf" srcId="{CC6CDDCE-442C-43E1-8821-EEB75EFA7EE5}" destId="{6F5F38A8-C6A5-4DB2-AC0C-14B625B31B78}" srcOrd="1" destOrd="0" presId="urn:microsoft.com/office/officeart/2009/3/layout/HorizontalOrganizationChart"/>
    <dgm:cxn modelId="{911B4AB9-063B-4B2C-8319-B6B96B2CDFC9}" type="presOf" srcId="{B4980B28-4AC5-481E-B696-4B1AEEAAD87A}" destId="{52D9A8B1-3423-4A31-BC61-F9F57818D65B}" srcOrd="1" destOrd="0" presId="urn:microsoft.com/office/officeart/2009/3/layout/HorizontalOrganizationChart"/>
    <dgm:cxn modelId="{7BF7EC5E-6D49-41D0-B565-470BB01F2C93}" type="presOf" srcId="{65B1236F-A9BC-4747-A665-53871C8A3B0D}" destId="{FBD90BCF-6D7E-41CE-9635-6488DFCBA785}" srcOrd="1" destOrd="0" presId="urn:microsoft.com/office/officeart/2009/3/layout/HorizontalOrganizationChart"/>
    <dgm:cxn modelId="{80309609-9731-4704-95D7-25094B82EB71}" type="presOf" srcId="{388FD618-5F03-4BCA-A20C-BB95441B0CE3}" destId="{FE3DFB07-5F7A-446B-A3B3-E2DD6709D47B}" srcOrd="1" destOrd="0" presId="urn:microsoft.com/office/officeart/2009/3/layout/HorizontalOrganizationChart"/>
    <dgm:cxn modelId="{AB00AF58-3523-4F4F-8C28-2D94729BE6A0}" type="presOf" srcId="{FCF877B6-D293-493E-87A4-CF761D60DC18}" destId="{739656E5-C681-479D-A100-51ABABD23E16}" srcOrd="0" destOrd="0" presId="urn:microsoft.com/office/officeart/2009/3/layout/HorizontalOrganizationChart"/>
    <dgm:cxn modelId="{3404B3DC-8AD1-4925-8E8D-41E30B2F5AA1}" type="presOf" srcId="{82A25CC5-9D03-4A58-804F-9282EBA40197}" destId="{1B61456A-EADD-4C3F-BE65-8BD9BE8984D3}" srcOrd="0" destOrd="0" presId="urn:microsoft.com/office/officeart/2009/3/layout/HorizontalOrganizationChart"/>
    <dgm:cxn modelId="{4705C204-0C7D-4303-9984-19E81C7BD2B5}" srcId="{25149ABE-6AF7-4EA1-97DD-886B2A90AC12}" destId="{14ADAA9A-C137-4A16-8F93-AEA7EE56DEFF}" srcOrd="0" destOrd="0" parTransId="{AC352265-1135-4394-847C-80C5E2997F0A}" sibTransId="{316D7453-B053-4265-A964-884C2DE75E07}"/>
    <dgm:cxn modelId="{372B2831-1577-44BB-924E-09EF9CCFDA16}" srcId="{14ADAA9A-C137-4A16-8F93-AEA7EE56DEFF}" destId="{2E5260C3-9DE6-41F3-AB75-AEA2FA67307C}" srcOrd="0" destOrd="0" parTransId="{64E4535C-96E1-4CD3-A2F6-2042128EEA62}" sibTransId="{541268CC-8702-431B-9CD7-D32DF88D1CBA}"/>
    <dgm:cxn modelId="{32AAA823-04EA-4065-85A4-8A59132CCA4E}" type="presParOf" srcId="{EE2688C8-CBC0-4445-AD66-B83F9F706893}" destId="{A50B8220-217B-436D-B1C3-424039EA1ADC}" srcOrd="0" destOrd="0" presId="urn:microsoft.com/office/officeart/2009/3/layout/HorizontalOrganizationChart"/>
    <dgm:cxn modelId="{A482B4EF-6012-4150-9C03-FC4EF27CCE84}" type="presParOf" srcId="{A50B8220-217B-436D-B1C3-424039EA1ADC}" destId="{BF396A72-64B3-4337-89F2-C8FF6818834C}" srcOrd="0" destOrd="0" presId="urn:microsoft.com/office/officeart/2009/3/layout/HorizontalOrganizationChart"/>
    <dgm:cxn modelId="{DBAEFCEA-2733-4605-BB4A-50CA331CD4F5}" type="presParOf" srcId="{BF396A72-64B3-4337-89F2-C8FF6818834C}" destId="{E8936E10-DAB3-4DB4-B861-2C14F9F89424}" srcOrd="0" destOrd="0" presId="urn:microsoft.com/office/officeart/2009/3/layout/HorizontalOrganizationChart"/>
    <dgm:cxn modelId="{7BB7B97D-1380-42CA-A68D-E5AD63F0AE96}" type="presParOf" srcId="{BF396A72-64B3-4337-89F2-C8FF6818834C}" destId="{23374F4D-B2E9-404C-9B4E-04B17FD1FB64}" srcOrd="1" destOrd="0" presId="urn:microsoft.com/office/officeart/2009/3/layout/HorizontalOrganizationChart"/>
    <dgm:cxn modelId="{332B9B8F-4644-43FC-85F3-F195E02D124E}" type="presParOf" srcId="{A50B8220-217B-436D-B1C3-424039EA1ADC}" destId="{10BA5FDA-872E-4D43-8929-B791A1C3855F}" srcOrd="1" destOrd="0" presId="urn:microsoft.com/office/officeart/2009/3/layout/HorizontalOrganizationChart"/>
    <dgm:cxn modelId="{D6A1424E-EDA7-4147-8994-90C81AB1C9F3}" type="presParOf" srcId="{10BA5FDA-872E-4D43-8929-B791A1C3855F}" destId="{46655658-3025-4604-8E66-2F6A20980612}" srcOrd="0" destOrd="0" presId="urn:microsoft.com/office/officeart/2009/3/layout/HorizontalOrganizationChart"/>
    <dgm:cxn modelId="{3EC90DBF-A49A-4D87-8819-16A7FF2DB255}" type="presParOf" srcId="{10BA5FDA-872E-4D43-8929-B791A1C3855F}" destId="{50C2CEA3-E80B-4064-9E36-3C378BE4E629}" srcOrd="1" destOrd="0" presId="urn:microsoft.com/office/officeart/2009/3/layout/HorizontalOrganizationChart"/>
    <dgm:cxn modelId="{9DE3171A-094C-46F4-9076-276A499AA769}" type="presParOf" srcId="{50C2CEA3-E80B-4064-9E36-3C378BE4E629}" destId="{4661B60B-9387-47C4-BE1E-B5D258C7A2A2}" srcOrd="0" destOrd="0" presId="urn:microsoft.com/office/officeart/2009/3/layout/HorizontalOrganizationChart"/>
    <dgm:cxn modelId="{E6DE0654-A1FD-4C25-B6C5-4FC8DCA361F2}" type="presParOf" srcId="{4661B60B-9387-47C4-BE1E-B5D258C7A2A2}" destId="{578B5ABE-FCC4-473C-9D5E-3DEC2BB21896}" srcOrd="0" destOrd="0" presId="urn:microsoft.com/office/officeart/2009/3/layout/HorizontalOrganizationChart"/>
    <dgm:cxn modelId="{F9ED7E89-5A20-45CF-B39E-A898AE9734CA}" type="presParOf" srcId="{4661B60B-9387-47C4-BE1E-B5D258C7A2A2}" destId="{26F45837-F82A-409C-B8C3-F510CCB43239}" srcOrd="1" destOrd="0" presId="urn:microsoft.com/office/officeart/2009/3/layout/HorizontalOrganizationChart"/>
    <dgm:cxn modelId="{FA40837C-98EC-4660-9C18-63881B797CEE}" type="presParOf" srcId="{50C2CEA3-E80B-4064-9E36-3C378BE4E629}" destId="{D96EDCD4-31E7-454A-A078-AB9692BD0A58}" srcOrd="1" destOrd="0" presId="urn:microsoft.com/office/officeart/2009/3/layout/HorizontalOrganizationChart"/>
    <dgm:cxn modelId="{C6C6D131-C22A-43B3-B2AA-EFFBDE120E2B}" type="presParOf" srcId="{50C2CEA3-E80B-4064-9E36-3C378BE4E629}" destId="{6206FDE1-65B2-4426-AFCF-57BB0A7EFD07}" srcOrd="2" destOrd="0" presId="urn:microsoft.com/office/officeart/2009/3/layout/HorizontalOrganizationChart"/>
    <dgm:cxn modelId="{D6D24231-66A7-4626-826D-56F109ED0104}" type="presParOf" srcId="{10BA5FDA-872E-4D43-8929-B791A1C3855F}" destId="{FE1A33D4-15AA-4406-9C2A-903278C5CD26}" srcOrd="2" destOrd="0" presId="urn:microsoft.com/office/officeart/2009/3/layout/HorizontalOrganizationChart"/>
    <dgm:cxn modelId="{7C806553-0D2D-4024-8448-E3FE53686D61}" type="presParOf" srcId="{10BA5FDA-872E-4D43-8929-B791A1C3855F}" destId="{4EB7392F-F829-4969-9D8F-315210F08E9A}" srcOrd="3" destOrd="0" presId="urn:microsoft.com/office/officeart/2009/3/layout/HorizontalOrganizationChart"/>
    <dgm:cxn modelId="{051E1A95-7088-40BB-B453-E7CB0BD64328}" type="presParOf" srcId="{4EB7392F-F829-4969-9D8F-315210F08E9A}" destId="{E8B0DBA0-FDE2-4764-B4B6-254BD6A23113}" srcOrd="0" destOrd="0" presId="urn:microsoft.com/office/officeart/2009/3/layout/HorizontalOrganizationChart"/>
    <dgm:cxn modelId="{FEA9BD9E-17F9-4E71-9C94-73F53384EFD3}" type="presParOf" srcId="{E8B0DBA0-FDE2-4764-B4B6-254BD6A23113}" destId="{D23509C2-BA15-4270-B8F7-09F6EC4CA0A1}" srcOrd="0" destOrd="0" presId="urn:microsoft.com/office/officeart/2009/3/layout/HorizontalOrganizationChart"/>
    <dgm:cxn modelId="{A9106E13-267D-4F38-AF40-45B6B45BABB9}" type="presParOf" srcId="{E8B0DBA0-FDE2-4764-B4B6-254BD6A23113}" destId="{FBD90BCF-6D7E-41CE-9635-6488DFCBA785}" srcOrd="1" destOrd="0" presId="urn:microsoft.com/office/officeart/2009/3/layout/HorizontalOrganizationChart"/>
    <dgm:cxn modelId="{B1003B17-1D66-4D5C-8A35-73FE07121FFB}" type="presParOf" srcId="{4EB7392F-F829-4969-9D8F-315210F08E9A}" destId="{5953744A-3FDC-4E55-8C91-2396EEE0D687}" srcOrd="1" destOrd="0" presId="urn:microsoft.com/office/officeart/2009/3/layout/HorizontalOrganizationChart"/>
    <dgm:cxn modelId="{84DC3F99-6282-447A-8115-CA35E812FD59}" type="presParOf" srcId="{5953744A-3FDC-4E55-8C91-2396EEE0D687}" destId="{739656E5-C681-479D-A100-51ABABD23E16}" srcOrd="0" destOrd="0" presId="urn:microsoft.com/office/officeart/2009/3/layout/HorizontalOrganizationChart"/>
    <dgm:cxn modelId="{1CC6B96F-80AB-4087-9D54-954CBDE8481E}" type="presParOf" srcId="{5953744A-3FDC-4E55-8C91-2396EEE0D687}" destId="{A9ABE483-6FCA-43F1-A9DE-6E6BD641A2C4}" srcOrd="1" destOrd="0" presId="urn:microsoft.com/office/officeart/2009/3/layout/HorizontalOrganizationChart"/>
    <dgm:cxn modelId="{CE07CD49-7498-4175-812A-631649D75A38}" type="presParOf" srcId="{A9ABE483-6FCA-43F1-A9DE-6E6BD641A2C4}" destId="{B1C60624-28B2-4011-BC9B-C5728DC4DEF7}" srcOrd="0" destOrd="0" presId="urn:microsoft.com/office/officeart/2009/3/layout/HorizontalOrganizationChart"/>
    <dgm:cxn modelId="{CF2657F9-FA38-45D4-8E2B-CD31E95E6DE4}" type="presParOf" srcId="{B1C60624-28B2-4011-BC9B-C5728DC4DEF7}" destId="{1A29171D-511F-4B08-BEB9-788F50FF0BDB}" srcOrd="0" destOrd="0" presId="urn:microsoft.com/office/officeart/2009/3/layout/HorizontalOrganizationChart"/>
    <dgm:cxn modelId="{7BB71DE7-ED90-4C9A-8887-58685EFDA53A}" type="presParOf" srcId="{B1C60624-28B2-4011-BC9B-C5728DC4DEF7}" destId="{FE3DFB07-5F7A-446B-A3B3-E2DD6709D47B}" srcOrd="1" destOrd="0" presId="urn:microsoft.com/office/officeart/2009/3/layout/HorizontalOrganizationChart"/>
    <dgm:cxn modelId="{0C82330E-6FB0-46A1-97F6-E101CE319DED}" type="presParOf" srcId="{A9ABE483-6FCA-43F1-A9DE-6E6BD641A2C4}" destId="{6E82A73D-AABE-4423-AF57-271D115718D2}" srcOrd="1" destOrd="0" presId="urn:microsoft.com/office/officeart/2009/3/layout/HorizontalOrganizationChart"/>
    <dgm:cxn modelId="{3FB95504-4633-4FB3-9064-79EF45A05FA6}" type="presParOf" srcId="{A9ABE483-6FCA-43F1-A9DE-6E6BD641A2C4}" destId="{2716792C-FF64-4092-86D2-8DA251231B7D}" srcOrd="2" destOrd="0" presId="urn:microsoft.com/office/officeart/2009/3/layout/HorizontalOrganizationChart"/>
    <dgm:cxn modelId="{0418BA85-829A-4869-BB13-4850270EB2B6}" type="presParOf" srcId="{5953744A-3FDC-4E55-8C91-2396EEE0D687}" destId="{9A79E555-879E-4B81-BFB2-80FCDD1AC1BB}" srcOrd="2" destOrd="0" presId="urn:microsoft.com/office/officeart/2009/3/layout/HorizontalOrganizationChart"/>
    <dgm:cxn modelId="{AA074B8A-204F-4C2D-BA80-26F042EF7D13}" type="presParOf" srcId="{5953744A-3FDC-4E55-8C91-2396EEE0D687}" destId="{B8CE4252-FEFF-4A6C-8723-D020E6CE4DC7}" srcOrd="3" destOrd="0" presId="urn:microsoft.com/office/officeart/2009/3/layout/HorizontalOrganizationChart"/>
    <dgm:cxn modelId="{2DB2D099-F60F-4C9B-8FAF-8D47369C9DD0}" type="presParOf" srcId="{B8CE4252-FEFF-4A6C-8723-D020E6CE4DC7}" destId="{786F7541-A5A8-4BF4-B12F-414CA3A335DD}" srcOrd="0" destOrd="0" presId="urn:microsoft.com/office/officeart/2009/3/layout/HorizontalOrganizationChart"/>
    <dgm:cxn modelId="{47F7497C-E7D1-4224-8E50-3E28678E2C71}" type="presParOf" srcId="{786F7541-A5A8-4BF4-B12F-414CA3A335DD}" destId="{39170BF1-13CB-4F13-BFB4-CC91ACCA58F6}" srcOrd="0" destOrd="0" presId="urn:microsoft.com/office/officeart/2009/3/layout/HorizontalOrganizationChart"/>
    <dgm:cxn modelId="{5B241AF5-D27E-4CC6-963D-F931F22DA611}" type="presParOf" srcId="{786F7541-A5A8-4BF4-B12F-414CA3A335DD}" destId="{6F5F38A8-C6A5-4DB2-AC0C-14B625B31B78}" srcOrd="1" destOrd="0" presId="urn:microsoft.com/office/officeart/2009/3/layout/HorizontalOrganizationChart"/>
    <dgm:cxn modelId="{A6AB09E9-AFDB-408A-8EEA-EBB0C235693F}" type="presParOf" srcId="{B8CE4252-FEFF-4A6C-8723-D020E6CE4DC7}" destId="{66ABD742-5337-47FD-8472-EF3A1576AFED}" srcOrd="1" destOrd="0" presId="urn:microsoft.com/office/officeart/2009/3/layout/HorizontalOrganizationChart"/>
    <dgm:cxn modelId="{B0232A61-6AF2-496D-A445-9871BCB91408}" type="presParOf" srcId="{66ABD742-5337-47FD-8472-EF3A1576AFED}" destId="{1B61456A-EADD-4C3F-BE65-8BD9BE8984D3}" srcOrd="0" destOrd="0" presId="urn:microsoft.com/office/officeart/2009/3/layout/HorizontalOrganizationChart"/>
    <dgm:cxn modelId="{C28F6ED9-D455-4842-A7B0-A3738F7C9DF9}" type="presParOf" srcId="{66ABD742-5337-47FD-8472-EF3A1576AFED}" destId="{8EDF7650-60EA-4A85-AF8F-EB9B656A49B7}" srcOrd="1" destOrd="0" presId="urn:microsoft.com/office/officeart/2009/3/layout/HorizontalOrganizationChart"/>
    <dgm:cxn modelId="{BF0D4A89-6398-47D2-8572-2C4EF6236496}" type="presParOf" srcId="{8EDF7650-60EA-4A85-AF8F-EB9B656A49B7}" destId="{5FA9C874-7784-481A-ABF4-029B744A46E2}" srcOrd="0" destOrd="0" presId="urn:microsoft.com/office/officeart/2009/3/layout/HorizontalOrganizationChart"/>
    <dgm:cxn modelId="{AF97BAB8-A20A-4B7D-AC4D-4D73F330D73D}" type="presParOf" srcId="{5FA9C874-7784-481A-ABF4-029B744A46E2}" destId="{8330D7E3-5576-4F08-BA14-04B6C3B6E769}" srcOrd="0" destOrd="0" presId="urn:microsoft.com/office/officeart/2009/3/layout/HorizontalOrganizationChart"/>
    <dgm:cxn modelId="{8A26FB77-0A47-4BD6-B212-DFE70CE2D8E3}" type="presParOf" srcId="{5FA9C874-7784-481A-ABF4-029B744A46E2}" destId="{52D9A8B1-3423-4A31-BC61-F9F57818D65B}" srcOrd="1" destOrd="0" presId="urn:microsoft.com/office/officeart/2009/3/layout/HorizontalOrganizationChart"/>
    <dgm:cxn modelId="{2CD47280-BA4D-44E6-9B4E-FF43A2F23347}" type="presParOf" srcId="{8EDF7650-60EA-4A85-AF8F-EB9B656A49B7}" destId="{6C61A1AD-8846-4BAA-92C9-C9C788F81ECA}" srcOrd="1" destOrd="0" presId="urn:microsoft.com/office/officeart/2009/3/layout/HorizontalOrganizationChart"/>
    <dgm:cxn modelId="{A4DC676C-3FFC-43D5-AED7-A8533D607A91}" type="presParOf" srcId="{8EDF7650-60EA-4A85-AF8F-EB9B656A49B7}" destId="{45B2F3F5-C42A-448B-8848-827F2DC2856F}" srcOrd="2" destOrd="0" presId="urn:microsoft.com/office/officeart/2009/3/layout/HorizontalOrganizationChart"/>
    <dgm:cxn modelId="{F450902C-2768-469D-9E7B-0C0FF595AD0C}" type="presParOf" srcId="{B8CE4252-FEFF-4A6C-8723-D020E6CE4DC7}" destId="{4819DCF6-9C9F-4496-B63E-7118E3F67A38}" srcOrd="2" destOrd="0" presId="urn:microsoft.com/office/officeart/2009/3/layout/HorizontalOrganizationChart"/>
    <dgm:cxn modelId="{28FE1107-0657-41AA-9EB7-43E6AC0110A7}" type="presParOf" srcId="{4EB7392F-F829-4969-9D8F-315210F08E9A}" destId="{80E35AAB-6907-4EDF-8FDA-824D6280D0ED}" srcOrd="2" destOrd="0" presId="urn:microsoft.com/office/officeart/2009/3/layout/HorizontalOrganizationChart"/>
    <dgm:cxn modelId="{606F0ADE-691A-4B12-AB33-7A88641B4772}" type="presParOf" srcId="{A50B8220-217B-436D-B1C3-424039EA1ADC}" destId="{80337494-6A8F-4665-B3B0-260614D44C3C}"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104.xml><?xml version="1.0" encoding="utf-8"?>
<dgm:dataModel xmlns:dgm="http://schemas.openxmlformats.org/drawingml/2006/diagram" xmlns:a="http://schemas.openxmlformats.org/drawingml/2006/main">
  <dgm:ptLst>
    <dgm:pt modelId="{54CE30A3-6FB8-4D03-991C-CEB8BB1989C4}" type="doc">
      <dgm:prSet loTypeId="urn:microsoft.com/office/officeart/2009/3/layout/HorizontalOrganizationChart" loCatId="hierarchy" qsTypeId="urn:microsoft.com/office/officeart/2005/8/quickstyle/simple1" qsCatId="simple" csTypeId="urn:microsoft.com/office/officeart/2005/8/colors/accent0_1" csCatId="mainScheme" phldr="1"/>
      <dgm:spPr/>
      <dgm:t>
        <a:bodyPr/>
        <a:lstStyle/>
        <a:p>
          <a:endParaRPr lang="fr-FR"/>
        </a:p>
      </dgm:t>
    </dgm:pt>
    <dgm:pt modelId="{BE0089FE-F924-4F9E-9772-B0A70FDC2ECD}">
      <dgm:prSet phldrT="[Texte]"/>
      <dgm:spPr>
        <a:solidFill>
          <a:schemeClr val="bg1"/>
        </a:solidFill>
        <a:ln>
          <a:solidFill>
            <a:schemeClr val="bg1"/>
          </a:solidFill>
        </a:ln>
      </dgm:spPr>
      <dgm:t>
        <a:bodyPr/>
        <a:lstStyle/>
        <a:p>
          <a:pPr rtl="1"/>
          <a:r>
            <a:rPr lang="ar-TN" b="1" dirty="0" smtClean="0"/>
            <a:t>الحكم (الكلّيّ)</a:t>
          </a:r>
          <a:endParaRPr lang="fr-FR" b="1" dirty="0"/>
        </a:p>
      </dgm:t>
    </dgm:pt>
    <dgm:pt modelId="{76F4F8A2-F8C7-49D8-88F4-75B54A9B4FB2}" type="parTrans" cxnId="{7E6305C6-66DA-40A5-BF04-836249FA2775}">
      <dgm:prSet/>
      <dgm:spPr/>
      <dgm:t>
        <a:bodyPr/>
        <a:lstStyle/>
        <a:p>
          <a:endParaRPr lang="fr-FR"/>
        </a:p>
      </dgm:t>
    </dgm:pt>
    <dgm:pt modelId="{0D74DA2B-365D-462E-ABB0-E6DFA792345B}" type="sibTrans" cxnId="{7E6305C6-66DA-40A5-BF04-836249FA2775}">
      <dgm:prSet/>
      <dgm:spPr/>
      <dgm:t>
        <a:bodyPr/>
        <a:lstStyle/>
        <a:p>
          <a:endParaRPr lang="fr-FR"/>
        </a:p>
      </dgm:t>
    </dgm:pt>
    <dgm:pt modelId="{2EB17D06-7E5D-4B37-961D-436390B0DF54}">
      <dgm:prSet phldrT="[Texte]"/>
      <dgm:spPr>
        <a:solidFill>
          <a:srgbClr val="FFFF00"/>
        </a:solidFill>
        <a:ln>
          <a:solidFill>
            <a:schemeClr val="bg1"/>
          </a:solidFill>
        </a:ln>
      </dgm:spPr>
      <dgm:t>
        <a:bodyPr/>
        <a:lstStyle/>
        <a:p>
          <a:r>
            <a:rPr lang="ar-TN" b="1" dirty="0" smtClean="0"/>
            <a:t>نفس الحكم</a:t>
          </a:r>
          <a:endParaRPr lang="fr-FR" b="1" dirty="0"/>
        </a:p>
      </dgm:t>
    </dgm:pt>
    <dgm:pt modelId="{34E2D34B-DCC2-4D63-921A-F1BDD7E381D8}" type="parTrans" cxnId="{A6EFABF2-9862-421B-B850-E140F4329D03}">
      <dgm:prSet/>
      <dgm:spPr/>
      <dgm:t>
        <a:bodyPr/>
        <a:lstStyle/>
        <a:p>
          <a:endParaRPr lang="fr-FR"/>
        </a:p>
      </dgm:t>
    </dgm:pt>
    <dgm:pt modelId="{0F6C1E1E-3FBD-4FDB-9463-2583F72CEE34}" type="sibTrans" cxnId="{A6EFABF2-9862-421B-B850-E140F4329D03}">
      <dgm:prSet/>
      <dgm:spPr/>
      <dgm:t>
        <a:bodyPr/>
        <a:lstStyle/>
        <a:p>
          <a:endParaRPr lang="fr-FR"/>
        </a:p>
      </dgm:t>
    </dgm:pt>
    <dgm:pt modelId="{027483F7-76EE-4F31-A30B-6B25FC8AD21F}">
      <dgm:prSet phldrT="[Texte]"/>
      <dgm:spPr>
        <a:solidFill>
          <a:schemeClr val="accent5">
            <a:lumMod val="20000"/>
            <a:lumOff val="80000"/>
          </a:schemeClr>
        </a:solidFill>
        <a:ln>
          <a:solidFill>
            <a:schemeClr val="bg1"/>
          </a:solidFill>
        </a:ln>
      </dgm:spPr>
      <dgm:t>
        <a:bodyPr/>
        <a:lstStyle/>
        <a:p>
          <a:r>
            <a:rPr lang="ar-TN" b="1" dirty="0" smtClean="0"/>
            <a:t>صاحب الحكم</a:t>
          </a:r>
          <a:endParaRPr lang="fr-FR" b="1" dirty="0"/>
        </a:p>
      </dgm:t>
    </dgm:pt>
    <dgm:pt modelId="{1D3C2025-5EEE-496A-BD61-E56EC1687C96}" type="parTrans" cxnId="{7EE1F5F9-3B0E-45A3-9735-57A58B20993E}">
      <dgm:prSet/>
      <dgm:spPr/>
      <dgm:t>
        <a:bodyPr/>
        <a:lstStyle/>
        <a:p>
          <a:endParaRPr lang="fr-FR"/>
        </a:p>
      </dgm:t>
    </dgm:pt>
    <dgm:pt modelId="{DEAA49A2-137D-4D61-AC23-F8B97FD68832}" type="sibTrans" cxnId="{7EE1F5F9-3B0E-45A3-9735-57A58B20993E}">
      <dgm:prSet/>
      <dgm:spPr/>
      <dgm:t>
        <a:bodyPr/>
        <a:lstStyle/>
        <a:p>
          <a:endParaRPr lang="fr-FR"/>
        </a:p>
      </dgm:t>
    </dgm:pt>
    <dgm:pt modelId="{5FEC11D2-3547-4ED3-BA5A-26CE2867414E}">
      <dgm:prSet/>
      <dgm:spPr>
        <a:solidFill>
          <a:schemeClr val="accent4">
            <a:lumMod val="40000"/>
            <a:lumOff val="60000"/>
          </a:schemeClr>
        </a:solidFill>
        <a:ln>
          <a:solidFill>
            <a:schemeClr val="bg1"/>
          </a:solidFill>
        </a:ln>
      </dgm:spPr>
      <dgm:t>
        <a:bodyPr/>
        <a:lstStyle/>
        <a:p>
          <a:r>
            <a:rPr lang="ar-TN" b="1" dirty="0" smtClean="0"/>
            <a:t>الفعل الذي يتعلّق </a:t>
          </a:r>
          <a:r>
            <a:rPr lang="ar-TN" b="1" dirty="0" err="1" smtClean="0"/>
            <a:t>به</a:t>
          </a:r>
          <a:r>
            <a:rPr lang="ar-TN" b="1" dirty="0" smtClean="0"/>
            <a:t> الحكم</a:t>
          </a:r>
          <a:endParaRPr lang="fr-FR" b="1" dirty="0"/>
        </a:p>
      </dgm:t>
    </dgm:pt>
    <dgm:pt modelId="{BF1953E7-F09A-41DE-9516-DAA90394444D}" type="parTrans" cxnId="{E4215354-BBE5-4A73-8DA0-17BF7286DBEC}">
      <dgm:prSet/>
      <dgm:spPr/>
      <dgm:t>
        <a:bodyPr/>
        <a:lstStyle/>
        <a:p>
          <a:endParaRPr lang="fr-FR"/>
        </a:p>
      </dgm:t>
    </dgm:pt>
    <dgm:pt modelId="{AFA4AED5-5FCC-4547-B406-4267140122C3}" type="sibTrans" cxnId="{E4215354-BBE5-4A73-8DA0-17BF7286DBEC}">
      <dgm:prSet/>
      <dgm:spPr/>
      <dgm:t>
        <a:bodyPr/>
        <a:lstStyle/>
        <a:p>
          <a:endParaRPr lang="fr-FR"/>
        </a:p>
      </dgm:t>
    </dgm:pt>
    <dgm:pt modelId="{9FB60E8D-511D-48BD-9C1F-26E4C68BF973}">
      <dgm:prSet/>
      <dgm:spPr>
        <a:solidFill>
          <a:schemeClr val="accent6">
            <a:lumMod val="20000"/>
            <a:lumOff val="80000"/>
          </a:schemeClr>
        </a:solidFill>
        <a:ln>
          <a:solidFill>
            <a:schemeClr val="bg1"/>
          </a:solidFill>
        </a:ln>
      </dgm:spPr>
      <dgm:t>
        <a:bodyPr/>
        <a:lstStyle/>
        <a:p>
          <a:r>
            <a:rPr lang="ar-TN" b="1" dirty="0" smtClean="0"/>
            <a:t>الشّخص الذي يتعلّق </a:t>
          </a:r>
          <a:r>
            <a:rPr lang="ar-TN" b="1" dirty="0" err="1" smtClean="0"/>
            <a:t>به</a:t>
          </a:r>
          <a:r>
            <a:rPr lang="ar-TN" b="1" dirty="0" smtClean="0"/>
            <a:t> الحكم</a:t>
          </a:r>
          <a:endParaRPr lang="fr-FR" b="1" dirty="0"/>
        </a:p>
      </dgm:t>
    </dgm:pt>
    <dgm:pt modelId="{9A1B305E-52AA-4209-9DF4-764F86AAA124}" type="parTrans" cxnId="{D508EDF9-7665-44C9-B353-B9548C436976}">
      <dgm:prSet/>
      <dgm:spPr/>
      <dgm:t>
        <a:bodyPr/>
        <a:lstStyle/>
        <a:p>
          <a:endParaRPr lang="fr-FR"/>
        </a:p>
      </dgm:t>
    </dgm:pt>
    <dgm:pt modelId="{DF715547-CED3-4B22-B498-59AA94D3E36F}" type="sibTrans" cxnId="{D508EDF9-7665-44C9-B353-B9548C436976}">
      <dgm:prSet/>
      <dgm:spPr/>
      <dgm:t>
        <a:bodyPr/>
        <a:lstStyle/>
        <a:p>
          <a:endParaRPr lang="fr-FR"/>
        </a:p>
      </dgm:t>
    </dgm:pt>
    <dgm:pt modelId="{91C14D58-64B3-48A3-A79B-3198AD0242CC}">
      <dgm:prSet/>
      <dgm:spPr/>
      <dgm:t>
        <a:bodyPr/>
        <a:lstStyle/>
        <a:p>
          <a:r>
            <a:rPr lang="ar-TN" b="1" dirty="0" smtClean="0"/>
            <a:t>تحديد صاحب الحكم</a:t>
          </a:r>
          <a:endParaRPr lang="fr-FR" b="1" dirty="0"/>
        </a:p>
      </dgm:t>
    </dgm:pt>
    <dgm:pt modelId="{BC6CF063-DE63-4E81-89D9-3B29EE9E4D88}" type="parTrans" cxnId="{2B3689B9-BC35-45E6-8DB8-88169F3529DD}">
      <dgm:prSet/>
      <dgm:spPr/>
      <dgm:t>
        <a:bodyPr/>
        <a:lstStyle/>
        <a:p>
          <a:endParaRPr lang="fr-FR"/>
        </a:p>
      </dgm:t>
    </dgm:pt>
    <dgm:pt modelId="{A70B1D95-7103-4BC7-8D68-2F0E5C4122ED}" type="sibTrans" cxnId="{2B3689B9-BC35-45E6-8DB8-88169F3529DD}">
      <dgm:prSet/>
      <dgm:spPr/>
      <dgm:t>
        <a:bodyPr/>
        <a:lstStyle/>
        <a:p>
          <a:endParaRPr lang="fr-FR"/>
        </a:p>
      </dgm:t>
    </dgm:pt>
    <dgm:pt modelId="{9BCF0C48-D2A0-4666-ADE9-1EF95F721604}">
      <dgm:prSet/>
      <dgm:spPr/>
      <dgm:t>
        <a:bodyPr/>
        <a:lstStyle/>
        <a:p>
          <a:r>
            <a:rPr lang="ar-TN" b="1" dirty="0" smtClean="0"/>
            <a:t>توابع مسألة تحديد صاحب الحكم (الجبر والتّفويض)</a:t>
          </a:r>
          <a:endParaRPr lang="fr-FR" b="1" dirty="0"/>
        </a:p>
      </dgm:t>
    </dgm:pt>
    <dgm:pt modelId="{6B14B06E-B13F-4752-A539-ACD3A4B1BD92}" type="parTrans" cxnId="{A0FA683C-2BB4-4142-B95B-646A37C192EF}">
      <dgm:prSet/>
      <dgm:spPr/>
      <dgm:t>
        <a:bodyPr/>
        <a:lstStyle/>
        <a:p>
          <a:endParaRPr lang="fr-FR"/>
        </a:p>
      </dgm:t>
    </dgm:pt>
    <dgm:pt modelId="{3A6606F1-BBF7-41CF-9F3B-4EEFFF7166AA}" type="sibTrans" cxnId="{A0FA683C-2BB4-4142-B95B-646A37C192EF}">
      <dgm:prSet/>
      <dgm:spPr/>
      <dgm:t>
        <a:bodyPr/>
        <a:lstStyle/>
        <a:p>
          <a:endParaRPr lang="fr-FR"/>
        </a:p>
      </dgm:t>
    </dgm:pt>
    <dgm:pt modelId="{8C29A43C-0278-42BA-9495-4946EF0E2680}" type="pres">
      <dgm:prSet presAssocID="{54CE30A3-6FB8-4D03-991C-CEB8BB1989C4}" presName="hierChild1" presStyleCnt="0">
        <dgm:presLayoutVars>
          <dgm:orgChart val="1"/>
          <dgm:chPref val="1"/>
          <dgm:dir val="rev"/>
          <dgm:animOne val="branch"/>
          <dgm:animLvl val="lvl"/>
          <dgm:resizeHandles/>
        </dgm:presLayoutVars>
      </dgm:prSet>
      <dgm:spPr/>
      <dgm:t>
        <a:bodyPr/>
        <a:lstStyle/>
        <a:p>
          <a:endParaRPr lang="fr-FR"/>
        </a:p>
      </dgm:t>
    </dgm:pt>
    <dgm:pt modelId="{62262156-8C2B-4FCD-8356-43B757E2B3F3}" type="pres">
      <dgm:prSet presAssocID="{BE0089FE-F924-4F9E-9772-B0A70FDC2ECD}" presName="hierRoot1" presStyleCnt="0">
        <dgm:presLayoutVars>
          <dgm:hierBranch val="init"/>
        </dgm:presLayoutVars>
      </dgm:prSet>
      <dgm:spPr/>
    </dgm:pt>
    <dgm:pt modelId="{F61290F6-09B3-46A8-8B31-EEC6BF7C1B70}" type="pres">
      <dgm:prSet presAssocID="{BE0089FE-F924-4F9E-9772-B0A70FDC2ECD}" presName="rootComposite1" presStyleCnt="0"/>
      <dgm:spPr/>
    </dgm:pt>
    <dgm:pt modelId="{EE17D45E-B3F4-4CDA-944F-0B7CEE2D4ABB}" type="pres">
      <dgm:prSet presAssocID="{BE0089FE-F924-4F9E-9772-B0A70FDC2ECD}" presName="rootText1" presStyleLbl="node0" presStyleIdx="0" presStyleCnt="1">
        <dgm:presLayoutVars>
          <dgm:chPref val="3"/>
        </dgm:presLayoutVars>
      </dgm:prSet>
      <dgm:spPr/>
      <dgm:t>
        <a:bodyPr/>
        <a:lstStyle/>
        <a:p>
          <a:endParaRPr lang="fr-FR"/>
        </a:p>
      </dgm:t>
    </dgm:pt>
    <dgm:pt modelId="{40169FF5-7830-4820-8BB4-A014B56925FA}" type="pres">
      <dgm:prSet presAssocID="{BE0089FE-F924-4F9E-9772-B0A70FDC2ECD}" presName="rootConnector1" presStyleLbl="node1" presStyleIdx="0" presStyleCnt="0"/>
      <dgm:spPr/>
      <dgm:t>
        <a:bodyPr/>
        <a:lstStyle/>
        <a:p>
          <a:endParaRPr lang="fr-FR"/>
        </a:p>
      </dgm:t>
    </dgm:pt>
    <dgm:pt modelId="{B2EF4C52-74F8-47D6-A317-78C1BEEAE4E5}" type="pres">
      <dgm:prSet presAssocID="{BE0089FE-F924-4F9E-9772-B0A70FDC2ECD}" presName="hierChild2" presStyleCnt="0"/>
      <dgm:spPr/>
    </dgm:pt>
    <dgm:pt modelId="{E4335D3B-D2F3-48FE-B6C8-E0D4783993CD}" type="pres">
      <dgm:prSet presAssocID="{34E2D34B-DCC2-4D63-921A-F1BDD7E381D8}" presName="Name66" presStyleLbl="parChTrans1D2" presStyleIdx="0" presStyleCnt="4"/>
      <dgm:spPr/>
      <dgm:t>
        <a:bodyPr/>
        <a:lstStyle/>
        <a:p>
          <a:endParaRPr lang="fr-FR"/>
        </a:p>
      </dgm:t>
    </dgm:pt>
    <dgm:pt modelId="{0EDA8353-145A-4BA0-B61D-9B0B1E18B70B}" type="pres">
      <dgm:prSet presAssocID="{2EB17D06-7E5D-4B37-961D-436390B0DF54}" presName="hierRoot2" presStyleCnt="0">
        <dgm:presLayoutVars>
          <dgm:hierBranch val="init"/>
        </dgm:presLayoutVars>
      </dgm:prSet>
      <dgm:spPr/>
    </dgm:pt>
    <dgm:pt modelId="{394E2BDD-AC39-4CB3-9C7C-5F6DB5C653CF}" type="pres">
      <dgm:prSet presAssocID="{2EB17D06-7E5D-4B37-961D-436390B0DF54}" presName="rootComposite" presStyleCnt="0"/>
      <dgm:spPr/>
    </dgm:pt>
    <dgm:pt modelId="{91AE680F-B2ED-40D4-9A05-34D35D99D0C7}" type="pres">
      <dgm:prSet presAssocID="{2EB17D06-7E5D-4B37-961D-436390B0DF54}" presName="rootText" presStyleLbl="node2" presStyleIdx="0" presStyleCnt="4">
        <dgm:presLayoutVars>
          <dgm:chPref val="3"/>
        </dgm:presLayoutVars>
      </dgm:prSet>
      <dgm:spPr/>
      <dgm:t>
        <a:bodyPr/>
        <a:lstStyle/>
        <a:p>
          <a:endParaRPr lang="fr-FR"/>
        </a:p>
      </dgm:t>
    </dgm:pt>
    <dgm:pt modelId="{17094EFE-433D-423A-8614-5E4F87095ED9}" type="pres">
      <dgm:prSet presAssocID="{2EB17D06-7E5D-4B37-961D-436390B0DF54}" presName="rootConnector" presStyleLbl="node2" presStyleIdx="0" presStyleCnt="4"/>
      <dgm:spPr/>
      <dgm:t>
        <a:bodyPr/>
        <a:lstStyle/>
        <a:p>
          <a:endParaRPr lang="fr-FR"/>
        </a:p>
      </dgm:t>
    </dgm:pt>
    <dgm:pt modelId="{3143FCB2-3205-4203-9F01-D09E7CF8399D}" type="pres">
      <dgm:prSet presAssocID="{2EB17D06-7E5D-4B37-961D-436390B0DF54}" presName="hierChild4" presStyleCnt="0"/>
      <dgm:spPr/>
    </dgm:pt>
    <dgm:pt modelId="{D094F773-DE15-4A22-95EA-9B823F6B29E9}" type="pres">
      <dgm:prSet presAssocID="{2EB17D06-7E5D-4B37-961D-436390B0DF54}" presName="hierChild5" presStyleCnt="0"/>
      <dgm:spPr/>
    </dgm:pt>
    <dgm:pt modelId="{35D82456-C014-46B9-BABA-D803863CA853}" type="pres">
      <dgm:prSet presAssocID="{1D3C2025-5EEE-496A-BD61-E56EC1687C96}" presName="Name66" presStyleLbl="parChTrans1D2" presStyleIdx="1" presStyleCnt="4"/>
      <dgm:spPr/>
      <dgm:t>
        <a:bodyPr/>
        <a:lstStyle/>
        <a:p>
          <a:endParaRPr lang="fr-FR"/>
        </a:p>
      </dgm:t>
    </dgm:pt>
    <dgm:pt modelId="{BCC17E22-E355-4ABA-8743-64CD675AA440}" type="pres">
      <dgm:prSet presAssocID="{027483F7-76EE-4F31-A30B-6B25FC8AD21F}" presName="hierRoot2" presStyleCnt="0">
        <dgm:presLayoutVars>
          <dgm:hierBranch val="init"/>
        </dgm:presLayoutVars>
      </dgm:prSet>
      <dgm:spPr/>
    </dgm:pt>
    <dgm:pt modelId="{EA2E689A-00A8-4FE3-A594-C05E5259D959}" type="pres">
      <dgm:prSet presAssocID="{027483F7-76EE-4F31-A30B-6B25FC8AD21F}" presName="rootComposite" presStyleCnt="0"/>
      <dgm:spPr/>
    </dgm:pt>
    <dgm:pt modelId="{C5F3491A-591F-44B0-8065-421E37F41386}" type="pres">
      <dgm:prSet presAssocID="{027483F7-76EE-4F31-A30B-6B25FC8AD21F}" presName="rootText" presStyleLbl="node2" presStyleIdx="1" presStyleCnt="4">
        <dgm:presLayoutVars>
          <dgm:chPref val="3"/>
        </dgm:presLayoutVars>
      </dgm:prSet>
      <dgm:spPr/>
      <dgm:t>
        <a:bodyPr/>
        <a:lstStyle/>
        <a:p>
          <a:endParaRPr lang="fr-FR"/>
        </a:p>
      </dgm:t>
    </dgm:pt>
    <dgm:pt modelId="{B66D93AC-E35A-4B36-9308-230384842601}" type="pres">
      <dgm:prSet presAssocID="{027483F7-76EE-4F31-A30B-6B25FC8AD21F}" presName="rootConnector" presStyleLbl="node2" presStyleIdx="1" presStyleCnt="4"/>
      <dgm:spPr/>
      <dgm:t>
        <a:bodyPr/>
        <a:lstStyle/>
        <a:p>
          <a:endParaRPr lang="fr-FR"/>
        </a:p>
      </dgm:t>
    </dgm:pt>
    <dgm:pt modelId="{FB901ED8-2355-41E2-BDF5-3AB3C0EECA13}" type="pres">
      <dgm:prSet presAssocID="{027483F7-76EE-4F31-A30B-6B25FC8AD21F}" presName="hierChild4" presStyleCnt="0"/>
      <dgm:spPr/>
    </dgm:pt>
    <dgm:pt modelId="{A32D38EC-CF1F-4D8A-8852-4D65301B96AB}" type="pres">
      <dgm:prSet presAssocID="{BC6CF063-DE63-4E81-89D9-3B29EE9E4D88}" presName="Name66" presStyleLbl="parChTrans1D3" presStyleIdx="0" presStyleCnt="2"/>
      <dgm:spPr/>
      <dgm:t>
        <a:bodyPr/>
        <a:lstStyle/>
        <a:p>
          <a:endParaRPr lang="fr-FR"/>
        </a:p>
      </dgm:t>
    </dgm:pt>
    <dgm:pt modelId="{CA811D5C-2489-48FA-B0F4-4809A92F9834}" type="pres">
      <dgm:prSet presAssocID="{91C14D58-64B3-48A3-A79B-3198AD0242CC}" presName="hierRoot2" presStyleCnt="0">
        <dgm:presLayoutVars>
          <dgm:hierBranch val="init"/>
        </dgm:presLayoutVars>
      </dgm:prSet>
      <dgm:spPr/>
    </dgm:pt>
    <dgm:pt modelId="{C8D68719-844E-472E-A965-61095502AF78}" type="pres">
      <dgm:prSet presAssocID="{91C14D58-64B3-48A3-A79B-3198AD0242CC}" presName="rootComposite" presStyleCnt="0"/>
      <dgm:spPr/>
    </dgm:pt>
    <dgm:pt modelId="{AE90068F-A4AF-4414-9B98-A528CAA2437B}" type="pres">
      <dgm:prSet presAssocID="{91C14D58-64B3-48A3-A79B-3198AD0242CC}" presName="rootText" presStyleLbl="node3" presStyleIdx="0" presStyleCnt="2">
        <dgm:presLayoutVars>
          <dgm:chPref val="3"/>
        </dgm:presLayoutVars>
      </dgm:prSet>
      <dgm:spPr/>
      <dgm:t>
        <a:bodyPr/>
        <a:lstStyle/>
        <a:p>
          <a:endParaRPr lang="fr-FR"/>
        </a:p>
      </dgm:t>
    </dgm:pt>
    <dgm:pt modelId="{2FE1C625-124C-4FE0-8F8D-A9AD24907163}" type="pres">
      <dgm:prSet presAssocID="{91C14D58-64B3-48A3-A79B-3198AD0242CC}" presName="rootConnector" presStyleLbl="node3" presStyleIdx="0" presStyleCnt="2"/>
      <dgm:spPr/>
      <dgm:t>
        <a:bodyPr/>
        <a:lstStyle/>
        <a:p>
          <a:endParaRPr lang="fr-FR"/>
        </a:p>
      </dgm:t>
    </dgm:pt>
    <dgm:pt modelId="{DA5978CD-2B84-4E2F-ACFE-797D35C8F982}" type="pres">
      <dgm:prSet presAssocID="{91C14D58-64B3-48A3-A79B-3198AD0242CC}" presName="hierChild4" presStyleCnt="0"/>
      <dgm:spPr/>
    </dgm:pt>
    <dgm:pt modelId="{86720999-5197-4F18-8A0E-B5A2E2615F11}" type="pres">
      <dgm:prSet presAssocID="{91C14D58-64B3-48A3-A79B-3198AD0242CC}" presName="hierChild5" presStyleCnt="0"/>
      <dgm:spPr/>
    </dgm:pt>
    <dgm:pt modelId="{9E008B76-EC4C-4B02-B429-11A42AB75806}" type="pres">
      <dgm:prSet presAssocID="{6B14B06E-B13F-4752-A539-ACD3A4B1BD92}" presName="Name66" presStyleLbl="parChTrans1D3" presStyleIdx="1" presStyleCnt="2"/>
      <dgm:spPr/>
      <dgm:t>
        <a:bodyPr/>
        <a:lstStyle/>
        <a:p>
          <a:endParaRPr lang="fr-FR"/>
        </a:p>
      </dgm:t>
    </dgm:pt>
    <dgm:pt modelId="{53DA96EF-F2FA-4E1C-AA5D-B17E0E6DB049}" type="pres">
      <dgm:prSet presAssocID="{9BCF0C48-D2A0-4666-ADE9-1EF95F721604}" presName="hierRoot2" presStyleCnt="0">
        <dgm:presLayoutVars>
          <dgm:hierBranch val="init"/>
        </dgm:presLayoutVars>
      </dgm:prSet>
      <dgm:spPr/>
    </dgm:pt>
    <dgm:pt modelId="{4070DFF8-8905-473D-8DB6-CB65C80CD6C2}" type="pres">
      <dgm:prSet presAssocID="{9BCF0C48-D2A0-4666-ADE9-1EF95F721604}" presName="rootComposite" presStyleCnt="0"/>
      <dgm:spPr/>
    </dgm:pt>
    <dgm:pt modelId="{37C0E794-DA09-4B12-96BD-E8E2D994CE9C}" type="pres">
      <dgm:prSet presAssocID="{9BCF0C48-D2A0-4666-ADE9-1EF95F721604}" presName="rootText" presStyleLbl="node3" presStyleIdx="1" presStyleCnt="2">
        <dgm:presLayoutVars>
          <dgm:chPref val="3"/>
        </dgm:presLayoutVars>
      </dgm:prSet>
      <dgm:spPr/>
      <dgm:t>
        <a:bodyPr/>
        <a:lstStyle/>
        <a:p>
          <a:endParaRPr lang="fr-FR"/>
        </a:p>
      </dgm:t>
    </dgm:pt>
    <dgm:pt modelId="{ADCE4632-7760-4FDC-A8E6-4B38651B1CBC}" type="pres">
      <dgm:prSet presAssocID="{9BCF0C48-D2A0-4666-ADE9-1EF95F721604}" presName="rootConnector" presStyleLbl="node3" presStyleIdx="1" presStyleCnt="2"/>
      <dgm:spPr/>
      <dgm:t>
        <a:bodyPr/>
        <a:lstStyle/>
        <a:p>
          <a:endParaRPr lang="fr-FR"/>
        </a:p>
      </dgm:t>
    </dgm:pt>
    <dgm:pt modelId="{44F271D5-EFE7-428E-BF97-11220EB5C72E}" type="pres">
      <dgm:prSet presAssocID="{9BCF0C48-D2A0-4666-ADE9-1EF95F721604}" presName="hierChild4" presStyleCnt="0"/>
      <dgm:spPr/>
    </dgm:pt>
    <dgm:pt modelId="{5E8A3EDF-C490-451B-9FD9-AB7FBC47F74E}" type="pres">
      <dgm:prSet presAssocID="{9BCF0C48-D2A0-4666-ADE9-1EF95F721604}" presName="hierChild5" presStyleCnt="0"/>
      <dgm:spPr/>
    </dgm:pt>
    <dgm:pt modelId="{A286998A-35C8-48C7-A00B-E7930066912E}" type="pres">
      <dgm:prSet presAssocID="{027483F7-76EE-4F31-A30B-6B25FC8AD21F}" presName="hierChild5" presStyleCnt="0"/>
      <dgm:spPr/>
    </dgm:pt>
    <dgm:pt modelId="{74BC0E1B-50AC-43F4-8B6F-BBBB0224CBF6}" type="pres">
      <dgm:prSet presAssocID="{BF1953E7-F09A-41DE-9516-DAA90394444D}" presName="Name66" presStyleLbl="parChTrans1D2" presStyleIdx="2" presStyleCnt="4"/>
      <dgm:spPr/>
      <dgm:t>
        <a:bodyPr/>
        <a:lstStyle/>
        <a:p>
          <a:endParaRPr lang="fr-FR"/>
        </a:p>
      </dgm:t>
    </dgm:pt>
    <dgm:pt modelId="{0D5FCB62-76B1-443F-8033-7222745233EE}" type="pres">
      <dgm:prSet presAssocID="{5FEC11D2-3547-4ED3-BA5A-26CE2867414E}" presName="hierRoot2" presStyleCnt="0">
        <dgm:presLayoutVars>
          <dgm:hierBranch val="init"/>
        </dgm:presLayoutVars>
      </dgm:prSet>
      <dgm:spPr/>
    </dgm:pt>
    <dgm:pt modelId="{D3340D7F-003C-4378-BC68-A05D7D76E69F}" type="pres">
      <dgm:prSet presAssocID="{5FEC11D2-3547-4ED3-BA5A-26CE2867414E}" presName="rootComposite" presStyleCnt="0"/>
      <dgm:spPr/>
    </dgm:pt>
    <dgm:pt modelId="{A7221F8C-4789-4272-B2AB-2270DCE85C5C}" type="pres">
      <dgm:prSet presAssocID="{5FEC11D2-3547-4ED3-BA5A-26CE2867414E}" presName="rootText" presStyleLbl="node2" presStyleIdx="2" presStyleCnt="4">
        <dgm:presLayoutVars>
          <dgm:chPref val="3"/>
        </dgm:presLayoutVars>
      </dgm:prSet>
      <dgm:spPr/>
      <dgm:t>
        <a:bodyPr/>
        <a:lstStyle/>
        <a:p>
          <a:endParaRPr lang="fr-FR"/>
        </a:p>
      </dgm:t>
    </dgm:pt>
    <dgm:pt modelId="{85A27A6A-4700-4F01-A2D4-5DF03C50DD23}" type="pres">
      <dgm:prSet presAssocID="{5FEC11D2-3547-4ED3-BA5A-26CE2867414E}" presName="rootConnector" presStyleLbl="node2" presStyleIdx="2" presStyleCnt="4"/>
      <dgm:spPr/>
      <dgm:t>
        <a:bodyPr/>
        <a:lstStyle/>
        <a:p>
          <a:endParaRPr lang="fr-FR"/>
        </a:p>
      </dgm:t>
    </dgm:pt>
    <dgm:pt modelId="{83921CB3-EA12-479C-BC9E-AA2E74968606}" type="pres">
      <dgm:prSet presAssocID="{5FEC11D2-3547-4ED3-BA5A-26CE2867414E}" presName="hierChild4" presStyleCnt="0"/>
      <dgm:spPr/>
    </dgm:pt>
    <dgm:pt modelId="{6C0F6853-583D-4A5F-AC1A-48B0BE767654}" type="pres">
      <dgm:prSet presAssocID="{5FEC11D2-3547-4ED3-BA5A-26CE2867414E}" presName="hierChild5" presStyleCnt="0"/>
      <dgm:spPr/>
    </dgm:pt>
    <dgm:pt modelId="{7484ABFD-F6F2-4DB5-BE49-C951C4CCF21D}" type="pres">
      <dgm:prSet presAssocID="{9A1B305E-52AA-4209-9DF4-764F86AAA124}" presName="Name66" presStyleLbl="parChTrans1D2" presStyleIdx="3" presStyleCnt="4"/>
      <dgm:spPr/>
      <dgm:t>
        <a:bodyPr/>
        <a:lstStyle/>
        <a:p>
          <a:endParaRPr lang="fr-FR"/>
        </a:p>
      </dgm:t>
    </dgm:pt>
    <dgm:pt modelId="{08D9747B-A964-43FD-854A-C7D35DCDC2EE}" type="pres">
      <dgm:prSet presAssocID="{9FB60E8D-511D-48BD-9C1F-26E4C68BF973}" presName="hierRoot2" presStyleCnt="0">
        <dgm:presLayoutVars>
          <dgm:hierBranch val="init"/>
        </dgm:presLayoutVars>
      </dgm:prSet>
      <dgm:spPr/>
    </dgm:pt>
    <dgm:pt modelId="{01D4A1C8-C5C7-4AE7-9504-E10743DB2181}" type="pres">
      <dgm:prSet presAssocID="{9FB60E8D-511D-48BD-9C1F-26E4C68BF973}" presName="rootComposite" presStyleCnt="0"/>
      <dgm:spPr/>
    </dgm:pt>
    <dgm:pt modelId="{A01E95D2-0B44-419A-BCD0-E8C423F17683}" type="pres">
      <dgm:prSet presAssocID="{9FB60E8D-511D-48BD-9C1F-26E4C68BF973}" presName="rootText" presStyleLbl="node2" presStyleIdx="3" presStyleCnt="4">
        <dgm:presLayoutVars>
          <dgm:chPref val="3"/>
        </dgm:presLayoutVars>
      </dgm:prSet>
      <dgm:spPr/>
      <dgm:t>
        <a:bodyPr/>
        <a:lstStyle/>
        <a:p>
          <a:endParaRPr lang="fr-FR"/>
        </a:p>
      </dgm:t>
    </dgm:pt>
    <dgm:pt modelId="{98B1E0D5-5844-4888-A704-6524932B91A5}" type="pres">
      <dgm:prSet presAssocID="{9FB60E8D-511D-48BD-9C1F-26E4C68BF973}" presName="rootConnector" presStyleLbl="node2" presStyleIdx="3" presStyleCnt="4"/>
      <dgm:spPr/>
      <dgm:t>
        <a:bodyPr/>
        <a:lstStyle/>
        <a:p>
          <a:endParaRPr lang="fr-FR"/>
        </a:p>
      </dgm:t>
    </dgm:pt>
    <dgm:pt modelId="{57627F98-A13A-470C-A924-1C257C457B92}" type="pres">
      <dgm:prSet presAssocID="{9FB60E8D-511D-48BD-9C1F-26E4C68BF973}" presName="hierChild4" presStyleCnt="0"/>
      <dgm:spPr/>
    </dgm:pt>
    <dgm:pt modelId="{A6E0DF7F-0A91-46BE-9376-12AA947BC552}" type="pres">
      <dgm:prSet presAssocID="{9FB60E8D-511D-48BD-9C1F-26E4C68BF973}" presName="hierChild5" presStyleCnt="0"/>
      <dgm:spPr/>
    </dgm:pt>
    <dgm:pt modelId="{5FB3C6DF-6FB1-4D5A-A45E-13D304CBEB98}" type="pres">
      <dgm:prSet presAssocID="{BE0089FE-F924-4F9E-9772-B0A70FDC2ECD}" presName="hierChild3" presStyleCnt="0"/>
      <dgm:spPr/>
    </dgm:pt>
  </dgm:ptLst>
  <dgm:cxnLst>
    <dgm:cxn modelId="{F12D8B35-4B34-4F81-AA47-2F7B4A494A65}" type="presOf" srcId="{9A1B305E-52AA-4209-9DF4-764F86AAA124}" destId="{7484ABFD-F6F2-4DB5-BE49-C951C4CCF21D}" srcOrd="0" destOrd="0" presId="urn:microsoft.com/office/officeart/2009/3/layout/HorizontalOrganizationChart"/>
    <dgm:cxn modelId="{EE70F5CB-528C-459F-A7FD-5590934ECCCF}" type="presOf" srcId="{91C14D58-64B3-48A3-A79B-3198AD0242CC}" destId="{2FE1C625-124C-4FE0-8F8D-A9AD24907163}" srcOrd="1" destOrd="0" presId="urn:microsoft.com/office/officeart/2009/3/layout/HorizontalOrganizationChart"/>
    <dgm:cxn modelId="{7D6D49D8-4D2C-470A-9FED-7275E70D7A33}" type="presOf" srcId="{6B14B06E-B13F-4752-A539-ACD3A4B1BD92}" destId="{9E008B76-EC4C-4B02-B429-11A42AB75806}" srcOrd="0" destOrd="0" presId="urn:microsoft.com/office/officeart/2009/3/layout/HorizontalOrganizationChart"/>
    <dgm:cxn modelId="{546FBC84-268D-4C9C-87DE-95C33E7F7DAD}" type="presOf" srcId="{34E2D34B-DCC2-4D63-921A-F1BDD7E381D8}" destId="{E4335D3B-D2F3-48FE-B6C8-E0D4783993CD}" srcOrd="0" destOrd="0" presId="urn:microsoft.com/office/officeart/2009/3/layout/HorizontalOrganizationChart"/>
    <dgm:cxn modelId="{AD084941-7450-4D13-82C5-545CFAA8FB6B}" type="presOf" srcId="{027483F7-76EE-4F31-A30B-6B25FC8AD21F}" destId="{B66D93AC-E35A-4B36-9308-230384842601}" srcOrd="1" destOrd="0" presId="urn:microsoft.com/office/officeart/2009/3/layout/HorizontalOrganizationChart"/>
    <dgm:cxn modelId="{94C60C92-923F-40E3-886B-A88DCB969DDA}" type="presOf" srcId="{BE0089FE-F924-4F9E-9772-B0A70FDC2ECD}" destId="{40169FF5-7830-4820-8BB4-A014B56925FA}" srcOrd="1" destOrd="0" presId="urn:microsoft.com/office/officeart/2009/3/layout/HorizontalOrganizationChart"/>
    <dgm:cxn modelId="{76FB0957-38FE-4FE1-88D5-AEFE4FF3A75F}" type="presOf" srcId="{5FEC11D2-3547-4ED3-BA5A-26CE2867414E}" destId="{85A27A6A-4700-4F01-A2D4-5DF03C50DD23}" srcOrd="1" destOrd="0" presId="urn:microsoft.com/office/officeart/2009/3/layout/HorizontalOrganizationChart"/>
    <dgm:cxn modelId="{96016E49-0B63-4DAE-8D64-9F29135E6F0E}" type="presOf" srcId="{5FEC11D2-3547-4ED3-BA5A-26CE2867414E}" destId="{A7221F8C-4789-4272-B2AB-2270DCE85C5C}" srcOrd="0" destOrd="0" presId="urn:microsoft.com/office/officeart/2009/3/layout/HorizontalOrganizationChart"/>
    <dgm:cxn modelId="{CC99C5A0-9E78-4436-B4CF-C2E12DBCC352}" type="presOf" srcId="{1D3C2025-5EEE-496A-BD61-E56EC1687C96}" destId="{35D82456-C014-46B9-BABA-D803863CA853}" srcOrd="0" destOrd="0" presId="urn:microsoft.com/office/officeart/2009/3/layout/HorizontalOrganizationChart"/>
    <dgm:cxn modelId="{E4215354-BBE5-4A73-8DA0-17BF7286DBEC}" srcId="{BE0089FE-F924-4F9E-9772-B0A70FDC2ECD}" destId="{5FEC11D2-3547-4ED3-BA5A-26CE2867414E}" srcOrd="2" destOrd="0" parTransId="{BF1953E7-F09A-41DE-9516-DAA90394444D}" sibTransId="{AFA4AED5-5FCC-4547-B406-4267140122C3}"/>
    <dgm:cxn modelId="{2B3689B9-BC35-45E6-8DB8-88169F3529DD}" srcId="{027483F7-76EE-4F31-A30B-6B25FC8AD21F}" destId="{91C14D58-64B3-48A3-A79B-3198AD0242CC}" srcOrd="0" destOrd="0" parTransId="{BC6CF063-DE63-4E81-89D9-3B29EE9E4D88}" sibTransId="{A70B1D95-7103-4BC7-8D68-2F0E5C4122ED}"/>
    <dgm:cxn modelId="{CA47E09A-D2CA-4380-94EE-357B505D7D6D}" type="presOf" srcId="{91C14D58-64B3-48A3-A79B-3198AD0242CC}" destId="{AE90068F-A4AF-4414-9B98-A528CAA2437B}" srcOrd="0" destOrd="0" presId="urn:microsoft.com/office/officeart/2009/3/layout/HorizontalOrganizationChart"/>
    <dgm:cxn modelId="{B32B1D3C-0A14-481A-855B-57F612544079}" type="presOf" srcId="{BC6CF063-DE63-4E81-89D9-3B29EE9E4D88}" destId="{A32D38EC-CF1F-4D8A-8852-4D65301B96AB}" srcOrd="0" destOrd="0" presId="urn:microsoft.com/office/officeart/2009/3/layout/HorizontalOrganizationChart"/>
    <dgm:cxn modelId="{BB6B68D8-1318-4AB0-9680-388B3A58BE47}" type="presOf" srcId="{BF1953E7-F09A-41DE-9516-DAA90394444D}" destId="{74BC0E1B-50AC-43F4-8B6F-BBBB0224CBF6}" srcOrd="0" destOrd="0" presId="urn:microsoft.com/office/officeart/2009/3/layout/HorizontalOrganizationChart"/>
    <dgm:cxn modelId="{E62C701A-D782-483E-9FA7-3E3977567485}" type="presOf" srcId="{027483F7-76EE-4F31-A30B-6B25FC8AD21F}" destId="{C5F3491A-591F-44B0-8065-421E37F41386}" srcOrd="0" destOrd="0" presId="urn:microsoft.com/office/officeart/2009/3/layout/HorizontalOrganizationChart"/>
    <dgm:cxn modelId="{4660F0D1-67D6-400F-BA28-B64FC7CA28C9}" type="presOf" srcId="{2EB17D06-7E5D-4B37-961D-436390B0DF54}" destId="{91AE680F-B2ED-40D4-9A05-34D35D99D0C7}" srcOrd="0" destOrd="0" presId="urn:microsoft.com/office/officeart/2009/3/layout/HorizontalOrganizationChart"/>
    <dgm:cxn modelId="{6CC3A8BA-6296-47AE-ADA5-588BB4FB6C91}" type="presOf" srcId="{9BCF0C48-D2A0-4666-ADE9-1EF95F721604}" destId="{37C0E794-DA09-4B12-96BD-E8E2D994CE9C}" srcOrd="0" destOrd="0" presId="urn:microsoft.com/office/officeart/2009/3/layout/HorizontalOrganizationChart"/>
    <dgm:cxn modelId="{E119AAC5-C5EA-4D61-879E-21FDECF5D6AA}" type="presOf" srcId="{54CE30A3-6FB8-4D03-991C-CEB8BB1989C4}" destId="{8C29A43C-0278-42BA-9495-4946EF0E2680}" srcOrd="0" destOrd="0" presId="urn:microsoft.com/office/officeart/2009/3/layout/HorizontalOrganizationChart"/>
    <dgm:cxn modelId="{685470BE-8152-478B-B6B3-7352D8ACF387}" type="presOf" srcId="{9BCF0C48-D2A0-4666-ADE9-1EF95F721604}" destId="{ADCE4632-7760-4FDC-A8E6-4B38651B1CBC}" srcOrd="1" destOrd="0" presId="urn:microsoft.com/office/officeart/2009/3/layout/HorizontalOrganizationChart"/>
    <dgm:cxn modelId="{7E6305C6-66DA-40A5-BF04-836249FA2775}" srcId="{54CE30A3-6FB8-4D03-991C-CEB8BB1989C4}" destId="{BE0089FE-F924-4F9E-9772-B0A70FDC2ECD}" srcOrd="0" destOrd="0" parTransId="{76F4F8A2-F8C7-49D8-88F4-75B54A9B4FB2}" sibTransId="{0D74DA2B-365D-462E-ABB0-E6DFA792345B}"/>
    <dgm:cxn modelId="{A0FA683C-2BB4-4142-B95B-646A37C192EF}" srcId="{027483F7-76EE-4F31-A30B-6B25FC8AD21F}" destId="{9BCF0C48-D2A0-4666-ADE9-1EF95F721604}" srcOrd="1" destOrd="0" parTransId="{6B14B06E-B13F-4752-A539-ACD3A4B1BD92}" sibTransId="{3A6606F1-BBF7-41CF-9F3B-4EEFFF7166AA}"/>
    <dgm:cxn modelId="{44DD4434-C4DB-4456-98A6-9507A1A8CDEA}" type="presOf" srcId="{BE0089FE-F924-4F9E-9772-B0A70FDC2ECD}" destId="{EE17D45E-B3F4-4CDA-944F-0B7CEE2D4ABB}" srcOrd="0" destOrd="0" presId="urn:microsoft.com/office/officeart/2009/3/layout/HorizontalOrganizationChart"/>
    <dgm:cxn modelId="{27876305-B0E3-45A6-944E-407F1DFF9278}" type="presOf" srcId="{9FB60E8D-511D-48BD-9C1F-26E4C68BF973}" destId="{98B1E0D5-5844-4888-A704-6524932B91A5}" srcOrd="1" destOrd="0" presId="urn:microsoft.com/office/officeart/2009/3/layout/HorizontalOrganizationChart"/>
    <dgm:cxn modelId="{7EE1F5F9-3B0E-45A3-9735-57A58B20993E}" srcId="{BE0089FE-F924-4F9E-9772-B0A70FDC2ECD}" destId="{027483F7-76EE-4F31-A30B-6B25FC8AD21F}" srcOrd="1" destOrd="0" parTransId="{1D3C2025-5EEE-496A-BD61-E56EC1687C96}" sibTransId="{DEAA49A2-137D-4D61-AC23-F8B97FD68832}"/>
    <dgm:cxn modelId="{A6EFABF2-9862-421B-B850-E140F4329D03}" srcId="{BE0089FE-F924-4F9E-9772-B0A70FDC2ECD}" destId="{2EB17D06-7E5D-4B37-961D-436390B0DF54}" srcOrd="0" destOrd="0" parTransId="{34E2D34B-DCC2-4D63-921A-F1BDD7E381D8}" sibTransId="{0F6C1E1E-3FBD-4FDB-9463-2583F72CEE34}"/>
    <dgm:cxn modelId="{D508EDF9-7665-44C9-B353-B9548C436976}" srcId="{BE0089FE-F924-4F9E-9772-B0A70FDC2ECD}" destId="{9FB60E8D-511D-48BD-9C1F-26E4C68BF973}" srcOrd="3" destOrd="0" parTransId="{9A1B305E-52AA-4209-9DF4-764F86AAA124}" sibTransId="{DF715547-CED3-4B22-B498-59AA94D3E36F}"/>
    <dgm:cxn modelId="{88033D36-5276-4CC2-B8D7-EE8D6FE406F1}" type="presOf" srcId="{2EB17D06-7E5D-4B37-961D-436390B0DF54}" destId="{17094EFE-433D-423A-8614-5E4F87095ED9}" srcOrd="1" destOrd="0" presId="urn:microsoft.com/office/officeart/2009/3/layout/HorizontalOrganizationChart"/>
    <dgm:cxn modelId="{EDB26B44-9C18-4684-BEB5-D158C5199721}" type="presOf" srcId="{9FB60E8D-511D-48BD-9C1F-26E4C68BF973}" destId="{A01E95D2-0B44-419A-BCD0-E8C423F17683}" srcOrd="0" destOrd="0" presId="urn:microsoft.com/office/officeart/2009/3/layout/HorizontalOrganizationChart"/>
    <dgm:cxn modelId="{B5F62892-461F-455B-BE4A-59D9227B1E15}" type="presParOf" srcId="{8C29A43C-0278-42BA-9495-4946EF0E2680}" destId="{62262156-8C2B-4FCD-8356-43B757E2B3F3}" srcOrd="0" destOrd="0" presId="urn:microsoft.com/office/officeart/2009/3/layout/HorizontalOrganizationChart"/>
    <dgm:cxn modelId="{72E536E4-FC83-4BFC-B052-84C36264490A}" type="presParOf" srcId="{62262156-8C2B-4FCD-8356-43B757E2B3F3}" destId="{F61290F6-09B3-46A8-8B31-EEC6BF7C1B70}" srcOrd="0" destOrd="0" presId="urn:microsoft.com/office/officeart/2009/3/layout/HorizontalOrganizationChart"/>
    <dgm:cxn modelId="{156C1176-D3F2-4E28-99F1-1A7D10772661}" type="presParOf" srcId="{F61290F6-09B3-46A8-8B31-EEC6BF7C1B70}" destId="{EE17D45E-B3F4-4CDA-944F-0B7CEE2D4ABB}" srcOrd="0" destOrd="0" presId="urn:microsoft.com/office/officeart/2009/3/layout/HorizontalOrganizationChart"/>
    <dgm:cxn modelId="{00E893DA-460F-4021-A19D-CFE36940C174}" type="presParOf" srcId="{F61290F6-09B3-46A8-8B31-EEC6BF7C1B70}" destId="{40169FF5-7830-4820-8BB4-A014B56925FA}" srcOrd="1" destOrd="0" presId="urn:microsoft.com/office/officeart/2009/3/layout/HorizontalOrganizationChart"/>
    <dgm:cxn modelId="{C2985EF5-CA11-4A0F-9D43-7A6E093272D1}" type="presParOf" srcId="{62262156-8C2B-4FCD-8356-43B757E2B3F3}" destId="{B2EF4C52-74F8-47D6-A317-78C1BEEAE4E5}" srcOrd="1" destOrd="0" presId="urn:microsoft.com/office/officeart/2009/3/layout/HorizontalOrganizationChart"/>
    <dgm:cxn modelId="{7B9E0E10-2A2B-4E23-947D-278D3FE50B6A}" type="presParOf" srcId="{B2EF4C52-74F8-47D6-A317-78C1BEEAE4E5}" destId="{E4335D3B-D2F3-48FE-B6C8-E0D4783993CD}" srcOrd="0" destOrd="0" presId="urn:microsoft.com/office/officeart/2009/3/layout/HorizontalOrganizationChart"/>
    <dgm:cxn modelId="{14051595-98CA-41F7-B695-E432613613DC}" type="presParOf" srcId="{B2EF4C52-74F8-47D6-A317-78C1BEEAE4E5}" destId="{0EDA8353-145A-4BA0-B61D-9B0B1E18B70B}" srcOrd="1" destOrd="0" presId="urn:microsoft.com/office/officeart/2009/3/layout/HorizontalOrganizationChart"/>
    <dgm:cxn modelId="{F6365C05-4DD4-4E6E-94C6-F456EB9EB644}" type="presParOf" srcId="{0EDA8353-145A-4BA0-B61D-9B0B1E18B70B}" destId="{394E2BDD-AC39-4CB3-9C7C-5F6DB5C653CF}" srcOrd="0" destOrd="0" presId="urn:microsoft.com/office/officeart/2009/3/layout/HorizontalOrganizationChart"/>
    <dgm:cxn modelId="{90915C23-1C06-4275-AC67-4D2FFA4CC4D4}" type="presParOf" srcId="{394E2BDD-AC39-4CB3-9C7C-5F6DB5C653CF}" destId="{91AE680F-B2ED-40D4-9A05-34D35D99D0C7}" srcOrd="0" destOrd="0" presId="urn:microsoft.com/office/officeart/2009/3/layout/HorizontalOrganizationChart"/>
    <dgm:cxn modelId="{F799BC43-8C99-4AD1-A532-1F6322504353}" type="presParOf" srcId="{394E2BDD-AC39-4CB3-9C7C-5F6DB5C653CF}" destId="{17094EFE-433D-423A-8614-5E4F87095ED9}" srcOrd="1" destOrd="0" presId="urn:microsoft.com/office/officeart/2009/3/layout/HorizontalOrganizationChart"/>
    <dgm:cxn modelId="{8F83DFF3-5B97-4AEE-B1F2-5C89F8504C58}" type="presParOf" srcId="{0EDA8353-145A-4BA0-B61D-9B0B1E18B70B}" destId="{3143FCB2-3205-4203-9F01-D09E7CF8399D}" srcOrd="1" destOrd="0" presId="urn:microsoft.com/office/officeart/2009/3/layout/HorizontalOrganizationChart"/>
    <dgm:cxn modelId="{7A0A9674-0C58-41A1-84C5-5D426E507100}" type="presParOf" srcId="{0EDA8353-145A-4BA0-B61D-9B0B1E18B70B}" destId="{D094F773-DE15-4A22-95EA-9B823F6B29E9}" srcOrd="2" destOrd="0" presId="urn:microsoft.com/office/officeart/2009/3/layout/HorizontalOrganizationChart"/>
    <dgm:cxn modelId="{F3FB16AE-827A-491A-AA52-CCA33B908F47}" type="presParOf" srcId="{B2EF4C52-74F8-47D6-A317-78C1BEEAE4E5}" destId="{35D82456-C014-46B9-BABA-D803863CA853}" srcOrd="2" destOrd="0" presId="urn:microsoft.com/office/officeart/2009/3/layout/HorizontalOrganizationChart"/>
    <dgm:cxn modelId="{54049A3F-4DB7-4595-9F29-FC7AF797F7B3}" type="presParOf" srcId="{B2EF4C52-74F8-47D6-A317-78C1BEEAE4E5}" destId="{BCC17E22-E355-4ABA-8743-64CD675AA440}" srcOrd="3" destOrd="0" presId="urn:microsoft.com/office/officeart/2009/3/layout/HorizontalOrganizationChart"/>
    <dgm:cxn modelId="{4ABFEC5E-A45C-49EE-B4C6-FDAA22FCF041}" type="presParOf" srcId="{BCC17E22-E355-4ABA-8743-64CD675AA440}" destId="{EA2E689A-00A8-4FE3-A594-C05E5259D959}" srcOrd="0" destOrd="0" presId="urn:microsoft.com/office/officeart/2009/3/layout/HorizontalOrganizationChart"/>
    <dgm:cxn modelId="{536FDECA-6EF4-4D02-B79F-D3D868AA4E3A}" type="presParOf" srcId="{EA2E689A-00A8-4FE3-A594-C05E5259D959}" destId="{C5F3491A-591F-44B0-8065-421E37F41386}" srcOrd="0" destOrd="0" presId="urn:microsoft.com/office/officeart/2009/3/layout/HorizontalOrganizationChart"/>
    <dgm:cxn modelId="{0FA54F27-14AD-4088-B50B-F196A3D2A19F}" type="presParOf" srcId="{EA2E689A-00A8-4FE3-A594-C05E5259D959}" destId="{B66D93AC-E35A-4B36-9308-230384842601}" srcOrd="1" destOrd="0" presId="urn:microsoft.com/office/officeart/2009/3/layout/HorizontalOrganizationChart"/>
    <dgm:cxn modelId="{BC556061-7185-4F10-B910-8FEA12197408}" type="presParOf" srcId="{BCC17E22-E355-4ABA-8743-64CD675AA440}" destId="{FB901ED8-2355-41E2-BDF5-3AB3C0EECA13}" srcOrd="1" destOrd="0" presId="urn:microsoft.com/office/officeart/2009/3/layout/HorizontalOrganizationChart"/>
    <dgm:cxn modelId="{922F3454-615E-4410-85CD-C76C0A66AC23}" type="presParOf" srcId="{FB901ED8-2355-41E2-BDF5-3AB3C0EECA13}" destId="{A32D38EC-CF1F-4D8A-8852-4D65301B96AB}" srcOrd="0" destOrd="0" presId="urn:microsoft.com/office/officeart/2009/3/layout/HorizontalOrganizationChart"/>
    <dgm:cxn modelId="{88B2E208-63C7-460C-9D93-A971E66B4C9C}" type="presParOf" srcId="{FB901ED8-2355-41E2-BDF5-3AB3C0EECA13}" destId="{CA811D5C-2489-48FA-B0F4-4809A92F9834}" srcOrd="1" destOrd="0" presId="urn:microsoft.com/office/officeart/2009/3/layout/HorizontalOrganizationChart"/>
    <dgm:cxn modelId="{926F300D-7FA9-4C7A-937B-E38F284B4FEB}" type="presParOf" srcId="{CA811D5C-2489-48FA-B0F4-4809A92F9834}" destId="{C8D68719-844E-472E-A965-61095502AF78}" srcOrd="0" destOrd="0" presId="urn:microsoft.com/office/officeart/2009/3/layout/HorizontalOrganizationChart"/>
    <dgm:cxn modelId="{A9F00692-1D81-4497-896D-0FD488E52242}" type="presParOf" srcId="{C8D68719-844E-472E-A965-61095502AF78}" destId="{AE90068F-A4AF-4414-9B98-A528CAA2437B}" srcOrd="0" destOrd="0" presId="urn:microsoft.com/office/officeart/2009/3/layout/HorizontalOrganizationChart"/>
    <dgm:cxn modelId="{E467468F-E874-44FD-8B98-29A988F6939C}" type="presParOf" srcId="{C8D68719-844E-472E-A965-61095502AF78}" destId="{2FE1C625-124C-4FE0-8F8D-A9AD24907163}" srcOrd="1" destOrd="0" presId="urn:microsoft.com/office/officeart/2009/3/layout/HorizontalOrganizationChart"/>
    <dgm:cxn modelId="{BCE95FB7-B28F-4490-8D73-B95188C699AE}" type="presParOf" srcId="{CA811D5C-2489-48FA-B0F4-4809A92F9834}" destId="{DA5978CD-2B84-4E2F-ACFE-797D35C8F982}" srcOrd="1" destOrd="0" presId="urn:microsoft.com/office/officeart/2009/3/layout/HorizontalOrganizationChart"/>
    <dgm:cxn modelId="{0946A23C-AD43-4EC2-B7CE-98F5FEFD75D8}" type="presParOf" srcId="{CA811D5C-2489-48FA-B0F4-4809A92F9834}" destId="{86720999-5197-4F18-8A0E-B5A2E2615F11}" srcOrd="2" destOrd="0" presId="urn:microsoft.com/office/officeart/2009/3/layout/HorizontalOrganizationChart"/>
    <dgm:cxn modelId="{A7517415-97BD-441F-8DFF-0C2EECFCFF28}" type="presParOf" srcId="{FB901ED8-2355-41E2-BDF5-3AB3C0EECA13}" destId="{9E008B76-EC4C-4B02-B429-11A42AB75806}" srcOrd="2" destOrd="0" presId="urn:microsoft.com/office/officeart/2009/3/layout/HorizontalOrganizationChart"/>
    <dgm:cxn modelId="{92C3E789-3178-4E09-A59A-E194408FF602}" type="presParOf" srcId="{FB901ED8-2355-41E2-BDF5-3AB3C0EECA13}" destId="{53DA96EF-F2FA-4E1C-AA5D-B17E0E6DB049}" srcOrd="3" destOrd="0" presId="urn:microsoft.com/office/officeart/2009/3/layout/HorizontalOrganizationChart"/>
    <dgm:cxn modelId="{C6AD2C34-EB6E-49E7-A6E9-CB43838AD1EC}" type="presParOf" srcId="{53DA96EF-F2FA-4E1C-AA5D-B17E0E6DB049}" destId="{4070DFF8-8905-473D-8DB6-CB65C80CD6C2}" srcOrd="0" destOrd="0" presId="urn:microsoft.com/office/officeart/2009/3/layout/HorizontalOrganizationChart"/>
    <dgm:cxn modelId="{EF7CAA18-8B22-4DCF-B407-01B538040F1F}" type="presParOf" srcId="{4070DFF8-8905-473D-8DB6-CB65C80CD6C2}" destId="{37C0E794-DA09-4B12-96BD-E8E2D994CE9C}" srcOrd="0" destOrd="0" presId="urn:microsoft.com/office/officeart/2009/3/layout/HorizontalOrganizationChart"/>
    <dgm:cxn modelId="{3C114E09-BDB2-4BF9-AB24-C37F3D86C22F}" type="presParOf" srcId="{4070DFF8-8905-473D-8DB6-CB65C80CD6C2}" destId="{ADCE4632-7760-4FDC-A8E6-4B38651B1CBC}" srcOrd="1" destOrd="0" presId="urn:microsoft.com/office/officeart/2009/3/layout/HorizontalOrganizationChart"/>
    <dgm:cxn modelId="{550F4459-97D3-4142-9370-963A5E01BFE9}" type="presParOf" srcId="{53DA96EF-F2FA-4E1C-AA5D-B17E0E6DB049}" destId="{44F271D5-EFE7-428E-BF97-11220EB5C72E}" srcOrd="1" destOrd="0" presId="urn:microsoft.com/office/officeart/2009/3/layout/HorizontalOrganizationChart"/>
    <dgm:cxn modelId="{5AB89EA3-022F-4B22-8E08-8FD44F7A653B}" type="presParOf" srcId="{53DA96EF-F2FA-4E1C-AA5D-B17E0E6DB049}" destId="{5E8A3EDF-C490-451B-9FD9-AB7FBC47F74E}" srcOrd="2" destOrd="0" presId="urn:microsoft.com/office/officeart/2009/3/layout/HorizontalOrganizationChart"/>
    <dgm:cxn modelId="{6DF44CC9-D1FF-42C3-B0AA-ECF2E4D16742}" type="presParOf" srcId="{BCC17E22-E355-4ABA-8743-64CD675AA440}" destId="{A286998A-35C8-48C7-A00B-E7930066912E}" srcOrd="2" destOrd="0" presId="urn:microsoft.com/office/officeart/2009/3/layout/HorizontalOrganizationChart"/>
    <dgm:cxn modelId="{30732231-D171-466F-AE0F-9E582EE0A9E9}" type="presParOf" srcId="{B2EF4C52-74F8-47D6-A317-78C1BEEAE4E5}" destId="{74BC0E1B-50AC-43F4-8B6F-BBBB0224CBF6}" srcOrd="4" destOrd="0" presId="urn:microsoft.com/office/officeart/2009/3/layout/HorizontalOrganizationChart"/>
    <dgm:cxn modelId="{91155455-4611-44FB-85ED-DBBAC29D9DE5}" type="presParOf" srcId="{B2EF4C52-74F8-47D6-A317-78C1BEEAE4E5}" destId="{0D5FCB62-76B1-443F-8033-7222745233EE}" srcOrd="5" destOrd="0" presId="urn:microsoft.com/office/officeart/2009/3/layout/HorizontalOrganizationChart"/>
    <dgm:cxn modelId="{3DE47663-4FA8-4A31-92CB-CAB7D6A94D09}" type="presParOf" srcId="{0D5FCB62-76B1-443F-8033-7222745233EE}" destId="{D3340D7F-003C-4378-BC68-A05D7D76E69F}" srcOrd="0" destOrd="0" presId="urn:microsoft.com/office/officeart/2009/3/layout/HorizontalOrganizationChart"/>
    <dgm:cxn modelId="{2050297E-305F-409C-A665-8D73BE23E504}" type="presParOf" srcId="{D3340D7F-003C-4378-BC68-A05D7D76E69F}" destId="{A7221F8C-4789-4272-B2AB-2270DCE85C5C}" srcOrd="0" destOrd="0" presId="urn:microsoft.com/office/officeart/2009/3/layout/HorizontalOrganizationChart"/>
    <dgm:cxn modelId="{CE7F89E7-B911-436D-9DED-5B3E78F0079D}" type="presParOf" srcId="{D3340D7F-003C-4378-BC68-A05D7D76E69F}" destId="{85A27A6A-4700-4F01-A2D4-5DF03C50DD23}" srcOrd="1" destOrd="0" presId="urn:microsoft.com/office/officeart/2009/3/layout/HorizontalOrganizationChart"/>
    <dgm:cxn modelId="{B9403560-3566-486F-A76D-D23DED9D623F}" type="presParOf" srcId="{0D5FCB62-76B1-443F-8033-7222745233EE}" destId="{83921CB3-EA12-479C-BC9E-AA2E74968606}" srcOrd="1" destOrd="0" presId="urn:microsoft.com/office/officeart/2009/3/layout/HorizontalOrganizationChart"/>
    <dgm:cxn modelId="{2AF89B98-3052-4121-9A4E-CAC3050BC93F}" type="presParOf" srcId="{0D5FCB62-76B1-443F-8033-7222745233EE}" destId="{6C0F6853-583D-4A5F-AC1A-48B0BE767654}" srcOrd="2" destOrd="0" presId="urn:microsoft.com/office/officeart/2009/3/layout/HorizontalOrganizationChart"/>
    <dgm:cxn modelId="{13AD6CB8-FBA7-4FB6-BC2E-4627AF01F6D2}" type="presParOf" srcId="{B2EF4C52-74F8-47D6-A317-78C1BEEAE4E5}" destId="{7484ABFD-F6F2-4DB5-BE49-C951C4CCF21D}" srcOrd="6" destOrd="0" presId="urn:microsoft.com/office/officeart/2009/3/layout/HorizontalOrganizationChart"/>
    <dgm:cxn modelId="{3A2D410F-17E8-479B-9DBB-E0CEBA23E4C7}" type="presParOf" srcId="{B2EF4C52-74F8-47D6-A317-78C1BEEAE4E5}" destId="{08D9747B-A964-43FD-854A-C7D35DCDC2EE}" srcOrd="7" destOrd="0" presId="urn:microsoft.com/office/officeart/2009/3/layout/HorizontalOrganizationChart"/>
    <dgm:cxn modelId="{7074D92E-C7A1-4465-B0DD-01A60E484889}" type="presParOf" srcId="{08D9747B-A964-43FD-854A-C7D35DCDC2EE}" destId="{01D4A1C8-C5C7-4AE7-9504-E10743DB2181}" srcOrd="0" destOrd="0" presId="urn:microsoft.com/office/officeart/2009/3/layout/HorizontalOrganizationChart"/>
    <dgm:cxn modelId="{B56560F4-C470-4678-8D18-242047706836}" type="presParOf" srcId="{01D4A1C8-C5C7-4AE7-9504-E10743DB2181}" destId="{A01E95D2-0B44-419A-BCD0-E8C423F17683}" srcOrd="0" destOrd="0" presId="urn:microsoft.com/office/officeart/2009/3/layout/HorizontalOrganizationChart"/>
    <dgm:cxn modelId="{3B49BF6B-7A3D-4018-BCFB-DE490C2042DE}" type="presParOf" srcId="{01D4A1C8-C5C7-4AE7-9504-E10743DB2181}" destId="{98B1E0D5-5844-4888-A704-6524932B91A5}" srcOrd="1" destOrd="0" presId="urn:microsoft.com/office/officeart/2009/3/layout/HorizontalOrganizationChart"/>
    <dgm:cxn modelId="{E2E6B929-6FC9-442D-B6E8-1461DFBAD070}" type="presParOf" srcId="{08D9747B-A964-43FD-854A-C7D35DCDC2EE}" destId="{57627F98-A13A-470C-A924-1C257C457B92}" srcOrd="1" destOrd="0" presId="urn:microsoft.com/office/officeart/2009/3/layout/HorizontalOrganizationChart"/>
    <dgm:cxn modelId="{2C7E4777-2E4D-469F-8898-C9D25776AB6F}" type="presParOf" srcId="{08D9747B-A964-43FD-854A-C7D35DCDC2EE}" destId="{A6E0DF7F-0A91-46BE-9376-12AA947BC552}" srcOrd="2" destOrd="0" presId="urn:microsoft.com/office/officeart/2009/3/layout/HorizontalOrganizationChart"/>
    <dgm:cxn modelId="{611B7DB1-593A-4458-80CA-27E0226E1707}" type="presParOf" srcId="{62262156-8C2B-4FCD-8356-43B757E2B3F3}" destId="{5FB3C6DF-6FB1-4D5A-A45E-13D304CBEB98}"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105.xml><?xml version="1.0" encoding="utf-8"?>
<dgm:dataModel xmlns:dgm="http://schemas.openxmlformats.org/drawingml/2006/diagram" xmlns:a="http://schemas.openxmlformats.org/drawingml/2006/main">
  <dgm:ptLst>
    <dgm:pt modelId="{54CE30A3-6FB8-4D03-991C-CEB8BB1989C4}" type="doc">
      <dgm:prSet loTypeId="urn:microsoft.com/office/officeart/2009/3/layout/HorizontalOrganizationChart" loCatId="hierarchy" qsTypeId="urn:microsoft.com/office/officeart/2005/8/quickstyle/simple1" qsCatId="simple" csTypeId="urn:microsoft.com/office/officeart/2005/8/colors/accent0_1" csCatId="mainScheme" phldr="1"/>
      <dgm:spPr/>
      <dgm:t>
        <a:bodyPr/>
        <a:lstStyle/>
        <a:p>
          <a:endParaRPr lang="fr-FR"/>
        </a:p>
      </dgm:t>
    </dgm:pt>
    <dgm:pt modelId="{BE0089FE-F924-4F9E-9772-B0A70FDC2ECD}">
      <dgm:prSet phldrT="[Texte]"/>
      <dgm:spPr>
        <a:solidFill>
          <a:srgbClr val="00B0F0"/>
        </a:solidFill>
        <a:ln>
          <a:solidFill>
            <a:schemeClr val="bg1"/>
          </a:solidFill>
        </a:ln>
      </dgm:spPr>
      <dgm:t>
        <a:bodyPr/>
        <a:lstStyle/>
        <a:p>
          <a:r>
            <a:rPr lang="ar-TN" b="1" dirty="0" smtClean="0"/>
            <a:t>الحكم (الكلّيّ)</a:t>
          </a:r>
          <a:endParaRPr lang="fr-FR" b="1" dirty="0"/>
        </a:p>
      </dgm:t>
    </dgm:pt>
    <dgm:pt modelId="{76F4F8A2-F8C7-49D8-88F4-75B54A9B4FB2}" type="parTrans" cxnId="{7E6305C6-66DA-40A5-BF04-836249FA2775}">
      <dgm:prSet/>
      <dgm:spPr/>
      <dgm:t>
        <a:bodyPr/>
        <a:lstStyle/>
        <a:p>
          <a:endParaRPr lang="fr-FR"/>
        </a:p>
      </dgm:t>
    </dgm:pt>
    <dgm:pt modelId="{0D74DA2B-365D-462E-ABB0-E6DFA792345B}" type="sibTrans" cxnId="{7E6305C6-66DA-40A5-BF04-836249FA2775}">
      <dgm:prSet/>
      <dgm:spPr/>
      <dgm:t>
        <a:bodyPr/>
        <a:lstStyle/>
        <a:p>
          <a:endParaRPr lang="fr-FR"/>
        </a:p>
      </dgm:t>
    </dgm:pt>
    <dgm:pt modelId="{2EB17D06-7E5D-4B37-961D-436390B0DF54}">
      <dgm:prSet phldrT="[Texte]"/>
      <dgm:spPr>
        <a:solidFill>
          <a:srgbClr val="FFFF00"/>
        </a:solidFill>
        <a:ln>
          <a:solidFill>
            <a:schemeClr val="bg1"/>
          </a:solidFill>
        </a:ln>
      </dgm:spPr>
      <dgm:t>
        <a:bodyPr/>
        <a:lstStyle/>
        <a:p>
          <a:r>
            <a:rPr lang="ar-TN" b="1" dirty="0" smtClean="0"/>
            <a:t>نفس الحكم</a:t>
          </a:r>
          <a:endParaRPr lang="fr-FR" b="1" dirty="0"/>
        </a:p>
      </dgm:t>
    </dgm:pt>
    <dgm:pt modelId="{34E2D34B-DCC2-4D63-921A-F1BDD7E381D8}" type="parTrans" cxnId="{A6EFABF2-9862-421B-B850-E140F4329D03}">
      <dgm:prSet/>
      <dgm:spPr/>
      <dgm:t>
        <a:bodyPr/>
        <a:lstStyle/>
        <a:p>
          <a:endParaRPr lang="fr-FR"/>
        </a:p>
      </dgm:t>
    </dgm:pt>
    <dgm:pt modelId="{0F6C1E1E-3FBD-4FDB-9463-2583F72CEE34}" type="sibTrans" cxnId="{A6EFABF2-9862-421B-B850-E140F4329D03}">
      <dgm:prSet/>
      <dgm:spPr/>
      <dgm:t>
        <a:bodyPr/>
        <a:lstStyle/>
        <a:p>
          <a:endParaRPr lang="fr-FR"/>
        </a:p>
      </dgm:t>
    </dgm:pt>
    <dgm:pt modelId="{027483F7-76EE-4F31-A30B-6B25FC8AD21F}">
      <dgm:prSet phldrT="[Texte]"/>
      <dgm:spPr>
        <a:solidFill>
          <a:schemeClr val="accent4">
            <a:lumMod val="60000"/>
            <a:lumOff val="40000"/>
          </a:schemeClr>
        </a:solidFill>
        <a:ln>
          <a:solidFill>
            <a:schemeClr val="bg1"/>
          </a:solidFill>
        </a:ln>
      </dgm:spPr>
      <dgm:t>
        <a:bodyPr/>
        <a:lstStyle/>
        <a:p>
          <a:r>
            <a:rPr lang="ar-TN" b="1" dirty="0" smtClean="0"/>
            <a:t>صاحب الحكم</a:t>
          </a:r>
          <a:endParaRPr lang="fr-FR" b="1" dirty="0"/>
        </a:p>
      </dgm:t>
    </dgm:pt>
    <dgm:pt modelId="{1D3C2025-5EEE-496A-BD61-E56EC1687C96}" type="parTrans" cxnId="{7EE1F5F9-3B0E-45A3-9735-57A58B20993E}">
      <dgm:prSet/>
      <dgm:spPr/>
      <dgm:t>
        <a:bodyPr/>
        <a:lstStyle/>
        <a:p>
          <a:endParaRPr lang="fr-FR"/>
        </a:p>
      </dgm:t>
    </dgm:pt>
    <dgm:pt modelId="{DEAA49A2-137D-4D61-AC23-F8B97FD68832}" type="sibTrans" cxnId="{7EE1F5F9-3B0E-45A3-9735-57A58B20993E}">
      <dgm:prSet/>
      <dgm:spPr/>
      <dgm:t>
        <a:bodyPr/>
        <a:lstStyle/>
        <a:p>
          <a:endParaRPr lang="fr-FR"/>
        </a:p>
      </dgm:t>
    </dgm:pt>
    <dgm:pt modelId="{5FEC11D2-3547-4ED3-BA5A-26CE2867414E}">
      <dgm:prSet/>
      <dgm:spPr>
        <a:solidFill>
          <a:schemeClr val="accent2">
            <a:lumMod val="60000"/>
            <a:lumOff val="40000"/>
          </a:schemeClr>
        </a:solidFill>
        <a:ln>
          <a:solidFill>
            <a:schemeClr val="bg1"/>
          </a:solidFill>
        </a:ln>
      </dgm:spPr>
      <dgm:t>
        <a:bodyPr/>
        <a:lstStyle/>
        <a:p>
          <a:r>
            <a:rPr lang="ar-TN" b="1" dirty="0" smtClean="0"/>
            <a:t>الفعل موضوع الحكم</a:t>
          </a:r>
          <a:endParaRPr lang="fr-FR" b="1" dirty="0"/>
        </a:p>
      </dgm:t>
    </dgm:pt>
    <dgm:pt modelId="{BF1953E7-F09A-41DE-9516-DAA90394444D}" type="parTrans" cxnId="{E4215354-BBE5-4A73-8DA0-17BF7286DBEC}">
      <dgm:prSet/>
      <dgm:spPr/>
      <dgm:t>
        <a:bodyPr/>
        <a:lstStyle/>
        <a:p>
          <a:endParaRPr lang="fr-FR"/>
        </a:p>
      </dgm:t>
    </dgm:pt>
    <dgm:pt modelId="{AFA4AED5-5FCC-4547-B406-4267140122C3}" type="sibTrans" cxnId="{E4215354-BBE5-4A73-8DA0-17BF7286DBEC}">
      <dgm:prSet/>
      <dgm:spPr/>
      <dgm:t>
        <a:bodyPr/>
        <a:lstStyle/>
        <a:p>
          <a:endParaRPr lang="fr-FR"/>
        </a:p>
      </dgm:t>
    </dgm:pt>
    <dgm:pt modelId="{9FB60E8D-511D-48BD-9C1F-26E4C68BF973}">
      <dgm:prSet/>
      <dgm:spPr>
        <a:solidFill>
          <a:schemeClr val="accent6">
            <a:lumMod val="60000"/>
            <a:lumOff val="40000"/>
          </a:schemeClr>
        </a:solidFill>
        <a:ln>
          <a:solidFill>
            <a:schemeClr val="bg1"/>
          </a:solidFill>
        </a:ln>
      </dgm:spPr>
      <dgm:t>
        <a:bodyPr/>
        <a:lstStyle/>
        <a:p>
          <a:pPr rtl="1"/>
          <a:r>
            <a:rPr lang="ar-TN" b="1" dirty="0" smtClean="0"/>
            <a:t>الشّخص الذي ينطبق عليه الحكم (مسألة الأهليّة)</a:t>
          </a:r>
          <a:endParaRPr lang="fr-FR" b="1" dirty="0"/>
        </a:p>
      </dgm:t>
    </dgm:pt>
    <dgm:pt modelId="{9A1B305E-52AA-4209-9DF4-764F86AAA124}" type="parTrans" cxnId="{D508EDF9-7665-44C9-B353-B9548C436976}">
      <dgm:prSet/>
      <dgm:spPr/>
      <dgm:t>
        <a:bodyPr/>
        <a:lstStyle/>
        <a:p>
          <a:endParaRPr lang="fr-FR"/>
        </a:p>
      </dgm:t>
    </dgm:pt>
    <dgm:pt modelId="{DF715547-CED3-4B22-B498-59AA94D3E36F}" type="sibTrans" cxnId="{D508EDF9-7665-44C9-B353-B9548C436976}">
      <dgm:prSet/>
      <dgm:spPr/>
      <dgm:t>
        <a:bodyPr/>
        <a:lstStyle/>
        <a:p>
          <a:endParaRPr lang="fr-FR"/>
        </a:p>
      </dgm:t>
    </dgm:pt>
    <dgm:pt modelId="{8C29A43C-0278-42BA-9495-4946EF0E2680}" type="pres">
      <dgm:prSet presAssocID="{54CE30A3-6FB8-4D03-991C-CEB8BB1989C4}" presName="hierChild1" presStyleCnt="0">
        <dgm:presLayoutVars>
          <dgm:orgChart val="1"/>
          <dgm:chPref val="1"/>
          <dgm:dir val="rev"/>
          <dgm:animOne val="branch"/>
          <dgm:animLvl val="lvl"/>
          <dgm:resizeHandles/>
        </dgm:presLayoutVars>
      </dgm:prSet>
      <dgm:spPr/>
      <dgm:t>
        <a:bodyPr/>
        <a:lstStyle/>
        <a:p>
          <a:endParaRPr lang="fr-FR"/>
        </a:p>
      </dgm:t>
    </dgm:pt>
    <dgm:pt modelId="{62262156-8C2B-4FCD-8356-43B757E2B3F3}" type="pres">
      <dgm:prSet presAssocID="{BE0089FE-F924-4F9E-9772-B0A70FDC2ECD}" presName="hierRoot1" presStyleCnt="0">
        <dgm:presLayoutVars>
          <dgm:hierBranch val="init"/>
        </dgm:presLayoutVars>
      </dgm:prSet>
      <dgm:spPr/>
    </dgm:pt>
    <dgm:pt modelId="{F61290F6-09B3-46A8-8B31-EEC6BF7C1B70}" type="pres">
      <dgm:prSet presAssocID="{BE0089FE-F924-4F9E-9772-B0A70FDC2ECD}" presName="rootComposite1" presStyleCnt="0"/>
      <dgm:spPr/>
    </dgm:pt>
    <dgm:pt modelId="{EE17D45E-B3F4-4CDA-944F-0B7CEE2D4ABB}" type="pres">
      <dgm:prSet presAssocID="{BE0089FE-F924-4F9E-9772-B0A70FDC2ECD}" presName="rootText1" presStyleLbl="node0" presStyleIdx="0" presStyleCnt="1" custScaleY="195021">
        <dgm:presLayoutVars>
          <dgm:chPref val="3"/>
        </dgm:presLayoutVars>
      </dgm:prSet>
      <dgm:spPr>
        <a:prstGeom prst="ellipse">
          <a:avLst/>
        </a:prstGeom>
      </dgm:spPr>
      <dgm:t>
        <a:bodyPr/>
        <a:lstStyle/>
        <a:p>
          <a:endParaRPr lang="fr-FR"/>
        </a:p>
      </dgm:t>
    </dgm:pt>
    <dgm:pt modelId="{40169FF5-7830-4820-8BB4-A014B56925FA}" type="pres">
      <dgm:prSet presAssocID="{BE0089FE-F924-4F9E-9772-B0A70FDC2ECD}" presName="rootConnector1" presStyleLbl="node1" presStyleIdx="0" presStyleCnt="0"/>
      <dgm:spPr/>
      <dgm:t>
        <a:bodyPr/>
        <a:lstStyle/>
        <a:p>
          <a:endParaRPr lang="fr-FR"/>
        </a:p>
      </dgm:t>
    </dgm:pt>
    <dgm:pt modelId="{B2EF4C52-74F8-47D6-A317-78C1BEEAE4E5}" type="pres">
      <dgm:prSet presAssocID="{BE0089FE-F924-4F9E-9772-B0A70FDC2ECD}" presName="hierChild2" presStyleCnt="0"/>
      <dgm:spPr/>
    </dgm:pt>
    <dgm:pt modelId="{E4335D3B-D2F3-48FE-B6C8-E0D4783993CD}" type="pres">
      <dgm:prSet presAssocID="{34E2D34B-DCC2-4D63-921A-F1BDD7E381D8}" presName="Name66" presStyleLbl="parChTrans1D2" presStyleIdx="0" presStyleCnt="4"/>
      <dgm:spPr/>
      <dgm:t>
        <a:bodyPr/>
        <a:lstStyle/>
        <a:p>
          <a:endParaRPr lang="fr-FR"/>
        </a:p>
      </dgm:t>
    </dgm:pt>
    <dgm:pt modelId="{0EDA8353-145A-4BA0-B61D-9B0B1E18B70B}" type="pres">
      <dgm:prSet presAssocID="{2EB17D06-7E5D-4B37-961D-436390B0DF54}" presName="hierRoot2" presStyleCnt="0">
        <dgm:presLayoutVars>
          <dgm:hierBranch val="init"/>
        </dgm:presLayoutVars>
      </dgm:prSet>
      <dgm:spPr/>
    </dgm:pt>
    <dgm:pt modelId="{394E2BDD-AC39-4CB3-9C7C-5F6DB5C653CF}" type="pres">
      <dgm:prSet presAssocID="{2EB17D06-7E5D-4B37-961D-436390B0DF54}" presName="rootComposite" presStyleCnt="0"/>
      <dgm:spPr/>
    </dgm:pt>
    <dgm:pt modelId="{91AE680F-B2ED-40D4-9A05-34D35D99D0C7}" type="pres">
      <dgm:prSet presAssocID="{2EB17D06-7E5D-4B37-961D-436390B0DF54}" presName="rootText" presStyleLbl="node2" presStyleIdx="0" presStyleCnt="4">
        <dgm:presLayoutVars>
          <dgm:chPref val="3"/>
        </dgm:presLayoutVars>
      </dgm:prSet>
      <dgm:spPr/>
      <dgm:t>
        <a:bodyPr/>
        <a:lstStyle/>
        <a:p>
          <a:endParaRPr lang="fr-FR"/>
        </a:p>
      </dgm:t>
    </dgm:pt>
    <dgm:pt modelId="{17094EFE-433D-423A-8614-5E4F87095ED9}" type="pres">
      <dgm:prSet presAssocID="{2EB17D06-7E5D-4B37-961D-436390B0DF54}" presName="rootConnector" presStyleLbl="node2" presStyleIdx="0" presStyleCnt="4"/>
      <dgm:spPr/>
      <dgm:t>
        <a:bodyPr/>
        <a:lstStyle/>
        <a:p>
          <a:endParaRPr lang="fr-FR"/>
        </a:p>
      </dgm:t>
    </dgm:pt>
    <dgm:pt modelId="{3143FCB2-3205-4203-9F01-D09E7CF8399D}" type="pres">
      <dgm:prSet presAssocID="{2EB17D06-7E5D-4B37-961D-436390B0DF54}" presName="hierChild4" presStyleCnt="0"/>
      <dgm:spPr/>
    </dgm:pt>
    <dgm:pt modelId="{D094F773-DE15-4A22-95EA-9B823F6B29E9}" type="pres">
      <dgm:prSet presAssocID="{2EB17D06-7E5D-4B37-961D-436390B0DF54}" presName="hierChild5" presStyleCnt="0"/>
      <dgm:spPr/>
    </dgm:pt>
    <dgm:pt modelId="{35D82456-C014-46B9-BABA-D803863CA853}" type="pres">
      <dgm:prSet presAssocID="{1D3C2025-5EEE-496A-BD61-E56EC1687C96}" presName="Name66" presStyleLbl="parChTrans1D2" presStyleIdx="1" presStyleCnt="4"/>
      <dgm:spPr/>
      <dgm:t>
        <a:bodyPr/>
        <a:lstStyle/>
        <a:p>
          <a:endParaRPr lang="fr-FR"/>
        </a:p>
      </dgm:t>
    </dgm:pt>
    <dgm:pt modelId="{BCC17E22-E355-4ABA-8743-64CD675AA440}" type="pres">
      <dgm:prSet presAssocID="{027483F7-76EE-4F31-A30B-6B25FC8AD21F}" presName="hierRoot2" presStyleCnt="0">
        <dgm:presLayoutVars>
          <dgm:hierBranch val="init"/>
        </dgm:presLayoutVars>
      </dgm:prSet>
      <dgm:spPr/>
    </dgm:pt>
    <dgm:pt modelId="{EA2E689A-00A8-4FE3-A594-C05E5259D959}" type="pres">
      <dgm:prSet presAssocID="{027483F7-76EE-4F31-A30B-6B25FC8AD21F}" presName="rootComposite" presStyleCnt="0"/>
      <dgm:spPr/>
    </dgm:pt>
    <dgm:pt modelId="{C5F3491A-591F-44B0-8065-421E37F41386}" type="pres">
      <dgm:prSet presAssocID="{027483F7-76EE-4F31-A30B-6B25FC8AD21F}" presName="rootText" presStyleLbl="node2" presStyleIdx="1" presStyleCnt="4">
        <dgm:presLayoutVars>
          <dgm:chPref val="3"/>
        </dgm:presLayoutVars>
      </dgm:prSet>
      <dgm:spPr/>
      <dgm:t>
        <a:bodyPr/>
        <a:lstStyle/>
        <a:p>
          <a:endParaRPr lang="fr-FR"/>
        </a:p>
      </dgm:t>
    </dgm:pt>
    <dgm:pt modelId="{B66D93AC-E35A-4B36-9308-230384842601}" type="pres">
      <dgm:prSet presAssocID="{027483F7-76EE-4F31-A30B-6B25FC8AD21F}" presName="rootConnector" presStyleLbl="node2" presStyleIdx="1" presStyleCnt="4"/>
      <dgm:spPr/>
      <dgm:t>
        <a:bodyPr/>
        <a:lstStyle/>
        <a:p>
          <a:endParaRPr lang="fr-FR"/>
        </a:p>
      </dgm:t>
    </dgm:pt>
    <dgm:pt modelId="{FB901ED8-2355-41E2-BDF5-3AB3C0EECA13}" type="pres">
      <dgm:prSet presAssocID="{027483F7-76EE-4F31-A30B-6B25FC8AD21F}" presName="hierChild4" presStyleCnt="0"/>
      <dgm:spPr/>
    </dgm:pt>
    <dgm:pt modelId="{A286998A-35C8-48C7-A00B-E7930066912E}" type="pres">
      <dgm:prSet presAssocID="{027483F7-76EE-4F31-A30B-6B25FC8AD21F}" presName="hierChild5" presStyleCnt="0"/>
      <dgm:spPr/>
    </dgm:pt>
    <dgm:pt modelId="{74BC0E1B-50AC-43F4-8B6F-BBBB0224CBF6}" type="pres">
      <dgm:prSet presAssocID="{BF1953E7-F09A-41DE-9516-DAA90394444D}" presName="Name66" presStyleLbl="parChTrans1D2" presStyleIdx="2" presStyleCnt="4"/>
      <dgm:spPr/>
      <dgm:t>
        <a:bodyPr/>
        <a:lstStyle/>
        <a:p>
          <a:endParaRPr lang="fr-FR"/>
        </a:p>
      </dgm:t>
    </dgm:pt>
    <dgm:pt modelId="{0D5FCB62-76B1-443F-8033-7222745233EE}" type="pres">
      <dgm:prSet presAssocID="{5FEC11D2-3547-4ED3-BA5A-26CE2867414E}" presName="hierRoot2" presStyleCnt="0">
        <dgm:presLayoutVars>
          <dgm:hierBranch val="init"/>
        </dgm:presLayoutVars>
      </dgm:prSet>
      <dgm:spPr/>
    </dgm:pt>
    <dgm:pt modelId="{D3340D7F-003C-4378-BC68-A05D7D76E69F}" type="pres">
      <dgm:prSet presAssocID="{5FEC11D2-3547-4ED3-BA5A-26CE2867414E}" presName="rootComposite" presStyleCnt="0"/>
      <dgm:spPr/>
    </dgm:pt>
    <dgm:pt modelId="{A7221F8C-4789-4272-B2AB-2270DCE85C5C}" type="pres">
      <dgm:prSet presAssocID="{5FEC11D2-3547-4ED3-BA5A-26CE2867414E}" presName="rootText" presStyleLbl="node2" presStyleIdx="2" presStyleCnt="4">
        <dgm:presLayoutVars>
          <dgm:chPref val="3"/>
        </dgm:presLayoutVars>
      </dgm:prSet>
      <dgm:spPr/>
      <dgm:t>
        <a:bodyPr/>
        <a:lstStyle/>
        <a:p>
          <a:endParaRPr lang="fr-FR"/>
        </a:p>
      </dgm:t>
    </dgm:pt>
    <dgm:pt modelId="{85A27A6A-4700-4F01-A2D4-5DF03C50DD23}" type="pres">
      <dgm:prSet presAssocID="{5FEC11D2-3547-4ED3-BA5A-26CE2867414E}" presName="rootConnector" presStyleLbl="node2" presStyleIdx="2" presStyleCnt="4"/>
      <dgm:spPr/>
      <dgm:t>
        <a:bodyPr/>
        <a:lstStyle/>
        <a:p>
          <a:endParaRPr lang="fr-FR"/>
        </a:p>
      </dgm:t>
    </dgm:pt>
    <dgm:pt modelId="{83921CB3-EA12-479C-BC9E-AA2E74968606}" type="pres">
      <dgm:prSet presAssocID="{5FEC11D2-3547-4ED3-BA5A-26CE2867414E}" presName="hierChild4" presStyleCnt="0"/>
      <dgm:spPr/>
    </dgm:pt>
    <dgm:pt modelId="{6C0F6853-583D-4A5F-AC1A-48B0BE767654}" type="pres">
      <dgm:prSet presAssocID="{5FEC11D2-3547-4ED3-BA5A-26CE2867414E}" presName="hierChild5" presStyleCnt="0"/>
      <dgm:spPr/>
    </dgm:pt>
    <dgm:pt modelId="{7484ABFD-F6F2-4DB5-BE49-C951C4CCF21D}" type="pres">
      <dgm:prSet presAssocID="{9A1B305E-52AA-4209-9DF4-764F86AAA124}" presName="Name66" presStyleLbl="parChTrans1D2" presStyleIdx="3" presStyleCnt="4"/>
      <dgm:spPr/>
      <dgm:t>
        <a:bodyPr/>
        <a:lstStyle/>
        <a:p>
          <a:endParaRPr lang="fr-FR"/>
        </a:p>
      </dgm:t>
    </dgm:pt>
    <dgm:pt modelId="{08D9747B-A964-43FD-854A-C7D35DCDC2EE}" type="pres">
      <dgm:prSet presAssocID="{9FB60E8D-511D-48BD-9C1F-26E4C68BF973}" presName="hierRoot2" presStyleCnt="0">
        <dgm:presLayoutVars>
          <dgm:hierBranch val="init"/>
        </dgm:presLayoutVars>
      </dgm:prSet>
      <dgm:spPr/>
    </dgm:pt>
    <dgm:pt modelId="{01D4A1C8-C5C7-4AE7-9504-E10743DB2181}" type="pres">
      <dgm:prSet presAssocID="{9FB60E8D-511D-48BD-9C1F-26E4C68BF973}" presName="rootComposite" presStyleCnt="0"/>
      <dgm:spPr/>
    </dgm:pt>
    <dgm:pt modelId="{A01E95D2-0B44-419A-BCD0-E8C423F17683}" type="pres">
      <dgm:prSet presAssocID="{9FB60E8D-511D-48BD-9C1F-26E4C68BF973}" presName="rootText" presStyleLbl="node2" presStyleIdx="3" presStyleCnt="4">
        <dgm:presLayoutVars>
          <dgm:chPref val="3"/>
        </dgm:presLayoutVars>
      </dgm:prSet>
      <dgm:spPr/>
      <dgm:t>
        <a:bodyPr/>
        <a:lstStyle/>
        <a:p>
          <a:endParaRPr lang="fr-FR"/>
        </a:p>
      </dgm:t>
    </dgm:pt>
    <dgm:pt modelId="{98B1E0D5-5844-4888-A704-6524932B91A5}" type="pres">
      <dgm:prSet presAssocID="{9FB60E8D-511D-48BD-9C1F-26E4C68BF973}" presName="rootConnector" presStyleLbl="node2" presStyleIdx="3" presStyleCnt="4"/>
      <dgm:spPr/>
      <dgm:t>
        <a:bodyPr/>
        <a:lstStyle/>
        <a:p>
          <a:endParaRPr lang="fr-FR"/>
        </a:p>
      </dgm:t>
    </dgm:pt>
    <dgm:pt modelId="{57627F98-A13A-470C-A924-1C257C457B92}" type="pres">
      <dgm:prSet presAssocID="{9FB60E8D-511D-48BD-9C1F-26E4C68BF973}" presName="hierChild4" presStyleCnt="0"/>
      <dgm:spPr/>
    </dgm:pt>
    <dgm:pt modelId="{A6E0DF7F-0A91-46BE-9376-12AA947BC552}" type="pres">
      <dgm:prSet presAssocID="{9FB60E8D-511D-48BD-9C1F-26E4C68BF973}" presName="hierChild5" presStyleCnt="0"/>
      <dgm:spPr/>
    </dgm:pt>
    <dgm:pt modelId="{5FB3C6DF-6FB1-4D5A-A45E-13D304CBEB98}" type="pres">
      <dgm:prSet presAssocID="{BE0089FE-F924-4F9E-9772-B0A70FDC2ECD}" presName="hierChild3" presStyleCnt="0"/>
      <dgm:spPr/>
    </dgm:pt>
  </dgm:ptLst>
  <dgm:cxnLst>
    <dgm:cxn modelId="{63D28381-89BA-4A63-A10B-B2969EBFCA88}" type="presOf" srcId="{BE0089FE-F924-4F9E-9772-B0A70FDC2ECD}" destId="{EE17D45E-B3F4-4CDA-944F-0B7CEE2D4ABB}" srcOrd="0" destOrd="0" presId="urn:microsoft.com/office/officeart/2009/3/layout/HorizontalOrganizationChart"/>
    <dgm:cxn modelId="{D73A333C-3A0A-4129-A3F4-B7D145A2AB26}" type="presOf" srcId="{027483F7-76EE-4F31-A30B-6B25FC8AD21F}" destId="{B66D93AC-E35A-4B36-9308-230384842601}" srcOrd="1" destOrd="0" presId="urn:microsoft.com/office/officeart/2009/3/layout/HorizontalOrganizationChart"/>
    <dgm:cxn modelId="{D508EDF9-7665-44C9-B353-B9548C436976}" srcId="{BE0089FE-F924-4F9E-9772-B0A70FDC2ECD}" destId="{9FB60E8D-511D-48BD-9C1F-26E4C68BF973}" srcOrd="3" destOrd="0" parTransId="{9A1B305E-52AA-4209-9DF4-764F86AAA124}" sibTransId="{DF715547-CED3-4B22-B498-59AA94D3E36F}"/>
    <dgm:cxn modelId="{462E68D1-92BC-4F6D-9A95-E9141821712D}" type="presOf" srcId="{2EB17D06-7E5D-4B37-961D-436390B0DF54}" destId="{17094EFE-433D-423A-8614-5E4F87095ED9}" srcOrd="1" destOrd="0" presId="urn:microsoft.com/office/officeart/2009/3/layout/HorizontalOrganizationChart"/>
    <dgm:cxn modelId="{D4406CB1-2E3D-483E-AC2F-7741CCDEEC39}" type="presOf" srcId="{1D3C2025-5EEE-496A-BD61-E56EC1687C96}" destId="{35D82456-C014-46B9-BABA-D803863CA853}" srcOrd="0" destOrd="0" presId="urn:microsoft.com/office/officeart/2009/3/layout/HorizontalOrganizationChart"/>
    <dgm:cxn modelId="{10EC8566-C9A2-40F5-BCCF-7FA5A1140031}" type="presOf" srcId="{5FEC11D2-3547-4ED3-BA5A-26CE2867414E}" destId="{85A27A6A-4700-4F01-A2D4-5DF03C50DD23}" srcOrd="1" destOrd="0" presId="urn:microsoft.com/office/officeart/2009/3/layout/HorizontalOrganizationChart"/>
    <dgm:cxn modelId="{7EE1F5F9-3B0E-45A3-9735-57A58B20993E}" srcId="{BE0089FE-F924-4F9E-9772-B0A70FDC2ECD}" destId="{027483F7-76EE-4F31-A30B-6B25FC8AD21F}" srcOrd="1" destOrd="0" parTransId="{1D3C2025-5EEE-496A-BD61-E56EC1687C96}" sibTransId="{DEAA49A2-137D-4D61-AC23-F8B97FD68832}"/>
    <dgm:cxn modelId="{5673889F-B8B0-43EF-8B8C-13E8D405C328}" type="presOf" srcId="{5FEC11D2-3547-4ED3-BA5A-26CE2867414E}" destId="{A7221F8C-4789-4272-B2AB-2270DCE85C5C}" srcOrd="0" destOrd="0" presId="urn:microsoft.com/office/officeart/2009/3/layout/HorizontalOrganizationChart"/>
    <dgm:cxn modelId="{44A2F5A5-4D67-4679-859A-19F29809281E}" type="presOf" srcId="{BF1953E7-F09A-41DE-9516-DAA90394444D}" destId="{74BC0E1B-50AC-43F4-8B6F-BBBB0224CBF6}" srcOrd="0" destOrd="0" presId="urn:microsoft.com/office/officeart/2009/3/layout/HorizontalOrganizationChart"/>
    <dgm:cxn modelId="{E4215354-BBE5-4A73-8DA0-17BF7286DBEC}" srcId="{BE0089FE-F924-4F9E-9772-B0A70FDC2ECD}" destId="{5FEC11D2-3547-4ED3-BA5A-26CE2867414E}" srcOrd="2" destOrd="0" parTransId="{BF1953E7-F09A-41DE-9516-DAA90394444D}" sibTransId="{AFA4AED5-5FCC-4547-B406-4267140122C3}"/>
    <dgm:cxn modelId="{AD61F6E6-28A0-422E-B709-4CC7A59FC0D7}" type="presOf" srcId="{2EB17D06-7E5D-4B37-961D-436390B0DF54}" destId="{91AE680F-B2ED-40D4-9A05-34D35D99D0C7}" srcOrd="0" destOrd="0" presId="urn:microsoft.com/office/officeart/2009/3/layout/HorizontalOrganizationChart"/>
    <dgm:cxn modelId="{FD472523-A653-486E-AAD8-759400C4ED0D}" type="presOf" srcId="{9FB60E8D-511D-48BD-9C1F-26E4C68BF973}" destId="{98B1E0D5-5844-4888-A704-6524932B91A5}" srcOrd="1" destOrd="0" presId="urn:microsoft.com/office/officeart/2009/3/layout/HorizontalOrganizationChart"/>
    <dgm:cxn modelId="{40C1178B-A8DD-42C1-941B-484798AF59F9}" type="presOf" srcId="{9A1B305E-52AA-4209-9DF4-764F86AAA124}" destId="{7484ABFD-F6F2-4DB5-BE49-C951C4CCF21D}" srcOrd="0" destOrd="0" presId="urn:microsoft.com/office/officeart/2009/3/layout/HorizontalOrganizationChart"/>
    <dgm:cxn modelId="{286393AC-2AF4-47A9-92F2-15DFE8C28194}" type="presOf" srcId="{34E2D34B-DCC2-4D63-921A-F1BDD7E381D8}" destId="{E4335D3B-D2F3-48FE-B6C8-E0D4783993CD}" srcOrd="0" destOrd="0" presId="urn:microsoft.com/office/officeart/2009/3/layout/HorizontalOrganizationChart"/>
    <dgm:cxn modelId="{C01F7418-291F-492B-9E5E-2A753019854E}" type="presOf" srcId="{027483F7-76EE-4F31-A30B-6B25FC8AD21F}" destId="{C5F3491A-591F-44B0-8065-421E37F41386}" srcOrd="0" destOrd="0" presId="urn:microsoft.com/office/officeart/2009/3/layout/HorizontalOrganizationChart"/>
    <dgm:cxn modelId="{991AE9E2-1CF0-4845-B9AF-A25A6DD15C25}" type="presOf" srcId="{9FB60E8D-511D-48BD-9C1F-26E4C68BF973}" destId="{A01E95D2-0B44-419A-BCD0-E8C423F17683}" srcOrd="0" destOrd="0" presId="urn:microsoft.com/office/officeart/2009/3/layout/HorizontalOrganizationChart"/>
    <dgm:cxn modelId="{81A2F5AF-3FE9-40B2-851F-E67B0A85297A}" type="presOf" srcId="{BE0089FE-F924-4F9E-9772-B0A70FDC2ECD}" destId="{40169FF5-7830-4820-8BB4-A014B56925FA}" srcOrd="1" destOrd="0" presId="urn:microsoft.com/office/officeart/2009/3/layout/HorizontalOrganizationChart"/>
    <dgm:cxn modelId="{A6EFABF2-9862-421B-B850-E140F4329D03}" srcId="{BE0089FE-F924-4F9E-9772-B0A70FDC2ECD}" destId="{2EB17D06-7E5D-4B37-961D-436390B0DF54}" srcOrd="0" destOrd="0" parTransId="{34E2D34B-DCC2-4D63-921A-F1BDD7E381D8}" sibTransId="{0F6C1E1E-3FBD-4FDB-9463-2583F72CEE34}"/>
    <dgm:cxn modelId="{A00F7F48-2D0E-4475-80A0-4C69CCFC6944}" type="presOf" srcId="{54CE30A3-6FB8-4D03-991C-CEB8BB1989C4}" destId="{8C29A43C-0278-42BA-9495-4946EF0E2680}" srcOrd="0" destOrd="0" presId="urn:microsoft.com/office/officeart/2009/3/layout/HorizontalOrganizationChart"/>
    <dgm:cxn modelId="{7E6305C6-66DA-40A5-BF04-836249FA2775}" srcId="{54CE30A3-6FB8-4D03-991C-CEB8BB1989C4}" destId="{BE0089FE-F924-4F9E-9772-B0A70FDC2ECD}" srcOrd="0" destOrd="0" parTransId="{76F4F8A2-F8C7-49D8-88F4-75B54A9B4FB2}" sibTransId="{0D74DA2B-365D-462E-ABB0-E6DFA792345B}"/>
    <dgm:cxn modelId="{BE63B89D-D876-4666-A898-68A8AAA3E413}" type="presParOf" srcId="{8C29A43C-0278-42BA-9495-4946EF0E2680}" destId="{62262156-8C2B-4FCD-8356-43B757E2B3F3}" srcOrd="0" destOrd="0" presId="urn:microsoft.com/office/officeart/2009/3/layout/HorizontalOrganizationChart"/>
    <dgm:cxn modelId="{B0098AFD-36DB-49A8-9E3B-E4AD46432312}" type="presParOf" srcId="{62262156-8C2B-4FCD-8356-43B757E2B3F3}" destId="{F61290F6-09B3-46A8-8B31-EEC6BF7C1B70}" srcOrd="0" destOrd="0" presId="urn:microsoft.com/office/officeart/2009/3/layout/HorizontalOrganizationChart"/>
    <dgm:cxn modelId="{CD67DF3D-AF1F-490C-9A52-EA1DD27BC210}" type="presParOf" srcId="{F61290F6-09B3-46A8-8B31-EEC6BF7C1B70}" destId="{EE17D45E-B3F4-4CDA-944F-0B7CEE2D4ABB}" srcOrd="0" destOrd="0" presId="urn:microsoft.com/office/officeart/2009/3/layout/HorizontalOrganizationChart"/>
    <dgm:cxn modelId="{D73804CD-4DB9-4C03-817E-A95716ABD47F}" type="presParOf" srcId="{F61290F6-09B3-46A8-8B31-EEC6BF7C1B70}" destId="{40169FF5-7830-4820-8BB4-A014B56925FA}" srcOrd="1" destOrd="0" presId="urn:microsoft.com/office/officeart/2009/3/layout/HorizontalOrganizationChart"/>
    <dgm:cxn modelId="{33465DA8-B3CC-4E3E-B325-496DBC24E63A}" type="presParOf" srcId="{62262156-8C2B-4FCD-8356-43B757E2B3F3}" destId="{B2EF4C52-74F8-47D6-A317-78C1BEEAE4E5}" srcOrd="1" destOrd="0" presId="urn:microsoft.com/office/officeart/2009/3/layout/HorizontalOrganizationChart"/>
    <dgm:cxn modelId="{01EEFC25-C5F2-4337-845C-2B012CE0E180}" type="presParOf" srcId="{B2EF4C52-74F8-47D6-A317-78C1BEEAE4E5}" destId="{E4335D3B-D2F3-48FE-B6C8-E0D4783993CD}" srcOrd="0" destOrd="0" presId="urn:microsoft.com/office/officeart/2009/3/layout/HorizontalOrganizationChart"/>
    <dgm:cxn modelId="{24CC0E6A-E76E-4F6A-83D8-570FBE58FB5C}" type="presParOf" srcId="{B2EF4C52-74F8-47D6-A317-78C1BEEAE4E5}" destId="{0EDA8353-145A-4BA0-B61D-9B0B1E18B70B}" srcOrd="1" destOrd="0" presId="urn:microsoft.com/office/officeart/2009/3/layout/HorizontalOrganizationChart"/>
    <dgm:cxn modelId="{6DF8B21E-3364-4F9E-9728-B137DC790C64}" type="presParOf" srcId="{0EDA8353-145A-4BA0-B61D-9B0B1E18B70B}" destId="{394E2BDD-AC39-4CB3-9C7C-5F6DB5C653CF}" srcOrd="0" destOrd="0" presId="urn:microsoft.com/office/officeart/2009/3/layout/HorizontalOrganizationChart"/>
    <dgm:cxn modelId="{E8EB5B60-8AAB-4F83-A9F0-6094744CA4DE}" type="presParOf" srcId="{394E2BDD-AC39-4CB3-9C7C-5F6DB5C653CF}" destId="{91AE680F-B2ED-40D4-9A05-34D35D99D0C7}" srcOrd="0" destOrd="0" presId="urn:microsoft.com/office/officeart/2009/3/layout/HorizontalOrganizationChart"/>
    <dgm:cxn modelId="{7CC460E5-AB42-4D9E-B370-292F3700166B}" type="presParOf" srcId="{394E2BDD-AC39-4CB3-9C7C-5F6DB5C653CF}" destId="{17094EFE-433D-423A-8614-5E4F87095ED9}" srcOrd="1" destOrd="0" presId="urn:microsoft.com/office/officeart/2009/3/layout/HorizontalOrganizationChart"/>
    <dgm:cxn modelId="{4026B35D-1800-4544-B90B-5C6D9C09857C}" type="presParOf" srcId="{0EDA8353-145A-4BA0-B61D-9B0B1E18B70B}" destId="{3143FCB2-3205-4203-9F01-D09E7CF8399D}" srcOrd="1" destOrd="0" presId="urn:microsoft.com/office/officeart/2009/3/layout/HorizontalOrganizationChart"/>
    <dgm:cxn modelId="{1EB3DDC5-0F77-485E-9B15-72C8047A7853}" type="presParOf" srcId="{0EDA8353-145A-4BA0-B61D-9B0B1E18B70B}" destId="{D094F773-DE15-4A22-95EA-9B823F6B29E9}" srcOrd="2" destOrd="0" presId="urn:microsoft.com/office/officeart/2009/3/layout/HorizontalOrganizationChart"/>
    <dgm:cxn modelId="{B5DBA815-3A9E-42F8-BF0E-29076ADDDD17}" type="presParOf" srcId="{B2EF4C52-74F8-47D6-A317-78C1BEEAE4E5}" destId="{35D82456-C014-46B9-BABA-D803863CA853}" srcOrd="2" destOrd="0" presId="urn:microsoft.com/office/officeart/2009/3/layout/HorizontalOrganizationChart"/>
    <dgm:cxn modelId="{CAC6DFB1-A278-422A-BAF8-61FFA675B9A3}" type="presParOf" srcId="{B2EF4C52-74F8-47D6-A317-78C1BEEAE4E5}" destId="{BCC17E22-E355-4ABA-8743-64CD675AA440}" srcOrd="3" destOrd="0" presId="urn:microsoft.com/office/officeart/2009/3/layout/HorizontalOrganizationChart"/>
    <dgm:cxn modelId="{0067FB01-ED59-4E1F-A81E-E151D472BAD0}" type="presParOf" srcId="{BCC17E22-E355-4ABA-8743-64CD675AA440}" destId="{EA2E689A-00A8-4FE3-A594-C05E5259D959}" srcOrd="0" destOrd="0" presId="urn:microsoft.com/office/officeart/2009/3/layout/HorizontalOrganizationChart"/>
    <dgm:cxn modelId="{221F084F-1A08-44B6-8C12-41DE70EC9DDF}" type="presParOf" srcId="{EA2E689A-00A8-4FE3-A594-C05E5259D959}" destId="{C5F3491A-591F-44B0-8065-421E37F41386}" srcOrd="0" destOrd="0" presId="urn:microsoft.com/office/officeart/2009/3/layout/HorizontalOrganizationChart"/>
    <dgm:cxn modelId="{C80599AE-6E07-4B4F-B452-278601249913}" type="presParOf" srcId="{EA2E689A-00A8-4FE3-A594-C05E5259D959}" destId="{B66D93AC-E35A-4B36-9308-230384842601}" srcOrd="1" destOrd="0" presId="urn:microsoft.com/office/officeart/2009/3/layout/HorizontalOrganizationChart"/>
    <dgm:cxn modelId="{82644612-E9EA-4165-BD40-32E2AD612497}" type="presParOf" srcId="{BCC17E22-E355-4ABA-8743-64CD675AA440}" destId="{FB901ED8-2355-41E2-BDF5-3AB3C0EECA13}" srcOrd="1" destOrd="0" presId="urn:microsoft.com/office/officeart/2009/3/layout/HorizontalOrganizationChart"/>
    <dgm:cxn modelId="{E4B06FE3-A378-4292-9148-3842103CB828}" type="presParOf" srcId="{BCC17E22-E355-4ABA-8743-64CD675AA440}" destId="{A286998A-35C8-48C7-A00B-E7930066912E}" srcOrd="2" destOrd="0" presId="urn:microsoft.com/office/officeart/2009/3/layout/HorizontalOrganizationChart"/>
    <dgm:cxn modelId="{25B0D5B1-846B-489F-97F8-4AA6444DDF0F}" type="presParOf" srcId="{B2EF4C52-74F8-47D6-A317-78C1BEEAE4E5}" destId="{74BC0E1B-50AC-43F4-8B6F-BBBB0224CBF6}" srcOrd="4" destOrd="0" presId="urn:microsoft.com/office/officeart/2009/3/layout/HorizontalOrganizationChart"/>
    <dgm:cxn modelId="{7BCD1BAC-D993-47AE-97C8-37B42660D48B}" type="presParOf" srcId="{B2EF4C52-74F8-47D6-A317-78C1BEEAE4E5}" destId="{0D5FCB62-76B1-443F-8033-7222745233EE}" srcOrd="5" destOrd="0" presId="urn:microsoft.com/office/officeart/2009/3/layout/HorizontalOrganizationChart"/>
    <dgm:cxn modelId="{E612B509-2DFA-4F08-A09F-998AF9D45ED8}" type="presParOf" srcId="{0D5FCB62-76B1-443F-8033-7222745233EE}" destId="{D3340D7F-003C-4378-BC68-A05D7D76E69F}" srcOrd="0" destOrd="0" presId="urn:microsoft.com/office/officeart/2009/3/layout/HorizontalOrganizationChart"/>
    <dgm:cxn modelId="{33D2D3E5-7138-46F7-9EC2-3EA555506B1B}" type="presParOf" srcId="{D3340D7F-003C-4378-BC68-A05D7D76E69F}" destId="{A7221F8C-4789-4272-B2AB-2270DCE85C5C}" srcOrd="0" destOrd="0" presId="urn:microsoft.com/office/officeart/2009/3/layout/HorizontalOrganizationChart"/>
    <dgm:cxn modelId="{3A9F651E-6039-459C-830F-A9848F26A845}" type="presParOf" srcId="{D3340D7F-003C-4378-BC68-A05D7D76E69F}" destId="{85A27A6A-4700-4F01-A2D4-5DF03C50DD23}" srcOrd="1" destOrd="0" presId="urn:microsoft.com/office/officeart/2009/3/layout/HorizontalOrganizationChart"/>
    <dgm:cxn modelId="{DE6C56FD-9C28-4410-BE1C-3DBB3F3C49B7}" type="presParOf" srcId="{0D5FCB62-76B1-443F-8033-7222745233EE}" destId="{83921CB3-EA12-479C-BC9E-AA2E74968606}" srcOrd="1" destOrd="0" presId="urn:microsoft.com/office/officeart/2009/3/layout/HorizontalOrganizationChart"/>
    <dgm:cxn modelId="{9A6A74C9-FE41-4614-ACCA-86E6694A471C}" type="presParOf" srcId="{0D5FCB62-76B1-443F-8033-7222745233EE}" destId="{6C0F6853-583D-4A5F-AC1A-48B0BE767654}" srcOrd="2" destOrd="0" presId="urn:microsoft.com/office/officeart/2009/3/layout/HorizontalOrganizationChart"/>
    <dgm:cxn modelId="{678A92B7-E13A-4ACC-9785-5149E6AAA394}" type="presParOf" srcId="{B2EF4C52-74F8-47D6-A317-78C1BEEAE4E5}" destId="{7484ABFD-F6F2-4DB5-BE49-C951C4CCF21D}" srcOrd="6" destOrd="0" presId="urn:microsoft.com/office/officeart/2009/3/layout/HorizontalOrganizationChart"/>
    <dgm:cxn modelId="{3AF42092-2091-4B20-99A6-3D2409BFA04B}" type="presParOf" srcId="{B2EF4C52-74F8-47D6-A317-78C1BEEAE4E5}" destId="{08D9747B-A964-43FD-854A-C7D35DCDC2EE}" srcOrd="7" destOrd="0" presId="urn:microsoft.com/office/officeart/2009/3/layout/HorizontalOrganizationChart"/>
    <dgm:cxn modelId="{25470DAD-962D-412D-AE70-F2D719DC595F}" type="presParOf" srcId="{08D9747B-A964-43FD-854A-C7D35DCDC2EE}" destId="{01D4A1C8-C5C7-4AE7-9504-E10743DB2181}" srcOrd="0" destOrd="0" presId="urn:microsoft.com/office/officeart/2009/3/layout/HorizontalOrganizationChart"/>
    <dgm:cxn modelId="{0AE229AA-B6CF-4DAB-B403-A6CD6B915BCC}" type="presParOf" srcId="{01D4A1C8-C5C7-4AE7-9504-E10743DB2181}" destId="{A01E95D2-0B44-419A-BCD0-E8C423F17683}" srcOrd="0" destOrd="0" presId="urn:microsoft.com/office/officeart/2009/3/layout/HorizontalOrganizationChart"/>
    <dgm:cxn modelId="{3823A261-39E4-42F7-9150-90B6FDB58437}" type="presParOf" srcId="{01D4A1C8-C5C7-4AE7-9504-E10743DB2181}" destId="{98B1E0D5-5844-4888-A704-6524932B91A5}" srcOrd="1" destOrd="0" presId="urn:microsoft.com/office/officeart/2009/3/layout/HorizontalOrganizationChart"/>
    <dgm:cxn modelId="{3B94670E-84EC-4660-B073-5EEA0FA76A20}" type="presParOf" srcId="{08D9747B-A964-43FD-854A-C7D35DCDC2EE}" destId="{57627F98-A13A-470C-A924-1C257C457B92}" srcOrd="1" destOrd="0" presId="urn:microsoft.com/office/officeart/2009/3/layout/HorizontalOrganizationChart"/>
    <dgm:cxn modelId="{6389C42B-AF82-49E6-A4AA-AB8494AA3CE7}" type="presParOf" srcId="{08D9747B-A964-43FD-854A-C7D35DCDC2EE}" destId="{A6E0DF7F-0A91-46BE-9376-12AA947BC552}" srcOrd="2" destOrd="0" presId="urn:microsoft.com/office/officeart/2009/3/layout/HorizontalOrganizationChart"/>
    <dgm:cxn modelId="{9B9BF3C3-B38C-41D4-ABBB-362B41D35653}" type="presParOf" srcId="{62262156-8C2B-4FCD-8356-43B757E2B3F3}" destId="{5FB3C6DF-6FB1-4D5A-A45E-13D304CBEB98}"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106.xml><?xml version="1.0" encoding="utf-8"?>
<dgm:dataModel xmlns:dgm="http://schemas.openxmlformats.org/drawingml/2006/diagram" xmlns:a="http://schemas.openxmlformats.org/drawingml/2006/main">
  <dgm:ptLst>
    <dgm:pt modelId="{6D0D26DF-B92C-4018-911B-9F2373CB2C03}" type="doc">
      <dgm:prSet loTypeId="urn:microsoft.com/office/officeart/2008/layout/HorizontalMultiLevelHierarchy" loCatId="hierarchy" qsTypeId="urn:microsoft.com/office/officeart/2005/8/quickstyle/simple3" qsCatId="simple" csTypeId="urn:microsoft.com/office/officeart/2005/8/colors/colorful5" csCatId="colorful" phldr="1"/>
      <dgm:spPr/>
      <dgm:t>
        <a:bodyPr/>
        <a:lstStyle/>
        <a:p>
          <a:endParaRPr lang="fr-FR"/>
        </a:p>
      </dgm:t>
    </dgm:pt>
    <dgm:pt modelId="{6282A9A8-00B1-4FE1-8E4C-6B03E60BED0F}">
      <dgm:prSet phldrT="[Texte]" custT="1"/>
      <dgm:spPr/>
      <dgm:t>
        <a:bodyPr/>
        <a:lstStyle/>
        <a:p>
          <a:r>
            <a:rPr lang="ar-TN" sz="2000" b="1" dirty="0" smtClean="0">
              <a:cs typeface="+mj-cs"/>
            </a:rPr>
            <a:t>الأهليّة</a:t>
          </a:r>
          <a:endParaRPr lang="fr-FR" sz="2000" b="1" dirty="0">
            <a:cs typeface="+mj-cs"/>
          </a:endParaRPr>
        </a:p>
      </dgm:t>
    </dgm:pt>
    <dgm:pt modelId="{18D45CE4-44FE-4596-82D6-2A8F611A34C2}" type="parTrans" cxnId="{271079EE-6EE1-4811-95D8-B5C68494F2F7}">
      <dgm:prSet/>
      <dgm:spPr/>
      <dgm:t>
        <a:bodyPr/>
        <a:lstStyle/>
        <a:p>
          <a:endParaRPr lang="fr-FR"/>
        </a:p>
      </dgm:t>
    </dgm:pt>
    <dgm:pt modelId="{60CD9F4A-5164-442B-8142-5E27FFBE168C}" type="sibTrans" cxnId="{271079EE-6EE1-4811-95D8-B5C68494F2F7}">
      <dgm:prSet/>
      <dgm:spPr/>
      <dgm:t>
        <a:bodyPr/>
        <a:lstStyle/>
        <a:p>
          <a:endParaRPr lang="fr-FR"/>
        </a:p>
      </dgm:t>
    </dgm:pt>
    <dgm:pt modelId="{8D4D35FE-6A92-4EAB-89AB-4026C31A2537}">
      <dgm:prSet phldrT="[Texte]" custT="1"/>
      <dgm:spPr/>
      <dgm:t>
        <a:bodyPr/>
        <a:lstStyle/>
        <a:p>
          <a:pPr rtl="1"/>
          <a:r>
            <a:rPr lang="ar-TN" sz="2000" b="1" dirty="0" smtClean="0">
              <a:cs typeface="+mj-cs"/>
            </a:rPr>
            <a:t>تعريف الأهليّة</a:t>
          </a:r>
          <a:endParaRPr lang="fr-FR" sz="2000" b="1" dirty="0">
            <a:cs typeface="+mj-cs"/>
          </a:endParaRPr>
        </a:p>
      </dgm:t>
    </dgm:pt>
    <dgm:pt modelId="{B20E136C-9344-44D5-BFD1-219D466B0F5B}" type="parTrans" cxnId="{962ABCE4-71A0-47EE-B12A-58B21F08ACEC}">
      <dgm:prSet/>
      <dgm:spPr/>
      <dgm:t>
        <a:bodyPr/>
        <a:lstStyle/>
        <a:p>
          <a:endParaRPr lang="fr-FR"/>
        </a:p>
      </dgm:t>
    </dgm:pt>
    <dgm:pt modelId="{902FCE6B-6BCF-4F81-AB0F-97746882BE96}" type="sibTrans" cxnId="{962ABCE4-71A0-47EE-B12A-58B21F08ACEC}">
      <dgm:prSet/>
      <dgm:spPr/>
      <dgm:t>
        <a:bodyPr/>
        <a:lstStyle/>
        <a:p>
          <a:endParaRPr lang="fr-FR"/>
        </a:p>
      </dgm:t>
    </dgm:pt>
    <dgm:pt modelId="{84611B0B-6381-4551-89C8-0907C914B96C}">
      <dgm:prSet phldrT="[Texte]" custT="1"/>
      <dgm:spPr/>
      <dgm:t>
        <a:bodyPr/>
        <a:lstStyle/>
        <a:p>
          <a:r>
            <a:rPr lang="ar-TN" sz="2000" b="1" dirty="0" smtClean="0">
              <a:cs typeface="+mj-cs"/>
            </a:rPr>
            <a:t>حالات الإنسان بالنّسبة إلى الأهليّة</a:t>
          </a:r>
          <a:endParaRPr lang="fr-FR" sz="2000" b="1" dirty="0">
            <a:cs typeface="+mj-cs"/>
          </a:endParaRPr>
        </a:p>
      </dgm:t>
    </dgm:pt>
    <dgm:pt modelId="{58890A07-38BC-47A5-B79A-56F3C3FF4DC5}" type="parTrans" cxnId="{17A8D62D-72D0-4153-9527-B326C0349468}">
      <dgm:prSet/>
      <dgm:spPr/>
      <dgm:t>
        <a:bodyPr/>
        <a:lstStyle/>
        <a:p>
          <a:endParaRPr lang="fr-FR"/>
        </a:p>
      </dgm:t>
    </dgm:pt>
    <dgm:pt modelId="{7E7FC848-B0AB-4DAB-BCD6-9CAB48DCDF60}" type="sibTrans" cxnId="{17A8D62D-72D0-4153-9527-B326C0349468}">
      <dgm:prSet/>
      <dgm:spPr/>
      <dgm:t>
        <a:bodyPr/>
        <a:lstStyle/>
        <a:p>
          <a:endParaRPr lang="fr-FR"/>
        </a:p>
      </dgm:t>
    </dgm:pt>
    <dgm:pt modelId="{6D86A4C3-6550-4718-8D04-E3AAD6E32E0D}">
      <dgm:prSet phldrT="[Texte]" custT="1"/>
      <dgm:spPr/>
      <dgm:t>
        <a:bodyPr/>
        <a:lstStyle/>
        <a:p>
          <a:r>
            <a:rPr lang="ar-TN" sz="2000" b="1" dirty="0" smtClean="0">
              <a:cs typeface="+mj-cs"/>
            </a:rPr>
            <a:t>عوارض الأهليّة (بعد أن تكتمل)</a:t>
          </a:r>
          <a:endParaRPr lang="fr-FR" sz="2000" b="1" dirty="0">
            <a:cs typeface="+mj-cs"/>
          </a:endParaRPr>
        </a:p>
      </dgm:t>
    </dgm:pt>
    <dgm:pt modelId="{F5A5219B-A12E-4E71-AF26-2E06E81DF05A}" type="parTrans" cxnId="{F59043B4-A0E8-493D-AC3C-DAA08012B334}">
      <dgm:prSet/>
      <dgm:spPr/>
      <dgm:t>
        <a:bodyPr/>
        <a:lstStyle/>
        <a:p>
          <a:endParaRPr lang="fr-FR"/>
        </a:p>
      </dgm:t>
    </dgm:pt>
    <dgm:pt modelId="{412FAB01-3877-481B-9EA7-149447398BB7}" type="sibTrans" cxnId="{F59043B4-A0E8-493D-AC3C-DAA08012B334}">
      <dgm:prSet/>
      <dgm:spPr/>
      <dgm:t>
        <a:bodyPr/>
        <a:lstStyle/>
        <a:p>
          <a:endParaRPr lang="fr-FR"/>
        </a:p>
      </dgm:t>
    </dgm:pt>
    <dgm:pt modelId="{CB6A5FAC-1969-412E-9B03-3D5B581EEE71}">
      <dgm:prSet custT="1"/>
      <dgm:spPr/>
      <dgm:t>
        <a:bodyPr/>
        <a:lstStyle/>
        <a:p>
          <a:pPr rtl="1"/>
          <a:r>
            <a:rPr lang="ar-TN" sz="2000" b="1" dirty="0" smtClean="0">
              <a:cs typeface="+mj-cs"/>
            </a:rPr>
            <a:t>...الوجوب</a:t>
          </a:r>
          <a:endParaRPr lang="fr-FR" sz="2000" b="1" dirty="0">
            <a:cs typeface="+mj-cs"/>
          </a:endParaRPr>
        </a:p>
      </dgm:t>
    </dgm:pt>
    <dgm:pt modelId="{6CFAB1D5-5083-4C8C-B4A0-DDDD3537E123}" type="parTrans" cxnId="{8BE75877-DBEE-42B6-B4B8-B71181C2321D}">
      <dgm:prSet/>
      <dgm:spPr/>
      <dgm:t>
        <a:bodyPr/>
        <a:lstStyle/>
        <a:p>
          <a:endParaRPr lang="fr-FR"/>
        </a:p>
      </dgm:t>
    </dgm:pt>
    <dgm:pt modelId="{6D0CE1BB-5055-4073-BB34-495099B5FD3F}" type="sibTrans" cxnId="{8BE75877-DBEE-42B6-B4B8-B71181C2321D}">
      <dgm:prSet/>
      <dgm:spPr/>
      <dgm:t>
        <a:bodyPr/>
        <a:lstStyle/>
        <a:p>
          <a:endParaRPr lang="fr-FR"/>
        </a:p>
      </dgm:t>
    </dgm:pt>
    <dgm:pt modelId="{648635D5-75E0-4CDC-BC2B-254ECA15F393}">
      <dgm:prSet custT="1"/>
      <dgm:spPr/>
      <dgm:t>
        <a:bodyPr/>
        <a:lstStyle/>
        <a:p>
          <a:r>
            <a:rPr lang="ar-TN" sz="2000" b="1" dirty="0" smtClean="0">
              <a:cs typeface="+mj-cs"/>
            </a:rPr>
            <a:t>أهليّة وجوب ناقصة</a:t>
          </a:r>
          <a:endParaRPr lang="fr-FR" sz="2000" b="1" dirty="0">
            <a:cs typeface="+mj-cs"/>
          </a:endParaRPr>
        </a:p>
      </dgm:t>
    </dgm:pt>
    <dgm:pt modelId="{3C051E7C-AF23-491C-8194-C2C11F6B7423}" type="parTrans" cxnId="{857E2FE7-A689-43B4-AF33-EC871BE828C6}">
      <dgm:prSet/>
      <dgm:spPr/>
      <dgm:t>
        <a:bodyPr/>
        <a:lstStyle/>
        <a:p>
          <a:endParaRPr lang="fr-FR"/>
        </a:p>
      </dgm:t>
    </dgm:pt>
    <dgm:pt modelId="{EF31A3B9-FAD1-44B2-ACD0-55D9D3AE4E9B}" type="sibTrans" cxnId="{857E2FE7-A689-43B4-AF33-EC871BE828C6}">
      <dgm:prSet/>
      <dgm:spPr/>
      <dgm:t>
        <a:bodyPr/>
        <a:lstStyle/>
        <a:p>
          <a:endParaRPr lang="fr-FR"/>
        </a:p>
      </dgm:t>
    </dgm:pt>
    <dgm:pt modelId="{9C59C705-7099-4D13-9E72-469D77676D32}">
      <dgm:prSet custT="1"/>
      <dgm:spPr/>
      <dgm:t>
        <a:bodyPr/>
        <a:lstStyle/>
        <a:p>
          <a:r>
            <a:rPr lang="ar-TN" sz="2000" b="1" dirty="0" smtClean="0">
              <a:cs typeface="+mj-cs"/>
            </a:rPr>
            <a:t>أهليّة وجوب كاملة</a:t>
          </a:r>
          <a:endParaRPr lang="fr-FR" sz="2000" b="1" dirty="0">
            <a:cs typeface="+mj-cs"/>
          </a:endParaRPr>
        </a:p>
      </dgm:t>
    </dgm:pt>
    <dgm:pt modelId="{FBD37B6B-B9A6-4439-BDD7-E3BBDE40C0A2}" type="parTrans" cxnId="{A2BDAC0E-B3A5-4F42-BC1A-94ED2E606CE9}">
      <dgm:prSet/>
      <dgm:spPr/>
      <dgm:t>
        <a:bodyPr/>
        <a:lstStyle/>
        <a:p>
          <a:endParaRPr lang="fr-FR"/>
        </a:p>
      </dgm:t>
    </dgm:pt>
    <dgm:pt modelId="{D738451B-07D2-450A-9012-C3DAF6338416}" type="sibTrans" cxnId="{A2BDAC0E-B3A5-4F42-BC1A-94ED2E606CE9}">
      <dgm:prSet/>
      <dgm:spPr/>
      <dgm:t>
        <a:bodyPr/>
        <a:lstStyle/>
        <a:p>
          <a:endParaRPr lang="fr-FR"/>
        </a:p>
      </dgm:t>
    </dgm:pt>
    <dgm:pt modelId="{24FBBD9B-F07D-494C-BBA9-F4D54AD4FFF7}">
      <dgm:prSet custT="1"/>
      <dgm:spPr/>
      <dgm:t>
        <a:bodyPr/>
        <a:lstStyle/>
        <a:p>
          <a:r>
            <a:rPr lang="ar-TN" sz="2000" b="1" dirty="0" smtClean="0">
              <a:cs typeface="+mj-cs"/>
            </a:rPr>
            <a:t>...الأداء</a:t>
          </a:r>
          <a:endParaRPr lang="fr-FR" sz="2000" b="1" dirty="0">
            <a:cs typeface="+mj-cs"/>
          </a:endParaRPr>
        </a:p>
      </dgm:t>
    </dgm:pt>
    <dgm:pt modelId="{DB9FF4E1-A522-45FB-8A2D-B99917EF2FBD}" type="parTrans" cxnId="{80F12619-F545-496A-9DC0-FA87CD242F66}">
      <dgm:prSet/>
      <dgm:spPr/>
      <dgm:t>
        <a:bodyPr/>
        <a:lstStyle/>
        <a:p>
          <a:endParaRPr lang="fr-FR"/>
        </a:p>
      </dgm:t>
    </dgm:pt>
    <dgm:pt modelId="{83329782-F517-432C-907F-903B70B40823}" type="sibTrans" cxnId="{80F12619-F545-496A-9DC0-FA87CD242F66}">
      <dgm:prSet/>
      <dgm:spPr/>
      <dgm:t>
        <a:bodyPr/>
        <a:lstStyle/>
        <a:p>
          <a:endParaRPr lang="fr-FR"/>
        </a:p>
      </dgm:t>
    </dgm:pt>
    <dgm:pt modelId="{9B2513E4-2CF0-4456-9750-96C79EF03F5C}">
      <dgm:prSet custT="1"/>
      <dgm:spPr/>
      <dgm:t>
        <a:bodyPr/>
        <a:lstStyle/>
        <a:p>
          <a:r>
            <a:rPr lang="ar-TN" sz="2000" b="1" dirty="0" smtClean="0">
              <a:cs typeface="+mj-cs"/>
            </a:rPr>
            <a:t>منعدمة</a:t>
          </a:r>
          <a:endParaRPr lang="fr-FR" sz="2000" b="1" dirty="0">
            <a:cs typeface="+mj-cs"/>
          </a:endParaRPr>
        </a:p>
      </dgm:t>
    </dgm:pt>
    <dgm:pt modelId="{ED8D7595-1007-4D77-887D-7A60B184403A}" type="parTrans" cxnId="{45210A26-3D08-407F-A2B9-3D6EA4E56BA2}">
      <dgm:prSet/>
      <dgm:spPr/>
      <dgm:t>
        <a:bodyPr/>
        <a:lstStyle/>
        <a:p>
          <a:endParaRPr lang="fr-FR"/>
        </a:p>
      </dgm:t>
    </dgm:pt>
    <dgm:pt modelId="{ACAE1668-D89D-464A-B17D-33425197F93C}" type="sibTrans" cxnId="{45210A26-3D08-407F-A2B9-3D6EA4E56BA2}">
      <dgm:prSet/>
      <dgm:spPr/>
      <dgm:t>
        <a:bodyPr/>
        <a:lstStyle/>
        <a:p>
          <a:endParaRPr lang="fr-FR"/>
        </a:p>
      </dgm:t>
    </dgm:pt>
    <dgm:pt modelId="{4A2D127D-25D1-4EDC-9F9F-3FF910827B2F}">
      <dgm:prSet custT="1"/>
      <dgm:spPr/>
      <dgm:t>
        <a:bodyPr/>
        <a:lstStyle/>
        <a:p>
          <a:r>
            <a:rPr lang="ar-TN" sz="2000" b="1" dirty="0" smtClean="0">
              <a:cs typeface="+mj-cs"/>
            </a:rPr>
            <a:t>ناقصة</a:t>
          </a:r>
          <a:endParaRPr lang="fr-FR" sz="2000" b="1" dirty="0">
            <a:cs typeface="+mj-cs"/>
          </a:endParaRPr>
        </a:p>
      </dgm:t>
    </dgm:pt>
    <dgm:pt modelId="{2EA0AC37-08F0-4B62-BCAE-5B214D36161B}" type="parTrans" cxnId="{D3FE036F-C50F-4288-A978-DE911EE90203}">
      <dgm:prSet/>
      <dgm:spPr/>
      <dgm:t>
        <a:bodyPr/>
        <a:lstStyle/>
        <a:p>
          <a:endParaRPr lang="fr-FR"/>
        </a:p>
      </dgm:t>
    </dgm:pt>
    <dgm:pt modelId="{6F1E39E5-A9DC-4391-A92F-8C040F68A0A9}" type="sibTrans" cxnId="{D3FE036F-C50F-4288-A978-DE911EE90203}">
      <dgm:prSet/>
      <dgm:spPr/>
      <dgm:t>
        <a:bodyPr/>
        <a:lstStyle/>
        <a:p>
          <a:endParaRPr lang="fr-FR"/>
        </a:p>
      </dgm:t>
    </dgm:pt>
    <dgm:pt modelId="{38EDA4D1-A302-4723-B005-C855A7D4A4D7}">
      <dgm:prSet custT="1"/>
      <dgm:spPr/>
      <dgm:t>
        <a:bodyPr/>
        <a:lstStyle/>
        <a:p>
          <a:r>
            <a:rPr lang="ar-TN" sz="2000" b="1" dirty="0" smtClean="0">
              <a:cs typeface="+mj-cs"/>
            </a:rPr>
            <a:t>كاملة</a:t>
          </a:r>
          <a:endParaRPr lang="fr-FR" sz="2000" b="1" dirty="0">
            <a:cs typeface="+mj-cs"/>
          </a:endParaRPr>
        </a:p>
      </dgm:t>
    </dgm:pt>
    <dgm:pt modelId="{26CB445D-A7EE-464F-B95B-B9F455A3C4DD}" type="parTrans" cxnId="{9992CF08-D62E-4084-8F84-07DD9CF37FE0}">
      <dgm:prSet/>
      <dgm:spPr/>
      <dgm:t>
        <a:bodyPr/>
        <a:lstStyle/>
        <a:p>
          <a:endParaRPr lang="fr-FR"/>
        </a:p>
      </dgm:t>
    </dgm:pt>
    <dgm:pt modelId="{E7CF0843-DD3A-44B6-AA80-63AC57D41A5D}" type="sibTrans" cxnId="{9992CF08-D62E-4084-8F84-07DD9CF37FE0}">
      <dgm:prSet/>
      <dgm:spPr/>
      <dgm:t>
        <a:bodyPr/>
        <a:lstStyle/>
        <a:p>
          <a:endParaRPr lang="fr-FR"/>
        </a:p>
      </dgm:t>
    </dgm:pt>
    <dgm:pt modelId="{DD2B26AE-1630-44D3-BD3A-377AF417D8DE}">
      <dgm:prSet custT="1"/>
      <dgm:spPr/>
      <dgm:t>
        <a:bodyPr/>
        <a:lstStyle/>
        <a:p>
          <a:r>
            <a:rPr lang="ar-TN" sz="2000" b="1" dirty="0" smtClean="0">
              <a:cs typeface="+mj-cs"/>
            </a:rPr>
            <a:t>النّفع المحض</a:t>
          </a:r>
          <a:endParaRPr lang="fr-FR" sz="2000" b="1" dirty="0">
            <a:cs typeface="+mj-cs"/>
          </a:endParaRPr>
        </a:p>
      </dgm:t>
    </dgm:pt>
    <dgm:pt modelId="{1188F7A0-25CB-4FA1-9EDC-BA28B0C152AE}" type="parTrans" cxnId="{0B17F8BA-0C82-49CF-990D-0AC8DC1780E3}">
      <dgm:prSet/>
      <dgm:spPr/>
      <dgm:t>
        <a:bodyPr/>
        <a:lstStyle/>
        <a:p>
          <a:endParaRPr lang="fr-FR"/>
        </a:p>
      </dgm:t>
    </dgm:pt>
    <dgm:pt modelId="{3C65B019-04AC-4602-8D88-6257BCB0E453}" type="sibTrans" cxnId="{0B17F8BA-0C82-49CF-990D-0AC8DC1780E3}">
      <dgm:prSet/>
      <dgm:spPr/>
      <dgm:t>
        <a:bodyPr/>
        <a:lstStyle/>
        <a:p>
          <a:endParaRPr lang="fr-FR"/>
        </a:p>
      </dgm:t>
    </dgm:pt>
    <dgm:pt modelId="{67792ECB-8368-4896-BF33-D6969CEAC12A}">
      <dgm:prSet custT="1"/>
      <dgm:spPr/>
      <dgm:t>
        <a:bodyPr/>
        <a:lstStyle/>
        <a:p>
          <a:r>
            <a:rPr lang="ar-TN" sz="2000" b="1" dirty="0" smtClean="0">
              <a:cs typeface="+mj-cs"/>
            </a:rPr>
            <a:t>الضّرر المحض</a:t>
          </a:r>
          <a:endParaRPr lang="fr-FR" sz="2000" b="1" dirty="0">
            <a:cs typeface="+mj-cs"/>
          </a:endParaRPr>
        </a:p>
      </dgm:t>
    </dgm:pt>
    <dgm:pt modelId="{7BFBFA6E-5026-4923-B58E-B932BBC92720}" type="parTrans" cxnId="{8F278C8C-0555-4129-9062-42F47F820C56}">
      <dgm:prSet/>
      <dgm:spPr/>
      <dgm:t>
        <a:bodyPr/>
        <a:lstStyle/>
        <a:p>
          <a:endParaRPr lang="fr-FR"/>
        </a:p>
      </dgm:t>
    </dgm:pt>
    <dgm:pt modelId="{94E6BA72-F837-4281-BE4C-80DE10D41DF0}" type="sibTrans" cxnId="{8F278C8C-0555-4129-9062-42F47F820C56}">
      <dgm:prSet/>
      <dgm:spPr/>
      <dgm:t>
        <a:bodyPr/>
        <a:lstStyle/>
        <a:p>
          <a:endParaRPr lang="fr-FR"/>
        </a:p>
      </dgm:t>
    </dgm:pt>
    <dgm:pt modelId="{E8AAD854-FF66-490F-BE8C-68B7B1F66291}">
      <dgm:prSet custT="1"/>
      <dgm:spPr/>
      <dgm:t>
        <a:bodyPr/>
        <a:lstStyle/>
        <a:p>
          <a:r>
            <a:rPr lang="ar-TN" sz="2000" b="1" dirty="0" smtClean="0">
              <a:cs typeface="+mj-cs"/>
            </a:rPr>
            <a:t>الدّائر بين الضّرر والنّفع</a:t>
          </a:r>
          <a:endParaRPr lang="fr-FR" sz="2000" b="1" dirty="0">
            <a:cs typeface="+mj-cs"/>
          </a:endParaRPr>
        </a:p>
      </dgm:t>
    </dgm:pt>
    <dgm:pt modelId="{82B5BE8F-ED5A-4782-B420-080F0C174A86}" type="parTrans" cxnId="{8E65A2BB-6A25-4973-BBC9-6833FBBF4662}">
      <dgm:prSet/>
      <dgm:spPr/>
      <dgm:t>
        <a:bodyPr/>
        <a:lstStyle/>
        <a:p>
          <a:endParaRPr lang="fr-FR"/>
        </a:p>
      </dgm:t>
    </dgm:pt>
    <dgm:pt modelId="{A8F7EA65-99E8-4FA3-9E45-E3CF1037C3EE}" type="sibTrans" cxnId="{8E65A2BB-6A25-4973-BBC9-6833FBBF4662}">
      <dgm:prSet/>
      <dgm:spPr/>
      <dgm:t>
        <a:bodyPr/>
        <a:lstStyle/>
        <a:p>
          <a:endParaRPr lang="fr-FR"/>
        </a:p>
      </dgm:t>
    </dgm:pt>
    <dgm:pt modelId="{FB172390-B49D-4A3F-BEF5-D1DE39AE8A26}">
      <dgm:prSet custT="1"/>
      <dgm:spPr/>
      <dgm:t>
        <a:bodyPr/>
        <a:lstStyle/>
        <a:p>
          <a:r>
            <a:rPr lang="ar-TN" sz="2000" b="1" dirty="0" smtClean="0">
              <a:cs typeface="+mj-cs"/>
            </a:rPr>
            <a:t>الوجوب: لا عوارض لها</a:t>
          </a:r>
          <a:endParaRPr lang="fr-FR" sz="2000" b="1" dirty="0">
            <a:cs typeface="+mj-cs"/>
          </a:endParaRPr>
        </a:p>
      </dgm:t>
    </dgm:pt>
    <dgm:pt modelId="{148A1316-19D9-4710-80E2-84D30883E222}" type="parTrans" cxnId="{051D8679-702C-4A35-9879-C4DA29F9BDBA}">
      <dgm:prSet/>
      <dgm:spPr/>
      <dgm:t>
        <a:bodyPr/>
        <a:lstStyle/>
        <a:p>
          <a:endParaRPr lang="fr-FR"/>
        </a:p>
      </dgm:t>
    </dgm:pt>
    <dgm:pt modelId="{749FE155-4BBE-4CBD-BECC-387E9117226A}" type="sibTrans" cxnId="{051D8679-702C-4A35-9879-C4DA29F9BDBA}">
      <dgm:prSet/>
      <dgm:spPr/>
      <dgm:t>
        <a:bodyPr/>
        <a:lstStyle/>
        <a:p>
          <a:endParaRPr lang="fr-FR"/>
        </a:p>
      </dgm:t>
    </dgm:pt>
    <dgm:pt modelId="{BEFD6CE9-5231-419A-BF9B-5E9C0444D942}">
      <dgm:prSet custT="1"/>
      <dgm:spPr/>
      <dgm:t>
        <a:bodyPr/>
        <a:lstStyle/>
        <a:p>
          <a:r>
            <a:rPr lang="ar-TN" sz="2000" b="1" dirty="0" smtClean="0">
              <a:cs typeface="+mj-cs"/>
            </a:rPr>
            <a:t>الأداء: لها عوارض</a:t>
          </a:r>
          <a:endParaRPr lang="fr-FR" sz="2000" b="1" dirty="0">
            <a:cs typeface="+mj-cs"/>
          </a:endParaRPr>
        </a:p>
      </dgm:t>
    </dgm:pt>
    <dgm:pt modelId="{44072D6F-1930-4BEF-B9F7-E3BBC8BD8A23}" type="parTrans" cxnId="{BDF64EE5-450F-42DF-B769-6EB2BAC3F748}">
      <dgm:prSet/>
      <dgm:spPr/>
      <dgm:t>
        <a:bodyPr/>
        <a:lstStyle/>
        <a:p>
          <a:endParaRPr lang="fr-FR"/>
        </a:p>
      </dgm:t>
    </dgm:pt>
    <dgm:pt modelId="{442E56D3-2EB1-4A7B-9D2E-AA52D0A16D6B}" type="sibTrans" cxnId="{BDF64EE5-450F-42DF-B769-6EB2BAC3F748}">
      <dgm:prSet/>
      <dgm:spPr/>
      <dgm:t>
        <a:bodyPr/>
        <a:lstStyle/>
        <a:p>
          <a:endParaRPr lang="fr-FR"/>
        </a:p>
      </dgm:t>
    </dgm:pt>
    <dgm:pt modelId="{AFE22DDC-DCF8-432E-B150-FC09FC66F602}">
      <dgm:prSet custT="1"/>
      <dgm:spPr/>
      <dgm:t>
        <a:bodyPr/>
        <a:lstStyle/>
        <a:p>
          <a:r>
            <a:rPr lang="ar-TN" sz="2000" b="1" dirty="0" smtClean="0">
              <a:cs typeface="+mj-cs"/>
            </a:rPr>
            <a:t>تزيلها</a:t>
          </a:r>
          <a:endParaRPr lang="fr-FR" sz="2000" b="1" dirty="0">
            <a:cs typeface="+mj-cs"/>
          </a:endParaRPr>
        </a:p>
      </dgm:t>
    </dgm:pt>
    <dgm:pt modelId="{16916854-23EC-4E39-8515-F8CC65D279AF}" type="parTrans" cxnId="{3A0AB216-9A72-4971-9DDD-F6947DA333A3}">
      <dgm:prSet/>
      <dgm:spPr/>
      <dgm:t>
        <a:bodyPr/>
        <a:lstStyle/>
        <a:p>
          <a:endParaRPr lang="fr-FR"/>
        </a:p>
      </dgm:t>
    </dgm:pt>
    <dgm:pt modelId="{7BFD68A9-5311-4D7A-A482-90AE6E24F524}" type="sibTrans" cxnId="{3A0AB216-9A72-4971-9DDD-F6947DA333A3}">
      <dgm:prSet/>
      <dgm:spPr/>
      <dgm:t>
        <a:bodyPr/>
        <a:lstStyle/>
        <a:p>
          <a:endParaRPr lang="fr-FR"/>
        </a:p>
      </dgm:t>
    </dgm:pt>
    <dgm:pt modelId="{40BC3545-7FD8-44A7-98EC-F6D1990823D9}">
      <dgm:prSet custT="1"/>
      <dgm:spPr/>
      <dgm:t>
        <a:bodyPr/>
        <a:lstStyle/>
        <a:p>
          <a:r>
            <a:rPr lang="ar-TN" sz="2000" b="1" dirty="0" smtClean="0">
              <a:cs typeface="+mj-cs"/>
            </a:rPr>
            <a:t>تنقص منها</a:t>
          </a:r>
          <a:endParaRPr lang="fr-FR" sz="2000" b="1" dirty="0">
            <a:cs typeface="+mj-cs"/>
          </a:endParaRPr>
        </a:p>
      </dgm:t>
    </dgm:pt>
    <dgm:pt modelId="{58BBD08C-F6E1-49C3-B845-63B37B4E9DB5}" type="parTrans" cxnId="{03DCB515-E527-498A-BAC1-EB815B7678C9}">
      <dgm:prSet/>
      <dgm:spPr/>
      <dgm:t>
        <a:bodyPr/>
        <a:lstStyle/>
        <a:p>
          <a:endParaRPr lang="fr-FR"/>
        </a:p>
      </dgm:t>
    </dgm:pt>
    <dgm:pt modelId="{D50E2188-E6D2-4CB8-9C0C-E884AA3B3722}" type="sibTrans" cxnId="{03DCB515-E527-498A-BAC1-EB815B7678C9}">
      <dgm:prSet/>
      <dgm:spPr/>
      <dgm:t>
        <a:bodyPr/>
        <a:lstStyle/>
        <a:p>
          <a:endParaRPr lang="fr-FR"/>
        </a:p>
      </dgm:t>
    </dgm:pt>
    <dgm:pt modelId="{3EA3BCEB-EE04-48B3-B934-2BCC5F333B5D}">
      <dgm:prSet custT="1"/>
      <dgm:spPr/>
      <dgm:t>
        <a:bodyPr/>
        <a:lstStyle/>
        <a:p>
          <a:pPr rtl="1"/>
          <a:r>
            <a:rPr lang="ar-TN" sz="2000" b="1" dirty="0" smtClean="0">
              <a:cs typeface="+mj-cs"/>
            </a:rPr>
            <a:t>لا تزيلها ولا تنقصها</a:t>
          </a:r>
          <a:endParaRPr lang="fr-FR" sz="2000" b="1" dirty="0">
            <a:cs typeface="+mj-cs"/>
          </a:endParaRPr>
        </a:p>
      </dgm:t>
    </dgm:pt>
    <dgm:pt modelId="{076FB000-F263-4C80-9E33-8258ED132BFA}" type="parTrans" cxnId="{18E57BA6-1C2E-4651-AD75-1AB9295B2155}">
      <dgm:prSet/>
      <dgm:spPr/>
      <dgm:t>
        <a:bodyPr/>
        <a:lstStyle/>
        <a:p>
          <a:endParaRPr lang="fr-FR"/>
        </a:p>
      </dgm:t>
    </dgm:pt>
    <dgm:pt modelId="{978FA05B-8C56-4476-A514-655564196923}" type="sibTrans" cxnId="{18E57BA6-1C2E-4651-AD75-1AB9295B2155}">
      <dgm:prSet/>
      <dgm:spPr/>
      <dgm:t>
        <a:bodyPr/>
        <a:lstStyle/>
        <a:p>
          <a:endParaRPr lang="fr-FR"/>
        </a:p>
      </dgm:t>
    </dgm:pt>
    <dgm:pt modelId="{81EF1A03-A0BC-444B-B900-74CCD4F6D32F}">
      <dgm:prSet custT="1"/>
      <dgm:spPr/>
      <dgm:t>
        <a:bodyPr/>
        <a:lstStyle/>
        <a:p>
          <a:r>
            <a:rPr lang="ar-TN" sz="2000" b="1" dirty="0" smtClean="0">
              <a:cs typeface="+mj-cs"/>
            </a:rPr>
            <a:t>صلاحيّة أن تثبت الحقوق وتجب الواجبات</a:t>
          </a:r>
          <a:endParaRPr lang="fr-FR" sz="2000" b="1" dirty="0">
            <a:cs typeface="+mj-cs"/>
          </a:endParaRPr>
        </a:p>
      </dgm:t>
    </dgm:pt>
    <dgm:pt modelId="{BC8CE75A-2CAA-41A3-8CB9-A74EF23D3111}" type="parTrans" cxnId="{98A522FA-EA84-4F97-9295-12C19BAF8C09}">
      <dgm:prSet/>
      <dgm:spPr/>
      <dgm:t>
        <a:bodyPr/>
        <a:lstStyle/>
        <a:p>
          <a:endParaRPr lang="fr-FR"/>
        </a:p>
      </dgm:t>
    </dgm:pt>
    <dgm:pt modelId="{3466CA3A-D462-4824-BAE8-2D0B33894E2F}" type="sibTrans" cxnId="{98A522FA-EA84-4F97-9295-12C19BAF8C09}">
      <dgm:prSet/>
      <dgm:spPr/>
      <dgm:t>
        <a:bodyPr/>
        <a:lstStyle/>
        <a:p>
          <a:endParaRPr lang="fr-FR"/>
        </a:p>
      </dgm:t>
    </dgm:pt>
    <dgm:pt modelId="{8CAC0D28-5476-4BF6-A788-02E0B052219E}">
      <dgm:prSet custT="1"/>
      <dgm:spPr/>
      <dgm:t>
        <a:bodyPr/>
        <a:lstStyle/>
        <a:p>
          <a:r>
            <a:rPr lang="ar-TN" sz="2000" b="1" dirty="0" smtClean="0">
              <a:cs typeface="+mj-cs"/>
            </a:rPr>
            <a:t>صلاحيّة أن تُعتبَر الأقوال والأفعال</a:t>
          </a:r>
          <a:endParaRPr lang="fr-FR" sz="2000" b="1" dirty="0">
            <a:cs typeface="+mj-cs"/>
          </a:endParaRPr>
        </a:p>
      </dgm:t>
    </dgm:pt>
    <dgm:pt modelId="{09689600-CCC3-41E7-9E5D-22545E3D792E}" type="parTrans" cxnId="{37831E88-04BE-46ED-B319-E6FEB5F8423B}">
      <dgm:prSet/>
      <dgm:spPr/>
      <dgm:t>
        <a:bodyPr/>
        <a:lstStyle/>
        <a:p>
          <a:endParaRPr lang="fr-FR"/>
        </a:p>
      </dgm:t>
    </dgm:pt>
    <dgm:pt modelId="{BC26E33B-B006-4F94-95E5-E2628545CC06}" type="sibTrans" cxnId="{37831E88-04BE-46ED-B319-E6FEB5F8423B}">
      <dgm:prSet/>
      <dgm:spPr/>
      <dgm:t>
        <a:bodyPr/>
        <a:lstStyle/>
        <a:p>
          <a:endParaRPr lang="fr-FR"/>
        </a:p>
      </dgm:t>
    </dgm:pt>
    <dgm:pt modelId="{25719904-7FD9-41E4-8E10-1C19B562DAAE}" type="pres">
      <dgm:prSet presAssocID="{6D0D26DF-B92C-4018-911B-9F2373CB2C03}" presName="Name0" presStyleCnt="0">
        <dgm:presLayoutVars>
          <dgm:chPref val="1"/>
          <dgm:dir val="rev"/>
          <dgm:animOne val="branch"/>
          <dgm:animLvl val="lvl"/>
          <dgm:resizeHandles val="exact"/>
        </dgm:presLayoutVars>
      </dgm:prSet>
      <dgm:spPr/>
      <dgm:t>
        <a:bodyPr/>
        <a:lstStyle/>
        <a:p>
          <a:endParaRPr lang="fr-FR"/>
        </a:p>
      </dgm:t>
    </dgm:pt>
    <dgm:pt modelId="{ACE64176-9ECE-4686-A791-624FAEB9C142}" type="pres">
      <dgm:prSet presAssocID="{6282A9A8-00B1-4FE1-8E4C-6B03E60BED0F}" presName="root1" presStyleCnt="0"/>
      <dgm:spPr/>
    </dgm:pt>
    <dgm:pt modelId="{B9C6E6CA-9DA4-41FC-ABB6-134C64BB88B2}" type="pres">
      <dgm:prSet presAssocID="{6282A9A8-00B1-4FE1-8E4C-6B03E60BED0F}" presName="LevelOneTextNode" presStyleLbl="node0" presStyleIdx="0" presStyleCnt="1">
        <dgm:presLayoutVars>
          <dgm:chPref val="3"/>
        </dgm:presLayoutVars>
      </dgm:prSet>
      <dgm:spPr/>
      <dgm:t>
        <a:bodyPr/>
        <a:lstStyle/>
        <a:p>
          <a:endParaRPr lang="fr-FR"/>
        </a:p>
      </dgm:t>
    </dgm:pt>
    <dgm:pt modelId="{F0E0D1FD-5E8F-4979-9F45-7DD557B7FC48}" type="pres">
      <dgm:prSet presAssocID="{6282A9A8-00B1-4FE1-8E4C-6B03E60BED0F}" presName="level2hierChild" presStyleCnt="0"/>
      <dgm:spPr/>
    </dgm:pt>
    <dgm:pt modelId="{50D44526-84E3-4DD2-8E8F-AFE4366A79F1}" type="pres">
      <dgm:prSet presAssocID="{B20E136C-9344-44D5-BFD1-219D466B0F5B}" presName="conn2-1" presStyleLbl="parChTrans1D2" presStyleIdx="0" presStyleCnt="3"/>
      <dgm:spPr/>
      <dgm:t>
        <a:bodyPr/>
        <a:lstStyle/>
        <a:p>
          <a:endParaRPr lang="fr-FR"/>
        </a:p>
      </dgm:t>
    </dgm:pt>
    <dgm:pt modelId="{343C0B58-E178-499F-A28F-43D4D64C8481}" type="pres">
      <dgm:prSet presAssocID="{B20E136C-9344-44D5-BFD1-219D466B0F5B}" presName="connTx" presStyleLbl="parChTrans1D2" presStyleIdx="0" presStyleCnt="3"/>
      <dgm:spPr/>
      <dgm:t>
        <a:bodyPr/>
        <a:lstStyle/>
        <a:p>
          <a:endParaRPr lang="fr-FR"/>
        </a:p>
      </dgm:t>
    </dgm:pt>
    <dgm:pt modelId="{E1D24348-9FD3-4457-B83E-5BDDAB9B6CDC}" type="pres">
      <dgm:prSet presAssocID="{8D4D35FE-6A92-4EAB-89AB-4026C31A2537}" presName="root2" presStyleCnt="0"/>
      <dgm:spPr/>
    </dgm:pt>
    <dgm:pt modelId="{7746626E-43CA-4F4A-9564-EDF588FBFCA5}" type="pres">
      <dgm:prSet presAssocID="{8D4D35FE-6A92-4EAB-89AB-4026C31A2537}" presName="LevelTwoTextNode" presStyleLbl="node2" presStyleIdx="0" presStyleCnt="3">
        <dgm:presLayoutVars>
          <dgm:chPref val="3"/>
        </dgm:presLayoutVars>
      </dgm:prSet>
      <dgm:spPr/>
      <dgm:t>
        <a:bodyPr/>
        <a:lstStyle/>
        <a:p>
          <a:endParaRPr lang="fr-FR"/>
        </a:p>
      </dgm:t>
    </dgm:pt>
    <dgm:pt modelId="{ECD0931E-651D-483D-9A6A-83134FB3EB3E}" type="pres">
      <dgm:prSet presAssocID="{8D4D35FE-6A92-4EAB-89AB-4026C31A2537}" presName="level3hierChild" presStyleCnt="0"/>
      <dgm:spPr/>
    </dgm:pt>
    <dgm:pt modelId="{F53C627C-B067-43CF-A463-D6669B561FBC}" type="pres">
      <dgm:prSet presAssocID="{BC8CE75A-2CAA-41A3-8CB9-A74EF23D3111}" presName="conn2-1" presStyleLbl="parChTrans1D3" presStyleIdx="0" presStyleCnt="6"/>
      <dgm:spPr/>
      <dgm:t>
        <a:bodyPr/>
        <a:lstStyle/>
        <a:p>
          <a:endParaRPr lang="fr-FR"/>
        </a:p>
      </dgm:t>
    </dgm:pt>
    <dgm:pt modelId="{BCE50807-34C1-41B7-AC5D-056BD38C434B}" type="pres">
      <dgm:prSet presAssocID="{BC8CE75A-2CAA-41A3-8CB9-A74EF23D3111}" presName="connTx" presStyleLbl="parChTrans1D3" presStyleIdx="0" presStyleCnt="6"/>
      <dgm:spPr/>
      <dgm:t>
        <a:bodyPr/>
        <a:lstStyle/>
        <a:p>
          <a:endParaRPr lang="fr-FR"/>
        </a:p>
      </dgm:t>
    </dgm:pt>
    <dgm:pt modelId="{9D489BB4-7B42-466D-8DC5-B79DF9508F50}" type="pres">
      <dgm:prSet presAssocID="{81EF1A03-A0BC-444B-B900-74CCD4F6D32F}" presName="root2" presStyleCnt="0"/>
      <dgm:spPr/>
    </dgm:pt>
    <dgm:pt modelId="{EB92F948-DC4A-4205-8A88-A7BCFAAC4771}" type="pres">
      <dgm:prSet presAssocID="{81EF1A03-A0BC-444B-B900-74CCD4F6D32F}" presName="LevelTwoTextNode" presStyleLbl="node3" presStyleIdx="0" presStyleCnt="6" custScaleX="125769" custScaleY="134996">
        <dgm:presLayoutVars>
          <dgm:chPref val="3"/>
        </dgm:presLayoutVars>
      </dgm:prSet>
      <dgm:spPr/>
      <dgm:t>
        <a:bodyPr/>
        <a:lstStyle/>
        <a:p>
          <a:endParaRPr lang="fr-FR"/>
        </a:p>
      </dgm:t>
    </dgm:pt>
    <dgm:pt modelId="{C467FBED-29D3-4C6E-A760-E37A28A776DB}" type="pres">
      <dgm:prSet presAssocID="{81EF1A03-A0BC-444B-B900-74CCD4F6D32F}" presName="level3hierChild" presStyleCnt="0"/>
      <dgm:spPr/>
    </dgm:pt>
    <dgm:pt modelId="{DAF6B68F-995E-4454-83C2-F5C84DD48B25}" type="pres">
      <dgm:prSet presAssocID="{09689600-CCC3-41E7-9E5D-22545E3D792E}" presName="conn2-1" presStyleLbl="parChTrans1D3" presStyleIdx="1" presStyleCnt="6"/>
      <dgm:spPr/>
      <dgm:t>
        <a:bodyPr/>
        <a:lstStyle/>
        <a:p>
          <a:endParaRPr lang="fr-FR"/>
        </a:p>
      </dgm:t>
    </dgm:pt>
    <dgm:pt modelId="{D44DF9BE-A7CE-49D8-8958-FFBCF0C41726}" type="pres">
      <dgm:prSet presAssocID="{09689600-CCC3-41E7-9E5D-22545E3D792E}" presName="connTx" presStyleLbl="parChTrans1D3" presStyleIdx="1" presStyleCnt="6"/>
      <dgm:spPr/>
      <dgm:t>
        <a:bodyPr/>
        <a:lstStyle/>
        <a:p>
          <a:endParaRPr lang="fr-FR"/>
        </a:p>
      </dgm:t>
    </dgm:pt>
    <dgm:pt modelId="{C8BE5725-5B0C-4856-B612-270FC6D69B66}" type="pres">
      <dgm:prSet presAssocID="{8CAC0D28-5476-4BF6-A788-02E0B052219E}" presName="root2" presStyleCnt="0"/>
      <dgm:spPr/>
    </dgm:pt>
    <dgm:pt modelId="{9A69309F-8E88-4DA1-8530-4C97B966F339}" type="pres">
      <dgm:prSet presAssocID="{8CAC0D28-5476-4BF6-A788-02E0B052219E}" presName="LevelTwoTextNode" presStyleLbl="node3" presStyleIdx="1" presStyleCnt="6" custScaleY="115001">
        <dgm:presLayoutVars>
          <dgm:chPref val="3"/>
        </dgm:presLayoutVars>
      </dgm:prSet>
      <dgm:spPr/>
      <dgm:t>
        <a:bodyPr/>
        <a:lstStyle/>
        <a:p>
          <a:endParaRPr lang="fr-FR"/>
        </a:p>
      </dgm:t>
    </dgm:pt>
    <dgm:pt modelId="{642C84AF-0D6A-41B4-870B-833E240F4E45}" type="pres">
      <dgm:prSet presAssocID="{8CAC0D28-5476-4BF6-A788-02E0B052219E}" presName="level3hierChild" presStyleCnt="0"/>
      <dgm:spPr/>
    </dgm:pt>
    <dgm:pt modelId="{96928458-0E81-45D4-9AED-EA6EB11866BA}" type="pres">
      <dgm:prSet presAssocID="{58890A07-38BC-47A5-B79A-56F3C3FF4DC5}" presName="conn2-1" presStyleLbl="parChTrans1D2" presStyleIdx="1" presStyleCnt="3"/>
      <dgm:spPr/>
      <dgm:t>
        <a:bodyPr/>
        <a:lstStyle/>
        <a:p>
          <a:endParaRPr lang="fr-FR"/>
        </a:p>
      </dgm:t>
    </dgm:pt>
    <dgm:pt modelId="{BC0901B7-3681-4855-AB82-A32DDC9DC0C8}" type="pres">
      <dgm:prSet presAssocID="{58890A07-38BC-47A5-B79A-56F3C3FF4DC5}" presName="connTx" presStyleLbl="parChTrans1D2" presStyleIdx="1" presStyleCnt="3"/>
      <dgm:spPr/>
      <dgm:t>
        <a:bodyPr/>
        <a:lstStyle/>
        <a:p>
          <a:endParaRPr lang="fr-FR"/>
        </a:p>
      </dgm:t>
    </dgm:pt>
    <dgm:pt modelId="{7AF23FF5-8AD9-4156-970A-AEA8E3A880C5}" type="pres">
      <dgm:prSet presAssocID="{84611B0B-6381-4551-89C8-0907C914B96C}" presName="root2" presStyleCnt="0"/>
      <dgm:spPr/>
    </dgm:pt>
    <dgm:pt modelId="{98880763-8163-40C5-9AC0-B22D734EEC5E}" type="pres">
      <dgm:prSet presAssocID="{84611B0B-6381-4551-89C8-0907C914B96C}" presName="LevelTwoTextNode" presStyleLbl="node2" presStyleIdx="1" presStyleCnt="3">
        <dgm:presLayoutVars>
          <dgm:chPref val="3"/>
        </dgm:presLayoutVars>
      </dgm:prSet>
      <dgm:spPr/>
      <dgm:t>
        <a:bodyPr/>
        <a:lstStyle/>
        <a:p>
          <a:endParaRPr lang="fr-FR"/>
        </a:p>
      </dgm:t>
    </dgm:pt>
    <dgm:pt modelId="{8F4FBA3D-0954-4A64-A2D6-DA1E9F43BA8D}" type="pres">
      <dgm:prSet presAssocID="{84611B0B-6381-4551-89C8-0907C914B96C}" presName="level3hierChild" presStyleCnt="0"/>
      <dgm:spPr/>
    </dgm:pt>
    <dgm:pt modelId="{8E322343-9431-40D1-A3F4-3DA8675E8A06}" type="pres">
      <dgm:prSet presAssocID="{6CFAB1D5-5083-4C8C-B4A0-DDDD3537E123}" presName="conn2-1" presStyleLbl="parChTrans1D3" presStyleIdx="2" presStyleCnt="6"/>
      <dgm:spPr/>
      <dgm:t>
        <a:bodyPr/>
        <a:lstStyle/>
        <a:p>
          <a:endParaRPr lang="fr-FR"/>
        </a:p>
      </dgm:t>
    </dgm:pt>
    <dgm:pt modelId="{87AB6E09-C770-409F-953D-94CE645C8F59}" type="pres">
      <dgm:prSet presAssocID="{6CFAB1D5-5083-4C8C-B4A0-DDDD3537E123}" presName="connTx" presStyleLbl="parChTrans1D3" presStyleIdx="2" presStyleCnt="6"/>
      <dgm:spPr/>
      <dgm:t>
        <a:bodyPr/>
        <a:lstStyle/>
        <a:p>
          <a:endParaRPr lang="fr-FR"/>
        </a:p>
      </dgm:t>
    </dgm:pt>
    <dgm:pt modelId="{E3C9AE86-5C95-46C7-83E0-DC19D93B4FB0}" type="pres">
      <dgm:prSet presAssocID="{CB6A5FAC-1969-412E-9B03-3D5B581EEE71}" presName="root2" presStyleCnt="0"/>
      <dgm:spPr/>
    </dgm:pt>
    <dgm:pt modelId="{51ACD601-1847-4B56-B7FC-0151FAC9F342}" type="pres">
      <dgm:prSet presAssocID="{CB6A5FAC-1969-412E-9B03-3D5B581EEE71}" presName="LevelTwoTextNode" presStyleLbl="node3" presStyleIdx="2" presStyleCnt="6">
        <dgm:presLayoutVars>
          <dgm:chPref val="3"/>
        </dgm:presLayoutVars>
      </dgm:prSet>
      <dgm:spPr/>
      <dgm:t>
        <a:bodyPr/>
        <a:lstStyle/>
        <a:p>
          <a:endParaRPr lang="fr-FR"/>
        </a:p>
      </dgm:t>
    </dgm:pt>
    <dgm:pt modelId="{9AE0E434-2E8E-483E-B669-8B798EEAFB03}" type="pres">
      <dgm:prSet presAssocID="{CB6A5FAC-1969-412E-9B03-3D5B581EEE71}" presName="level3hierChild" presStyleCnt="0"/>
      <dgm:spPr/>
    </dgm:pt>
    <dgm:pt modelId="{F3269E7F-6DE0-4961-AB1D-1E0F0ED01361}" type="pres">
      <dgm:prSet presAssocID="{3C051E7C-AF23-491C-8194-C2C11F6B7423}" presName="conn2-1" presStyleLbl="parChTrans1D4" presStyleIdx="0" presStyleCnt="11"/>
      <dgm:spPr/>
      <dgm:t>
        <a:bodyPr/>
        <a:lstStyle/>
        <a:p>
          <a:endParaRPr lang="fr-FR"/>
        </a:p>
      </dgm:t>
    </dgm:pt>
    <dgm:pt modelId="{58D49E9C-171F-497C-8EBA-94AC2CF1BF98}" type="pres">
      <dgm:prSet presAssocID="{3C051E7C-AF23-491C-8194-C2C11F6B7423}" presName="connTx" presStyleLbl="parChTrans1D4" presStyleIdx="0" presStyleCnt="11"/>
      <dgm:spPr/>
      <dgm:t>
        <a:bodyPr/>
        <a:lstStyle/>
        <a:p>
          <a:endParaRPr lang="fr-FR"/>
        </a:p>
      </dgm:t>
    </dgm:pt>
    <dgm:pt modelId="{80C06A7E-871C-44EF-8ADE-AC84853FA0D3}" type="pres">
      <dgm:prSet presAssocID="{648635D5-75E0-4CDC-BC2B-254ECA15F393}" presName="root2" presStyleCnt="0"/>
      <dgm:spPr/>
    </dgm:pt>
    <dgm:pt modelId="{000D8503-75EF-4504-A02F-4A67C9D1A171}" type="pres">
      <dgm:prSet presAssocID="{648635D5-75E0-4CDC-BC2B-254ECA15F393}" presName="LevelTwoTextNode" presStyleLbl="node4" presStyleIdx="0" presStyleCnt="11">
        <dgm:presLayoutVars>
          <dgm:chPref val="3"/>
        </dgm:presLayoutVars>
      </dgm:prSet>
      <dgm:spPr/>
      <dgm:t>
        <a:bodyPr/>
        <a:lstStyle/>
        <a:p>
          <a:endParaRPr lang="fr-FR"/>
        </a:p>
      </dgm:t>
    </dgm:pt>
    <dgm:pt modelId="{56F7F1B1-8E14-4AF7-B836-6EE9440E165A}" type="pres">
      <dgm:prSet presAssocID="{648635D5-75E0-4CDC-BC2B-254ECA15F393}" presName="level3hierChild" presStyleCnt="0"/>
      <dgm:spPr/>
    </dgm:pt>
    <dgm:pt modelId="{A9065997-D8DF-4FFB-BFC3-9DA2853E66EA}" type="pres">
      <dgm:prSet presAssocID="{FBD37B6B-B9A6-4439-BDD7-E3BBDE40C0A2}" presName="conn2-1" presStyleLbl="parChTrans1D4" presStyleIdx="1" presStyleCnt="11"/>
      <dgm:spPr/>
      <dgm:t>
        <a:bodyPr/>
        <a:lstStyle/>
        <a:p>
          <a:endParaRPr lang="fr-FR"/>
        </a:p>
      </dgm:t>
    </dgm:pt>
    <dgm:pt modelId="{0BA3D6F2-C9F2-4E65-B184-38FBEDFCDE3D}" type="pres">
      <dgm:prSet presAssocID="{FBD37B6B-B9A6-4439-BDD7-E3BBDE40C0A2}" presName="connTx" presStyleLbl="parChTrans1D4" presStyleIdx="1" presStyleCnt="11"/>
      <dgm:spPr/>
      <dgm:t>
        <a:bodyPr/>
        <a:lstStyle/>
        <a:p>
          <a:endParaRPr lang="fr-FR"/>
        </a:p>
      </dgm:t>
    </dgm:pt>
    <dgm:pt modelId="{DA1DF038-E19C-4E3E-8408-5E6AD6E3EEB6}" type="pres">
      <dgm:prSet presAssocID="{9C59C705-7099-4D13-9E72-469D77676D32}" presName="root2" presStyleCnt="0"/>
      <dgm:spPr/>
    </dgm:pt>
    <dgm:pt modelId="{10253128-B67A-4294-9267-344079601B92}" type="pres">
      <dgm:prSet presAssocID="{9C59C705-7099-4D13-9E72-469D77676D32}" presName="LevelTwoTextNode" presStyleLbl="node4" presStyleIdx="1" presStyleCnt="11">
        <dgm:presLayoutVars>
          <dgm:chPref val="3"/>
        </dgm:presLayoutVars>
      </dgm:prSet>
      <dgm:spPr/>
      <dgm:t>
        <a:bodyPr/>
        <a:lstStyle/>
        <a:p>
          <a:endParaRPr lang="fr-FR"/>
        </a:p>
      </dgm:t>
    </dgm:pt>
    <dgm:pt modelId="{BFE81B05-4880-4227-AF5E-FAEED09193FA}" type="pres">
      <dgm:prSet presAssocID="{9C59C705-7099-4D13-9E72-469D77676D32}" presName="level3hierChild" presStyleCnt="0"/>
      <dgm:spPr/>
    </dgm:pt>
    <dgm:pt modelId="{0601D715-0C08-486E-B473-607BDB043AD3}" type="pres">
      <dgm:prSet presAssocID="{DB9FF4E1-A522-45FB-8A2D-B99917EF2FBD}" presName="conn2-1" presStyleLbl="parChTrans1D3" presStyleIdx="3" presStyleCnt="6"/>
      <dgm:spPr/>
      <dgm:t>
        <a:bodyPr/>
        <a:lstStyle/>
        <a:p>
          <a:endParaRPr lang="fr-FR"/>
        </a:p>
      </dgm:t>
    </dgm:pt>
    <dgm:pt modelId="{6E1EC4E6-0110-441A-9511-4C11F1D95F7D}" type="pres">
      <dgm:prSet presAssocID="{DB9FF4E1-A522-45FB-8A2D-B99917EF2FBD}" presName="connTx" presStyleLbl="parChTrans1D3" presStyleIdx="3" presStyleCnt="6"/>
      <dgm:spPr/>
      <dgm:t>
        <a:bodyPr/>
        <a:lstStyle/>
        <a:p>
          <a:endParaRPr lang="fr-FR"/>
        </a:p>
      </dgm:t>
    </dgm:pt>
    <dgm:pt modelId="{B000AF79-E21C-48A8-9A9D-F8D9BB11F6F6}" type="pres">
      <dgm:prSet presAssocID="{24FBBD9B-F07D-494C-BBA9-F4D54AD4FFF7}" presName="root2" presStyleCnt="0"/>
      <dgm:spPr/>
    </dgm:pt>
    <dgm:pt modelId="{F410C568-25BD-4B80-8B34-79113CB39683}" type="pres">
      <dgm:prSet presAssocID="{24FBBD9B-F07D-494C-BBA9-F4D54AD4FFF7}" presName="LevelTwoTextNode" presStyleLbl="node3" presStyleIdx="3" presStyleCnt="6">
        <dgm:presLayoutVars>
          <dgm:chPref val="3"/>
        </dgm:presLayoutVars>
      </dgm:prSet>
      <dgm:spPr/>
      <dgm:t>
        <a:bodyPr/>
        <a:lstStyle/>
        <a:p>
          <a:endParaRPr lang="fr-FR"/>
        </a:p>
      </dgm:t>
    </dgm:pt>
    <dgm:pt modelId="{AFE3F625-9A98-486A-9138-9AA8A0061CF2}" type="pres">
      <dgm:prSet presAssocID="{24FBBD9B-F07D-494C-BBA9-F4D54AD4FFF7}" presName="level3hierChild" presStyleCnt="0"/>
      <dgm:spPr/>
    </dgm:pt>
    <dgm:pt modelId="{E128436F-3F70-4A6E-BB00-6E1149DA53F4}" type="pres">
      <dgm:prSet presAssocID="{ED8D7595-1007-4D77-887D-7A60B184403A}" presName="conn2-1" presStyleLbl="parChTrans1D4" presStyleIdx="2" presStyleCnt="11"/>
      <dgm:spPr/>
      <dgm:t>
        <a:bodyPr/>
        <a:lstStyle/>
        <a:p>
          <a:endParaRPr lang="fr-FR"/>
        </a:p>
      </dgm:t>
    </dgm:pt>
    <dgm:pt modelId="{41B38938-91D2-405C-A053-35C4CF8F5DA6}" type="pres">
      <dgm:prSet presAssocID="{ED8D7595-1007-4D77-887D-7A60B184403A}" presName="connTx" presStyleLbl="parChTrans1D4" presStyleIdx="2" presStyleCnt="11"/>
      <dgm:spPr/>
      <dgm:t>
        <a:bodyPr/>
        <a:lstStyle/>
        <a:p>
          <a:endParaRPr lang="fr-FR"/>
        </a:p>
      </dgm:t>
    </dgm:pt>
    <dgm:pt modelId="{CA441C10-32F5-4489-BBE9-B892784B053C}" type="pres">
      <dgm:prSet presAssocID="{9B2513E4-2CF0-4456-9750-96C79EF03F5C}" presName="root2" presStyleCnt="0"/>
      <dgm:spPr/>
    </dgm:pt>
    <dgm:pt modelId="{9965EEF6-4821-47AC-9DE8-BAB885573781}" type="pres">
      <dgm:prSet presAssocID="{9B2513E4-2CF0-4456-9750-96C79EF03F5C}" presName="LevelTwoTextNode" presStyleLbl="node4" presStyleIdx="2" presStyleCnt="11">
        <dgm:presLayoutVars>
          <dgm:chPref val="3"/>
        </dgm:presLayoutVars>
      </dgm:prSet>
      <dgm:spPr/>
      <dgm:t>
        <a:bodyPr/>
        <a:lstStyle/>
        <a:p>
          <a:endParaRPr lang="fr-FR"/>
        </a:p>
      </dgm:t>
    </dgm:pt>
    <dgm:pt modelId="{71584027-6C01-468D-982B-0C1BA7AF3B20}" type="pres">
      <dgm:prSet presAssocID="{9B2513E4-2CF0-4456-9750-96C79EF03F5C}" presName="level3hierChild" presStyleCnt="0"/>
      <dgm:spPr/>
    </dgm:pt>
    <dgm:pt modelId="{A3B8DD5E-6C62-4938-94B6-75B4BED99CA6}" type="pres">
      <dgm:prSet presAssocID="{2EA0AC37-08F0-4B62-BCAE-5B214D36161B}" presName="conn2-1" presStyleLbl="parChTrans1D4" presStyleIdx="3" presStyleCnt="11"/>
      <dgm:spPr/>
      <dgm:t>
        <a:bodyPr/>
        <a:lstStyle/>
        <a:p>
          <a:endParaRPr lang="fr-FR"/>
        </a:p>
      </dgm:t>
    </dgm:pt>
    <dgm:pt modelId="{E58DE24C-4522-4E72-A4F2-90524F7CECC8}" type="pres">
      <dgm:prSet presAssocID="{2EA0AC37-08F0-4B62-BCAE-5B214D36161B}" presName="connTx" presStyleLbl="parChTrans1D4" presStyleIdx="3" presStyleCnt="11"/>
      <dgm:spPr/>
      <dgm:t>
        <a:bodyPr/>
        <a:lstStyle/>
        <a:p>
          <a:endParaRPr lang="fr-FR"/>
        </a:p>
      </dgm:t>
    </dgm:pt>
    <dgm:pt modelId="{7F3B0ED3-8C19-4C91-8013-154B238E0EBE}" type="pres">
      <dgm:prSet presAssocID="{4A2D127D-25D1-4EDC-9F9F-3FF910827B2F}" presName="root2" presStyleCnt="0"/>
      <dgm:spPr/>
    </dgm:pt>
    <dgm:pt modelId="{0556160E-1C1C-4005-8424-D0C0345A3B79}" type="pres">
      <dgm:prSet presAssocID="{4A2D127D-25D1-4EDC-9F9F-3FF910827B2F}" presName="LevelTwoTextNode" presStyleLbl="node4" presStyleIdx="3" presStyleCnt="11">
        <dgm:presLayoutVars>
          <dgm:chPref val="3"/>
        </dgm:presLayoutVars>
      </dgm:prSet>
      <dgm:spPr/>
      <dgm:t>
        <a:bodyPr/>
        <a:lstStyle/>
        <a:p>
          <a:endParaRPr lang="fr-FR"/>
        </a:p>
      </dgm:t>
    </dgm:pt>
    <dgm:pt modelId="{61F46618-C835-4A47-8BD2-9A5D9BBCFD48}" type="pres">
      <dgm:prSet presAssocID="{4A2D127D-25D1-4EDC-9F9F-3FF910827B2F}" presName="level3hierChild" presStyleCnt="0"/>
      <dgm:spPr/>
    </dgm:pt>
    <dgm:pt modelId="{8B4C5E14-F8EC-454C-9DA1-59F320EB416F}" type="pres">
      <dgm:prSet presAssocID="{1188F7A0-25CB-4FA1-9EDC-BA28B0C152AE}" presName="conn2-1" presStyleLbl="parChTrans1D4" presStyleIdx="4" presStyleCnt="11"/>
      <dgm:spPr/>
      <dgm:t>
        <a:bodyPr/>
        <a:lstStyle/>
        <a:p>
          <a:endParaRPr lang="fr-FR"/>
        </a:p>
      </dgm:t>
    </dgm:pt>
    <dgm:pt modelId="{EA7EE9AA-0C13-42BE-9DED-71536F70046C}" type="pres">
      <dgm:prSet presAssocID="{1188F7A0-25CB-4FA1-9EDC-BA28B0C152AE}" presName="connTx" presStyleLbl="parChTrans1D4" presStyleIdx="4" presStyleCnt="11"/>
      <dgm:spPr/>
      <dgm:t>
        <a:bodyPr/>
        <a:lstStyle/>
        <a:p>
          <a:endParaRPr lang="fr-FR"/>
        </a:p>
      </dgm:t>
    </dgm:pt>
    <dgm:pt modelId="{CBF652DB-A3E4-48C3-8C2D-B923119A1A0E}" type="pres">
      <dgm:prSet presAssocID="{DD2B26AE-1630-44D3-BD3A-377AF417D8DE}" presName="root2" presStyleCnt="0"/>
      <dgm:spPr/>
    </dgm:pt>
    <dgm:pt modelId="{B0E0E216-F9E7-44DF-9C1F-F2EB8B396332}" type="pres">
      <dgm:prSet presAssocID="{DD2B26AE-1630-44D3-BD3A-377AF417D8DE}" presName="LevelTwoTextNode" presStyleLbl="node4" presStyleIdx="4" presStyleCnt="11">
        <dgm:presLayoutVars>
          <dgm:chPref val="3"/>
        </dgm:presLayoutVars>
      </dgm:prSet>
      <dgm:spPr/>
      <dgm:t>
        <a:bodyPr/>
        <a:lstStyle/>
        <a:p>
          <a:endParaRPr lang="fr-FR"/>
        </a:p>
      </dgm:t>
    </dgm:pt>
    <dgm:pt modelId="{20591CB9-C209-4E89-96D9-52060FBE7EDD}" type="pres">
      <dgm:prSet presAssocID="{DD2B26AE-1630-44D3-BD3A-377AF417D8DE}" presName="level3hierChild" presStyleCnt="0"/>
      <dgm:spPr/>
    </dgm:pt>
    <dgm:pt modelId="{2C2A49E7-5F52-4412-A5DF-0CAFBE10556B}" type="pres">
      <dgm:prSet presAssocID="{7BFBFA6E-5026-4923-B58E-B932BBC92720}" presName="conn2-1" presStyleLbl="parChTrans1D4" presStyleIdx="5" presStyleCnt="11"/>
      <dgm:spPr/>
      <dgm:t>
        <a:bodyPr/>
        <a:lstStyle/>
        <a:p>
          <a:endParaRPr lang="fr-FR"/>
        </a:p>
      </dgm:t>
    </dgm:pt>
    <dgm:pt modelId="{8385CE71-9994-457A-99E2-F9331FA0734E}" type="pres">
      <dgm:prSet presAssocID="{7BFBFA6E-5026-4923-B58E-B932BBC92720}" presName="connTx" presStyleLbl="parChTrans1D4" presStyleIdx="5" presStyleCnt="11"/>
      <dgm:spPr/>
      <dgm:t>
        <a:bodyPr/>
        <a:lstStyle/>
        <a:p>
          <a:endParaRPr lang="fr-FR"/>
        </a:p>
      </dgm:t>
    </dgm:pt>
    <dgm:pt modelId="{D689F5FA-32AA-4D96-AEA6-7DD4AB2E8462}" type="pres">
      <dgm:prSet presAssocID="{67792ECB-8368-4896-BF33-D6969CEAC12A}" presName="root2" presStyleCnt="0"/>
      <dgm:spPr/>
    </dgm:pt>
    <dgm:pt modelId="{9F51E139-EB11-4388-9C24-EA5EC5AA3693}" type="pres">
      <dgm:prSet presAssocID="{67792ECB-8368-4896-BF33-D6969CEAC12A}" presName="LevelTwoTextNode" presStyleLbl="node4" presStyleIdx="5" presStyleCnt="11">
        <dgm:presLayoutVars>
          <dgm:chPref val="3"/>
        </dgm:presLayoutVars>
      </dgm:prSet>
      <dgm:spPr/>
      <dgm:t>
        <a:bodyPr/>
        <a:lstStyle/>
        <a:p>
          <a:endParaRPr lang="fr-FR"/>
        </a:p>
      </dgm:t>
    </dgm:pt>
    <dgm:pt modelId="{14F28FA0-2E80-4028-93BA-FC0153696E41}" type="pres">
      <dgm:prSet presAssocID="{67792ECB-8368-4896-BF33-D6969CEAC12A}" presName="level3hierChild" presStyleCnt="0"/>
      <dgm:spPr/>
    </dgm:pt>
    <dgm:pt modelId="{705E8F73-8D96-41DD-9E2D-CCBAFAA22E6F}" type="pres">
      <dgm:prSet presAssocID="{82B5BE8F-ED5A-4782-B420-080F0C174A86}" presName="conn2-1" presStyleLbl="parChTrans1D4" presStyleIdx="6" presStyleCnt="11"/>
      <dgm:spPr/>
      <dgm:t>
        <a:bodyPr/>
        <a:lstStyle/>
        <a:p>
          <a:endParaRPr lang="fr-FR"/>
        </a:p>
      </dgm:t>
    </dgm:pt>
    <dgm:pt modelId="{2521B754-0C3A-46EC-92F7-7DBE4138EE5A}" type="pres">
      <dgm:prSet presAssocID="{82B5BE8F-ED5A-4782-B420-080F0C174A86}" presName="connTx" presStyleLbl="parChTrans1D4" presStyleIdx="6" presStyleCnt="11"/>
      <dgm:spPr/>
      <dgm:t>
        <a:bodyPr/>
        <a:lstStyle/>
        <a:p>
          <a:endParaRPr lang="fr-FR"/>
        </a:p>
      </dgm:t>
    </dgm:pt>
    <dgm:pt modelId="{92EE4BFC-2CEE-4A63-8B20-3D4D2072E91C}" type="pres">
      <dgm:prSet presAssocID="{E8AAD854-FF66-490F-BE8C-68B7B1F66291}" presName="root2" presStyleCnt="0"/>
      <dgm:spPr/>
    </dgm:pt>
    <dgm:pt modelId="{E7F05AFB-3C43-4834-ADA1-AE140403A99D}" type="pres">
      <dgm:prSet presAssocID="{E8AAD854-FF66-490F-BE8C-68B7B1F66291}" presName="LevelTwoTextNode" presStyleLbl="node4" presStyleIdx="6" presStyleCnt="11">
        <dgm:presLayoutVars>
          <dgm:chPref val="3"/>
        </dgm:presLayoutVars>
      </dgm:prSet>
      <dgm:spPr/>
      <dgm:t>
        <a:bodyPr/>
        <a:lstStyle/>
        <a:p>
          <a:endParaRPr lang="fr-FR"/>
        </a:p>
      </dgm:t>
    </dgm:pt>
    <dgm:pt modelId="{4835AABF-E45E-4B5A-88E9-DCBB33F9BAD2}" type="pres">
      <dgm:prSet presAssocID="{E8AAD854-FF66-490F-BE8C-68B7B1F66291}" presName="level3hierChild" presStyleCnt="0"/>
      <dgm:spPr/>
    </dgm:pt>
    <dgm:pt modelId="{DC09C78A-0210-465D-B51D-60E12601FFE8}" type="pres">
      <dgm:prSet presAssocID="{26CB445D-A7EE-464F-B95B-B9F455A3C4DD}" presName="conn2-1" presStyleLbl="parChTrans1D4" presStyleIdx="7" presStyleCnt="11"/>
      <dgm:spPr/>
      <dgm:t>
        <a:bodyPr/>
        <a:lstStyle/>
        <a:p>
          <a:endParaRPr lang="fr-FR"/>
        </a:p>
      </dgm:t>
    </dgm:pt>
    <dgm:pt modelId="{6D2853FE-7CF9-411B-960A-7C4033B44D50}" type="pres">
      <dgm:prSet presAssocID="{26CB445D-A7EE-464F-B95B-B9F455A3C4DD}" presName="connTx" presStyleLbl="parChTrans1D4" presStyleIdx="7" presStyleCnt="11"/>
      <dgm:spPr/>
      <dgm:t>
        <a:bodyPr/>
        <a:lstStyle/>
        <a:p>
          <a:endParaRPr lang="fr-FR"/>
        </a:p>
      </dgm:t>
    </dgm:pt>
    <dgm:pt modelId="{8DE7E51A-EEE2-46C0-A460-8032B81EF617}" type="pres">
      <dgm:prSet presAssocID="{38EDA4D1-A302-4723-B005-C855A7D4A4D7}" presName="root2" presStyleCnt="0"/>
      <dgm:spPr/>
    </dgm:pt>
    <dgm:pt modelId="{E86D5881-792D-4323-88FA-A6FF6EF76D47}" type="pres">
      <dgm:prSet presAssocID="{38EDA4D1-A302-4723-B005-C855A7D4A4D7}" presName="LevelTwoTextNode" presStyleLbl="node4" presStyleIdx="7" presStyleCnt="11">
        <dgm:presLayoutVars>
          <dgm:chPref val="3"/>
        </dgm:presLayoutVars>
      </dgm:prSet>
      <dgm:spPr/>
      <dgm:t>
        <a:bodyPr/>
        <a:lstStyle/>
        <a:p>
          <a:endParaRPr lang="fr-FR"/>
        </a:p>
      </dgm:t>
    </dgm:pt>
    <dgm:pt modelId="{5E0925BF-421D-4234-B5B9-89B82F3B54A0}" type="pres">
      <dgm:prSet presAssocID="{38EDA4D1-A302-4723-B005-C855A7D4A4D7}" presName="level3hierChild" presStyleCnt="0"/>
      <dgm:spPr/>
    </dgm:pt>
    <dgm:pt modelId="{3D7DA44E-13EF-4CFE-8C71-8748CED55064}" type="pres">
      <dgm:prSet presAssocID="{F5A5219B-A12E-4E71-AF26-2E06E81DF05A}" presName="conn2-1" presStyleLbl="parChTrans1D2" presStyleIdx="2" presStyleCnt="3"/>
      <dgm:spPr/>
      <dgm:t>
        <a:bodyPr/>
        <a:lstStyle/>
        <a:p>
          <a:endParaRPr lang="fr-FR"/>
        </a:p>
      </dgm:t>
    </dgm:pt>
    <dgm:pt modelId="{CC882B80-352E-4B6F-A560-1D8694B57A9B}" type="pres">
      <dgm:prSet presAssocID="{F5A5219B-A12E-4E71-AF26-2E06E81DF05A}" presName="connTx" presStyleLbl="parChTrans1D2" presStyleIdx="2" presStyleCnt="3"/>
      <dgm:spPr/>
      <dgm:t>
        <a:bodyPr/>
        <a:lstStyle/>
        <a:p>
          <a:endParaRPr lang="fr-FR"/>
        </a:p>
      </dgm:t>
    </dgm:pt>
    <dgm:pt modelId="{4B058066-1838-4403-B1CD-70B92D02B8E8}" type="pres">
      <dgm:prSet presAssocID="{6D86A4C3-6550-4718-8D04-E3AAD6E32E0D}" presName="root2" presStyleCnt="0"/>
      <dgm:spPr/>
    </dgm:pt>
    <dgm:pt modelId="{8363CE8E-FDBE-49A8-89FB-45CC08CDB6BB}" type="pres">
      <dgm:prSet presAssocID="{6D86A4C3-6550-4718-8D04-E3AAD6E32E0D}" presName="LevelTwoTextNode" presStyleLbl="node2" presStyleIdx="2" presStyleCnt="3">
        <dgm:presLayoutVars>
          <dgm:chPref val="3"/>
        </dgm:presLayoutVars>
      </dgm:prSet>
      <dgm:spPr/>
      <dgm:t>
        <a:bodyPr/>
        <a:lstStyle/>
        <a:p>
          <a:endParaRPr lang="fr-FR"/>
        </a:p>
      </dgm:t>
    </dgm:pt>
    <dgm:pt modelId="{1E9F9D6A-7826-4DA7-9053-29ECCF41BEED}" type="pres">
      <dgm:prSet presAssocID="{6D86A4C3-6550-4718-8D04-E3AAD6E32E0D}" presName="level3hierChild" presStyleCnt="0"/>
      <dgm:spPr/>
    </dgm:pt>
    <dgm:pt modelId="{64FD1713-2479-4DA8-AE85-24C73DA6261C}" type="pres">
      <dgm:prSet presAssocID="{148A1316-19D9-4710-80E2-84D30883E222}" presName="conn2-1" presStyleLbl="parChTrans1D3" presStyleIdx="4" presStyleCnt="6"/>
      <dgm:spPr/>
      <dgm:t>
        <a:bodyPr/>
        <a:lstStyle/>
        <a:p>
          <a:endParaRPr lang="fr-FR"/>
        </a:p>
      </dgm:t>
    </dgm:pt>
    <dgm:pt modelId="{D2C4AE51-3B80-467E-B435-3250FFA4A2F0}" type="pres">
      <dgm:prSet presAssocID="{148A1316-19D9-4710-80E2-84D30883E222}" presName="connTx" presStyleLbl="parChTrans1D3" presStyleIdx="4" presStyleCnt="6"/>
      <dgm:spPr/>
      <dgm:t>
        <a:bodyPr/>
        <a:lstStyle/>
        <a:p>
          <a:endParaRPr lang="fr-FR"/>
        </a:p>
      </dgm:t>
    </dgm:pt>
    <dgm:pt modelId="{6F11E25A-00FE-41A6-9693-8A9749FF7A84}" type="pres">
      <dgm:prSet presAssocID="{FB172390-B49D-4A3F-BEF5-D1DE39AE8A26}" presName="root2" presStyleCnt="0"/>
      <dgm:spPr/>
    </dgm:pt>
    <dgm:pt modelId="{DE9F341E-DC09-4338-A1A9-E6963063FCB5}" type="pres">
      <dgm:prSet presAssocID="{FB172390-B49D-4A3F-BEF5-D1DE39AE8A26}" presName="LevelTwoTextNode" presStyleLbl="node3" presStyleIdx="4" presStyleCnt="6">
        <dgm:presLayoutVars>
          <dgm:chPref val="3"/>
        </dgm:presLayoutVars>
      </dgm:prSet>
      <dgm:spPr/>
      <dgm:t>
        <a:bodyPr/>
        <a:lstStyle/>
        <a:p>
          <a:endParaRPr lang="fr-FR"/>
        </a:p>
      </dgm:t>
    </dgm:pt>
    <dgm:pt modelId="{556DF866-3B83-4D02-834E-7EB1E32C4F90}" type="pres">
      <dgm:prSet presAssocID="{FB172390-B49D-4A3F-BEF5-D1DE39AE8A26}" presName="level3hierChild" presStyleCnt="0"/>
      <dgm:spPr/>
    </dgm:pt>
    <dgm:pt modelId="{CEB8490D-60A2-4CC0-9A9A-1A09765997B1}" type="pres">
      <dgm:prSet presAssocID="{44072D6F-1930-4BEF-B9F7-E3BBC8BD8A23}" presName="conn2-1" presStyleLbl="parChTrans1D3" presStyleIdx="5" presStyleCnt="6"/>
      <dgm:spPr/>
      <dgm:t>
        <a:bodyPr/>
        <a:lstStyle/>
        <a:p>
          <a:endParaRPr lang="fr-FR"/>
        </a:p>
      </dgm:t>
    </dgm:pt>
    <dgm:pt modelId="{76F25EB8-8698-4C8E-8E01-6ECBF1C6ADAA}" type="pres">
      <dgm:prSet presAssocID="{44072D6F-1930-4BEF-B9F7-E3BBC8BD8A23}" presName="connTx" presStyleLbl="parChTrans1D3" presStyleIdx="5" presStyleCnt="6"/>
      <dgm:spPr/>
      <dgm:t>
        <a:bodyPr/>
        <a:lstStyle/>
        <a:p>
          <a:endParaRPr lang="fr-FR"/>
        </a:p>
      </dgm:t>
    </dgm:pt>
    <dgm:pt modelId="{FE3A3960-6964-4074-97AE-CB4CB5F0EBAF}" type="pres">
      <dgm:prSet presAssocID="{BEFD6CE9-5231-419A-BF9B-5E9C0444D942}" presName="root2" presStyleCnt="0"/>
      <dgm:spPr/>
    </dgm:pt>
    <dgm:pt modelId="{D34B0845-F59C-486D-8B92-91274D5D5DF6}" type="pres">
      <dgm:prSet presAssocID="{BEFD6CE9-5231-419A-BF9B-5E9C0444D942}" presName="LevelTwoTextNode" presStyleLbl="node3" presStyleIdx="5" presStyleCnt="6">
        <dgm:presLayoutVars>
          <dgm:chPref val="3"/>
        </dgm:presLayoutVars>
      </dgm:prSet>
      <dgm:spPr/>
      <dgm:t>
        <a:bodyPr/>
        <a:lstStyle/>
        <a:p>
          <a:endParaRPr lang="fr-FR"/>
        </a:p>
      </dgm:t>
    </dgm:pt>
    <dgm:pt modelId="{04FA9500-C913-4D1B-96BC-88E2750906F8}" type="pres">
      <dgm:prSet presAssocID="{BEFD6CE9-5231-419A-BF9B-5E9C0444D942}" presName="level3hierChild" presStyleCnt="0"/>
      <dgm:spPr/>
    </dgm:pt>
    <dgm:pt modelId="{17F9C1DE-9907-4E69-AB22-860467ACD130}" type="pres">
      <dgm:prSet presAssocID="{16916854-23EC-4E39-8515-F8CC65D279AF}" presName="conn2-1" presStyleLbl="parChTrans1D4" presStyleIdx="8" presStyleCnt="11"/>
      <dgm:spPr/>
      <dgm:t>
        <a:bodyPr/>
        <a:lstStyle/>
        <a:p>
          <a:endParaRPr lang="fr-FR"/>
        </a:p>
      </dgm:t>
    </dgm:pt>
    <dgm:pt modelId="{9DF7B363-13C8-4612-9BA7-007889764BEC}" type="pres">
      <dgm:prSet presAssocID="{16916854-23EC-4E39-8515-F8CC65D279AF}" presName="connTx" presStyleLbl="parChTrans1D4" presStyleIdx="8" presStyleCnt="11"/>
      <dgm:spPr/>
      <dgm:t>
        <a:bodyPr/>
        <a:lstStyle/>
        <a:p>
          <a:endParaRPr lang="fr-FR"/>
        </a:p>
      </dgm:t>
    </dgm:pt>
    <dgm:pt modelId="{126B6737-7972-4E48-8298-ABD5F07528FF}" type="pres">
      <dgm:prSet presAssocID="{AFE22DDC-DCF8-432E-B150-FC09FC66F602}" presName="root2" presStyleCnt="0"/>
      <dgm:spPr/>
    </dgm:pt>
    <dgm:pt modelId="{766270B0-9781-4A55-8A66-D63C76101CF8}" type="pres">
      <dgm:prSet presAssocID="{AFE22DDC-DCF8-432E-B150-FC09FC66F602}" presName="LevelTwoTextNode" presStyleLbl="node4" presStyleIdx="8" presStyleCnt="11">
        <dgm:presLayoutVars>
          <dgm:chPref val="3"/>
        </dgm:presLayoutVars>
      </dgm:prSet>
      <dgm:spPr/>
      <dgm:t>
        <a:bodyPr/>
        <a:lstStyle/>
        <a:p>
          <a:endParaRPr lang="fr-FR"/>
        </a:p>
      </dgm:t>
    </dgm:pt>
    <dgm:pt modelId="{0452490C-C2E9-4952-A582-0A545269AA00}" type="pres">
      <dgm:prSet presAssocID="{AFE22DDC-DCF8-432E-B150-FC09FC66F602}" presName="level3hierChild" presStyleCnt="0"/>
      <dgm:spPr/>
    </dgm:pt>
    <dgm:pt modelId="{C0353703-6321-4423-AE1C-4F2621D0BF12}" type="pres">
      <dgm:prSet presAssocID="{58BBD08C-F6E1-49C3-B845-63B37B4E9DB5}" presName="conn2-1" presStyleLbl="parChTrans1D4" presStyleIdx="9" presStyleCnt="11"/>
      <dgm:spPr/>
      <dgm:t>
        <a:bodyPr/>
        <a:lstStyle/>
        <a:p>
          <a:endParaRPr lang="fr-FR"/>
        </a:p>
      </dgm:t>
    </dgm:pt>
    <dgm:pt modelId="{37B7DF07-3C31-44AA-A5B7-7DD0E99E52C5}" type="pres">
      <dgm:prSet presAssocID="{58BBD08C-F6E1-49C3-B845-63B37B4E9DB5}" presName="connTx" presStyleLbl="parChTrans1D4" presStyleIdx="9" presStyleCnt="11"/>
      <dgm:spPr/>
      <dgm:t>
        <a:bodyPr/>
        <a:lstStyle/>
        <a:p>
          <a:endParaRPr lang="fr-FR"/>
        </a:p>
      </dgm:t>
    </dgm:pt>
    <dgm:pt modelId="{CA961AD9-EFAB-40A1-A53B-65265C13690D}" type="pres">
      <dgm:prSet presAssocID="{40BC3545-7FD8-44A7-98EC-F6D1990823D9}" presName="root2" presStyleCnt="0"/>
      <dgm:spPr/>
    </dgm:pt>
    <dgm:pt modelId="{FCEE2FAB-0391-484F-8A0E-D3304FAD960F}" type="pres">
      <dgm:prSet presAssocID="{40BC3545-7FD8-44A7-98EC-F6D1990823D9}" presName="LevelTwoTextNode" presStyleLbl="node4" presStyleIdx="9" presStyleCnt="11">
        <dgm:presLayoutVars>
          <dgm:chPref val="3"/>
        </dgm:presLayoutVars>
      </dgm:prSet>
      <dgm:spPr/>
      <dgm:t>
        <a:bodyPr/>
        <a:lstStyle/>
        <a:p>
          <a:endParaRPr lang="fr-FR"/>
        </a:p>
      </dgm:t>
    </dgm:pt>
    <dgm:pt modelId="{9FF2D859-0806-4F5A-AB9B-B948D1E2FAC4}" type="pres">
      <dgm:prSet presAssocID="{40BC3545-7FD8-44A7-98EC-F6D1990823D9}" presName="level3hierChild" presStyleCnt="0"/>
      <dgm:spPr/>
    </dgm:pt>
    <dgm:pt modelId="{AAA18D3B-579D-45CC-AC06-DACD0BB2B8DD}" type="pres">
      <dgm:prSet presAssocID="{076FB000-F263-4C80-9E33-8258ED132BFA}" presName="conn2-1" presStyleLbl="parChTrans1D4" presStyleIdx="10" presStyleCnt="11"/>
      <dgm:spPr/>
      <dgm:t>
        <a:bodyPr/>
        <a:lstStyle/>
        <a:p>
          <a:endParaRPr lang="fr-FR"/>
        </a:p>
      </dgm:t>
    </dgm:pt>
    <dgm:pt modelId="{DC2D7F0E-A741-40B4-8C04-127D45659F25}" type="pres">
      <dgm:prSet presAssocID="{076FB000-F263-4C80-9E33-8258ED132BFA}" presName="connTx" presStyleLbl="parChTrans1D4" presStyleIdx="10" presStyleCnt="11"/>
      <dgm:spPr/>
      <dgm:t>
        <a:bodyPr/>
        <a:lstStyle/>
        <a:p>
          <a:endParaRPr lang="fr-FR"/>
        </a:p>
      </dgm:t>
    </dgm:pt>
    <dgm:pt modelId="{A5C824A7-02F6-461D-A01B-21CA604575B3}" type="pres">
      <dgm:prSet presAssocID="{3EA3BCEB-EE04-48B3-B934-2BCC5F333B5D}" presName="root2" presStyleCnt="0"/>
      <dgm:spPr/>
    </dgm:pt>
    <dgm:pt modelId="{FE9E4D41-BA05-4B20-97B3-20D8ED94D71C}" type="pres">
      <dgm:prSet presAssocID="{3EA3BCEB-EE04-48B3-B934-2BCC5F333B5D}" presName="LevelTwoTextNode" presStyleLbl="node4" presStyleIdx="10" presStyleCnt="11">
        <dgm:presLayoutVars>
          <dgm:chPref val="3"/>
        </dgm:presLayoutVars>
      </dgm:prSet>
      <dgm:spPr/>
      <dgm:t>
        <a:bodyPr/>
        <a:lstStyle/>
        <a:p>
          <a:endParaRPr lang="fr-FR"/>
        </a:p>
      </dgm:t>
    </dgm:pt>
    <dgm:pt modelId="{E5A4ECA9-4E97-4039-83CE-7C5A1EBCCBE7}" type="pres">
      <dgm:prSet presAssocID="{3EA3BCEB-EE04-48B3-B934-2BCC5F333B5D}" presName="level3hierChild" presStyleCnt="0"/>
      <dgm:spPr/>
    </dgm:pt>
  </dgm:ptLst>
  <dgm:cxnLst>
    <dgm:cxn modelId="{872CAC25-04CB-441A-AD5E-CCC49E19366D}" type="presOf" srcId="{2EA0AC37-08F0-4B62-BCAE-5B214D36161B}" destId="{E58DE24C-4522-4E72-A4F2-90524F7CECC8}" srcOrd="1" destOrd="0" presId="urn:microsoft.com/office/officeart/2008/layout/HorizontalMultiLevelHierarchy"/>
    <dgm:cxn modelId="{145B9F5C-7A46-4120-9C26-5EF5F7CAB1D7}" type="presOf" srcId="{E8AAD854-FF66-490F-BE8C-68B7B1F66291}" destId="{E7F05AFB-3C43-4834-ADA1-AE140403A99D}" srcOrd="0" destOrd="0" presId="urn:microsoft.com/office/officeart/2008/layout/HorizontalMultiLevelHierarchy"/>
    <dgm:cxn modelId="{962ABCE4-71A0-47EE-B12A-58B21F08ACEC}" srcId="{6282A9A8-00B1-4FE1-8E4C-6B03E60BED0F}" destId="{8D4D35FE-6A92-4EAB-89AB-4026C31A2537}" srcOrd="0" destOrd="0" parTransId="{B20E136C-9344-44D5-BFD1-219D466B0F5B}" sibTransId="{902FCE6B-6BCF-4F81-AB0F-97746882BE96}"/>
    <dgm:cxn modelId="{19E18343-DA88-4879-8E45-245571489838}" type="presOf" srcId="{3EA3BCEB-EE04-48B3-B934-2BCC5F333B5D}" destId="{FE9E4D41-BA05-4B20-97B3-20D8ED94D71C}" srcOrd="0" destOrd="0" presId="urn:microsoft.com/office/officeart/2008/layout/HorizontalMultiLevelHierarchy"/>
    <dgm:cxn modelId="{8FF56D5B-3BDD-47D0-91D5-D79336378991}" type="presOf" srcId="{ED8D7595-1007-4D77-887D-7A60B184403A}" destId="{41B38938-91D2-405C-A053-35C4CF8F5DA6}" srcOrd="1" destOrd="0" presId="urn:microsoft.com/office/officeart/2008/layout/HorizontalMultiLevelHierarchy"/>
    <dgm:cxn modelId="{49E84BF5-A020-475A-9AA3-DF7DACB48201}" type="presOf" srcId="{58BBD08C-F6E1-49C3-B845-63B37B4E9DB5}" destId="{C0353703-6321-4423-AE1C-4F2621D0BF12}" srcOrd="0" destOrd="0" presId="urn:microsoft.com/office/officeart/2008/layout/HorizontalMultiLevelHierarchy"/>
    <dgm:cxn modelId="{3A0AB216-9A72-4971-9DDD-F6947DA333A3}" srcId="{BEFD6CE9-5231-419A-BF9B-5E9C0444D942}" destId="{AFE22DDC-DCF8-432E-B150-FC09FC66F602}" srcOrd="0" destOrd="0" parTransId="{16916854-23EC-4E39-8515-F8CC65D279AF}" sibTransId="{7BFD68A9-5311-4D7A-A482-90AE6E24F524}"/>
    <dgm:cxn modelId="{CA29761C-96EA-4CBF-89C0-3A1C55353E15}" type="presOf" srcId="{6CFAB1D5-5083-4C8C-B4A0-DDDD3537E123}" destId="{87AB6E09-C770-409F-953D-94CE645C8F59}" srcOrd="1" destOrd="0" presId="urn:microsoft.com/office/officeart/2008/layout/HorizontalMultiLevelHierarchy"/>
    <dgm:cxn modelId="{8208DD01-4989-4E91-96F7-D048DE2398FE}" type="presOf" srcId="{BEFD6CE9-5231-419A-BF9B-5E9C0444D942}" destId="{D34B0845-F59C-486D-8B92-91274D5D5DF6}" srcOrd="0" destOrd="0" presId="urn:microsoft.com/office/officeart/2008/layout/HorizontalMultiLevelHierarchy"/>
    <dgm:cxn modelId="{0B38D001-5417-4A03-9F78-4916C861AD61}" type="presOf" srcId="{1188F7A0-25CB-4FA1-9EDC-BA28B0C152AE}" destId="{EA7EE9AA-0C13-42BE-9DED-71536F70046C}" srcOrd="1" destOrd="0" presId="urn:microsoft.com/office/officeart/2008/layout/HorizontalMultiLevelHierarchy"/>
    <dgm:cxn modelId="{8F278C8C-0555-4129-9062-42F47F820C56}" srcId="{4A2D127D-25D1-4EDC-9F9F-3FF910827B2F}" destId="{67792ECB-8368-4896-BF33-D6969CEAC12A}" srcOrd="1" destOrd="0" parTransId="{7BFBFA6E-5026-4923-B58E-B932BBC92720}" sibTransId="{94E6BA72-F837-4281-BE4C-80DE10D41DF0}"/>
    <dgm:cxn modelId="{E6F9950A-9A1A-4772-B998-02BF93F5ED54}" type="presOf" srcId="{82B5BE8F-ED5A-4782-B420-080F0C174A86}" destId="{2521B754-0C3A-46EC-92F7-7DBE4138EE5A}" srcOrd="1" destOrd="0" presId="urn:microsoft.com/office/officeart/2008/layout/HorizontalMultiLevelHierarchy"/>
    <dgm:cxn modelId="{B70F3062-B9B7-4A83-9D79-9B9E70BE8580}" type="presOf" srcId="{CB6A5FAC-1969-412E-9B03-3D5B581EEE71}" destId="{51ACD601-1847-4B56-B7FC-0151FAC9F342}" srcOrd="0" destOrd="0" presId="urn:microsoft.com/office/officeart/2008/layout/HorizontalMultiLevelHierarchy"/>
    <dgm:cxn modelId="{8BE75877-DBEE-42B6-B4B8-B71181C2321D}" srcId="{84611B0B-6381-4551-89C8-0907C914B96C}" destId="{CB6A5FAC-1969-412E-9B03-3D5B581EEE71}" srcOrd="0" destOrd="0" parTransId="{6CFAB1D5-5083-4C8C-B4A0-DDDD3537E123}" sibTransId="{6D0CE1BB-5055-4073-BB34-495099B5FD3F}"/>
    <dgm:cxn modelId="{D0AEB50F-4888-458D-B1C1-3096A107808E}" type="presOf" srcId="{F5A5219B-A12E-4E71-AF26-2E06E81DF05A}" destId="{3D7DA44E-13EF-4CFE-8C71-8748CED55064}" srcOrd="0" destOrd="0" presId="urn:microsoft.com/office/officeart/2008/layout/HorizontalMultiLevelHierarchy"/>
    <dgm:cxn modelId="{962E5C2A-9C93-4A75-BE71-6E2917FA369D}" type="presOf" srcId="{24FBBD9B-F07D-494C-BBA9-F4D54AD4FFF7}" destId="{F410C568-25BD-4B80-8B34-79113CB39683}" srcOrd="0" destOrd="0" presId="urn:microsoft.com/office/officeart/2008/layout/HorizontalMultiLevelHierarchy"/>
    <dgm:cxn modelId="{857E2FE7-A689-43B4-AF33-EC871BE828C6}" srcId="{CB6A5FAC-1969-412E-9B03-3D5B581EEE71}" destId="{648635D5-75E0-4CDC-BC2B-254ECA15F393}" srcOrd="0" destOrd="0" parTransId="{3C051E7C-AF23-491C-8194-C2C11F6B7423}" sibTransId="{EF31A3B9-FAD1-44B2-ACD0-55D9D3AE4E9B}"/>
    <dgm:cxn modelId="{12B731D4-287D-495D-8B05-EE98F5A03652}" type="presOf" srcId="{82B5BE8F-ED5A-4782-B420-080F0C174A86}" destId="{705E8F73-8D96-41DD-9E2D-CCBAFAA22E6F}" srcOrd="0" destOrd="0" presId="urn:microsoft.com/office/officeart/2008/layout/HorizontalMultiLevelHierarchy"/>
    <dgm:cxn modelId="{2F12965D-02B9-4490-89A9-309C6237CE02}" type="presOf" srcId="{BC8CE75A-2CAA-41A3-8CB9-A74EF23D3111}" destId="{BCE50807-34C1-41B7-AC5D-056BD38C434B}" srcOrd="1" destOrd="0" presId="urn:microsoft.com/office/officeart/2008/layout/HorizontalMultiLevelHierarchy"/>
    <dgm:cxn modelId="{69558D57-2BD7-4992-AE8F-658CB96A7E25}" type="presOf" srcId="{4A2D127D-25D1-4EDC-9F9F-3FF910827B2F}" destId="{0556160E-1C1C-4005-8424-D0C0345A3B79}" srcOrd="0" destOrd="0" presId="urn:microsoft.com/office/officeart/2008/layout/HorizontalMultiLevelHierarchy"/>
    <dgm:cxn modelId="{E888CE38-48C7-4704-8BF4-93DF3ACAD68E}" type="presOf" srcId="{9C59C705-7099-4D13-9E72-469D77676D32}" destId="{10253128-B67A-4294-9267-344079601B92}" srcOrd="0" destOrd="0" presId="urn:microsoft.com/office/officeart/2008/layout/HorizontalMultiLevelHierarchy"/>
    <dgm:cxn modelId="{5139A661-88B1-4E17-A9ED-772FD7FE975E}" type="presOf" srcId="{B20E136C-9344-44D5-BFD1-219D466B0F5B}" destId="{50D44526-84E3-4DD2-8E8F-AFE4366A79F1}" srcOrd="0" destOrd="0" presId="urn:microsoft.com/office/officeart/2008/layout/HorizontalMultiLevelHierarchy"/>
    <dgm:cxn modelId="{61D948E1-96CC-4A9A-9197-1F864090023F}" type="presOf" srcId="{16916854-23EC-4E39-8515-F8CC65D279AF}" destId="{9DF7B363-13C8-4612-9BA7-007889764BEC}" srcOrd="1" destOrd="0" presId="urn:microsoft.com/office/officeart/2008/layout/HorizontalMultiLevelHierarchy"/>
    <dgm:cxn modelId="{3AC77095-D9C3-4555-85D0-A72794BFDF80}" type="presOf" srcId="{2EA0AC37-08F0-4B62-BCAE-5B214D36161B}" destId="{A3B8DD5E-6C62-4938-94B6-75B4BED99CA6}" srcOrd="0" destOrd="0" presId="urn:microsoft.com/office/officeart/2008/layout/HorizontalMultiLevelHierarchy"/>
    <dgm:cxn modelId="{A2BDAC0E-B3A5-4F42-BC1A-94ED2E606CE9}" srcId="{CB6A5FAC-1969-412E-9B03-3D5B581EEE71}" destId="{9C59C705-7099-4D13-9E72-469D77676D32}" srcOrd="1" destOrd="0" parTransId="{FBD37B6B-B9A6-4439-BDD7-E3BBDE40C0A2}" sibTransId="{D738451B-07D2-450A-9012-C3DAF6338416}"/>
    <dgm:cxn modelId="{AD87BADF-E5B0-4FB4-8666-916700416035}" type="presOf" srcId="{44072D6F-1930-4BEF-B9F7-E3BBC8BD8A23}" destId="{76F25EB8-8698-4C8E-8E01-6ECBF1C6ADAA}" srcOrd="1" destOrd="0" presId="urn:microsoft.com/office/officeart/2008/layout/HorizontalMultiLevelHierarchy"/>
    <dgm:cxn modelId="{0B17F8BA-0C82-49CF-990D-0AC8DC1780E3}" srcId="{4A2D127D-25D1-4EDC-9F9F-3FF910827B2F}" destId="{DD2B26AE-1630-44D3-BD3A-377AF417D8DE}" srcOrd="0" destOrd="0" parTransId="{1188F7A0-25CB-4FA1-9EDC-BA28B0C152AE}" sibTransId="{3C65B019-04AC-4602-8D88-6257BCB0E453}"/>
    <dgm:cxn modelId="{6ABBE966-AFBA-4F1B-828E-223449B04D22}" type="presOf" srcId="{7BFBFA6E-5026-4923-B58E-B932BBC92720}" destId="{2C2A49E7-5F52-4412-A5DF-0CAFBE10556B}" srcOrd="0" destOrd="0" presId="urn:microsoft.com/office/officeart/2008/layout/HorizontalMultiLevelHierarchy"/>
    <dgm:cxn modelId="{3FA243D4-291A-40F8-89B1-1CE38CF0ECD7}" type="presOf" srcId="{FBD37B6B-B9A6-4439-BDD7-E3BBDE40C0A2}" destId="{0BA3D6F2-C9F2-4E65-B184-38FBEDFCDE3D}" srcOrd="1" destOrd="0" presId="urn:microsoft.com/office/officeart/2008/layout/HorizontalMultiLevelHierarchy"/>
    <dgm:cxn modelId="{04A16EA0-F9E1-4948-8D8A-1E3667BBA326}" type="presOf" srcId="{1188F7A0-25CB-4FA1-9EDC-BA28B0C152AE}" destId="{8B4C5E14-F8EC-454C-9DA1-59F320EB416F}" srcOrd="0" destOrd="0" presId="urn:microsoft.com/office/officeart/2008/layout/HorizontalMultiLevelHierarchy"/>
    <dgm:cxn modelId="{000F5D4F-ED27-493A-9A08-40FB4F3BE286}" type="presOf" srcId="{26CB445D-A7EE-464F-B95B-B9F455A3C4DD}" destId="{DC09C78A-0210-465D-B51D-60E12601FFE8}" srcOrd="0" destOrd="0" presId="urn:microsoft.com/office/officeart/2008/layout/HorizontalMultiLevelHierarchy"/>
    <dgm:cxn modelId="{AD7844DB-743E-4918-9ADF-F7A202A12384}" type="presOf" srcId="{648635D5-75E0-4CDC-BC2B-254ECA15F393}" destId="{000D8503-75EF-4504-A02F-4A67C9D1A171}" srcOrd="0" destOrd="0" presId="urn:microsoft.com/office/officeart/2008/layout/HorizontalMultiLevelHierarchy"/>
    <dgm:cxn modelId="{D3FE036F-C50F-4288-A978-DE911EE90203}" srcId="{24FBBD9B-F07D-494C-BBA9-F4D54AD4FFF7}" destId="{4A2D127D-25D1-4EDC-9F9F-3FF910827B2F}" srcOrd="1" destOrd="0" parTransId="{2EA0AC37-08F0-4B62-BCAE-5B214D36161B}" sibTransId="{6F1E39E5-A9DC-4391-A92F-8C040F68A0A9}"/>
    <dgm:cxn modelId="{F3028919-0D8B-4D3C-9B78-79F273BC4340}" type="presOf" srcId="{81EF1A03-A0BC-444B-B900-74CCD4F6D32F}" destId="{EB92F948-DC4A-4205-8A88-A7BCFAAC4771}" srcOrd="0" destOrd="0" presId="urn:microsoft.com/office/officeart/2008/layout/HorizontalMultiLevelHierarchy"/>
    <dgm:cxn modelId="{051D8679-702C-4A35-9879-C4DA29F9BDBA}" srcId="{6D86A4C3-6550-4718-8D04-E3AAD6E32E0D}" destId="{FB172390-B49D-4A3F-BEF5-D1DE39AE8A26}" srcOrd="0" destOrd="0" parTransId="{148A1316-19D9-4710-80E2-84D30883E222}" sibTransId="{749FE155-4BBE-4CBD-BECC-387E9117226A}"/>
    <dgm:cxn modelId="{1BB853C6-5F5D-4DF9-9DD4-EF6D4A6E1C19}" type="presOf" srcId="{38EDA4D1-A302-4723-B005-C855A7D4A4D7}" destId="{E86D5881-792D-4323-88FA-A6FF6EF76D47}" srcOrd="0" destOrd="0" presId="urn:microsoft.com/office/officeart/2008/layout/HorizontalMultiLevelHierarchy"/>
    <dgm:cxn modelId="{024E9E40-5526-4D32-8A31-3CEAECF9F199}" type="presOf" srcId="{7BFBFA6E-5026-4923-B58E-B932BBC92720}" destId="{8385CE71-9994-457A-99E2-F9331FA0734E}" srcOrd="1" destOrd="0" presId="urn:microsoft.com/office/officeart/2008/layout/HorizontalMultiLevelHierarchy"/>
    <dgm:cxn modelId="{1888844F-55D6-43E5-98E6-B9F5C1FC3CB6}" type="presOf" srcId="{BC8CE75A-2CAA-41A3-8CB9-A74EF23D3111}" destId="{F53C627C-B067-43CF-A463-D6669B561FBC}" srcOrd="0" destOrd="0" presId="urn:microsoft.com/office/officeart/2008/layout/HorizontalMultiLevelHierarchy"/>
    <dgm:cxn modelId="{80F12619-F545-496A-9DC0-FA87CD242F66}" srcId="{84611B0B-6381-4551-89C8-0907C914B96C}" destId="{24FBBD9B-F07D-494C-BBA9-F4D54AD4FFF7}" srcOrd="1" destOrd="0" parTransId="{DB9FF4E1-A522-45FB-8A2D-B99917EF2FBD}" sibTransId="{83329782-F517-432C-907F-903B70B40823}"/>
    <dgm:cxn modelId="{E38FB1E3-0EA0-48AD-AA93-298B8D6F1E83}" type="presOf" srcId="{26CB445D-A7EE-464F-B95B-B9F455A3C4DD}" destId="{6D2853FE-7CF9-411B-960A-7C4033B44D50}" srcOrd="1" destOrd="0" presId="urn:microsoft.com/office/officeart/2008/layout/HorizontalMultiLevelHierarchy"/>
    <dgm:cxn modelId="{76558FBE-98AD-4BBB-ABD1-7A0FD2EDDDE5}" type="presOf" srcId="{6D86A4C3-6550-4718-8D04-E3AAD6E32E0D}" destId="{8363CE8E-FDBE-49A8-89FB-45CC08CDB6BB}" srcOrd="0" destOrd="0" presId="urn:microsoft.com/office/officeart/2008/layout/HorizontalMultiLevelHierarchy"/>
    <dgm:cxn modelId="{819F0724-F257-4E5E-B8B0-AC9502A35BEA}" type="presOf" srcId="{3C051E7C-AF23-491C-8194-C2C11F6B7423}" destId="{58D49E9C-171F-497C-8EBA-94AC2CF1BF98}" srcOrd="1" destOrd="0" presId="urn:microsoft.com/office/officeart/2008/layout/HorizontalMultiLevelHierarchy"/>
    <dgm:cxn modelId="{7E2307ED-572B-4336-88C1-C9130C11DDE8}" type="presOf" srcId="{09689600-CCC3-41E7-9E5D-22545E3D792E}" destId="{D44DF9BE-A7CE-49D8-8958-FFBCF0C41726}" srcOrd="1" destOrd="0" presId="urn:microsoft.com/office/officeart/2008/layout/HorizontalMultiLevelHierarchy"/>
    <dgm:cxn modelId="{AAC3504A-CB3D-4B61-B7FF-29CA6E19FBD5}" type="presOf" srcId="{076FB000-F263-4C80-9E33-8258ED132BFA}" destId="{DC2D7F0E-A741-40B4-8C04-127D45659F25}" srcOrd="1" destOrd="0" presId="urn:microsoft.com/office/officeart/2008/layout/HorizontalMultiLevelHierarchy"/>
    <dgm:cxn modelId="{8D9C0BD6-4B11-4ABC-B161-52E3887E7838}" type="presOf" srcId="{B20E136C-9344-44D5-BFD1-219D466B0F5B}" destId="{343C0B58-E178-499F-A28F-43D4D64C8481}" srcOrd="1" destOrd="0" presId="urn:microsoft.com/office/officeart/2008/layout/HorizontalMultiLevelHierarchy"/>
    <dgm:cxn modelId="{FF232B7C-F7E2-468F-9969-37558CAB161D}" type="presOf" srcId="{148A1316-19D9-4710-80E2-84D30883E222}" destId="{D2C4AE51-3B80-467E-B435-3250FFA4A2F0}" srcOrd="1" destOrd="0" presId="urn:microsoft.com/office/officeart/2008/layout/HorizontalMultiLevelHierarchy"/>
    <dgm:cxn modelId="{98A522FA-EA84-4F97-9295-12C19BAF8C09}" srcId="{8D4D35FE-6A92-4EAB-89AB-4026C31A2537}" destId="{81EF1A03-A0BC-444B-B900-74CCD4F6D32F}" srcOrd="0" destOrd="0" parTransId="{BC8CE75A-2CAA-41A3-8CB9-A74EF23D3111}" sibTransId="{3466CA3A-D462-4824-BAE8-2D0B33894E2F}"/>
    <dgm:cxn modelId="{271079EE-6EE1-4811-95D8-B5C68494F2F7}" srcId="{6D0D26DF-B92C-4018-911B-9F2373CB2C03}" destId="{6282A9A8-00B1-4FE1-8E4C-6B03E60BED0F}" srcOrd="0" destOrd="0" parTransId="{18D45CE4-44FE-4596-82D6-2A8F611A34C2}" sibTransId="{60CD9F4A-5164-442B-8142-5E27FFBE168C}"/>
    <dgm:cxn modelId="{F59043B4-A0E8-493D-AC3C-DAA08012B334}" srcId="{6282A9A8-00B1-4FE1-8E4C-6B03E60BED0F}" destId="{6D86A4C3-6550-4718-8D04-E3AAD6E32E0D}" srcOrd="2" destOrd="0" parTransId="{F5A5219B-A12E-4E71-AF26-2E06E81DF05A}" sibTransId="{412FAB01-3877-481B-9EA7-149447398BB7}"/>
    <dgm:cxn modelId="{A95C7EBC-F1D3-4157-8106-EB568F86AE90}" type="presOf" srcId="{F5A5219B-A12E-4E71-AF26-2E06E81DF05A}" destId="{CC882B80-352E-4B6F-A560-1D8694B57A9B}" srcOrd="1" destOrd="0" presId="urn:microsoft.com/office/officeart/2008/layout/HorizontalMultiLevelHierarchy"/>
    <dgm:cxn modelId="{AB3EE868-7528-406E-869A-4D33A36A38B9}" type="presOf" srcId="{6D0D26DF-B92C-4018-911B-9F2373CB2C03}" destId="{25719904-7FD9-41E4-8E10-1C19B562DAAE}" srcOrd="0" destOrd="0" presId="urn:microsoft.com/office/officeart/2008/layout/HorizontalMultiLevelHierarchy"/>
    <dgm:cxn modelId="{1D20B2CE-7427-4A7A-9CDF-BCB86F337BD6}" type="presOf" srcId="{8D4D35FE-6A92-4EAB-89AB-4026C31A2537}" destId="{7746626E-43CA-4F4A-9564-EDF588FBFCA5}" srcOrd="0" destOrd="0" presId="urn:microsoft.com/office/officeart/2008/layout/HorizontalMultiLevelHierarchy"/>
    <dgm:cxn modelId="{1A58B3C4-ED49-431C-8A91-A52E24AD0FD0}" type="presOf" srcId="{58890A07-38BC-47A5-B79A-56F3C3FF4DC5}" destId="{BC0901B7-3681-4855-AB82-A32DDC9DC0C8}" srcOrd="1" destOrd="0" presId="urn:microsoft.com/office/officeart/2008/layout/HorizontalMultiLevelHierarchy"/>
    <dgm:cxn modelId="{6C53F87B-A713-4B27-9FEC-724531D9412E}" type="presOf" srcId="{58890A07-38BC-47A5-B79A-56F3C3FF4DC5}" destId="{96928458-0E81-45D4-9AED-EA6EB11866BA}" srcOrd="0" destOrd="0" presId="urn:microsoft.com/office/officeart/2008/layout/HorizontalMultiLevelHierarchy"/>
    <dgm:cxn modelId="{9851B18F-3531-4E57-98F8-F631464E9150}" type="presOf" srcId="{FB172390-B49D-4A3F-BEF5-D1DE39AE8A26}" destId="{DE9F341E-DC09-4338-A1A9-E6963063FCB5}" srcOrd="0" destOrd="0" presId="urn:microsoft.com/office/officeart/2008/layout/HorizontalMultiLevelHierarchy"/>
    <dgm:cxn modelId="{439A393C-5A13-43C2-8C4F-91923943A1B5}" type="presOf" srcId="{9B2513E4-2CF0-4456-9750-96C79EF03F5C}" destId="{9965EEF6-4821-47AC-9DE8-BAB885573781}" srcOrd="0" destOrd="0" presId="urn:microsoft.com/office/officeart/2008/layout/HorizontalMultiLevelHierarchy"/>
    <dgm:cxn modelId="{17732A1A-DE21-4497-8630-2C5F477BF3A7}" type="presOf" srcId="{DB9FF4E1-A522-45FB-8A2D-B99917EF2FBD}" destId="{0601D715-0C08-486E-B473-607BDB043AD3}" srcOrd="0" destOrd="0" presId="urn:microsoft.com/office/officeart/2008/layout/HorizontalMultiLevelHierarchy"/>
    <dgm:cxn modelId="{9992CF08-D62E-4084-8F84-07DD9CF37FE0}" srcId="{24FBBD9B-F07D-494C-BBA9-F4D54AD4FFF7}" destId="{38EDA4D1-A302-4723-B005-C855A7D4A4D7}" srcOrd="2" destOrd="0" parTransId="{26CB445D-A7EE-464F-B95B-B9F455A3C4DD}" sibTransId="{E7CF0843-DD3A-44B6-AA80-63AC57D41A5D}"/>
    <dgm:cxn modelId="{31605AFB-D195-4CE5-9C4B-63A43C6D8842}" type="presOf" srcId="{67792ECB-8368-4896-BF33-D6969CEAC12A}" destId="{9F51E139-EB11-4388-9C24-EA5EC5AA3693}" srcOrd="0" destOrd="0" presId="urn:microsoft.com/office/officeart/2008/layout/HorizontalMultiLevelHierarchy"/>
    <dgm:cxn modelId="{E48E4250-011D-48CB-8A17-5231074A0533}" type="presOf" srcId="{8CAC0D28-5476-4BF6-A788-02E0B052219E}" destId="{9A69309F-8E88-4DA1-8530-4C97B966F339}" srcOrd="0" destOrd="0" presId="urn:microsoft.com/office/officeart/2008/layout/HorizontalMultiLevelHierarchy"/>
    <dgm:cxn modelId="{8E67ED41-5528-48FD-A793-278A1E569031}" type="presOf" srcId="{DB9FF4E1-A522-45FB-8A2D-B99917EF2FBD}" destId="{6E1EC4E6-0110-441A-9511-4C11F1D95F7D}" srcOrd="1" destOrd="0" presId="urn:microsoft.com/office/officeart/2008/layout/HorizontalMultiLevelHierarchy"/>
    <dgm:cxn modelId="{37831E88-04BE-46ED-B319-E6FEB5F8423B}" srcId="{8D4D35FE-6A92-4EAB-89AB-4026C31A2537}" destId="{8CAC0D28-5476-4BF6-A788-02E0B052219E}" srcOrd="1" destOrd="0" parTransId="{09689600-CCC3-41E7-9E5D-22545E3D792E}" sibTransId="{BC26E33B-B006-4F94-95E5-E2628545CC06}"/>
    <dgm:cxn modelId="{BDF64EE5-450F-42DF-B769-6EB2BAC3F748}" srcId="{6D86A4C3-6550-4718-8D04-E3AAD6E32E0D}" destId="{BEFD6CE9-5231-419A-BF9B-5E9C0444D942}" srcOrd="1" destOrd="0" parTransId="{44072D6F-1930-4BEF-B9F7-E3BBC8BD8A23}" sibTransId="{442E56D3-2EB1-4A7B-9D2E-AA52D0A16D6B}"/>
    <dgm:cxn modelId="{AE45C6A4-3519-4ED4-BFE8-928BA9335AF0}" type="presOf" srcId="{16916854-23EC-4E39-8515-F8CC65D279AF}" destId="{17F9C1DE-9907-4E69-AB22-860467ACD130}" srcOrd="0" destOrd="0" presId="urn:microsoft.com/office/officeart/2008/layout/HorizontalMultiLevelHierarchy"/>
    <dgm:cxn modelId="{32FAE3D6-93EC-4230-98DE-AB7BCA3B540F}" type="presOf" srcId="{AFE22DDC-DCF8-432E-B150-FC09FC66F602}" destId="{766270B0-9781-4A55-8A66-D63C76101CF8}" srcOrd="0" destOrd="0" presId="urn:microsoft.com/office/officeart/2008/layout/HorizontalMultiLevelHierarchy"/>
    <dgm:cxn modelId="{18E8D1A6-988E-44CE-9286-8CF6DA4F2309}" type="presOf" srcId="{6282A9A8-00B1-4FE1-8E4C-6B03E60BED0F}" destId="{B9C6E6CA-9DA4-41FC-ABB6-134C64BB88B2}" srcOrd="0" destOrd="0" presId="urn:microsoft.com/office/officeart/2008/layout/HorizontalMultiLevelHierarchy"/>
    <dgm:cxn modelId="{82961D1C-27C1-4D89-947A-1DC0C36CDB72}" type="presOf" srcId="{84611B0B-6381-4551-89C8-0907C914B96C}" destId="{98880763-8163-40C5-9AC0-B22D734EEC5E}" srcOrd="0" destOrd="0" presId="urn:microsoft.com/office/officeart/2008/layout/HorizontalMultiLevelHierarchy"/>
    <dgm:cxn modelId="{17A8D62D-72D0-4153-9527-B326C0349468}" srcId="{6282A9A8-00B1-4FE1-8E4C-6B03E60BED0F}" destId="{84611B0B-6381-4551-89C8-0907C914B96C}" srcOrd="1" destOrd="0" parTransId="{58890A07-38BC-47A5-B79A-56F3C3FF4DC5}" sibTransId="{7E7FC848-B0AB-4DAB-BCD6-9CAB48DCDF60}"/>
    <dgm:cxn modelId="{8E65A2BB-6A25-4973-BBC9-6833FBBF4662}" srcId="{4A2D127D-25D1-4EDC-9F9F-3FF910827B2F}" destId="{E8AAD854-FF66-490F-BE8C-68B7B1F66291}" srcOrd="2" destOrd="0" parTransId="{82B5BE8F-ED5A-4782-B420-080F0C174A86}" sibTransId="{A8F7EA65-99E8-4FA3-9E45-E3CF1037C3EE}"/>
    <dgm:cxn modelId="{5EE23394-4380-4461-91DE-A3E3B82F51E2}" type="presOf" srcId="{40BC3545-7FD8-44A7-98EC-F6D1990823D9}" destId="{FCEE2FAB-0391-484F-8A0E-D3304FAD960F}" srcOrd="0" destOrd="0" presId="urn:microsoft.com/office/officeart/2008/layout/HorizontalMultiLevelHierarchy"/>
    <dgm:cxn modelId="{4D6BF0B2-00B6-4EF3-85D6-41931D18E4AC}" type="presOf" srcId="{DD2B26AE-1630-44D3-BD3A-377AF417D8DE}" destId="{B0E0E216-F9E7-44DF-9C1F-F2EB8B396332}" srcOrd="0" destOrd="0" presId="urn:microsoft.com/office/officeart/2008/layout/HorizontalMultiLevelHierarchy"/>
    <dgm:cxn modelId="{51778F24-CAC3-40A7-BD00-39B89A209AE0}" type="presOf" srcId="{44072D6F-1930-4BEF-B9F7-E3BBC8BD8A23}" destId="{CEB8490D-60A2-4CC0-9A9A-1A09765997B1}" srcOrd="0" destOrd="0" presId="urn:microsoft.com/office/officeart/2008/layout/HorizontalMultiLevelHierarchy"/>
    <dgm:cxn modelId="{19330336-FA71-421A-9E6E-B844F0D12BB1}" type="presOf" srcId="{58BBD08C-F6E1-49C3-B845-63B37B4E9DB5}" destId="{37B7DF07-3C31-44AA-A5B7-7DD0E99E52C5}" srcOrd="1" destOrd="0" presId="urn:microsoft.com/office/officeart/2008/layout/HorizontalMultiLevelHierarchy"/>
    <dgm:cxn modelId="{436DD411-C039-46A3-921C-34102094584F}" type="presOf" srcId="{076FB000-F263-4C80-9E33-8258ED132BFA}" destId="{AAA18D3B-579D-45CC-AC06-DACD0BB2B8DD}" srcOrd="0" destOrd="0" presId="urn:microsoft.com/office/officeart/2008/layout/HorizontalMultiLevelHierarchy"/>
    <dgm:cxn modelId="{4D43C762-0E02-4A46-8EAC-23322AD6CFE6}" type="presOf" srcId="{FBD37B6B-B9A6-4439-BDD7-E3BBDE40C0A2}" destId="{A9065997-D8DF-4FFB-BFC3-9DA2853E66EA}" srcOrd="0" destOrd="0" presId="urn:microsoft.com/office/officeart/2008/layout/HorizontalMultiLevelHierarchy"/>
    <dgm:cxn modelId="{6D2A82CA-398D-4242-8DAD-E515631D56E2}" type="presOf" srcId="{3C051E7C-AF23-491C-8194-C2C11F6B7423}" destId="{F3269E7F-6DE0-4961-AB1D-1E0F0ED01361}" srcOrd="0" destOrd="0" presId="urn:microsoft.com/office/officeart/2008/layout/HorizontalMultiLevelHierarchy"/>
    <dgm:cxn modelId="{789D4008-E549-46D2-92FF-B16EF6B4265A}" type="presOf" srcId="{ED8D7595-1007-4D77-887D-7A60B184403A}" destId="{E128436F-3F70-4A6E-BB00-6E1149DA53F4}" srcOrd="0" destOrd="0" presId="urn:microsoft.com/office/officeart/2008/layout/HorizontalMultiLevelHierarchy"/>
    <dgm:cxn modelId="{45210A26-3D08-407F-A2B9-3D6EA4E56BA2}" srcId="{24FBBD9B-F07D-494C-BBA9-F4D54AD4FFF7}" destId="{9B2513E4-2CF0-4456-9750-96C79EF03F5C}" srcOrd="0" destOrd="0" parTransId="{ED8D7595-1007-4D77-887D-7A60B184403A}" sibTransId="{ACAE1668-D89D-464A-B17D-33425197F93C}"/>
    <dgm:cxn modelId="{A7C536B5-B5DF-49CC-8FD8-72CAD672D043}" type="presOf" srcId="{148A1316-19D9-4710-80E2-84D30883E222}" destId="{64FD1713-2479-4DA8-AE85-24C73DA6261C}" srcOrd="0" destOrd="0" presId="urn:microsoft.com/office/officeart/2008/layout/HorizontalMultiLevelHierarchy"/>
    <dgm:cxn modelId="{304E03E8-7968-4DE3-938F-C1C36BAA22A6}" type="presOf" srcId="{6CFAB1D5-5083-4C8C-B4A0-DDDD3537E123}" destId="{8E322343-9431-40D1-A3F4-3DA8675E8A06}" srcOrd="0" destOrd="0" presId="urn:microsoft.com/office/officeart/2008/layout/HorizontalMultiLevelHierarchy"/>
    <dgm:cxn modelId="{03DCB515-E527-498A-BAC1-EB815B7678C9}" srcId="{BEFD6CE9-5231-419A-BF9B-5E9C0444D942}" destId="{40BC3545-7FD8-44A7-98EC-F6D1990823D9}" srcOrd="1" destOrd="0" parTransId="{58BBD08C-F6E1-49C3-B845-63B37B4E9DB5}" sibTransId="{D50E2188-E6D2-4CB8-9C0C-E884AA3B3722}"/>
    <dgm:cxn modelId="{767DECC3-714B-4B28-B225-61CF2CF6FC70}" type="presOf" srcId="{09689600-CCC3-41E7-9E5D-22545E3D792E}" destId="{DAF6B68F-995E-4454-83C2-F5C84DD48B25}" srcOrd="0" destOrd="0" presId="urn:microsoft.com/office/officeart/2008/layout/HorizontalMultiLevelHierarchy"/>
    <dgm:cxn modelId="{18E57BA6-1C2E-4651-AD75-1AB9295B2155}" srcId="{BEFD6CE9-5231-419A-BF9B-5E9C0444D942}" destId="{3EA3BCEB-EE04-48B3-B934-2BCC5F333B5D}" srcOrd="2" destOrd="0" parTransId="{076FB000-F263-4C80-9E33-8258ED132BFA}" sibTransId="{978FA05B-8C56-4476-A514-655564196923}"/>
    <dgm:cxn modelId="{20B1712F-8BF3-44DE-8ECF-8CA8B3E5A62E}" type="presParOf" srcId="{25719904-7FD9-41E4-8E10-1C19B562DAAE}" destId="{ACE64176-9ECE-4686-A791-624FAEB9C142}" srcOrd="0" destOrd="0" presId="urn:microsoft.com/office/officeart/2008/layout/HorizontalMultiLevelHierarchy"/>
    <dgm:cxn modelId="{665436BA-480D-40C2-88D0-C1CD3B08B91A}" type="presParOf" srcId="{ACE64176-9ECE-4686-A791-624FAEB9C142}" destId="{B9C6E6CA-9DA4-41FC-ABB6-134C64BB88B2}" srcOrd="0" destOrd="0" presId="urn:microsoft.com/office/officeart/2008/layout/HorizontalMultiLevelHierarchy"/>
    <dgm:cxn modelId="{D479DC4C-43E7-4734-A6E8-6B34AE5584B8}" type="presParOf" srcId="{ACE64176-9ECE-4686-A791-624FAEB9C142}" destId="{F0E0D1FD-5E8F-4979-9F45-7DD557B7FC48}" srcOrd="1" destOrd="0" presId="urn:microsoft.com/office/officeart/2008/layout/HorizontalMultiLevelHierarchy"/>
    <dgm:cxn modelId="{3B63FA7C-58DB-4AFD-8A4E-02131A1C2537}" type="presParOf" srcId="{F0E0D1FD-5E8F-4979-9F45-7DD557B7FC48}" destId="{50D44526-84E3-4DD2-8E8F-AFE4366A79F1}" srcOrd="0" destOrd="0" presId="urn:microsoft.com/office/officeart/2008/layout/HorizontalMultiLevelHierarchy"/>
    <dgm:cxn modelId="{062BAB25-4B9C-422F-B094-EBC3AF597C9A}" type="presParOf" srcId="{50D44526-84E3-4DD2-8E8F-AFE4366A79F1}" destId="{343C0B58-E178-499F-A28F-43D4D64C8481}" srcOrd="0" destOrd="0" presId="urn:microsoft.com/office/officeart/2008/layout/HorizontalMultiLevelHierarchy"/>
    <dgm:cxn modelId="{7701351E-4BE0-461A-A145-48B01419EC7D}" type="presParOf" srcId="{F0E0D1FD-5E8F-4979-9F45-7DD557B7FC48}" destId="{E1D24348-9FD3-4457-B83E-5BDDAB9B6CDC}" srcOrd="1" destOrd="0" presId="urn:microsoft.com/office/officeart/2008/layout/HorizontalMultiLevelHierarchy"/>
    <dgm:cxn modelId="{2C0A3B97-29E1-499B-AB5B-6F75C17C1375}" type="presParOf" srcId="{E1D24348-9FD3-4457-B83E-5BDDAB9B6CDC}" destId="{7746626E-43CA-4F4A-9564-EDF588FBFCA5}" srcOrd="0" destOrd="0" presId="urn:microsoft.com/office/officeart/2008/layout/HorizontalMultiLevelHierarchy"/>
    <dgm:cxn modelId="{DBE66835-0339-4474-9A04-15B24CC88B16}" type="presParOf" srcId="{E1D24348-9FD3-4457-B83E-5BDDAB9B6CDC}" destId="{ECD0931E-651D-483D-9A6A-83134FB3EB3E}" srcOrd="1" destOrd="0" presId="urn:microsoft.com/office/officeart/2008/layout/HorizontalMultiLevelHierarchy"/>
    <dgm:cxn modelId="{53B92D8A-FDF1-41BE-B732-76E5802774A0}" type="presParOf" srcId="{ECD0931E-651D-483D-9A6A-83134FB3EB3E}" destId="{F53C627C-B067-43CF-A463-D6669B561FBC}" srcOrd="0" destOrd="0" presId="urn:microsoft.com/office/officeart/2008/layout/HorizontalMultiLevelHierarchy"/>
    <dgm:cxn modelId="{E18D83D4-0695-4F23-821C-A9D76B747862}" type="presParOf" srcId="{F53C627C-B067-43CF-A463-D6669B561FBC}" destId="{BCE50807-34C1-41B7-AC5D-056BD38C434B}" srcOrd="0" destOrd="0" presId="urn:microsoft.com/office/officeart/2008/layout/HorizontalMultiLevelHierarchy"/>
    <dgm:cxn modelId="{959822E1-BEF3-46CD-9143-9653ED88E8B2}" type="presParOf" srcId="{ECD0931E-651D-483D-9A6A-83134FB3EB3E}" destId="{9D489BB4-7B42-466D-8DC5-B79DF9508F50}" srcOrd="1" destOrd="0" presId="urn:microsoft.com/office/officeart/2008/layout/HorizontalMultiLevelHierarchy"/>
    <dgm:cxn modelId="{75D7F00E-B186-401D-8DC2-49A79A984001}" type="presParOf" srcId="{9D489BB4-7B42-466D-8DC5-B79DF9508F50}" destId="{EB92F948-DC4A-4205-8A88-A7BCFAAC4771}" srcOrd="0" destOrd="0" presId="urn:microsoft.com/office/officeart/2008/layout/HorizontalMultiLevelHierarchy"/>
    <dgm:cxn modelId="{646AB96A-D5D7-4187-A404-5C2DE423D762}" type="presParOf" srcId="{9D489BB4-7B42-466D-8DC5-B79DF9508F50}" destId="{C467FBED-29D3-4C6E-A760-E37A28A776DB}" srcOrd="1" destOrd="0" presId="urn:microsoft.com/office/officeart/2008/layout/HorizontalMultiLevelHierarchy"/>
    <dgm:cxn modelId="{7D1C086D-9B83-49E5-B03B-441000A6FE23}" type="presParOf" srcId="{ECD0931E-651D-483D-9A6A-83134FB3EB3E}" destId="{DAF6B68F-995E-4454-83C2-F5C84DD48B25}" srcOrd="2" destOrd="0" presId="urn:microsoft.com/office/officeart/2008/layout/HorizontalMultiLevelHierarchy"/>
    <dgm:cxn modelId="{4F117B2C-8CC7-45E3-B279-BF50F5E6D6F9}" type="presParOf" srcId="{DAF6B68F-995E-4454-83C2-F5C84DD48B25}" destId="{D44DF9BE-A7CE-49D8-8958-FFBCF0C41726}" srcOrd="0" destOrd="0" presId="urn:microsoft.com/office/officeart/2008/layout/HorizontalMultiLevelHierarchy"/>
    <dgm:cxn modelId="{3A55C081-50E6-4D46-90FB-D04F1EF416F2}" type="presParOf" srcId="{ECD0931E-651D-483D-9A6A-83134FB3EB3E}" destId="{C8BE5725-5B0C-4856-B612-270FC6D69B66}" srcOrd="3" destOrd="0" presId="urn:microsoft.com/office/officeart/2008/layout/HorizontalMultiLevelHierarchy"/>
    <dgm:cxn modelId="{249C6D01-6BDB-495E-9BDA-85162AEA290C}" type="presParOf" srcId="{C8BE5725-5B0C-4856-B612-270FC6D69B66}" destId="{9A69309F-8E88-4DA1-8530-4C97B966F339}" srcOrd="0" destOrd="0" presId="urn:microsoft.com/office/officeart/2008/layout/HorizontalMultiLevelHierarchy"/>
    <dgm:cxn modelId="{0F072B2D-188E-46E6-826D-6570F684033D}" type="presParOf" srcId="{C8BE5725-5B0C-4856-B612-270FC6D69B66}" destId="{642C84AF-0D6A-41B4-870B-833E240F4E45}" srcOrd="1" destOrd="0" presId="urn:microsoft.com/office/officeart/2008/layout/HorizontalMultiLevelHierarchy"/>
    <dgm:cxn modelId="{A5010A54-89A6-43E9-91EC-C083D70E3424}" type="presParOf" srcId="{F0E0D1FD-5E8F-4979-9F45-7DD557B7FC48}" destId="{96928458-0E81-45D4-9AED-EA6EB11866BA}" srcOrd="2" destOrd="0" presId="urn:microsoft.com/office/officeart/2008/layout/HorizontalMultiLevelHierarchy"/>
    <dgm:cxn modelId="{2EB89814-E68D-40D5-A741-236A9B4CED89}" type="presParOf" srcId="{96928458-0E81-45D4-9AED-EA6EB11866BA}" destId="{BC0901B7-3681-4855-AB82-A32DDC9DC0C8}" srcOrd="0" destOrd="0" presId="urn:microsoft.com/office/officeart/2008/layout/HorizontalMultiLevelHierarchy"/>
    <dgm:cxn modelId="{B2E58E89-2F0F-4BE2-BEBE-3A6E82F7A693}" type="presParOf" srcId="{F0E0D1FD-5E8F-4979-9F45-7DD557B7FC48}" destId="{7AF23FF5-8AD9-4156-970A-AEA8E3A880C5}" srcOrd="3" destOrd="0" presId="urn:microsoft.com/office/officeart/2008/layout/HorizontalMultiLevelHierarchy"/>
    <dgm:cxn modelId="{2802C9FD-A703-49C6-99D1-5D8E541CDD49}" type="presParOf" srcId="{7AF23FF5-8AD9-4156-970A-AEA8E3A880C5}" destId="{98880763-8163-40C5-9AC0-B22D734EEC5E}" srcOrd="0" destOrd="0" presId="urn:microsoft.com/office/officeart/2008/layout/HorizontalMultiLevelHierarchy"/>
    <dgm:cxn modelId="{F1408949-E7F1-4EC7-9FAE-BA91EEA7EAFE}" type="presParOf" srcId="{7AF23FF5-8AD9-4156-970A-AEA8E3A880C5}" destId="{8F4FBA3D-0954-4A64-A2D6-DA1E9F43BA8D}" srcOrd="1" destOrd="0" presId="urn:microsoft.com/office/officeart/2008/layout/HorizontalMultiLevelHierarchy"/>
    <dgm:cxn modelId="{4A84353D-217D-421D-A957-0B60B64BC4BD}" type="presParOf" srcId="{8F4FBA3D-0954-4A64-A2D6-DA1E9F43BA8D}" destId="{8E322343-9431-40D1-A3F4-3DA8675E8A06}" srcOrd="0" destOrd="0" presId="urn:microsoft.com/office/officeart/2008/layout/HorizontalMultiLevelHierarchy"/>
    <dgm:cxn modelId="{E81B7C06-578B-4126-9353-4F371B19B047}" type="presParOf" srcId="{8E322343-9431-40D1-A3F4-3DA8675E8A06}" destId="{87AB6E09-C770-409F-953D-94CE645C8F59}" srcOrd="0" destOrd="0" presId="urn:microsoft.com/office/officeart/2008/layout/HorizontalMultiLevelHierarchy"/>
    <dgm:cxn modelId="{9FF1E5F5-25AD-426E-965A-02EC5A727F89}" type="presParOf" srcId="{8F4FBA3D-0954-4A64-A2D6-DA1E9F43BA8D}" destId="{E3C9AE86-5C95-46C7-83E0-DC19D93B4FB0}" srcOrd="1" destOrd="0" presId="urn:microsoft.com/office/officeart/2008/layout/HorizontalMultiLevelHierarchy"/>
    <dgm:cxn modelId="{1A3FC837-457E-433D-AFE4-78AF02D0C06D}" type="presParOf" srcId="{E3C9AE86-5C95-46C7-83E0-DC19D93B4FB0}" destId="{51ACD601-1847-4B56-B7FC-0151FAC9F342}" srcOrd="0" destOrd="0" presId="urn:microsoft.com/office/officeart/2008/layout/HorizontalMultiLevelHierarchy"/>
    <dgm:cxn modelId="{52A412BB-1397-46AB-8AE2-3CD98923D606}" type="presParOf" srcId="{E3C9AE86-5C95-46C7-83E0-DC19D93B4FB0}" destId="{9AE0E434-2E8E-483E-B669-8B798EEAFB03}" srcOrd="1" destOrd="0" presId="urn:microsoft.com/office/officeart/2008/layout/HorizontalMultiLevelHierarchy"/>
    <dgm:cxn modelId="{6BB0D2BB-600C-4E00-8039-B5B05FD83FCD}" type="presParOf" srcId="{9AE0E434-2E8E-483E-B669-8B798EEAFB03}" destId="{F3269E7F-6DE0-4961-AB1D-1E0F0ED01361}" srcOrd="0" destOrd="0" presId="urn:microsoft.com/office/officeart/2008/layout/HorizontalMultiLevelHierarchy"/>
    <dgm:cxn modelId="{810D356B-5253-4791-8553-7A656AC6F712}" type="presParOf" srcId="{F3269E7F-6DE0-4961-AB1D-1E0F0ED01361}" destId="{58D49E9C-171F-497C-8EBA-94AC2CF1BF98}" srcOrd="0" destOrd="0" presId="urn:microsoft.com/office/officeart/2008/layout/HorizontalMultiLevelHierarchy"/>
    <dgm:cxn modelId="{9EC53177-5EDF-4C40-B83E-5FC87467B784}" type="presParOf" srcId="{9AE0E434-2E8E-483E-B669-8B798EEAFB03}" destId="{80C06A7E-871C-44EF-8ADE-AC84853FA0D3}" srcOrd="1" destOrd="0" presId="urn:microsoft.com/office/officeart/2008/layout/HorizontalMultiLevelHierarchy"/>
    <dgm:cxn modelId="{9E68FDF4-9511-4CB6-85FB-FF85D03196EE}" type="presParOf" srcId="{80C06A7E-871C-44EF-8ADE-AC84853FA0D3}" destId="{000D8503-75EF-4504-A02F-4A67C9D1A171}" srcOrd="0" destOrd="0" presId="urn:microsoft.com/office/officeart/2008/layout/HorizontalMultiLevelHierarchy"/>
    <dgm:cxn modelId="{EF4F5DD2-5027-40D3-A8B6-C40E0A1BFE0F}" type="presParOf" srcId="{80C06A7E-871C-44EF-8ADE-AC84853FA0D3}" destId="{56F7F1B1-8E14-4AF7-B836-6EE9440E165A}" srcOrd="1" destOrd="0" presId="urn:microsoft.com/office/officeart/2008/layout/HorizontalMultiLevelHierarchy"/>
    <dgm:cxn modelId="{D741FEBD-5A14-4E29-B4C6-68AD69BE6D4F}" type="presParOf" srcId="{9AE0E434-2E8E-483E-B669-8B798EEAFB03}" destId="{A9065997-D8DF-4FFB-BFC3-9DA2853E66EA}" srcOrd="2" destOrd="0" presId="urn:microsoft.com/office/officeart/2008/layout/HorizontalMultiLevelHierarchy"/>
    <dgm:cxn modelId="{E5C2CDFD-6BF4-4F74-AC1F-BE04407BABA9}" type="presParOf" srcId="{A9065997-D8DF-4FFB-BFC3-9DA2853E66EA}" destId="{0BA3D6F2-C9F2-4E65-B184-38FBEDFCDE3D}" srcOrd="0" destOrd="0" presId="urn:microsoft.com/office/officeart/2008/layout/HorizontalMultiLevelHierarchy"/>
    <dgm:cxn modelId="{4A35643D-F06A-4453-986A-93237E44ED89}" type="presParOf" srcId="{9AE0E434-2E8E-483E-B669-8B798EEAFB03}" destId="{DA1DF038-E19C-4E3E-8408-5E6AD6E3EEB6}" srcOrd="3" destOrd="0" presId="urn:microsoft.com/office/officeart/2008/layout/HorizontalMultiLevelHierarchy"/>
    <dgm:cxn modelId="{CD9AA2E7-9746-417F-A27F-D349BF78DC4E}" type="presParOf" srcId="{DA1DF038-E19C-4E3E-8408-5E6AD6E3EEB6}" destId="{10253128-B67A-4294-9267-344079601B92}" srcOrd="0" destOrd="0" presId="urn:microsoft.com/office/officeart/2008/layout/HorizontalMultiLevelHierarchy"/>
    <dgm:cxn modelId="{175B710E-5450-4A45-A9A5-3B0EA55836DA}" type="presParOf" srcId="{DA1DF038-E19C-4E3E-8408-5E6AD6E3EEB6}" destId="{BFE81B05-4880-4227-AF5E-FAEED09193FA}" srcOrd="1" destOrd="0" presId="urn:microsoft.com/office/officeart/2008/layout/HorizontalMultiLevelHierarchy"/>
    <dgm:cxn modelId="{8882C401-D6FF-4982-9A8A-3F5FF4AFC2D7}" type="presParOf" srcId="{8F4FBA3D-0954-4A64-A2D6-DA1E9F43BA8D}" destId="{0601D715-0C08-486E-B473-607BDB043AD3}" srcOrd="2" destOrd="0" presId="urn:microsoft.com/office/officeart/2008/layout/HorizontalMultiLevelHierarchy"/>
    <dgm:cxn modelId="{E45A9743-DCA5-45DF-9A7F-0DE7A67D9016}" type="presParOf" srcId="{0601D715-0C08-486E-B473-607BDB043AD3}" destId="{6E1EC4E6-0110-441A-9511-4C11F1D95F7D}" srcOrd="0" destOrd="0" presId="urn:microsoft.com/office/officeart/2008/layout/HorizontalMultiLevelHierarchy"/>
    <dgm:cxn modelId="{D7F2DA66-8ABE-457F-833A-C52F3909AB6B}" type="presParOf" srcId="{8F4FBA3D-0954-4A64-A2D6-DA1E9F43BA8D}" destId="{B000AF79-E21C-48A8-9A9D-F8D9BB11F6F6}" srcOrd="3" destOrd="0" presId="urn:microsoft.com/office/officeart/2008/layout/HorizontalMultiLevelHierarchy"/>
    <dgm:cxn modelId="{DD611ED8-684B-4CA0-B750-B91DA4FD5F5E}" type="presParOf" srcId="{B000AF79-E21C-48A8-9A9D-F8D9BB11F6F6}" destId="{F410C568-25BD-4B80-8B34-79113CB39683}" srcOrd="0" destOrd="0" presId="urn:microsoft.com/office/officeart/2008/layout/HorizontalMultiLevelHierarchy"/>
    <dgm:cxn modelId="{71EB29B0-1227-4059-B12F-4EA6319E2240}" type="presParOf" srcId="{B000AF79-E21C-48A8-9A9D-F8D9BB11F6F6}" destId="{AFE3F625-9A98-486A-9138-9AA8A0061CF2}" srcOrd="1" destOrd="0" presId="urn:microsoft.com/office/officeart/2008/layout/HorizontalMultiLevelHierarchy"/>
    <dgm:cxn modelId="{64F8AE70-D0BD-446C-B6DD-94717F44D5C1}" type="presParOf" srcId="{AFE3F625-9A98-486A-9138-9AA8A0061CF2}" destId="{E128436F-3F70-4A6E-BB00-6E1149DA53F4}" srcOrd="0" destOrd="0" presId="urn:microsoft.com/office/officeart/2008/layout/HorizontalMultiLevelHierarchy"/>
    <dgm:cxn modelId="{7D229239-22ED-4CD5-86B3-1AD78E6999B3}" type="presParOf" srcId="{E128436F-3F70-4A6E-BB00-6E1149DA53F4}" destId="{41B38938-91D2-405C-A053-35C4CF8F5DA6}" srcOrd="0" destOrd="0" presId="urn:microsoft.com/office/officeart/2008/layout/HorizontalMultiLevelHierarchy"/>
    <dgm:cxn modelId="{C8FE32A4-3351-4898-80E0-2DD9A5D3F9BD}" type="presParOf" srcId="{AFE3F625-9A98-486A-9138-9AA8A0061CF2}" destId="{CA441C10-32F5-4489-BBE9-B892784B053C}" srcOrd="1" destOrd="0" presId="urn:microsoft.com/office/officeart/2008/layout/HorizontalMultiLevelHierarchy"/>
    <dgm:cxn modelId="{306D16CE-C1EE-48E3-A3A6-E3D3A82CDE62}" type="presParOf" srcId="{CA441C10-32F5-4489-BBE9-B892784B053C}" destId="{9965EEF6-4821-47AC-9DE8-BAB885573781}" srcOrd="0" destOrd="0" presId="urn:microsoft.com/office/officeart/2008/layout/HorizontalMultiLevelHierarchy"/>
    <dgm:cxn modelId="{68050210-FC4A-4BEF-84D9-5C51FD657E6C}" type="presParOf" srcId="{CA441C10-32F5-4489-BBE9-B892784B053C}" destId="{71584027-6C01-468D-982B-0C1BA7AF3B20}" srcOrd="1" destOrd="0" presId="urn:microsoft.com/office/officeart/2008/layout/HorizontalMultiLevelHierarchy"/>
    <dgm:cxn modelId="{F421F9A0-ADDF-49A7-BC7F-E2171F0072E5}" type="presParOf" srcId="{AFE3F625-9A98-486A-9138-9AA8A0061CF2}" destId="{A3B8DD5E-6C62-4938-94B6-75B4BED99CA6}" srcOrd="2" destOrd="0" presId="urn:microsoft.com/office/officeart/2008/layout/HorizontalMultiLevelHierarchy"/>
    <dgm:cxn modelId="{268D9E68-F4C0-40E6-9B79-62077B36A6F9}" type="presParOf" srcId="{A3B8DD5E-6C62-4938-94B6-75B4BED99CA6}" destId="{E58DE24C-4522-4E72-A4F2-90524F7CECC8}" srcOrd="0" destOrd="0" presId="urn:microsoft.com/office/officeart/2008/layout/HorizontalMultiLevelHierarchy"/>
    <dgm:cxn modelId="{71B59A7A-9025-4CAB-8C1F-704A33C17B08}" type="presParOf" srcId="{AFE3F625-9A98-486A-9138-9AA8A0061CF2}" destId="{7F3B0ED3-8C19-4C91-8013-154B238E0EBE}" srcOrd="3" destOrd="0" presId="urn:microsoft.com/office/officeart/2008/layout/HorizontalMultiLevelHierarchy"/>
    <dgm:cxn modelId="{78D67585-8E81-452A-944A-04469D02F269}" type="presParOf" srcId="{7F3B0ED3-8C19-4C91-8013-154B238E0EBE}" destId="{0556160E-1C1C-4005-8424-D0C0345A3B79}" srcOrd="0" destOrd="0" presId="urn:microsoft.com/office/officeart/2008/layout/HorizontalMultiLevelHierarchy"/>
    <dgm:cxn modelId="{6FFB2277-74A1-44FF-95AE-5730E6B8E610}" type="presParOf" srcId="{7F3B0ED3-8C19-4C91-8013-154B238E0EBE}" destId="{61F46618-C835-4A47-8BD2-9A5D9BBCFD48}" srcOrd="1" destOrd="0" presId="urn:microsoft.com/office/officeart/2008/layout/HorizontalMultiLevelHierarchy"/>
    <dgm:cxn modelId="{BE4572FD-3996-4104-AF34-B844EDF0F0E4}" type="presParOf" srcId="{61F46618-C835-4A47-8BD2-9A5D9BBCFD48}" destId="{8B4C5E14-F8EC-454C-9DA1-59F320EB416F}" srcOrd="0" destOrd="0" presId="urn:microsoft.com/office/officeart/2008/layout/HorizontalMultiLevelHierarchy"/>
    <dgm:cxn modelId="{8B9397CB-68D1-435D-AA7C-B7E0DB437605}" type="presParOf" srcId="{8B4C5E14-F8EC-454C-9DA1-59F320EB416F}" destId="{EA7EE9AA-0C13-42BE-9DED-71536F70046C}" srcOrd="0" destOrd="0" presId="urn:microsoft.com/office/officeart/2008/layout/HorizontalMultiLevelHierarchy"/>
    <dgm:cxn modelId="{EB01B978-8EDA-47FD-A006-37B6116C9E18}" type="presParOf" srcId="{61F46618-C835-4A47-8BD2-9A5D9BBCFD48}" destId="{CBF652DB-A3E4-48C3-8C2D-B923119A1A0E}" srcOrd="1" destOrd="0" presId="urn:microsoft.com/office/officeart/2008/layout/HorizontalMultiLevelHierarchy"/>
    <dgm:cxn modelId="{C6AF725A-B037-45E1-B957-71876D8140CC}" type="presParOf" srcId="{CBF652DB-A3E4-48C3-8C2D-B923119A1A0E}" destId="{B0E0E216-F9E7-44DF-9C1F-F2EB8B396332}" srcOrd="0" destOrd="0" presId="urn:microsoft.com/office/officeart/2008/layout/HorizontalMultiLevelHierarchy"/>
    <dgm:cxn modelId="{EAA5EBC4-16B6-439D-B3BE-14F8EA9171C8}" type="presParOf" srcId="{CBF652DB-A3E4-48C3-8C2D-B923119A1A0E}" destId="{20591CB9-C209-4E89-96D9-52060FBE7EDD}" srcOrd="1" destOrd="0" presId="urn:microsoft.com/office/officeart/2008/layout/HorizontalMultiLevelHierarchy"/>
    <dgm:cxn modelId="{DC0834C2-B450-4994-8ADE-55BE41A8304C}" type="presParOf" srcId="{61F46618-C835-4A47-8BD2-9A5D9BBCFD48}" destId="{2C2A49E7-5F52-4412-A5DF-0CAFBE10556B}" srcOrd="2" destOrd="0" presId="urn:microsoft.com/office/officeart/2008/layout/HorizontalMultiLevelHierarchy"/>
    <dgm:cxn modelId="{7BE94922-EC94-410B-9193-112C8A122867}" type="presParOf" srcId="{2C2A49E7-5F52-4412-A5DF-0CAFBE10556B}" destId="{8385CE71-9994-457A-99E2-F9331FA0734E}" srcOrd="0" destOrd="0" presId="urn:microsoft.com/office/officeart/2008/layout/HorizontalMultiLevelHierarchy"/>
    <dgm:cxn modelId="{1623C259-9EC8-470F-BE40-093FE2699C8C}" type="presParOf" srcId="{61F46618-C835-4A47-8BD2-9A5D9BBCFD48}" destId="{D689F5FA-32AA-4D96-AEA6-7DD4AB2E8462}" srcOrd="3" destOrd="0" presId="urn:microsoft.com/office/officeart/2008/layout/HorizontalMultiLevelHierarchy"/>
    <dgm:cxn modelId="{60296AEA-6E4C-4629-911B-999973316D61}" type="presParOf" srcId="{D689F5FA-32AA-4D96-AEA6-7DD4AB2E8462}" destId="{9F51E139-EB11-4388-9C24-EA5EC5AA3693}" srcOrd="0" destOrd="0" presId="urn:microsoft.com/office/officeart/2008/layout/HorizontalMultiLevelHierarchy"/>
    <dgm:cxn modelId="{0BEB7C2B-3F9E-428A-9FC3-87248E2ECC76}" type="presParOf" srcId="{D689F5FA-32AA-4D96-AEA6-7DD4AB2E8462}" destId="{14F28FA0-2E80-4028-93BA-FC0153696E41}" srcOrd="1" destOrd="0" presId="urn:microsoft.com/office/officeart/2008/layout/HorizontalMultiLevelHierarchy"/>
    <dgm:cxn modelId="{B75D4C54-7ACB-47E5-9479-3486DC3C3706}" type="presParOf" srcId="{61F46618-C835-4A47-8BD2-9A5D9BBCFD48}" destId="{705E8F73-8D96-41DD-9E2D-CCBAFAA22E6F}" srcOrd="4" destOrd="0" presId="urn:microsoft.com/office/officeart/2008/layout/HorizontalMultiLevelHierarchy"/>
    <dgm:cxn modelId="{41AD41C3-BF05-4922-B848-D49B664C1A43}" type="presParOf" srcId="{705E8F73-8D96-41DD-9E2D-CCBAFAA22E6F}" destId="{2521B754-0C3A-46EC-92F7-7DBE4138EE5A}" srcOrd="0" destOrd="0" presId="urn:microsoft.com/office/officeart/2008/layout/HorizontalMultiLevelHierarchy"/>
    <dgm:cxn modelId="{D5BEF8E8-751E-40F1-A53C-AD0D17D52C4D}" type="presParOf" srcId="{61F46618-C835-4A47-8BD2-9A5D9BBCFD48}" destId="{92EE4BFC-2CEE-4A63-8B20-3D4D2072E91C}" srcOrd="5" destOrd="0" presId="urn:microsoft.com/office/officeart/2008/layout/HorizontalMultiLevelHierarchy"/>
    <dgm:cxn modelId="{69E7B927-164B-4039-B361-DC9D40378E8E}" type="presParOf" srcId="{92EE4BFC-2CEE-4A63-8B20-3D4D2072E91C}" destId="{E7F05AFB-3C43-4834-ADA1-AE140403A99D}" srcOrd="0" destOrd="0" presId="urn:microsoft.com/office/officeart/2008/layout/HorizontalMultiLevelHierarchy"/>
    <dgm:cxn modelId="{DC0592D6-819F-44AC-95FE-7621095BDCF9}" type="presParOf" srcId="{92EE4BFC-2CEE-4A63-8B20-3D4D2072E91C}" destId="{4835AABF-E45E-4B5A-88E9-DCBB33F9BAD2}" srcOrd="1" destOrd="0" presId="urn:microsoft.com/office/officeart/2008/layout/HorizontalMultiLevelHierarchy"/>
    <dgm:cxn modelId="{7914B039-F339-4ACE-B0FC-C2BFF1F7BBA8}" type="presParOf" srcId="{AFE3F625-9A98-486A-9138-9AA8A0061CF2}" destId="{DC09C78A-0210-465D-B51D-60E12601FFE8}" srcOrd="4" destOrd="0" presId="urn:microsoft.com/office/officeart/2008/layout/HorizontalMultiLevelHierarchy"/>
    <dgm:cxn modelId="{16C2529F-8DC5-4CE7-8848-D0368AA39902}" type="presParOf" srcId="{DC09C78A-0210-465D-B51D-60E12601FFE8}" destId="{6D2853FE-7CF9-411B-960A-7C4033B44D50}" srcOrd="0" destOrd="0" presId="urn:microsoft.com/office/officeart/2008/layout/HorizontalMultiLevelHierarchy"/>
    <dgm:cxn modelId="{19453CDC-B64E-4DB8-B1BE-DE6DEE8A9C58}" type="presParOf" srcId="{AFE3F625-9A98-486A-9138-9AA8A0061CF2}" destId="{8DE7E51A-EEE2-46C0-A460-8032B81EF617}" srcOrd="5" destOrd="0" presId="urn:microsoft.com/office/officeart/2008/layout/HorizontalMultiLevelHierarchy"/>
    <dgm:cxn modelId="{15F8C1E6-A99F-46A5-B5B1-870684237E3A}" type="presParOf" srcId="{8DE7E51A-EEE2-46C0-A460-8032B81EF617}" destId="{E86D5881-792D-4323-88FA-A6FF6EF76D47}" srcOrd="0" destOrd="0" presId="urn:microsoft.com/office/officeart/2008/layout/HorizontalMultiLevelHierarchy"/>
    <dgm:cxn modelId="{45469916-EB3F-435A-A2BD-7489F768DE40}" type="presParOf" srcId="{8DE7E51A-EEE2-46C0-A460-8032B81EF617}" destId="{5E0925BF-421D-4234-B5B9-89B82F3B54A0}" srcOrd="1" destOrd="0" presId="urn:microsoft.com/office/officeart/2008/layout/HorizontalMultiLevelHierarchy"/>
    <dgm:cxn modelId="{7730054D-E574-46D1-9762-7D0DEC623B6A}" type="presParOf" srcId="{F0E0D1FD-5E8F-4979-9F45-7DD557B7FC48}" destId="{3D7DA44E-13EF-4CFE-8C71-8748CED55064}" srcOrd="4" destOrd="0" presId="urn:microsoft.com/office/officeart/2008/layout/HorizontalMultiLevelHierarchy"/>
    <dgm:cxn modelId="{39D1509D-CDE4-4E48-B215-498A5C810BB9}" type="presParOf" srcId="{3D7DA44E-13EF-4CFE-8C71-8748CED55064}" destId="{CC882B80-352E-4B6F-A560-1D8694B57A9B}" srcOrd="0" destOrd="0" presId="urn:microsoft.com/office/officeart/2008/layout/HorizontalMultiLevelHierarchy"/>
    <dgm:cxn modelId="{78F3BADC-9ED4-48A1-B7B1-211EA835ECE3}" type="presParOf" srcId="{F0E0D1FD-5E8F-4979-9F45-7DD557B7FC48}" destId="{4B058066-1838-4403-B1CD-70B92D02B8E8}" srcOrd="5" destOrd="0" presId="urn:microsoft.com/office/officeart/2008/layout/HorizontalMultiLevelHierarchy"/>
    <dgm:cxn modelId="{E0E3C654-5607-4C0C-B0AF-46A2316BBAE4}" type="presParOf" srcId="{4B058066-1838-4403-B1CD-70B92D02B8E8}" destId="{8363CE8E-FDBE-49A8-89FB-45CC08CDB6BB}" srcOrd="0" destOrd="0" presId="urn:microsoft.com/office/officeart/2008/layout/HorizontalMultiLevelHierarchy"/>
    <dgm:cxn modelId="{0E7AB6B4-D1F7-4C9F-9D31-C1B6BF27B0DF}" type="presParOf" srcId="{4B058066-1838-4403-B1CD-70B92D02B8E8}" destId="{1E9F9D6A-7826-4DA7-9053-29ECCF41BEED}" srcOrd="1" destOrd="0" presId="urn:microsoft.com/office/officeart/2008/layout/HorizontalMultiLevelHierarchy"/>
    <dgm:cxn modelId="{0A447CB0-0FB2-4B77-9240-4D4CF481AA31}" type="presParOf" srcId="{1E9F9D6A-7826-4DA7-9053-29ECCF41BEED}" destId="{64FD1713-2479-4DA8-AE85-24C73DA6261C}" srcOrd="0" destOrd="0" presId="urn:microsoft.com/office/officeart/2008/layout/HorizontalMultiLevelHierarchy"/>
    <dgm:cxn modelId="{B0B1AEC0-2DF4-4FEA-8584-AEE5C077636E}" type="presParOf" srcId="{64FD1713-2479-4DA8-AE85-24C73DA6261C}" destId="{D2C4AE51-3B80-467E-B435-3250FFA4A2F0}" srcOrd="0" destOrd="0" presId="urn:microsoft.com/office/officeart/2008/layout/HorizontalMultiLevelHierarchy"/>
    <dgm:cxn modelId="{1B127F33-9FC2-4FFB-BB92-ACC85A5FEBDE}" type="presParOf" srcId="{1E9F9D6A-7826-4DA7-9053-29ECCF41BEED}" destId="{6F11E25A-00FE-41A6-9693-8A9749FF7A84}" srcOrd="1" destOrd="0" presId="urn:microsoft.com/office/officeart/2008/layout/HorizontalMultiLevelHierarchy"/>
    <dgm:cxn modelId="{96F597B4-0BDF-46E2-9FE8-4A4F61038F85}" type="presParOf" srcId="{6F11E25A-00FE-41A6-9693-8A9749FF7A84}" destId="{DE9F341E-DC09-4338-A1A9-E6963063FCB5}" srcOrd="0" destOrd="0" presId="urn:microsoft.com/office/officeart/2008/layout/HorizontalMultiLevelHierarchy"/>
    <dgm:cxn modelId="{64D411BD-1066-46BA-A174-3A0ED22218DF}" type="presParOf" srcId="{6F11E25A-00FE-41A6-9693-8A9749FF7A84}" destId="{556DF866-3B83-4D02-834E-7EB1E32C4F90}" srcOrd="1" destOrd="0" presId="urn:microsoft.com/office/officeart/2008/layout/HorizontalMultiLevelHierarchy"/>
    <dgm:cxn modelId="{61255AEB-DDA4-4B92-841F-D1BE30F88430}" type="presParOf" srcId="{1E9F9D6A-7826-4DA7-9053-29ECCF41BEED}" destId="{CEB8490D-60A2-4CC0-9A9A-1A09765997B1}" srcOrd="2" destOrd="0" presId="urn:microsoft.com/office/officeart/2008/layout/HorizontalMultiLevelHierarchy"/>
    <dgm:cxn modelId="{5924BF9F-709B-4867-A5C5-D1DE3458512B}" type="presParOf" srcId="{CEB8490D-60A2-4CC0-9A9A-1A09765997B1}" destId="{76F25EB8-8698-4C8E-8E01-6ECBF1C6ADAA}" srcOrd="0" destOrd="0" presId="urn:microsoft.com/office/officeart/2008/layout/HorizontalMultiLevelHierarchy"/>
    <dgm:cxn modelId="{F28A99AF-26BD-4E3B-8464-E0B0C0441B06}" type="presParOf" srcId="{1E9F9D6A-7826-4DA7-9053-29ECCF41BEED}" destId="{FE3A3960-6964-4074-97AE-CB4CB5F0EBAF}" srcOrd="3" destOrd="0" presId="urn:microsoft.com/office/officeart/2008/layout/HorizontalMultiLevelHierarchy"/>
    <dgm:cxn modelId="{FC8F51B7-5309-4CEA-8829-88792FE584D5}" type="presParOf" srcId="{FE3A3960-6964-4074-97AE-CB4CB5F0EBAF}" destId="{D34B0845-F59C-486D-8B92-91274D5D5DF6}" srcOrd="0" destOrd="0" presId="urn:microsoft.com/office/officeart/2008/layout/HorizontalMultiLevelHierarchy"/>
    <dgm:cxn modelId="{BEE9FB37-B696-4D84-BB01-150258ECE40D}" type="presParOf" srcId="{FE3A3960-6964-4074-97AE-CB4CB5F0EBAF}" destId="{04FA9500-C913-4D1B-96BC-88E2750906F8}" srcOrd="1" destOrd="0" presId="urn:microsoft.com/office/officeart/2008/layout/HorizontalMultiLevelHierarchy"/>
    <dgm:cxn modelId="{C3FB2A0B-D6B0-484C-9E3A-BAD5F9280EB3}" type="presParOf" srcId="{04FA9500-C913-4D1B-96BC-88E2750906F8}" destId="{17F9C1DE-9907-4E69-AB22-860467ACD130}" srcOrd="0" destOrd="0" presId="urn:microsoft.com/office/officeart/2008/layout/HorizontalMultiLevelHierarchy"/>
    <dgm:cxn modelId="{0A18D8FA-036F-434F-BAC1-8393660FFAFC}" type="presParOf" srcId="{17F9C1DE-9907-4E69-AB22-860467ACD130}" destId="{9DF7B363-13C8-4612-9BA7-007889764BEC}" srcOrd="0" destOrd="0" presId="urn:microsoft.com/office/officeart/2008/layout/HorizontalMultiLevelHierarchy"/>
    <dgm:cxn modelId="{76E8DF33-3B78-4C1E-A60B-03732F5EC869}" type="presParOf" srcId="{04FA9500-C913-4D1B-96BC-88E2750906F8}" destId="{126B6737-7972-4E48-8298-ABD5F07528FF}" srcOrd="1" destOrd="0" presId="urn:microsoft.com/office/officeart/2008/layout/HorizontalMultiLevelHierarchy"/>
    <dgm:cxn modelId="{E45E1C4A-34C1-4185-AC9E-A3BFC028E17D}" type="presParOf" srcId="{126B6737-7972-4E48-8298-ABD5F07528FF}" destId="{766270B0-9781-4A55-8A66-D63C76101CF8}" srcOrd="0" destOrd="0" presId="urn:microsoft.com/office/officeart/2008/layout/HorizontalMultiLevelHierarchy"/>
    <dgm:cxn modelId="{09B7E09D-D109-4998-86AB-7723A13EBEC3}" type="presParOf" srcId="{126B6737-7972-4E48-8298-ABD5F07528FF}" destId="{0452490C-C2E9-4952-A582-0A545269AA00}" srcOrd="1" destOrd="0" presId="urn:microsoft.com/office/officeart/2008/layout/HorizontalMultiLevelHierarchy"/>
    <dgm:cxn modelId="{11DE033C-AF46-48E8-92E0-6806D518C16A}" type="presParOf" srcId="{04FA9500-C913-4D1B-96BC-88E2750906F8}" destId="{C0353703-6321-4423-AE1C-4F2621D0BF12}" srcOrd="2" destOrd="0" presId="urn:microsoft.com/office/officeart/2008/layout/HorizontalMultiLevelHierarchy"/>
    <dgm:cxn modelId="{1A1E859E-4ADA-4936-8F88-E1B69754C440}" type="presParOf" srcId="{C0353703-6321-4423-AE1C-4F2621D0BF12}" destId="{37B7DF07-3C31-44AA-A5B7-7DD0E99E52C5}" srcOrd="0" destOrd="0" presId="urn:microsoft.com/office/officeart/2008/layout/HorizontalMultiLevelHierarchy"/>
    <dgm:cxn modelId="{7E9DD6A1-37ED-401E-9647-E97D2869C2EC}" type="presParOf" srcId="{04FA9500-C913-4D1B-96BC-88E2750906F8}" destId="{CA961AD9-EFAB-40A1-A53B-65265C13690D}" srcOrd="3" destOrd="0" presId="urn:microsoft.com/office/officeart/2008/layout/HorizontalMultiLevelHierarchy"/>
    <dgm:cxn modelId="{DD1CD9F3-EDA5-4869-80AC-BE3058AA5354}" type="presParOf" srcId="{CA961AD9-EFAB-40A1-A53B-65265C13690D}" destId="{FCEE2FAB-0391-484F-8A0E-D3304FAD960F}" srcOrd="0" destOrd="0" presId="urn:microsoft.com/office/officeart/2008/layout/HorizontalMultiLevelHierarchy"/>
    <dgm:cxn modelId="{F621E971-8574-46DD-AD60-B47A531D5E93}" type="presParOf" srcId="{CA961AD9-EFAB-40A1-A53B-65265C13690D}" destId="{9FF2D859-0806-4F5A-AB9B-B948D1E2FAC4}" srcOrd="1" destOrd="0" presId="urn:microsoft.com/office/officeart/2008/layout/HorizontalMultiLevelHierarchy"/>
    <dgm:cxn modelId="{E76A6080-549B-47E1-BF51-F567437C0E7A}" type="presParOf" srcId="{04FA9500-C913-4D1B-96BC-88E2750906F8}" destId="{AAA18D3B-579D-45CC-AC06-DACD0BB2B8DD}" srcOrd="4" destOrd="0" presId="urn:microsoft.com/office/officeart/2008/layout/HorizontalMultiLevelHierarchy"/>
    <dgm:cxn modelId="{91AC6039-630E-46E6-AF58-B592163B1856}" type="presParOf" srcId="{AAA18D3B-579D-45CC-AC06-DACD0BB2B8DD}" destId="{DC2D7F0E-A741-40B4-8C04-127D45659F25}" srcOrd="0" destOrd="0" presId="urn:microsoft.com/office/officeart/2008/layout/HorizontalMultiLevelHierarchy"/>
    <dgm:cxn modelId="{F9B45F85-13DE-419B-A507-2E7CB8A28C31}" type="presParOf" srcId="{04FA9500-C913-4D1B-96BC-88E2750906F8}" destId="{A5C824A7-02F6-461D-A01B-21CA604575B3}" srcOrd="5" destOrd="0" presId="urn:microsoft.com/office/officeart/2008/layout/HorizontalMultiLevelHierarchy"/>
    <dgm:cxn modelId="{6C17FC88-921B-4E9B-81E0-53413926F952}" type="presParOf" srcId="{A5C824A7-02F6-461D-A01B-21CA604575B3}" destId="{FE9E4D41-BA05-4B20-97B3-20D8ED94D71C}" srcOrd="0" destOrd="0" presId="urn:microsoft.com/office/officeart/2008/layout/HorizontalMultiLevelHierarchy"/>
    <dgm:cxn modelId="{E3FDAF30-BEC0-4579-809D-69235DB21FF5}" type="presParOf" srcId="{A5C824A7-02F6-461D-A01B-21CA604575B3}" destId="{E5A4ECA9-4E97-4039-83CE-7C5A1EBCCBE7}" srcOrd="1" destOrd="0" presId="urn:microsoft.com/office/officeart/2008/layout/HorizontalMultiLevelHierarchy"/>
  </dgm:cxnLst>
  <dgm:bg>
    <a:solidFill>
      <a:schemeClr val="bg1">
        <a:lumMod val="95000"/>
      </a:schemeClr>
    </a:solidFill>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107.xml><?xml version="1.0" encoding="utf-8"?>
<dgm:dataModel xmlns:dgm="http://schemas.openxmlformats.org/drawingml/2006/diagram" xmlns:a="http://schemas.openxmlformats.org/drawingml/2006/main">
  <dgm:ptLst>
    <dgm:pt modelId="{6C4BCB2B-FF64-48E6-B4C4-8F2955315ED7}" type="doc">
      <dgm:prSet loTypeId="urn:microsoft.com/office/officeart/2009/3/layout/PieProcess" loCatId="process" qsTypeId="urn:microsoft.com/office/officeart/2005/8/quickstyle/simple1" qsCatId="simple" csTypeId="urn:microsoft.com/office/officeart/2005/8/colors/accent1_2" csCatId="accent1" phldr="1"/>
      <dgm:spPr/>
      <dgm:t>
        <a:bodyPr/>
        <a:lstStyle/>
        <a:p>
          <a:endParaRPr lang="fr-FR"/>
        </a:p>
      </dgm:t>
    </dgm:pt>
    <dgm:pt modelId="{5485EE50-D017-4745-B1C8-AA786A18B965}">
      <dgm:prSet phldrT="[Texte]" custT="1"/>
      <dgm:spPr>
        <a:solidFill>
          <a:srgbClr val="FFFF00"/>
        </a:solidFill>
      </dgm:spPr>
      <dgm:t>
        <a:bodyPr/>
        <a:lstStyle/>
        <a:p>
          <a:pPr algn="ctr"/>
          <a:r>
            <a:rPr lang="ar-TN" sz="2400" b="1" dirty="0">
              <a:cs typeface="+mj-cs"/>
            </a:rPr>
            <a:t>الموت</a:t>
          </a:r>
          <a:endParaRPr lang="fr-FR" sz="2400" b="1" dirty="0">
            <a:cs typeface="+mj-cs"/>
          </a:endParaRPr>
        </a:p>
      </dgm:t>
    </dgm:pt>
    <dgm:pt modelId="{23953221-E047-41EA-925C-F1267DA21A89}" type="parTrans" cxnId="{260533C1-9003-48AD-AAF4-34680D1F0A40}">
      <dgm:prSet/>
      <dgm:spPr/>
      <dgm:t>
        <a:bodyPr/>
        <a:lstStyle/>
        <a:p>
          <a:endParaRPr lang="fr-FR"/>
        </a:p>
      </dgm:t>
    </dgm:pt>
    <dgm:pt modelId="{7D6D42C4-7435-4E8D-9EAC-3924D108417C}" type="sibTrans" cxnId="{260533C1-9003-48AD-AAF4-34680D1F0A40}">
      <dgm:prSet/>
      <dgm:spPr/>
      <dgm:t>
        <a:bodyPr/>
        <a:lstStyle/>
        <a:p>
          <a:endParaRPr lang="fr-FR"/>
        </a:p>
      </dgm:t>
    </dgm:pt>
    <dgm:pt modelId="{4E29A4A4-9FBD-482B-B75B-B07252167550}">
      <dgm:prSet phldrT="[Texte]" phldr="1" custT="1"/>
      <dgm:spPr/>
      <dgm:t>
        <a:bodyPr/>
        <a:lstStyle/>
        <a:p>
          <a:endParaRPr lang="fr-FR" sz="2400" b="1" dirty="0">
            <a:solidFill>
              <a:schemeClr val="accent5">
                <a:lumMod val="60000"/>
                <a:lumOff val="40000"/>
              </a:schemeClr>
            </a:solidFill>
            <a:cs typeface="+mj-cs"/>
          </a:endParaRPr>
        </a:p>
      </dgm:t>
    </dgm:pt>
    <dgm:pt modelId="{8CB7C457-43CA-4693-A932-5D0DA3F32994}" type="parTrans" cxnId="{19637DC2-86AF-4D37-8741-FA796E33571B}">
      <dgm:prSet/>
      <dgm:spPr/>
      <dgm:t>
        <a:bodyPr/>
        <a:lstStyle/>
        <a:p>
          <a:endParaRPr lang="fr-FR"/>
        </a:p>
      </dgm:t>
    </dgm:pt>
    <dgm:pt modelId="{69DC7C22-5A4B-4981-8BB4-AB355581496D}" type="sibTrans" cxnId="{19637DC2-86AF-4D37-8741-FA796E33571B}">
      <dgm:prSet/>
      <dgm:spPr/>
      <dgm:t>
        <a:bodyPr/>
        <a:lstStyle/>
        <a:p>
          <a:endParaRPr lang="fr-FR"/>
        </a:p>
      </dgm:t>
    </dgm:pt>
    <dgm:pt modelId="{DFEE8994-411C-4F9F-86EB-8B0602FC19A0}">
      <dgm:prSet phldrT="[Texte]" custT="1"/>
      <dgm:spPr>
        <a:solidFill>
          <a:srgbClr val="FFFF00"/>
        </a:solidFill>
      </dgm:spPr>
      <dgm:t>
        <a:bodyPr/>
        <a:lstStyle/>
        <a:p>
          <a:pPr algn="ctr"/>
          <a:r>
            <a:rPr lang="ar-TN" sz="2400" b="1" dirty="0">
              <a:cs typeface="+mj-cs"/>
            </a:rPr>
            <a:t>الولادة</a:t>
          </a:r>
          <a:endParaRPr lang="fr-FR" sz="2400" b="1" dirty="0">
            <a:cs typeface="+mj-cs"/>
          </a:endParaRPr>
        </a:p>
      </dgm:t>
    </dgm:pt>
    <dgm:pt modelId="{76002C49-1FD4-4499-A5DE-C2EC7377495B}" type="parTrans" cxnId="{F555E9AC-7780-4F4E-8020-A2324A2F8CB3}">
      <dgm:prSet/>
      <dgm:spPr/>
      <dgm:t>
        <a:bodyPr/>
        <a:lstStyle/>
        <a:p>
          <a:endParaRPr lang="fr-FR"/>
        </a:p>
      </dgm:t>
    </dgm:pt>
    <dgm:pt modelId="{CD39C952-E7A2-4511-A8A4-1B095A01AD1A}" type="sibTrans" cxnId="{F555E9AC-7780-4F4E-8020-A2324A2F8CB3}">
      <dgm:prSet/>
      <dgm:spPr/>
      <dgm:t>
        <a:bodyPr/>
        <a:lstStyle/>
        <a:p>
          <a:endParaRPr lang="fr-FR"/>
        </a:p>
      </dgm:t>
    </dgm:pt>
    <dgm:pt modelId="{70B80A79-5DD7-4A52-8A35-9448FC2D325C}">
      <dgm:prSet phldrT="[Texte]" custT="1"/>
      <dgm:spPr/>
      <dgm:t>
        <a:bodyPr/>
        <a:lstStyle/>
        <a:p>
          <a:pPr algn="ctr" rtl="1"/>
          <a:r>
            <a:rPr lang="ar-TN" sz="2400" b="1">
              <a:cs typeface="+mj-cs"/>
            </a:rPr>
            <a:t>مرحلة أهليّة الوجوب النّاقصة</a:t>
          </a:r>
          <a:endParaRPr lang="fr-FR" sz="2400" b="1">
            <a:cs typeface="+mj-cs"/>
          </a:endParaRPr>
        </a:p>
      </dgm:t>
    </dgm:pt>
    <dgm:pt modelId="{C19DC1EE-64DA-4434-B5F3-1CFDEBA53956}" type="parTrans" cxnId="{F1049461-AA75-4FC3-8380-DCA8F9B09099}">
      <dgm:prSet/>
      <dgm:spPr/>
      <dgm:t>
        <a:bodyPr/>
        <a:lstStyle/>
        <a:p>
          <a:endParaRPr lang="fr-FR"/>
        </a:p>
      </dgm:t>
    </dgm:pt>
    <dgm:pt modelId="{910A346D-7A08-4A94-94DA-24B5DF2E6D0A}" type="sibTrans" cxnId="{F1049461-AA75-4FC3-8380-DCA8F9B09099}">
      <dgm:prSet/>
      <dgm:spPr/>
      <dgm:t>
        <a:bodyPr/>
        <a:lstStyle/>
        <a:p>
          <a:endParaRPr lang="fr-FR"/>
        </a:p>
      </dgm:t>
    </dgm:pt>
    <dgm:pt modelId="{56B4D152-6EB7-4B25-877A-D8364AD91C34}">
      <dgm:prSet phldrT="[Texte]" custT="1"/>
      <dgm:spPr>
        <a:solidFill>
          <a:srgbClr val="FFFF00"/>
        </a:solidFill>
      </dgm:spPr>
      <dgm:t>
        <a:bodyPr/>
        <a:lstStyle/>
        <a:p>
          <a:pPr algn="ctr"/>
          <a:r>
            <a:rPr lang="ar-TN" sz="2400" b="1" dirty="0" smtClean="0">
              <a:cs typeface="+mj-cs"/>
            </a:rPr>
            <a:t>الطّفل في بطن الأمّ</a:t>
          </a:r>
          <a:endParaRPr lang="fr-FR" sz="2400" b="1" dirty="0">
            <a:cs typeface="+mj-cs"/>
          </a:endParaRPr>
        </a:p>
      </dgm:t>
    </dgm:pt>
    <dgm:pt modelId="{F874D639-4A64-444C-BCE1-B861F8C863B0}" type="parTrans" cxnId="{39E268F9-8887-4C81-BA40-0D6B209AD587}">
      <dgm:prSet/>
      <dgm:spPr/>
      <dgm:t>
        <a:bodyPr/>
        <a:lstStyle/>
        <a:p>
          <a:endParaRPr lang="fr-FR"/>
        </a:p>
      </dgm:t>
    </dgm:pt>
    <dgm:pt modelId="{0D0E6E25-92B6-47FC-9620-BB8E1FBDAF75}" type="sibTrans" cxnId="{39E268F9-8887-4C81-BA40-0D6B209AD587}">
      <dgm:prSet/>
      <dgm:spPr/>
      <dgm:t>
        <a:bodyPr/>
        <a:lstStyle/>
        <a:p>
          <a:endParaRPr lang="fr-FR"/>
        </a:p>
      </dgm:t>
    </dgm:pt>
    <dgm:pt modelId="{BFECE07F-7CA0-4474-B3CD-0DD05845111A}">
      <dgm:prSet phldrT="[Texte]" phldr="1" custT="1"/>
      <dgm:spPr/>
      <dgm:t>
        <a:bodyPr/>
        <a:lstStyle/>
        <a:p>
          <a:endParaRPr lang="fr-FR" sz="2400" b="1" dirty="0">
            <a:solidFill>
              <a:schemeClr val="accent5">
                <a:lumMod val="60000"/>
                <a:lumOff val="40000"/>
              </a:schemeClr>
            </a:solidFill>
            <a:cs typeface="+mj-cs"/>
          </a:endParaRPr>
        </a:p>
      </dgm:t>
    </dgm:pt>
    <dgm:pt modelId="{A331AA81-3C70-4EBF-9F1E-476DDB2B1311}" type="parTrans" cxnId="{9BB7AD65-6D61-454D-BE7B-32F978B67276}">
      <dgm:prSet/>
      <dgm:spPr/>
      <dgm:t>
        <a:bodyPr/>
        <a:lstStyle/>
        <a:p>
          <a:endParaRPr lang="fr-FR"/>
        </a:p>
      </dgm:t>
    </dgm:pt>
    <dgm:pt modelId="{E8546F36-2ED6-4070-BC41-CEAE649E3A03}" type="sibTrans" cxnId="{9BB7AD65-6D61-454D-BE7B-32F978B67276}">
      <dgm:prSet/>
      <dgm:spPr/>
      <dgm:t>
        <a:bodyPr/>
        <a:lstStyle/>
        <a:p>
          <a:endParaRPr lang="fr-FR"/>
        </a:p>
      </dgm:t>
    </dgm:pt>
    <dgm:pt modelId="{BC265F75-52FC-4149-AFD3-FE32F187E8E3}" type="pres">
      <dgm:prSet presAssocID="{6C4BCB2B-FF64-48E6-B4C4-8F2955315ED7}" presName="Name0" presStyleCnt="0">
        <dgm:presLayoutVars>
          <dgm:chMax val="7"/>
          <dgm:chPref val="7"/>
          <dgm:dir/>
          <dgm:animOne val="branch"/>
          <dgm:animLvl val="lvl"/>
        </dgm:presLayoutVars>
      </dgm:prSet>
      <dgm:spPr/>
      <dgm:t>
        <a:bodyPr/>
        <a:lstStyle/>
        <a:p>
          <a:endParaRPr lang="fr-FR"/>
        </a:p>
      </dgm:t>
    </dgm:pt>
    <dgm:pt modelId="{996D7320-2EA4-4D5C-B6A7-CFB7B02A378D}" type="pres">
      <dgm:prSet presAssocID="{5485EE50-D017-4745-B1C8-AA786A18B965}" presName="ParentComposite" presStyleCnt="0"/>
      <dgm:spPr/>
    </dgm:pt>
    <dgm:pt modelId="{5BFC602E-BFE4-4CEC-B05D-7362C965D712}" type="pres">
      <dgm:prSet presAssocID="{5485EE50-D017-4745-B1C8-AA786A18B965}" presName="Chord" presStyleLbl="bgShp" presStyleIdx="0" presStyleCnt="3"/>
      <dgm:spPr/>
    </dgm:pt>
    <dgm:pt modelId="{2A6BAFB2-5C62-4102-A8FE-13B78E4F8F6C}" type="pres">
      <dgm:prSet presAssocID="{5485EE50-D017-4745-B1C8-AA786A18B965}" presName="Pie" presStyleLbl="alignNode1" presStyleIdx="0" presStyleCnt="3" custLinFactNeighborX="-13102" custLinFactNeighborY="6505"/>
      <dgm:spPr>
        <a:prstGeom prst="ellipse">
          <a:avLst/>
        </a:prstGeom>
        <a:ln>
          <a:solidFill>
            <a:srgbClr val="FF0000"/>
          </a:solidFill>
        </a:ln>
      </dgm:spPr>
      <dgm:t>
        <a:bodyPr/>
        <a:lstStyle/>
        <a:p>
          <a:endParaRPr lang="fr-FR"/>
        </a:p>
      </dgm:t>
    </dgm:pt>
    <dgm:pt modelId="{2DDEB16B-59FB-4BC4-B102-3FDEBF9FC0DA}" type="pres">
      <dgm:prSet presAssocID="{5485EE50-D017-4745-B1C8-AA786A18B965}" presName="Parent" presStyleLbl="revTx" presStyleIdx="0" presStyleCnt="6" custScaleX="157156">
        <dgm:presLayoutVars>
          <dgm:chMax val="1"/>
          <dgm:chPref val="1"/>
          <dgm:bulletEnabled val="1"/>
        </dgm:presLayoutVars>
      </dgm:prSet>
      <dgm:spPr/>
      <dgm:t>
        <a:bodyPr/>
        <a:lstStyle/>
        <a:p>
          <a:endParaRPr lang="fr-FR"/>
        </a:p>
      </dgm:t>
    </dgm:pt>
    <dgm:pt modelId="{FC7D0B2B-889E-4FDF-92F7-F306D9B12A22}" type="pres">
      <dgm:prSet presAssocID="{69DC7C22-5A4B-4981-8BB4-AB355581496D}" presName="negSibTrans" presStyleCnt="0"/>
      <dgm:spPr/>
    </dgm:pt>
    <dgm:pt modelId="{D059C5D5-4296-4BF0-A784-9D0F7CFDA153}" type="pres">
      <dgm:prSet presAssocID="{5485EE50-D017-4745-B1C8-AA786A18B965}" presName="composite" presStyleCnt="0"/>
      <dgm:spPr/>
    </dgm:pt>
    <dgm:pt modelId="{E0E20B28-72ED-4B34-9B72-29C5D25C855E}" type="pres">
      <dgm:prSet presAssocID="{5485EE50-D017-4745-B1C8-AA786A18B965}" presName="Child" presStyleLbl="revTx" presStyleIdx="1" presStyleCnt="6" custLinFactNeighborX="22494" custLinFactNeighborY="-49">
        <dgm:presLayoutVars>
          <dgm:chMax val="0"/>
          <dgm:chPref val="0"/>
          <dgm:bulletEnabled val="1"/>
        </dgm:presLayoutVars>
      </dgm:prSet>
      <dgm:spPr/>
      <dgm:t>
        <a:bodyPr/>
        <a:lstStyle/>
        <a:p>
          <a:endParaRPr lang="fr-FR"/>
        </a:p>
      </dgm:t>
    </dgm:pt>
    <dgm:pt modelId="{A096693B-B2C7-4206-9E21-BB2D58446E86}" type="pres">
      <dgm:prSet presAssocID="{7D6D42C4-7435-4E8D-9EAC-3924D108417C}" presName="sibTrans" presStyleCnt="0"/>
      <dgm:spPr/>
    </dgm:pt>
    <dgm:pt modelId="{AD7A1011-3AB9-4AE5-A3F8-C41C85F1CA0D}" type="pres">
      <dgm:prSet presAssocID="{DFEE8994-411C-4F9F-86EB-8B0602FC19A0}" presName="ParentComposite" presStyleCnt="0"/>
      <dgm:spPr/>
    </dgm:pt>
    <dgm:pt modelId="{73EFC603-4954-4679-A2BF-854EB17A03B1}" type="pres">
      <dgm:prSet presAssocID="{DFEE8994-411C-4F9F-86EB-8B0602FC19A0}" presName="Chord" presStyleLbl="bgShp" presStyleIdx="1" presStyleCnt="3"/>
      <dgm:spPr/>
    </dgm:pt>
    <dgm:pt modelId="{69481508-9CBF-46AA-8945-028A357A37AA}" type="pres">
      <dgm:prSet presAssocID="{DFEE8994-411C-4F9F-86EB-8B0602FC19A0}" presName="Pie" presStyleLbl="alignNode1" presStyleIdx="1" presStyleCnt="3" custLinFactNeighborX="-33550" custLinFactNeighborY="6505"/>
      <dgm:spPr>
        <a:prstGeom prst="leftArrow">
          <a:avLst/>
        </a:prstGeom>
        <a:ln>
          <a:solidFill>
            <a:srgbClr val="FF0000"/>
          </a:solidFill>
        </a:ln>
      </dgm:spPr>
      <dgm:t>
        <a:bodyPr/>
        <a:lstStyle/>
        <a:p>
          <a:endParaRPr lang="fr-FR"/>
        </a:p>
      </dgm:t>
    </dgm:pt>
    <dgm:pt modelId="{0526B8D4-92FC-46EE-A9A1-7E66DDA364FC}" type="pres">
      <dgm:prSet presAssocID="{DFEE8994-411C-4F9F-86EB-8B0602FC19A0}" presName="Parent" presStyleLbl="revTx" presStyleIdx="2" presStyleCnt="6" custScaleX="163032">
        <dgm:presLayoutVars>
          <dgm:chMax val="1"/>
          <dgm:chPref val="1"/>
          <dgm:bulletEnabled val="1"/>
        </dgm:presLayoutVars>
      </dgm:prSet>
      <dgm:spPr/>
      <dgm:t>
        <a:bodyPr/>
        <a:lstStyle/>
        <a:p>
          <a:endParaRPr lang="fr-FR"/>
        </a:p>
      </dgm:t>
    </dgm:pt>
    <dgm:pt modelId="{2CBC50C2-4260-4D6A-BCED-3E76A13E4BED}" type="pres">
      <dgm:prSet presAssocID="{910A346D-7A08-4A94-94DA-24B5DF2E6D0A}" presName="negSibTrans" presStyleCnt="0"/>
      <dgm:spPr/>
    </dgm:pt>
    <dgm:pt modelId="{302904B9-B04F-4B93-B44B-EDA1721E9778}" type="pres">
      <dgm:prSet presAssocID="{DFEE8994-411C-4F9F-86EB-8B0602FC19A0}" presName="composite" presStyleCnt="0"/>
      <dgm:spPr/>
    </dgm:pt>
    <dgm:pt modelId="{CBF0C716-71F8-47A1-B301-47A72BBA8576}" type="pres">
      <dgm:prSet presAssocID="{DFEE8994-411C-4F9F-86EB-8B0602FC19A0}" presName="Child" presStyleLbl="revTx" presStyleIdx="3" presStyleCnt="6" custScaleY="19218" custLinFactNeighborX="20995" custLinFactNeighborY="-40440">
        <dgm:presLayoutVars>
          <dgm:chMax val="0"/>
          <dgm:chPref val="0"/>
          <dgm:bulletEnabled val="1"/>
        </dgm:presLayoutVars>
      </dgm:prSet>
      <dgm:spPr/>
      <dgm:t>
        <a:bodyPr/>
        <a:lstStyle/>
        <a:p>
          <a:endParaRPr lang="fr-FR"/>
        </a:p>
      </dgm:t>
    </dgm:pt>
    <dgm:pt modelId="{B50C4C60-357A-4FA7-A0F8-D38A2D3F6EDC}" type="pres">
      <dgm:prSet presAssocID="{CD39C952-E7A2-4511-A8A4-1B095A01AD1A}" presName="sibTrans" presStyleCnt="0"/>
      <dgm:spPr/>
    </dgm:pt>
    <dgm:pt modelId="{6DDF04A2-1B00-4C86-A281-3757A1A1E1C0}" type="pres">
      <dgm:prSet presAssocID="{56B4D152-6EB7-4B25-877A-D8364AD91C34}" presName="ParentComposite" presStyleCnt="0"/>
      <dgm:spPr/>
    </dgm:pt>
    <dgm:pt modelId="{63374002-D9B6-4D8C-BE5F-9098D12E1058}" type="pres">
      <dgm:prSet presAssocID="{56B4D152-6EB7-4B25-877A-D8364AD91C34}" presName="Chord" presStyleLbl="bgShp" presStyleIdx="2" presStyleCnt="3"/>
      <dgm:spPr/>
    </dgm:pt>
    <dgm:pt modelId="{C9ED0A6A-A98E-4285-A8C7-549C2238C7AA}" type="pres">
      <dgm:prSet presAssocID="{56B4D152-6EB7-4B25-877A-D8364AD91C34}" presName="Pie" presStyleLbl="alignNode1" presStyleIdx="2" presStyleCnt="3" custLinFactNeighborX="-50065" custLinFactNeighborY="6505"/>
      <dgm:spPr>
        <a:prstGeom prst="leftArrow">
          <a:avLst/>
        </a:prstGeom>
        <a:ln>
          <a:solidFill>
            <a:srgbClr val="FF0000"/>
          </a:solidFill>
        </a:ln>
      </dgm:spPr>
      <dgm:t>
        <a:bodyPr/>
        <a:lstStyle/>
        <a:p>
          <a:endParaRPr lang="fr-FR"/>
        </a:p>
      </dgm:t>
    </dgm:pt>
    <dgm:pt modelId="{76F5ACCF-DDDE-4BFC-A7C9-D8936CC1B4EB}" type="pres">
      <dgm:prSet presAssocID="{56B4D152-6EB7-4B25-877A-D8364AD91C34}" presName="Parent" presStyleLbl="revTx" presStyleIdx="4" presStyleCnt="6" custScaleX="270627">
        <dgm:presLayoutVars>
          <dgm:chMax val="1"/>
          <dgm:chPref val="1"/>
          <dgm:bulletEnabled val="1"/>
        </dgm:presLayoutVars>
      </dgm:prSet>
      <dgm:spPr/>
      <dgm:t>
        <a:bodyPr/>
        <a:lstStyle/>
        <a:p>
          <a:endParaRPr lang="fr-FR"/>
        </a:p>
      </dgm:t>
    </dgm:pt>
    <dgm:pt modelId="{5847D8D9-EBA3-425F-9C46-23B490BDD35B}" type="pres">
      <dgm:prSet presAssocID="{E8546F36-2ED6-4070-BC41-CEAE649E3A03}" presName="negSibTrans" presStyleCnt="0"/>
      <dgm:spPr/>
    </dgm:pt>
    <dgm:pt modelId="{74038413-13A4-441C-93C3-1576453E6E74}" type="pres">
      <dgm:prSet presAssocID="{56B4D152-6EB7-4B25-877A-D8364AD91C34}" presName="composite" presStyleCnt="0"/>
      <dgm:spPr/>
    </dgm:pt>
    <dgm:pt modelId="{9D86806B-2A0C-474F-B0E4-B6C30A770E2F}" type="pres">
      <dgm:prSet presAssocID="{56B4D152-6EB7-4B25-877A-D8364AD91C34}" presName="Child" presStyleLbl="revTx" presStyleIdx="5" presStyleCnt="6" custScaleX="160" custScaleY="2210" custLinFactX="58967" custLinFactNeighborX="100000" custLinFactNeighborY="49">
        <dgm:presLayoutVars>
          <dgm:chMax val="0"/>
          <dgm:chPref val="0"/>
          <dgm:bulletEnabled val="1"/>
        </dgm:presLayoutVars>
      </dgm:prSet>
      <dgm:spPr/>
      <dgm:t>
        <a:bodyPr/>
        <a:lstStyle/>
        <a:p>
          <a:endParaRPr lang="fr-FR"/>
        </a:p>
      </dgm:t>
    </dgm:pt>
  </dgm:ptLst>
  <dgm:cxnLst>
    <dgm:cxn modelId="{260533C1-9003-48AD-AAF4-34680D1F0A40}" srcId="{6C4BCB2B-FF64-48E6-B4C4-8F2955315ED7}" destId="{5485EE50-D017-4745-B1C8-AA786A18B965}" srcOrd="0" destOrd="0" parTransId="{23953221-E047-41EA-925C-F1267DA21A89}" sibTransId="{7D6D42C4-7435-4E8D-9EAC-3924D108417C}"/>
    <dgm:cxn modelId="{74CC76E7-50D1-49D7-9ED6-AFC9A9D160A1}" type="presOf" srcId="{70B80A79-5DD7-4A52-8A35-9448FC2D325C}" destId="{CBF0C716-71F8-47A1-B301-47A72BBA8576}" srcOrd="0" destOrd="0" presId="urn:microsoft.com/office/officeart/2009/3/layout/PieProcess"/>
    <dgm:cxn modelId="{F1049461-AA75-4FC3-8380-DCA8F9B09099}" srcId="{DFEE8994-411C-4F9F-86EB-8B0602FC19A0}" destId="{70B80A79-5DD7-4A52-8A35-9448FC2D325C}" srcOrd="0" destOrd="0" parTransId="{C19DC1EE-64DA-4434-B5F3-1CFDEBA53956}" sibTransId="{910A346D-7A08-4A94-94DA-24B5DF2E6D0A}"/>
    <dgm:cxn modelId="{DB1F8028-B50B-4F6C-A23D-C1FD864F8460}" type="presOf" srcId="{4E29A4A4-9FBD-482B-B75B-B07252167550}" destId="{E0E20B28-72ED-4B34-9B72-29C5D25C855E}" srcOrd="0" destOrd="0" presId="urn:microsoft.com/office/officeart/2009/3/layout/PieProcess"/>
    <dgm:cxn modelId="{19637DC2-86AF-4D37-8741-FA796E33571B}" srcId="{5485EE50-D017-4745-B1C8-AA786A18B965}" destId="{4E29A4A4-9FBD-482B-B75B-B07252167550}" srcOrd="0" destOrd="0" parTransId="{8CB7C457-43CA-4693-A932-5D0DA3F32994}" sibTransId="{69DC7C22-5A4B-4981-8BB4-AB355581496D}"/>
    <dgm:cxn modelId="{9BB7AD65-6D61-454D-BE7B-32F978B67276}" srcId="{56B4D152-6EB7-4B25-877A-D8364AD91C34}" destId="{BFECE07F-7CA0-4474-B3CD-0DD05845111A}" srcOrd="0" destOrd="0" parTransId="{A331AA81-3C70-4EBF-9F1E-476DDB2B1311}" sibTransId="{E8546F36-2ED6-4070-BC41-CEAE649E3A03}"/>
    <dgm:cxn modelId="{997CD34E-1803-4A8D-8EDC-8338318D65C0}" type="presOf" srcId="{6C4BCB2B-FF64-48E6-B4C4-8F2955315ED7}" destId="{BC265F75-52FC-4149-AFD3-FE32F187E8E3}" srcOrd="0" destOrd="0" presId="urn:microsoft.com/office/officeart/2009/3/layout/PieProcess"/>
    <dgm:cxn modelId="{14ED0E35-8360-4FB6-BFF8-89E2C2735672}" type="presOf" srcId="{5485EE50-D017-4745-B1C8-AA786A18B965}" destId="{2DDEB16B-59FB-4BC4-B102-3FDEBF9FC0DA}" srcOrd="0" destOrd="0" presId="urn:microsoft.com/office/officeart/2009/3/layout/PieProcess"/>
    <dgm:cxn modelId="{BC7131E9-4572-4AF2-B4FF-B9E6382BED48}" type="presOf" srcId="{BFECE07F-7CA0-4474-B3CD-0DD05845111A}" destId="{9D86806B-2A0C-474F-B0E4-B6C30A770E2F}" srcOrd="0" destOrd="0" presId="urn:microsoft.com/office/officeart/2009/3/layout/PieProcess"/>
    <dgm:cxn modelId="{7941F48A-18EF-426A-8D95-E6680D2BBB39}" type="presOf" srcId="{56B4D152-6EB7-4B25-877A-D8364AD91C34}" destId="{76F5ACCF-DDDE-4BFC-A7C9-D8936CC1B4EB}" srcOrd="0" destOrd="0" presId="urn:microsoft.com/office/officeart/2009/3/layout/PieProcess"/>
    <dgm:cxn modelId="{97240D9E-2CC6-4EE4-9057-C2B3E4F5FBDB}" type="presOf" srcId="{DFEE8994-411C-4F9F-86EB-8B0602FC19A0}" destId="{0526B8D4-92FC-46EE-A9A1-7E66DDA364FC}" srcOrd="0" destOrd="0" presId="urn:microsoft.com/office/officeart/2009/3/layout/PieProcess"/>
    <dgm:cxn modelId="{39E268F9-8887-4C81-BA40-0D6B209AD587}" srcId="{6C4BCB2B-FF64-48E6-B4C4-8F2955315ED7}" destId="{56B4D152-6EB7-4B25-877A-D8364AD91C34}" srcOrd="2" destOrd="0" parTransId="{F874D639-4A64-444C-BCE1-B861F8C863B0}" sibTransId="{0D0E6E25-92B6-47FC-9620-BB8E1FBDAF75}"/>
    <dgm:cxn modelId="{F555E9AC-7780-4F4E-8020-A2324A2F8CB3}" srcId="{6C4BCB2B-FF64-48E6-B4C4-8F2955315ED7}" destId="{DFEE8994-411C-4F9F-86EB-8B0602FC19A0}" srcOrd="1" destOrd="0" parTransId="{76002C49-1FD4-4499-A5DE-C2EC7377495B}" sibTransId="{CD39C952-E7A2-4511-A8A4-1B095A01AD1A}"/>
    <dgm:cxn modelId="{AB0103A3-E740-460F-A4CF-239C3918B85A}" type="presParOf" srcId="{BC265F75-52FC-4149-AFD3-FE32F187E8E3}" destId="{996D7320-2EA4-4D5C-B6A7-CFB7B02A378D}" srcOrd="0" destOrd="0" presId="urn:microsoft.com/office/officeart/2009/3/layout/PieProcess"/>
    <dgm:cxn modelId="{8812CC27-14A1-4075-B5AA-D42AB3AB5B22}" type="presParOf" srcId="{996D7320-2EA4-4D5C-B6A7-CFB7B02A378D}" destId="{5BFC602E-BFE4-4CEC-B05D-7362C965D712}" srcOrd="0" destOrd="0" presId="urn:microsoft.com/office/officeart/2009/3/layout/PieProcess"/>
    <dgm:cxn modelId="{29A926FD-885D-41E4-B140-1EFE574A989C}" type="presParOf" srcId="{996D7320-2EA4-4D5C-B6A7-CFB7B02A378D}" destId="{2A6BAFB2-5C62-4102-A8FE-13B78E4F8F6C}" srcOrd="1" destOrd="0" presId="urn:microsoft.com/office/officeart/2009/3/layout/PieProcess"/>
    <dgm:cxn modelId="{782F0217-FF5D-449E-B2A6-E49032E1883A}" type="presParOf" srcId="{996D7320-2EA4-4D5C-B6A7-CFB7B02A378D}" destId="{2DDEB16B-59FB-4BC4-B102-3FDEBF9FC0DA}" srcOrd="2" destOrd="0" presId="urn:microsoft.com/office/officeart/2009/3/layout/PieProcess"/>
    <dgm:cxn modelId="{57AD11BF-FBBD-41F8-BE25-B754189C2CB5}" type="presParOf" srcId="{BC265F75-52FC-4149-AFD3-FE32F187E8E3}" destId="{FC7D0B2B-889E-4FDF-92F7-F306D9B12A22}" srcOrd="1" destOrd="0" presId="urn:microsoft.com/office/officeart/2009/3/layout/PieProcess"/>
    <dgm:cxn modelId="{F374D147-A434-4945-B7B2-6071DAEA6847}" type="presParOf" srcId="{BC265F75-52FC-4149-AFD3-FE32F187E8E3}" destId="{D059C5D5-4296-4BF0-A784-9D0F7CFDA153}" srcOrd="2" destOrd="0" presId="urn:microsoft.com/office/officeart/2009/3/layout/PieProcess"/>
    <dgm:cxn modelId="{AE6829AB-779D-436C-A3A4-18ECDCBE957F}" type="presParOf" srcId="{D059C5D5-4296-4BF0-A784-9D0F7CFDA153}" destId="{E0E20B28-72ED-4B34-9B72-29C5D25C855E}" srcOrd="0" destOrd="0" presId="urn:microsoft.com/office/officeart/2009/3/layout/PieProcess"/>
    <dgm:cxn modelId="{61397CDC-C42A-4A30-A964-39A5CDC6EBB0}" type="presParOf" srcId="{BC265F75-52FC-4149-AFD3-FE32F187E8E3}" destId="{A096693B-B2C7-4206-9E21-BB2D58446E86}" srcOrd="3" destOrd="0" presId="urn:microsoft.com/office/officeart/2009/3/layout/PieProcess"/>
    <dgm:cxn modelId="{9C8A8D54-2388-4FA0-93BE-14FF97BD07A5}" type="presParOf" srcId="{BC265F75-52FC-4149-AFD3-FE32F187E8E3}" destId="{AD7A1011-3AB9-4AE5-A3F8-C41C85F1CA0D}" srcOrd="4" destOrd="0" presId="urn:microsoft.com/office/officeart/2009/3/layout/PieProcess"/>
    <dgm:cxn modelId="{A6A4AA75-FE44-4564-8729-991800657B91}" type="presParOf" srcId="{AD7A1011-3AB9-4AE5-A3F8-C41C85F1CA0D}" destId="{73EFC603-4954-4679-A2BF-854EB17A03B1}" srcOrd="0" destOrd="0" presId="urn:microsoft.com/office/officeart/2009/3/layout/PieProcess"/>
    <dgm:cxn modelId="{2538DF12-8A3D-45C1-B933-5D0B7510EFED}" type="presParOf" srcId="{AD7A1011-3AB9-4AE5-A3F8-C41C85F1CA0D}" destId="{69481508-9CBF-46AA-8945-028A357A37AA}" srcOrd="1" destOrd="0" presId="urn:microsoft.com/office/officeart/2009/3/layout/PieProcess"/>
    <dgm:cxn modelId="{90D98E5C-42BD-40BC-8BE0-76D60ED07A2F}" type="presParOf" srcId="{AD7A1011-3AB9-4AE5-A3F8-C41C85F1CA0D}" destId="{0526B8D4-92FC-46EE-A9A1-7E66DDA364FC}" srcOrd="2" destOrd="0" presId="urn:microsoft.com/office/officeart/2009/3/layout/PieProcess"/>
    <dgm:cxn modelId="{E0D85270-B188-44EE-9822-F9D8C7EDDA38}" type="presParOf" srcId="{BC265F75-52FC-4149-AFD3-FE32F187E8E3}" destId="{2CBC50C2-4260-4D6A-BCED-3E76A13E4BED}" srcOrd="5" destOrd="0" presId="urn:microsoft.com/office/officeart/2009/3/layout/PieProcess"/>
    <dgm:cxn modelId="{74B62C57-70C9-4950-93FD-0E558F7A5D55}" type="presParOf" srcId="{BC265F75-52FC-4149-AFD3-FE32F187E8E3}" destId="{302904B9-B04F-4B93-B44B-EDA1721E9778}" srcOrd="6" destOrd="0" presId="urn:microsoft.com/office/officeart/2009/3/layout/PieProcess"/>
    <dgm:cxn modelId="{7725CCB7-5168-4076-83A8-C67734CFD116}" type="presParOf" srcId="{302904B9-B04F-4B93-B44B-EDA1721E9778}" destId="{CBF0C716-71F8-47A1-B301-47A72BBA8576}" srcOrd="0" destOrd="0" presId="urn:microsoft.com/office/officeart/2009/3/layout/PieProcess"/>
    <dgm:cxn modelId="{96B4B04E-384D-46C2-95E3-9406A640C5AA}" type="presParOf" srcId="{BC265F75-52FC-4149-AFD3-FE32F187E8E3}" destId="{B50C4C60-357A-4FA7-A0F8-D38A2D3F6EDC}" srcOrd="7" destOrd="0" presId="urn:microsoft.com/office/officeart/2009/3/layout/PieProcess"/>
    <dgm:cxn modelId="{C01B0CA1-9979-408F-9BFD-56FFF9A1CD98}" type="presParOf" srcId="{BC265F75-52FC-4149-AFD3-FE32F187E8E3}" destId="{6DDF04A2-1B00-4C86-A281-3757A1A1E1C0}" srcOrd="8" destOrd="0" presId="urn:microsoft.com/office/officeart/2009/3/layout/PieProcess"/>
    <dgm:cxn modelId="{EFBF1F52-05BD-4130-842B-C0CD54F4BFB1}" type="presParOf" srcId="{6DDF04A2-1B00-4C86-A281-3757A1A1E1C0}" destId="{63374002-D9B6-4D8C-BE5F-9098D12E1058}" srcOrd="0" destOrd="0" presId="urn:microsoft.com/office/officeart/2009/3/layout/PieProcess"/>
    <dgm:cxn modelId="{92D89F9F-9A4C-48B0-8CD9-87A8DBA08E85}" type="presParOf" srcId="{6DDF04A2-1B00-4C86-A281-3757A1A1E1C0}" destId="{C9ED0A6A-A98E-4285-A8C7-549C2238C7AA}" srcOrd="1" destOrd="0" presId="urn:microsoft.com/office/officeart/2009/3/layout/PieProcess"/>
    <dgm:cxn modelId="{7770720B-A824-418A-ABC3-584D9F9FFB0C}" type="presParOf" srcId="{6DDF04A2-1B00-4C86-A281-3757A1A1E1C0}" destId="{76F5ACCF-DDDE-4BFC-A7C9-D8936CC1B4EB}" srcOrd="2" destOrd="0" presId="urn:microsoft.com/office/officeart/2009/3/layout/PieProcess"/>
    <dgm:cxn modelId="{434CBA0C-2DFA-4783-A844-3165E78B3FEE}" type="presParOf" srcId="{BC265F75-52FC-4149-AFD3-FE32F187E8E3}" destId="{5847D8D9-EBA3-425F-9C46-23B490BDD35B}" srcOrd="9" destOrd="0" presId="urn:microsoft.com/office/officeart/2009/3/layout/PieProcess"/>
    <dgm:cxn modelId="{DA970366-991B-44B5-B1EC-83C3730638EC}" type="presParOf" srcId="{BC265F75-52FC-4149-AFD3-FE32F187E8E3}" destId="{74038413-13A4-441C-93C3-1576453E6E74}" srcOrd="10" destOrd="0" presId="urn:microsoft.com/office/officeart/2009/3/layout/PieProcess"/>
    <dgm:cxn modelId="{6D98E05B-1B3C-4486-9C67-1337683331B1}" type="presParOf" srcId="{74038413-13A4-441C-93C3-1576453E6E74}" destId="{9D86806B-2A0C-474F-B0E4-B6C30A770E2F}" srcOrd="0" destOrd="0" presId="urn:microsoft.com/office/officeart/2009/3/layout/PieProcess"/>
  </dgm:cxnLst>
  <dgm:bg>
    <a:solidFill>
      <a:schemeClr val="accent5">
        <a:lumMod val="60000"/>
        <a:lumOff val="40000"/>
      </a:schemeClr>
    </a:solidFill>
  </dgm:bg>
  <dgm:whole>
    <a:ln>
      <a:solidFill>
        <a:schemeClr val="tx1"/>
      </a:solidFill>
    </a:ln>
  </dgm:whole>
  <dgm:extLst>
    <a:ext uri="http://schemas.microsoft.com/office/drawing/2008/diagram">
      <dsp:dataModelExt xmlns="" xmlns:dsp="http://schemas.microsoft.com/office/drawing/2008/diagram" relId="rId7" minVer="http://schemas.openxmlformats.org/drawingml/2006/diagram"/>
    </a:ext>
  </dgm:extLst>
</dgm:dataModel>
</file>

<file path=ppt/diagrams/data108.xml><?xml version="1.0" encoding="utf-8"?>
<dgm:dataModel xmlns:dgm="http://schemas.openxmlformats.org/drawingml/2006/diagram" xmlns:a="http://schemas.openxmlformats.org/drawingml/2006/main">
  <dgm:ptLst>
    <dgm:pt modelId="{6C4BCB2B-FF64-48E6-B4C4-8F2955315ED7}" type="doc">
      <dgm:prSet loTypeId="urn:microsoft.com/office/officeart/2009/3/layout/PieProcess" loCatId="process" qsTypeId="urn:microsoft.com/office/officeart/2005/8/quickstyle/simple1" qsCatId="simple" csTypeId="urn:microsoft.com/office/officeart/2005/8/colors/accent1_2" csCatId="accent1" phldr="1"/>
      <dgm:spPr/>
      <dgm:t>
        <a:bodyPr/>
        <a:lstStyle/>
        <a:p>
          <a:endParaRPr lang="fr-FR"/>
        </a:p>
      </dgm:t>
    </dgm:pt>
    <dgm:pt modelId="{5485EE50-D017-4745-B1C8-AA786A18B965}">
      <dgm:prSet phldrT="[Texte]" custT="1"/>
      <dgm:spPr>
        <a:solidFill>
          <a:srgbClr val="FFFF00"/>
        </a:solidFill>
      </dgm:spPr>
      <dgm:t>
        <a:bodyPr/>
        <a:lstStyle/>
        <a:p>
          <a:pPr algn="ctr"/>
          <a:r>
            <a:rPr lang="ar-TN" sz="2000" b="1">
              <a:cs typeface="+mj-cs"/>
            </a:rPr>
            <a:t>الموت</a:t>
          </a:r>
          <a:endParaRPr lang="fr-FR" sz="2000" b="1">
            <a:cs typeface="+mj-cs"/>
          </a:endParaRPr>
        </a:p>
      </dgm:t>
    </dgm:pt>
    <dgm:pt modelId="{23953221-E047-41EA-925C-F1267DA21A89}" type="parTrans" cxnId="{260533C1-9003-48AD-AAF4-34680D1F0A40}">
      <dgm:prSet/>
      <dgm:spPr/>
      <dgm:t>
        <a:bodyPr/>
        <a:lstStyle/>
        <a:p>
          <a:endParaRPr lang="fr-FR"/>
        </a:p>
      </dgm:t>
    </dgm:pt>
    <dgm:pt modelId="{7D6D42C4-7435-4E8D-9EAC-3924D108417C}" type="sibTrans" cxnId="{260533C1-9003-48AD-AAF4-34680D1F0A40}">
      <dgm:prSet/>
      <dgm:spPr/>
      <dgm:t>
        <a:bodyPr/>
        <a:lstStyle/>
        <a:p>
          <a:endParaRPr lang="fr-FR"/>
        </a:p>
      </dgm:t>
    </dgm:pt>
    <dgm:pt modelId="{4E29A4A4-9FBD-482B-B75B-B07252167550}">
      <dgm:prSet phldrT="[Texte]" custT="1"/>
      <dgm:spPr/>
      <dgm:t>
        <a:bodyPr/>
        <a:lstStyle/>
        <a:p>
          <a:pPr algn="ctr"/>
          <a:r>
            <a:rPr lang="ar-TN" sz="2000" b="1">
              <a:solidFill>
                <a:sysClr val="windowText" lastClr="000000"/>
              </a:solidFill>
              <a:cs typeface="+mj-cs"/>
            </a:rPr>
            <a:t>مرحلة أهليّة الوجوب الكاملة</a:t>
          </a:r>
          <a:endParaRPr lang="fr-FR" sz="2000" b="1">
            <a:solidFill>
              <a:sysClr val="windowText" lastClr="000000"/>
            </a:solidFill>
            <a:cs typeface="+mj-cs"/>
          </a:endParaRPr>
        </a:p>
      </dgm:t>
    </dgm:pt>
    <dgm:pt modelId="{8CB7C457-43CA-4693-A932-5D0DA3F32994}" type="parTrans" cxnId="{19637DC2-86AF-4D37-8741-FA796E33571B}">
      <dgm:prSet/>
      <dgm:spPr/>
      <dgm:t>
        <a:bodyPr/>
        <a:lstStyle/>
        <a:p>
          <a:endParaRPr lang="fr-FR"/>
        </a:p>
      </dgm:t>
    </dgm:pt>
    <dgm:pt modelId="{69DC7C22-5A4B-4981-8BB4-AB355581496D}" type="sibTrans" cxnId="{19637DC2-86AF-4D37-8741-FA796E33571B}">
      <dgm:prSet/>
      <dgm:spPr/>
      <dgm:t>
        <a:bodyPr/>
        <a:lstStyle/>
        <a:p>
          <a:endParaRPr lang="fr-FR"/>
        </a:p>
      </dgm:t>
    </dgm:pt>
    <dgm:pt modelId="{DFEE8994-411C-4F9F-86EB-8B0602FC19A0}">
      <dgm:prSet phldrT="[Texte]" custT="1"/>
      <dgm:spPr>
        <a:solidFill>
          <a:srgbClr val="FFFF00"/>
        </a:solidFill>
      </dgm:spPr>
      <dgm:t>
        <a:bodyPr/>
        <a:lstStyle/>
        <a:p>
          <a:pPr algn="ctr"/>
          <a:r>
            <a:rPr lang="ar-TN" sz="2000" b="1">
              <a:cs typeface="+mj-cs"/>
            </a:rPr>
            <a:t>الولادة</a:t>
          </a:r>
          <a:endParaRPr lang="fr-FR" sz="2000" b="1">
            <a:cs typeface="+mj-cs"/>
          </a:endParaRPr>
        </a:p>
      </dgm:t>
    </dgm:pt>
    <dgm:pt modelId="{76002C49-1FD4-4499-A5DE-C2EC7377495B}" type="parTrans" cxnId="{F555E9AC-7780-4F4E-8020-A2324A2F8CB3}">
      <dgm:prSet/>
      <dgm:spPr/>
      <dgm:t>
        <a:bodyPr/>
        <a:lstStyle/>
        <a:p>
          <a:endParaRPr lang="fr-FR"/>
        </a:p>
      </dgm:t>
    </dgm:pt>
    <dgm:pt modelId="{CD39C952-E7A2-4511-A8A4-1B095A01AD1A}" type="sibTrans" cxnId="{F555E9AC-7780-4F4E-8020-A2324A2F8CB3}">
      <dgm:prSet/>
      <dgm:spPr/>
      <dgm:t>
        <a:bodyPr/>
        <a:lstStyle/>
        <a:p>
          <a:endParaRPr lang="fr-FR"/>
        </a:p>
      </dgm:t>
    </dgm:pt>
    <dgm:pt modelId="{70B80A79-5DD7-4A52-8A35-9448FC2D325C}">
      <dgm:prSet phldrT="[Texte]" custT="1"/>
      <dgm:spPr/>
      <dgm:t>
        <a:bodyPr/>
        <a:lstStyle/>
        <a:p>
          <a:pPr algn="ctr" rtl="1"/>
          <a:r>
            <a:rPr lang="ar-TN" sz="2000" b="1">
              <a:cs typeface="+mj-cs"/>
            </a:rPr>
            <a:t>مرحلة أهليّة الوجوب النّاقصة</a:t>
          </a:r>
          <a:endParaRPr lang="fr-FR" sz="2000" b="1">
            <a:cs typeface="+mj-cs"/>
          </a:endParaRPr>
        </a:p>
      </dgm:t>
    </dgm:pt>
    <dgm:pt modelId="{C19DC1EE-64DA-4434-B5F3-1CFDEBA53956}" type="parTrans" cxnId="{F1049461-AA75-4FC3-8380-DCA8F9B09099}">
      <dgm:prSet/>
      <dgm:spPr/>
      <dgm:t>
        <a:bodyPr/>
        <a:lstStyle/>
        <a:p>
          <a:endParaRPr lang="fr-FR"/>
        </a:p>
      </dgm:t>
    </dgm:pt>
    <dgm:pt modelId="{910A346D-7A08-4A94-94DA-24B5DF2E6D0A}" type="sibTrans" cxnId="{F1049461-AA75-4FC3-8380-DCA8F9B09099}">
      <dgm:prSet/>
      <dgm:spPr/>
      <dgm:t>
        <a:bodyPr/>
        <a:lstStyle/>
        <a:p>
          <a:endParaRPr lang="fr-FR"/>
        </a:p>
      </dgm:t>
    </dgm:pt>
    <dgm:pt modelId="{56B4D152-6EB7-4B25-877A-D8364AD91C34}">
      <dgm:prSet phldrT="[Texte]" custT="1"/>
      <dgm:spPr>
        <a:solidFill>
          <a:srgbClr val="FFFF00"/>
        </a:solidFill>
      </dgm:spPr>
      <dgm:t>
        <a:bodyPr/>
        <a:lstStyle/>
        <a:p>
          <a:pPr algn="ctr"/>
          <a:r>
            <a:rPr lang="ar-TN" sz="2000" b="1" dirty="0" smtClean="0">
              <a:cs typeface="+mj-cs"/>
            </a:rPr>
            <a:t>الطّفل في بطن الأمّ</a:t>
          </a:r>
          <a:endParaRPr lang="fr-FR" sz="2000" b="1" dirty="0">
            <a:cs typeface="+mj-cs"/>
          </a:endParaRPr>
        </a:p>
      </dgm:t>
    </dgm:pt>
    <dgm:pt modelId="{F874D639-4A64-444C-BCE1-B861F8C863B0}" type="parTrans" cxnId="{39E268F9-8887-4C81-BA40-0D6B209AD587}">
      <dgm:prSet/>
      <dgm:spPr/>
      <dgm:t>
        <a:bodyPr/>
        <a:lstStyle/>
        <a:p>
          <a:endParaRPr lang="fr-FR"/>
        </a:p>
      </dgm:t>
    </dgm:pt>
    <dgm:pt modelId="{0D0E6E25-92B6-47FC-9620-BB8E1FBDAF75}" type="sibTrans" cxnId="{39E268F9-8887-4C81-BA40-0D6B209AD587}">
      <dgm:prSet/>
      <dgm:spPr/>
      <dgm:t>
        <a:bodyPr/>
        <a:lstStyle/>
        <a:p>
          <a:endParaRPr lang="fr-FR"/>
        </a:p>
      </dgm:t>
    </dgm:pt>
    <dgm:pt modelId="{BFECE07F-7CA0-4474-B3CD-0DD05845111A}">
      <dgm:prSet phldrT="[Texte]" phldr="1" custT="1"/>
      <dgm:spPr/>
      <dgm:t>
        <a:bodyPr/>
        <a:lstStyle/>
        <a:p>
          <a:endParaRPr lang="fr-FR" sz="2000" b="1" dirty="0">
            <a:solidFill>
              <a:schemeClr val="accent2">
                <a:lumMod val="60000"/>
                <a:lumOff val="40000"/>
              </a:schemeClr>
            </a:solidFill>
            <a:cs typeface="+mj-cs"/>
          </a:endParaRPr>
        </a:p>
      </dgm:t>
    </dgm:pt>
    <dgm:pt modelId="{A331AA81-3C70-4EBF-9F1E-476DDB2B1311}" type="parTrans" cxnId="{9BB7AD65-6D61-454D-BE7B-32F978B67276}">
      <dgm:prSet/>
      <dgm:spPr/>
      <dgm:t>
        <a:bodyPr/>
        <a:lstStyle/>
        <a:p>
          <a:endParaRPr lang="fr-FR"/>
        </a:p>
      </dgm:t>
    </dgm:pt>
    <dgm:pt modelId="{E8546F36-2ED6-4070-BC41-CEAE649E3A03}" type="sibTrans" cxnId="{9BB7AD65-6D61-454D-BE7B-32F978B67276}">
      <dgm:prSet/>
      <dgm:spPr/>
      <dgm:t>
        <a:bodyPr/>
        <a:lstStyle/>
        <a:p>
          <a:endParaRPr lang="fr-FR"/>
        </a:p>
      </dgm:t>
    </dgm:pt>
    <dgm:pt modelId="{BC265F75-52FC-4149-AFD3-FE32F187E8E3}" type="pres">
      <dgm:prSet presAssocID="{6C4BCB2B-FF64-48E6-B4C4-8F2955315ED7}" presName="Name0" presStyleCnt="0">
        <dgm:presLayoutVars>
          <dgm:chMax val="7"/>
          <dgm:chPref val="7"/>
          <dgm:dir/>
          <dgm:animOne val="branch"/>
          <dgm:animLvl val="lvl"/>
        </dgm:presLayoutVars>
      </dgm:prSet>
      <dgm:spPr/>
      <dgm:t>
        <a:bodyPr/>
        <a:lstStyle/>
        <a:p>
          <a:endParaRPr lang="fr-FR"/>
        </a:p>
      </dgm:t>
    </dgm:pt>
    <dgm:pt modelId="{996D7320-2EA4-4D5C-B6A7-CFB7B02A378D}" type="pres">
      <dgm:prSet presAssocID="{5485EE50-D017-4745-B1C8-AA786A18B965}" presName="ParentComposite" presStyleCnt="0"/>
      <dgm:spPr/>
    </dgm:pt>
    <dgm:pt modelId="{5BFC602E-BFE4-4CEC-B05D-7362C965D712}" type="pres">
      <dgm:prSet presAssocID="{5485EE50-D017-4745-B1C8-AA786A18B965}" presName="Chord" presStyleLbl="bgShp" presStyleIdx="0" presStyleCnt="3"/>
      <dgm:spPr/>
    </dgm:pt>
    <dgm:pt modelId="{2A6BAFB2-5C62-4102-A8FE-13B78E4F8F6C}" type="pres">
      <dgm:prSet presAssocID="{5485EE50-D017-4745-B1C8-AA786A18B965}" presName="Pie" presStyleLbl="alignNode1" presStyleIdx="0" presStyleCnt="3"/>
      <dgm:spPr>
        <a:prstGeom prst="ellipse">
          <a:avLst/>
        </a:prstGeom>
        <a:ln>
          <a:solidFill>
            <a:srgbClr val="FF0000"/>
          </a:solidFill>
        </a:ln>
      </dgm:spPr>
      <dgm:t>
        <a:bodyPr/>
        <a:lstStyle/>
        <a:p>
          <a:endParaRPr lang="fr-FR"/>
        </a:p>
      </dgm:t>
    </dgm:pt>
    <dgm:pt modelId="{2DDEB16B-59FB-4BC4-B102-3FDEBF9FC0DA}" type="pres">
      <dgm:prSet presAssocID="{5485EE50-D017-4745-B1C8-AA786A18B965}" presName="Parent" presStyleLbl="revTx" presStyleIdx="0" presStyleCnt="6" custScaleY="67810" custLinFactNeighborX="38406" custLinFactNeighborY="-15540">
        <dgm:presLayoutVars>
          <dgm:chMax val="1"/>
          <dgm:chPref val="1"/>
          <dgm:bulletEnabled val="1"/>
        </dgm:presLayoutVars>
      </dgm:prSet>
      <dgm:spPr/>
      <dgm:t>
        <a:bodyPr/>
        <a:lstStyle/>
        <a:p>
          <a:endParaRPr lang="fr-FR"/>
        </a:p>
      </dgm:t>
    </dgm:pt>
    <dgm:pt modelId="{FC7D0B2B-889E-4FDF-92F7-F306D9B12A22}" type="pres">
      <dgm:prSet presAssocID="{69DC7C22-5A4B-4981-8BB4-AB355581496D}" presName="negSibTrans" presStyleCnt="0"/>
      <dgm:spPr/>
    </dgm:pt>
    <dgm:pt modelId="{D059C5D5-4296-4BF0-A784-9D0F7CFDA153}" type="pres">
      <dgm:prSet presAssocID="{5485EE50-D017-4745-B1C8-AA786A18B965}" presName="composite" presStyleCnt="0"/>
      <dgm:spPr/>
    </dgm:pt>
    <dgm:pt modelId="{E0E20B28-72ED-4B34-9B72-29C5D25C855E}" type="pres">
      <dgm:prSet presAssocID="{5485EE50-D017-4745-B1C8-AA786A18B965}" presName="Child" presStyleLbl="revTx" presStyleIdx="1" presStyleCnt="6" custScaleY="33177" custLinFactNeighborX="22494" custLinFactNeighborY="-33460">
        <dgm:presLayoutVars>
          <dgm:chMax val="0"/>
          <dgm:chPref val="0"/>
          <dgm:bulletEnabled val="1"/>
        </dgm:presLayoutVars>
      </dgm:prSet>
      <dgm:spPr/>
      <dgm:t>
        <a:bodyPr/>
        <a:lstStyle/>
        <a:p>
          <a:endParaRPr lang="fr-FR"/>
        </a:p>
      </dgm:t>
    </dgm:pt>
    <dgm:pt modelId="{A096693B-B2C7-4206-9E21-BB2D58446E86}" type="pres">
      <dgm:prSet presAssocID="{7D6D42C4-7435-4E8D-9EAC-3924D108417C}" presName="sibTrans" presStyleCnt="0"/>
      <dgm:spPr/>
    </dgm:pt>
    <dgm:pt modelId="{AD7A1011-3AB9-4AE5-A3F8-C41C85F1CA0D}" type="pres">
      <dgm:prSet presAssocID="{DFEE8994-411C-4F9F-86EB-8B0602FC19A0}" presName="ParentComposite" presStyleCnt="0"/>
      <dgm:spPr/>
    </dgm:pt>
    <dgm:pt modelId="{73EFC603-4954-4679-A2BF-854EB17A03B1}" type="pres">
      <dgm:prSet presAssocID="{DFEE8994-411C-4F9F-86EB-8B0602FC19A0}" presName="Chord" presStyleLbl="bgShp" presStyleIdx="1" presStyleCnt="3"/>
      <dgm:spPr/>
    </dgm:pt>
    <dgm:pt modelId="{69481508-9CBF-46AA-8945-028A357A37AA}" type="pres">
      <dgm:prSet presAssocID="{DFEE8994-411C-4F9F-86EB-8B0602FC19A0}" presName="Pie" presStyleLbl="alignNode1" presStyleIdx="1" presStyleCnt="3"/>
      <dgm:spPr>
        <a:prstGeom prst="leftArrow">
          <a:avLst/>
        </a:prstGeom>
        <a:ln>
          <a:solidFill>
            <a:srgbClr val="FF0000"/>
          </a:solidFill>
        </a:ln>
      </dgm:spPr>
      <dgm:t>
        <a:bodyPr/>
        <a:lstStyle/>
        <a:p>
          <a:endParaRPr lang="fr-FR"/>
        </a:p>
      </dgm:t>
    </dgm:pt>
    <dgm:pt modelId="{0526B8D4-92FC-46EE-A9A1-7E66DDA364FC}" type="pres">
      <dgm:prSet presAssocID="{DFEE8994-411C-4F9F-86EB-8B0602FC19A0}" presName="Parent" presStyleLbl="revTx" presStyleIdx="2" presStyleCnt="6" custScaleY="76829" custLinFactNeighborX="24715" custLinFactNeighborY="-19448">
        <dgm:presLayoutVars>
          <dgm:chMax val="1"/>
          <dgm:chPref val="1"/>
          <dgm:bulletEnabled val="1"/>
        </dgm:presLayoutVars>
      </dgm:prSet>
      <dgm:spPr/>
      <dgm:t>
        <a:bodyPr/>
        <a:lstStyle/>
        <a:p>
          <a:endParaRPr lang="fr-FR"/>
        </a:p>
      </dgm:t>
    </dgm:pt>
    <dgm:pt modelId="{2CBC50C2-4260-4D6A-BCED-3E76A13E4BED}" type="pres">
      <dgm:prSet presAssocID="{910A346D-7A08-4A94-94DA-24B5DF2E6D0A}" presName="negSibTrans" presStyleCnt="0"/>
      <dgm:spPr/>
    </dgm:pt>
    <dgm:pt modelId="{302904B9-B04F-4B93-B44B-EDA1721E9778}" type="pres">
      <dgm:prSet presAssocID="{DFEE8994-411C-4F9F-86EB-8B0602FC19A0}" presName="composite" presStyleCnt="0"/>
      <dgm:spPr/>
    </dgm:pt>
    <dgm:pt modelId="{CBF0C716-71F8-47A1-B301-47A72BBA8576}" type="pres">
      <dgm:prSet presAssocID="{DFEE8994-411C-4F9F-86EB-8B0602FC19A0}" presName="Child" presStyleLbl="revTx" presStyleIdx="3" presStyleCnt="6" custScaleY="19218" custLinFactNeighborX="20995" custLinFactNeighborY="-40440">
        <dgm:presLayoutVars>
          <dgm:chMax val="0"/>
          <dgm:chPref val="0"/>
          <dgm:bulletEnabled val="1"/>
        </dgm:presLayoutVars>
      </dgm:prSet>
      <dgm:spPr/>
      <dgm:t>
        <a:bodyPr/>
        <a:lstStyle/>
        <a:p>
          <a:endParaRPr lang="fr-FR"/>
        </a:p>
      </dgm:t>
    </dgm:pt>
    <dgm:pt modelId="{B50C4C60-357A-4FA7-A0F8-D38A2D3F6EDC}" type="pres">
      <dgm:prSet presAssocID="{CD39C952-E7A2-4511-A8A4-1B095A01AD1A}" presName="sibTrans" presStyleCnt="0"/>
      <dgm:spPr/>
    </dgm:pt>
    <dgm:pt modelId="{6DDF04A2-1B00-4C86-A281-3757A1A1E1C0}" type="pres">
      <dgm:prSet presAssocID="{56B4D152-6EB7-4B25-877A-D8364AD91C34}" presName="ParentComposite" presStyleCnt="0"/>
      <dgm:spPr/>
    </dgm:pt>
    <dgm:pt modelId="{63374002-D9B6-4D8C-BE5F-9098D12E1058}" type="pres">
      <dgm:prSet presAssocID="{56B4D152-6EB7-4B25-877A-D8364AD91C34}" presName="Chord" presStyleLbl="bgShp" presStyleIdx="2" presStyleCnt="3"/>
      <dgm:spPr/>
    </dgm:pt>
    <dgm:pt modelId="{C9ED0A6A-A98E-4285-A8C7-549C2238C7AA}" type="pres">
      <dgm:prSet presAssocID="{56B4D152-6EB7-4B25-877A-D8364AD91C34}" presName="Pie" presStyleLbl="alignNode1" presStyleIdx="2" presStyleCnt="3"/>
      <dgm:spPr>
        <a:prstGeom prst="leftArrow">
          <a:avLst/>
        </a:prstGeom>
        <a:ln>
          <a:solidFill>
            <a:srgbClr val="FF0000"/>
          </a:solidFill>
        </a:ln>
      </dgm:spPr>
      <dgm:t>
        <a:bodyPr/>
        <a:lstStyle/>
        <a:p>
          <a:endParaRPr lang="fr-FR"/>
        </a:p>
      </dgm:t>
    </dgm:pt>
    <dgm:pt modelId="{76F5ACCF-DDDE-4BFC-A7C9-D8936CC1B4EB}" type="pres">
      <dgm:prSet presAssocID="{56B4D152-6EB7-4B25-877A-D8364AD91C34}" presName="Parent" presStyleLbl="revTx" presStyleIdx="4" presStyleCnt="6" custScaleX="206535" custScaleY="71168" custLinFactNeighborX="40210" custLinFactNeighborY="-16379">
        <dgm:presLayoutVars>
          <dgm:chMax val="1"/>
          <dgm:chPref val="1"/>
          <dgm:bulletEnabled val="1"/>
        </dgm:presLayoutVars>
      </dgm:prSet>
      <dgm:spPr/>
      <dgm:t>
        <a:bodyPr/>
        <a:lstStyle/>
        <a:p>
          <a:endParaRPr lang="fr-FR"/>
        </a:p>
      </dgm:t>
    </dgm:pt>
    <dgm:pt modelId="{5847D8D9-EBA3-425F-9C46-23B490BDD35B}" type="pres">
      <dgm:prSet presAssocID="{E8546F36-2ED6-4070-BC41-CEAE649E3A03}" presName="negSibTrans" presStyleCnt="0"/>
      <dgm:spPr/>
    </dgm:pt>
    <dgm:pt modelId="{74038413-13A4-441C-93C3-1576453E6E74}" type="pres">
      <dgm:prSet presAssocID="{56B4D152-6EB7-4B25-877A-D8364AD91C34}" presName="composite" presStyleCnt="0"/>
      <dgm:spPr/>
    </dgm:pt>
    <dgm:pt modelId="{9D86806B-2A0C-474F-B0E4-B6C30A770E2F}" type="pres">
      <dgm:prSet presAssocID="{56B4D152-6EB7-4B25-877A-D8364AD91C34}" presName="Child" presStyleLbl="revTx" presStyleIdx="5" presStyleCnt="6" custScaleX="311" custScaleY="4306" custLinFactX="58967" custLinFactNeighborX="100000" custLinFactNeighborY="49">
        <dgm:presLayoutVars>
          <dgm:chMax val="0"/>
          <dgm:chPref val="0"/>
          <dgm:bulletEnabled val="1"/>
        </dgm:presLayoutVars>
      </dgm:prSet>
      <dgm:spPr/>
      <dgm:t>
        <a:bodyPr/>
        <a:lstStyle/>
        <a:p>
          <a:endParaRPr lang="fr-FR"/>
        </a:p>
      </dgm:t>
    </dgm:pt>
  </dgm:ptLst>
  <dgm:cxnLst>
    <dgm:cxn modelId="{260533C1-9003-48AD-AAF4-34680D1F0A40}" srcId="{6C4BCB2B-FF64-48E6-B4C4-8F2955315ED7}" destId="{5485EE50-D017-4745-B1C8-AA786A18B965}" srcOrd="0" destOrd="0" parTransId="{23953221-E047-41EA-925C-F1267DA21A89}" sibTransId="{7D6D42C4-7435-4E8D-9EAC-3924D108417C}"/>
    <dgm:cxn modelId="{F1049461-AA75-4FC3-8380-DCA8F9B09099}" srcId="{DFEE8994-411C-4F9F-86EB-8B0602FC19A0}" destId="{70B80A79-5DD7-4A52-8A35-9448FC2D325C}" srcOrd="0" destOrd="0" parTransId="{C19DC1EE-64DA-4434-B5F3-1CFDEBA53956}" sibTransId="{910A346D-7A08-4A94-94DA-24B5DF2E6D0A}"/>
    <dgm:cxn modelId="{77A7193B-C517-49A7-9CED-D81D8F79268D}" type="presOf" srcId="{DFEE8994-411C-4F9F-86EB-8B0602FC19A0}" destId="{0526B8D4-92FC-46EE-A9A1-7E66DDA364FC}" srcOrd="0" destOrd="0" presId="urn:microsoft.com/office/officeart/2009/3/layout/PieProcess"/>
    <dgm:cxn modelId="{B949BEEF-10FB-43C0-B4E9-51A5245E0B87}" type="presOf" srcId="{6C4BCB2B-FF64-48E6-B4C4-8F2955315ED7}" destId="{BC265F75-52FC-4149-AFD3-FE32F187E8E3}" srcOrd="0" destOrd="0" presId="urn:microsoft.com/office/officeart/2009/3/layout/PieProcess"/>
    <dgm:cxn modelId="{19637DC2-86AF-4D37-8741-FA796E33571B}" srcId="{5485EE50-D017-4745-B1C8-AA786A18B965}" destId="{4E29A4A4-9FBD-482B-B75B-B07252167550}" srcOrd="0" destOrd="0" parTransId="{8CB7C457-43CA-4693-A932-5D0DA3F32994}" sibTransId="{69DC7C22-5A4B-4981-8BB4-AB355581496D}"/>
    <dgm:cxn modelId="{6818973D-A6A3-4DC7-B3B8-8E2036256ACE}" type="presOf" srcId="{56B4D152-6EB7-4B25-877A-D8364AD91C34}" destId="{76F5ACCF-DDDE-4BFC-A7C9-D8936CC1B4EB}" srcOrd="0" destOrd="0" presId="urn:microsoft.com/office/officeart/2009/3/layout/PieProcess"/>
    <dgm:cxn modelId="{C06D4575-9FDC-4C89-AF2A-4B867E39FACC}" type="presOf" srcId="{4E29A4A4-9FBD-482B-B75B-B07252167550}" destId="{E0E20B28-72ED-4B34-9B72-29C5D25C855E}" srcOrd="0" destOrd="0" presId="urn:microsoft.com/office/officeart/2009/3/layout/PieProcess"/>
    <dgm:cxn modelId="{9BB7AD65-6D61-454D-BE7B-32F978B67276}" srcId="{56B4D152-6EB7-4B25-877A-D8364AD91C34}" destId="{BFECE07F-7CA0-4474-B3CD-0DD05845111A}" srcOrd="0" destOrd="0" parTransId="{A331AA81-3C70-4EBF-9F1E-476DDB2B1311}" sibTransId="{E8546F36-2ED6-4070-BC41-CEAE649E3A03}"/>
    <dgm:cxn modelId="{AAF621D3-2A31-45AE-8888-7E28940AACB8}" type="presOf" srcId="{5485EE50-D017-4745-B1C8-AA786A18B965}" destId="{2DDEB16B-59FB-4BC4-B102-3FDEBF9FC0DA}" srcOrd="0" destOrd="0" presId="urn:microsoft.com/office/officeart/2009/3/layout/PieProcess"/>
    <dgm:cxn modelId="{A7662E41-58E5-4F58-B3C5-AC9A50223436}" type="presOf" srcId="{BFECE07F-7CA0-4474-B3CD-0DD05845111A}" destId="{9D86806B-2A0C-474F-B0E4-B6C30A770E2F}" srcOrd="0" destOrd="0" presId="urn:microsoft.com/office/officeart/2009/3/layout/PieProcess"/>
    <dgm:cxn modelId="{39E268F9-8887-4C81-BA40-0D6B209AD587}" srcId="{6C4BCB2B-FF64-48E6-B4C4-8F2955315ED7}" destId="{56B4D152-6EB7-4B25-877A-D8364AD91C34}" srcOrd="2" destOrd="0" parTransId="{F874D639-4A64-444C-BCE1-B861F8C863B0}" sibTransId="{0D0E6E25-92B6-47FC-9620-BB8E1FBDAF75}"/>
    <dgm:cxn modelId="{F555E9AC-7780-4F4E-8020-A2324A2F8CB3}" srcId="{6C4BCB2B-FF64-48E6-B4C4-8F2955315ED7}" destId="{DFEE8994-411C-4F9F-86EB-8B0602FC19A0}" srcOrd="1" destOrd="0" parTransId="{76002C49-1FD4-4499-A5DE-C2EC7377495B}" sibTransId="{CD39C952-E7A2-4511-A8A4-1B095A01AD1A}"/>
    <dgm:cxn modelId="{D1703721-2654-44C9-8FC7-C3603F76CC92}" type="presOf" srcId="{70B80A79-5DD7-4A52-8A35-9448FC2D325C}" destId="{CBF0C716-71F8-47A1-B301-47A72BBA8576}" srcOrd="0" destOrd="0" presId="urn:microsoft.com/office/officeart/2009/3/layout/PieProcess"/>
    <dgm:cxn modelId="{07D1A424-DD6B-49C7-BA31-C0A12D2086BF}" type="presParOf" srcId="{BC265F75-52FC-4149-AFD3-FE32F187E8E3}" destId="{996D7320-2EA4-4D5C-B6A7-CFB7B02A378D}" srcOrd="0" destOrd="0" presId="urn:microsoft.com/office/officeart/2009/3/layout/PieProcess"/>
    <dgm:cxn modelId="{AE9B47BA-F6BE-4E8B-9A28-9560011A610A}" type="presParOf" srcId="{996D7320-2EA4-4D5C-B6A7-CFB7B02A378D}" destId="{5BFC602E-BFE4-4CEC-B05D-7362C965D712}" srcOrd="0" destOrd="0" presId="urn:microsoft.com/office/officeart/2009/3/layout/PieProcess"/>
    <dgm:cxn modelId="{F1919DED-CFB4-4119-BAC9-FA5029879133}" type="presParOf" srcId="{996D7320-2EA4-4D5C-B6A7-CFB7B02A378D}" destId="{2A6BAFB2-5C62-4102-A8FE-13B78E4F8F6C}" srcOrd="1" destOrd="0" presId="urn:microsoft.com/office/officeart/2009/3/layout/PieProcess"/>
    <dgm:cxn modelId="{06358D44-E695-43F5-8797-D491E77BF5EF}" type="presParOf" srcId="{996D7320-2EA4-4D5C-B6A7-CFB7B02A378D}" destId="{2DDEB16B-59FB-4BC4-B102-3FDEBF9FC0DA}" srcOrd="2" destOrd="0" presId="urn:microsoft.com/office/officeart/2009/3/layout/PieProcess"/>
    <dgm:cxn modelId="{8365903E-0940-443F-9DF4-6836DBACFF54}" type="presParOf" srcId="{BC265F75-52FC-4149-AFD3-FE32F187E8E3}" destId="{FC7D0B2B-889E-4FDF-92F7-F306D9B12A22}" srcOrd="1" destOrd="0" presId="urn:microsoft.com/office/officeart/2009/3/layout/PieProcess"/>
    <dgm:cxn modelId="{03A9CD68-164C-4392-A507-62EEC54E1335}" type="presParOf" srcId="{BC265F75-52FC-4149-AFD3-FE32F187E8E3}" destId="{D059C5D5-4296-4BF0-A784-9D0F7CFDA153}" srcOrd="2" destOrd="0" presId="urn:microsoft.com/office/officeart/2009/3/layout/PieProcess"/>
    <dgm:cxn modelId="{EF84AD82-AE78-476E-965B-ECAE43C1C4BB}" type="presParOf" srcId="{D059C5D5-4296-4BF0-A784-9D0F7CFDA153}" destId="{E0E20B28-72ED-4B34-9B72-29C5D25C855E}" srcOrd="0" destOrd="0" presId="urn:microsoft.com/office/officeart/2009/3/layout/PieProcess"/>
    <dgm:cxn modelId="{6F8049CF-A9F0-4635-9839-B2537552D42F}" type="presParOf" srcId="{BC265F75-52FC-4149-AFD3-FE32F187E8E3}" destId="{A096693B-B2C7-4206-9E21-BB2D58446E86}" srcOrd="3" destOrd="0" presId="urn:microsoft.com/office/officeart/2009/3/layout/PieProcess"/>
    <dgm:cxn modelId="{177A8B87-3BEE-4C8B-AD67-86F8BB6D01DC}" type="presParOf" srcId="{BC265F75-52FC-4149-AFD3-FE32F187E8E3}" destId="{AD7A1011-3AB9-4AE5-A3F8-C41C85F1CA0D}" srcOrd="4" destOrd="0" presId="urn:microsoft.com/office/officeart/2009/3/layout/PieProcess"/>
    <dgm:cxn modelId="{C0F28A84-165D-40F6-B147-74540F14F9C8}" type="presParOf" srcId="{AD7A1011-3AB9-4AE5-A3F8-C41C85F1CA0D}" destId="{73EFC603-4954-4679-A2BF-854EB17A03B1}" srcOrd="0" destOrd="0" presId="urn:microsoft.com/office/officeart/2009/3/layout/PieProcess"/>
    <dgm:cxn modelId="{9602A3B0-054F-4922-85F3-026170D27835}" type="presParOf" srcId="{AD7A1011-3AB9-4AE5-A3F8-C41C85F1CA0D}" destId="{69481508-9CBF-46AA-8945-028A357A37AA}" srcOrd="1" destOrd="0" presId="urn:microsoft.com/office/officeart/2009/3/layout/PieProcess"/>
    <dgm:cxn modelId="{829E78F2-4D62-4AFF-8C6D-9BFFB469BAAA}" type="presParOf" srcId="{AD7A1011-3AB9-4AE5-A3F8-C41C85F1CA0D}" destId="{0526B8D4-92FC-46EE-A9A1-7E66DDA364FC}" srcOrd="2" destOrd="0" presId="urn:microsoft.com/office/officeart/2009/3/layout/PieProcess"/>
    <dgm:cxn modelId="{E4BA6DBB-5E21-4010-9967-4A4EF5EF1FCB}" type="presParOf" srcId="{BC265F75-52FC-4149-AFD3-FE32F187E8E3}" destId="{2CBC50C2-4260-4D6A-BCED-3E76A13E4BED}" srcOrd="5" destOrd="0" presId="urn:microsoft.com/office/officeart/2009/3/layout/PieProcess"/>
    <dgm:cxn modelId="{04338233-0E48-45E2-AE1C-F93F72BE2D23}" type="presParOf" srcId="{BC265F75-52FC-4149-AFD3-FE32F187E8E3}" destId="{302904B9-B04F-4B93-B44B-EDA1721E9778}" srcOrd="6" destOrd="0" presId="urn:microsoft.com/office/officeart/2009/3/layout/PieProcess"/>
    <dgm:cxn modelId="{4B3D75D9-451C-47E8-97CA-591494A5ED77}" type="presParOf" srcId="{302904B9-B04F-4B93-B44B-EDA1721E9778}" destId="{CBF0C716-71F8-47A1-B301-47A72BBA8576}" srcOrd="0" destOrd="0" presId="urn:microsoft.com/office/officeart/2009/3/layout/PieProcess"/>
    <dgm:cxn modelId="{F1F06AE9-72B6-48E2-A082-3304B3D06138}" type="presParOf" srcId="{BC265F75-52FC-4149-AFD3-FE32F187E8E3}" destId="{B50C4C60-357A-4FA7-A0F8-D38A2D3F6EDC}" srcOrd="7" destOrd="0" presId="urn:microsoft.com/office/officeart/2009/3/layout/PieProcess"/>
    <dgm:cxn modelId="{0C83A44C-FC31-48FE-999C-73074A338096}" type="presParOf" srcId="{BC265F75-52FC-4149-AFD3-FE32F187E8E3}" destId="{6DDF04A2-1B00-4C86-A281-3757A1A1E1C0}" srcOrd="8" destOrd="0" presId="urn:microsoft.com/office/officeart/2009/3/layout/PieProcess"/>
    <dgm:cxn modelId="{302662C1-E2B0-4219-868A-3BDA24B22276}" type="presParOf" srcId="{6DDF04A2-1B00-4C86-A281-3757A1A1E1C0}" destId="{63374002-D9B6-4D8C-BE5F-9098D12E1058}" srcOrd="0" destOrd="0" presId="urn:microsoft.com/office/officeart/2009/3/layout/PieProcess"/>
    <dgm:cxn modelId="{21282679-A8F4-41EA-B992-F864295B686E}" type="presParOf" srcId="{6DDF04A2-1B00-4C86-A281-3757A1A1E1C0}" destId="{C9ED0A6A-A98E-4285-A8C7-549C2238C7AA}" srcOrd="1" destOrd="0" presId="urn:microsoft.com/office/officeart/2009/3/layout/PieProcess"/>
    <dgm:cxn modelId="{B0D87561-7D05-431E-A6B6-A3A3EFD6EB2C}" type="presParOf" srcId="{6DDF04A2-1B00-4C86-A281-3757A1A1E1C0}" destId="{76F5ACCF-DDDE-4BFC-A7C9-D8936CC1B4EB}" srcOrd="2" destOrd="0" presId="urn:microsoft.com/office/officeart/2009/3/layout/PieProcess"/>
    <dgm:cxn modelId="{EDAB2BDC-2E94-46F9-B029-75E436AB68F4}" type="presParOf" srcId="{BC265F75-52FC-4149-AFD3-FE32F187E8E3}" destId="{5847D8D9-EBA3-425F-9C46-23B490BDD35B}" srcOrd="9" destOrd="0" presId="urn:microsoft.com/office/officeart/2009/3/layout/PieProcess"/>
    <dgm:cxn modelId="{BE1F40C9-0541-4769-B47F-2303CFE4E87F}" type="presParOf" srcId="{BC265F75-52FC-4149-AFD3-FE32F187E8E3}" destId="{74038413-13A4-441C-93C3-1576453E6E74}" srcOrd="10" destOrd="0" presId="urn:microsoft.com/office/officeart/2009/3/layout/PieProcess"/>
    <dgm:cxn modelId="{F3454D28-D89B-44A4-B443-C1C3F1942424}" type="presParOf" srcId="{74038413-13A4-441C-93C3-1576453E6E74}" destId="{9D86806B-2A0C-474F-B0E4-B6C30A770E2F}" srcOrd="0" destOrd="0" presId="urn:microsoft.com/office/officeart/2009/3/layout/PieProcess"/>
  </dgm:cxnLst>
  <dgm:bg>
    <a:solidFill>
      <a:schemeClr val="accent2">
        <a:lumMod val="60000"/>
        <a:lumOff val="40000"/>
      </a:schemeClr>
    </a:solidFill>
  </dgm:bg>
  <dgm:whole>
    <a:ln>
      <a:solidFill>
        <a:schemeClr val="tx1"/>
      </a:solidFill>
    </a:ln>
  </dgm:whole>
  <dgm:extLst>
    <a:ext uri="http://schemas.microsoft.com/office/drawing/2008/diagram">
      <dsp:dataModelExt xmlns="" xmlns:dsp="http://schemas.microsoft.com/office/drawing/2008/diagram" relId="rId12" minVer="http://schemas.openxmlformats.org/drawingml/2006/diagram"/>
    </a:ext>
  </dgm:extLst>
</dgm:dataModel>
</file>

<file path=ppt/diagrams/data109.xml><?xml version="1.0" encoding="utf-8"?>
<dgm:dataModel xmlns:dgm="http://schemas.openxmlformats.org/drawingml/2006/diagram" xmlns:a="http://schemas.openxmlformats.org/drawingml/2006/main">
  <dgm:ptLst>
    <dgm:pt modelId="{E5CA93AF-BF1E-44B2-9F95-7DB9F76BDC7E}" type="doc">
      <dgm:prSet loTypeId="urn:microsoft.com/office/officeart/2008/layout/IncreasingCircleProcess" loCatId="process" qsTypeId="urn:microsoft.com/office/officeart/2005/8/quickstyle/simple1" qsCatId="simple" csTypeId="urn:microsoft.com/office/officeart/2005/8/colors/accent1_2" csCatId="accent1" phldr="1"/>
      <dgm:spPr/>
      <dgm:t>
        <a:bodyPr/>
        <a:lstStyle/>
        <a:p>
          <a:endParaRPr lang="fr-FR"/>
        </a:p>
      </dgm:t>
    </dgm:pt>
    <dgm:pt modelId="{25CF2F64-A2C2-4B31-B2EA-F4E4A2A30829}">
      <dgm:prSet phldrT="[Texte]" custT="1"/>
      <dgm:spPr/>
      <dgm:t>
        <a:bodyPr/>
        <a:lstStyle/>
        <a:p>
          <a:pPr algn="ctr"/>
          <a:r>
            <a:rPr lang="ar-TN" sz="2000" b="1" dirty="0">
              <a:cs typeface="+mj-cs"/>
            </a:rPr>
            <a:t>التّمييز (7 سنوات)</a:t>
          </a:r>
          <a:endParaRPr lang="fr-FR" sz="2000" b="1" dirty="0">
            <a:cs typeface="+mj-cs"/>
          </a:endParaRPr>
        </a:p>
      </dgm:t>
    </dgm:pt>
    <dgm:pt modelId="{821E2008-187C-4D9A-988D-B29FF80B1EAF}" type="parTrans" cxnId="{BE5C2C20-19CA-476E-9ACA-A61F9BE69D80}">
      <dgm:prSet/>
      <dgm:spPr/>
      <dgm:t>
        <a:bodyPr/>
        <a:lstStyle/>
        <a:p>
          <a:endParaRPr lang="fr-FR"/>
        </a:p>
      </dgm:t>
    </dgm:pt>
    <dgm:pt modelId="{347A7F97-3F2A-4491-BE9E-94B78E177810}" type="sibTrans" cxnId="{BE5C2C20-19CA-476E-9ACA-A61F9BE69D80}">
      <dgm:prSet/>
      <dgm:spPr/>
      <dgm:t>
        <a:bodyPr/>
        <a:lstStyle/>
        <a:p>
          <a:endParaRPr lang="fr-FR"/>
        </a:p>
      </dgm:t>
    </dgm:pt>
    <dgm:pt modelId="{EE4872DB-AC43-4F11-B8D8-A1F341229148}">
      <dgm:prSet phldrT="[Texte]" custT="1"/>
      <dgm:spPr>
        <a:solidFill>
          <a:srgbClr val="FFC000"/>
        </a:solidFill>
      </dgm:spPr>
      <dgm:t>
        <a:bodyPr/>
        <a:lstStyle/>
        <a:p>
          <a:pPr algn="ctr"/>
          <a:r>
            <a:rPr lang="ar-TN" sz="2000" b="1" dirty="0">
              <a:cs typeface="+mj-cs"/>
            </a:rPr>
            <a:t>أهليّة الأداء ناقصة</a:t>
          </a:r>
          <a:endParaRPr lang="fr-FR" sz="2000" b="1" dirty="0">
            <a:cs typeface="+mj-cs"/>
          </a:endParaRPr>
        </a:p>
      </dgm:t>
    </dgm:pt>
    <dgm:pt modelId="{A5ED2680-70F4-4745-8839-1D238699D87D}" type="parTrans" cxnId="{CCF7F6C6-C179-4AD5-9203-6FD52FCFB662}">
      <dgm:prSet/>
      <dgm:spPr/>
      <dgm:t>
        <a:bodyPr/>
        <a:lstStyle/>
        <a:p>
          <a:endParaRPr lang="fr-FR"/>
        </a:p>
      </dgm:t>
    </dgm:pt>
    <dgm:pt modelId="{735C5AE9-4B2B-4E2A-ACB4-3C641B9FC038}" type="sibTrans" cxnId="{CCF7F6C6-C179-4AD5-9203-6FD52FCFB662}">
      <dgm:prSet/>
      <dgm:spPr/>
      <dgm:t>
        <a:bodyPr/>
        <a:lstStyle/>
        <a:p>
          <a:endParaRPr lang="fr-FR"/>
        </a:p>
      </dgm:t>
    </dgm:pt>
    <dgm:pt modelId="{96440DC6-636C-4B6A-A745-EA5D178F69E3}">
      <dgm:prSet phldrT="[Texte]" custT="1"/>
      <dgm:spPr/>
      <dgm:t>
        <a:bodyPr/>
        <a:lstStyle/>
        <a:p>
          <a:pPr algn="ctr"/>
          <a:r>
            <a:rPr lang="ar-TN" sz="2000" b="1" smtClean="0">
              <a:cs typeface="+mj-cs"/>
            </a:rPr>
            <a:t>15 سنة</a:t>
          </a:r>
          <a:endParaRPr lang="fr-FR" sz="2000" b="1" dirty="0">
            <a:cs typeface="+mj-cs"/>
          </a:endParaRPr>
        </a:p>
      </dgm:t>
    </dgm:pt>
    <dgm:pt modelId="{6A8F37E0-2B9D-4391-83E7-1D5436120763}" type="parTrans" cxnId="{31159021-8947-48B5-B59F-A5FD4832681A}">
      <dgm:prSet/>
      <dgm:spPr/>
      <dgm:t>
        <a:bodyPr/>
        <a:lstStyle/>
        <a:p>
          <a:endParaRPr lang="fr-FR"/>
        </a:p>
      </dgm:t>
    </dgm:pt>
    <dgm:pt modelId="{505667A8-3D43-4036-9AF9-957779F03EEE}" type="sibTrans" cxnId="{31159021-8947-48B5-B59F-A5FD4832681A}">
      <dgm:prSet/>
      <dgm:spPr/>
      <dgm:t>
        <a:bodyPr/>
        <a:lstStyle/>
        <a:p>
          <a:endParaRPr lang="fr-FR"/>
        </a:p>
      </dgm:t>
    </dgm:pt>
    <dgm:pt modelId="{2ACBB4DA-E8C5-4676-B512-1F59B6D84549}">
      <dgm:prSet phldrT="[Texte]" custT="1"/>
      <dgm:spPr>
        <a:solidFill>
          <a:schemeClr val="accent6">
            <a:lumMod val="20000"/>
            <a:lumOff val="80000"/>
          </a:schemeClr>
        </a:solidFill>
      </dgm:spPr>
      <dgm:t>
        <a:bodyPr/>
        <a:lstStyle/>
        <a:p>
          <a:pPr algn="ctr"/>
          <a:r>
            <a:rPr lang="ar-TN" sz="2000" b="1" dirty="0">
              <a:cs typeface="+mj-cs"/>
            </a:rPr>
            <a:t>أهليّة الأداء كاملة</a:t>
          </a:r>
          <a:endParaRPr lang="fr-FR" sz="2000" b="1" dirty="0">
            <a:cs typeface="+mj-cs"/>
          </a:endParaRPr>
        </a:p>
      </dgm:t>
    </dgm:pt>
    <dgm:pt modelId="{47C3901E-F0EA-441E-895F-75EDE3B36234}" type="parTrans" cxnId="{93A45AEF-C08F-4378-B650-F890B5E3F62C}">
      <dgm:prSet/>
      <dgm:spPr/>
      <dgm:t>
        <a:bodyPr/>
        <a:lstStyle/>
        <a:p>
          <a:endParaRPr lang="fr-FR"/>
        </a:p>
      </dgm:t>
    </dgm:pt>
    <dgm:pt modelId="{DBDA19B5-2871-4814-A6E6-DC4CABC8A083}" type="sibTrans" cxnId="{93A45AEF-C08F-4378-B650-F890B5E3F62C}">
      <dgm:prSet/>
      <dgm:spPr/>
      <dgm:t>
        <a:bodyPr/>
        <a:lstStyle/>
        <a:p>
          <a:endParaRPr lang="fr-FR"/>
        </a:p>
      </dgm:t>
    </dgm:pt>
    <dgm:pt modelId="{FA487374-FC58-4963-9FEC-CCFC5A5131CA}">
      <dgm:prSet phldrT="[Texte]" custT="1"/>
      <dgm:spPr/>
      <dgm:t>
        <a:bodyPr/>
        <a:lstStyle/>
        <a:p>
          <a:pPr algn="ctr"/>
          <a:r>
            <a:rPr lang="ar-TN" sz="2000" b="1" dirty="0">
              <a:cs typeface="+mj-cs"/>
            </a:rPr>
            <a:t>الولادة</a:t>
          </a:r>
          <a:endParaRPr lang="fr-FR" sz="2000" b="1" dirty="0">
            <a:cs typeface="+mj-cs"/>
          </a:endParaRPr>
        </a:p>
      </dgm:t>
    </dgm:pt>
    <dgm:pt modelId="{3A8B8D97-E610-48C1-8E48-98E97076E683}" type="parTrans" cxnId="{E351A29B-38AF-4FE4-8D16-1B051E699847}">
      <dgm:prSet/>
      <dgm:spPr/>
      <dgm:t>
        <a:bodyPr/>
        <a:lstStyle/>
        <a:p>
          <a:endParaRPr lang="fr-FR"/>
        </a:p>
      </dgm:t>
    </dgm:pt>
    <dgm:pt modelId="{FF703120-93F6-4EA8-AF2F-497864F3A4B9}" type="sibTrans" cxnId="{E351A29B-38AF-4FE4-8D16-1B051E699847}">
      <dgm:prSet/>
      <dgm:spPr/>
      <dgm:t>
        <a:bodyPr/>
        <a:lstStyle/>
        <a:p>
          <a:endParaRPr lang="fr-FR"/>
        </a:p>
      </dgm:t>
    </dgm:pt>
    <dgm:pt modelId="{4E4A088F-0DA4-4FC6-AC4B-97A3D888A031}">
      <dgm:prSet phldrT="[Texte]" custT="1"/>
      <dgm:spPr>
        <a:solidFill>
          <a:srgbClr val="FFFF00"/>
        </a:solidFill>
      </dgm:spPr>
      <dgm:t>
        <a:bodyPr/>
        <a:lstStyle/>
        <a:p>
          <a:pPr algn="ctr"/>
          <a:r>
            <a:rPr lang="ar-TN" sz="2000" b="1" dirty="0">
              <a:cs typeface="+mj-cs"/>
            </a:rPr>
            <a:t>أهليّة الأداء منعدمة</a:t>
          </a:r>
          <a:endParaRPr lang="fr-FR" sz="2000" b="1" dirty="0">
            <a:cs typeface="+mj-cs"/>
          </a:endParaRPr>
        </a:p>
      </dgm:t>
    </dgm:pt>
    <dgm:pt modelId="{928E2B0F-824E-47E0-99E7-6F6FB1A5F46F}" type="parTrans" cxnId="{3033382B-A1E8-439E-AFC4-FBE9312FDCC3}">
      <dgm:prSet/>
      <dgm:spPr/>
      <dgm:t>
        <a:bodyPr/>
        <a:lstStyle/>
        <a:p>
          <a:endParaRPr lang="fr-FR"/>
        </a:p>
      </dgm:t>
    </dgm:pt>
    <dgm:pt modelId="{137D3DF5-E335-4DA7-9263-3533970B046E}" type="sibTrans" cxnId="{3033382B-A1E8-439E-AFC4-FBE9312FDCC3}">
      <dgm:prSet/>
      <dgm:spPr/>
      <dgm:t>
        <a:bodyPr/>
        <a:lstStyle/>
        <a:p>
          <a:endParaRPr lang="fr-FR"/>
        </a:p>
      </dgm:t>
    </dgm:pt>
    <dgm:pt modelId="{4FD4450C-755F-493A-900E-C5D2B8BFAE99}">
      <dgm:prSet custT="1"/>
      <dgm:spPr/>
      <dgm:t>
        <a:bodyPr/>
        <a:lstStyle/>
        <a:p>
          <a:pPr algn="ctr"/>
          <a:endParaRPr lang="fr-FR" sz="2000" b="1">
            <a:cs typeface="+mj-cs"/>
          </a:endParaRPr>
        </a:p>
      </dgm:t>
    </dgm:pt>
    <dgm:pt modelId="{F92D1C84-57D9-491A-BA62-B63DBD018548}" type="parTrans" cxnId="{622448CA-5250-4FC6-9601-DDF2B723E306}">
      <dgm:prSet/>
      <dgm:spPr/>
      <dgm:t>
        <a:bodyPr/>
        <a:lstStyle/>
        <a:p>
          <a:endParaRPr lang="fr-FR"/>
        </a:p>
      </dgm:t>
    </dgm:pt>
    <dgm:pt modelId="{50A0F80F-1417-4FF8-9C4B-4931523F7C79}" type="sibTrans" cxnId="{622448CA-5250-4FC6-9601-DDF2B723E306}">
      <dgm:prSet/>
      <dgm:spPr/>
      <dgm:t>
        <a:bodyPr/>
        <a:lstStyle/>
        <a:p>
          <a:endParaRPr lang="fr-FR"/>
        </a:p>
      </dgm:t>
    </dgm:pt>
    <dgm:pt modelId="{2B6514C5-BEDD-4225-9369-992922B25256}" type="pres">
      <dgm:prSet presAssocID="{E5CA93AF-BF1E-44B2-9F95-7DB9F76BDC7E}" presName="Name0" presStyleCnt="0">
        <dgm:presLayoutVars>
          <dgm:chMax val="7"/>
          <dgm:chPref val="7"/>
          <dgm:dir val="rev"/>
          <dgm:animOne val="branch"/>
          <dgm:animLvl val="lvl"/>
        </dgm:presLayoutVars>
      </dgm:prSet>
      <dgm:spPr/>
      <dgm:t>
        <a:bodyPr/>
        <a:lstStyle/>
        <a:p>
          <a:endParaRPr lang="fr-FR"/>
        </a:p>
      </dgm:t>
    </dgm:pt>
    <dgm:pt modelId="{5B1D444B-18B3-41E9-A31E-7ECE4D226937}" type="pres">
      <dgm:prSet presAssocID="{4FD4450C-755F-493A-900E-C5D2B8BFAE99}" presName="composite" presStyleCnt="0"/>
      <dgm:spPr/>
    </dgm:pt>
    <dgm:pt modelId="{C20E5F9E-0378-4B7F-8A7A-77E66042BF9E}" type="pres">
      <dgm:prSet presAssocID="{4FD4450C-755F-493A-900E-C5D2B8BFAE99}" presName="BackAccent" presStyleLbl="bgShp" presStyleIdx="0" presStyleCnt="4" custLinFactY="73781" custLinFactNeighborX="25799" custLinFactNeighborY="100000"/>
      <dgm:spPr>
        <a:prstGeom prst="leftArrow">
          <a:avLst/>
        </a:prstGeom>
      </dgm:spPr>
    </dgm:pt>
    <dgm:pt modelId="{E4AE269D-1A5C-4F26-9A9C-9E5DDE195782}" type="pres">
      <dgm:prSet presAssocID="{4FD4450C-755F-493A-900E-C5D2B8BFAE99}" presName="Accent" presStyleLbl="alignNode1" presStyleIdx="0" presStyleCnt="4" custLinFactY="100000" custLinFactNeighborX="43885" custLinFactNeighborY="128863"/>
      <dgm:spPr>
        <a:prstGeom prst="leftArrow">
          <a:avLst/>
        </a:prstGeom>
        <a:solidFill>
          <a:schemeClr val="tx1"/>
        </a:solidFill>
        <a:ln>
          <a:solidFill>
            <a:srgbClr val="FF0000"/>
          </a:solidFill>
        </a:ln>
      </dgm:spPr>
      <dgm:t>
        <a:bodyPr/>
        <a:lstStyle/>
        <a:p>
          <a:endParaRPr lang="fr-FR"/>
        </a:p>
      </dgm:t>
    </dgm:pt>
    <dgm:pt modelId="{5307A102-76C8-48C7-AEDA-1242A7681166}" type="pres">
      <dgm:prSet presAssocID="{4FD4450C-755F-493A-900E-C5D2B8BFAE99}" presName="Child" presStyleLbl="revTx" presStyleIdx="0" presStyleCnt="7">
        <dgm:presLayoutVars>
          <dgm:chMax val="0"/>
          <dgm:chPref val="0"/>
          <dgm:bulletEnabled val="1"/>
        </dgm:presLayoutVars>
      </dgm:prSet>
      <dgm:spPr/>
    </dgm:pt>
    <dgm:pt modelId="{6BC7A2BB-CE38-43FF-B343-47CBEF8C51C0}" type="pres">
      <dgm:prSet presAssocID="{4FD4450C-755F-493A-900E-C5D2B8BFAE99}" presName="Parent" presStyleLbl="revTx" presStyleIdx="0" presStyleCnt="7">
        <dgm:presLayoutVars>
          <dgm:chMax val="1"/>
          <dgm:chPref val="1"/>
          <dgm:bulletEnabled val="1"/>
        </dgm:presLayoutVars>
      </dgm:prSet>
      <dgm:spPr/>
      <dgm:t>
        <a:bodyPr/>
        <a:lstStyle/>
        <a:p>
          <a:endParaRPr lang="fr-FR"/>
        </a:p>
      </dgm:t>
    </dgm:pt>
    <dgm:pt modelId="{9C459BB1-9EFE-4BBC-B1AC-2CD99F303C96}" type="pres">
      <dgm:prSet presAssocID="{50A0F80F-1417-4FF8-9C4B-4931523F7C79}" presName="sibTrans" presStyleCnt="0"/>
      <dgm:spPr/>
    </dgm:pt>
    <dgm:pt modelId="{F45BB280-B7F8-4A20-90EE-058712AD7EB4}" type="pres">
      <dgm:prSet presAssocID="{25CF2F64-A2C2-4B31-B2EA-F4E4A2A30829}" presName="composite" presStyleCnt="0"/>
      <dgm:spPr/>
    </dgm:pt>
    <dgm:pt modelId="{F9EB6D08-C2D1-4252-82BC-7397B02B217B}" type="pres">
      <dgm:prSet presAssocID="{25CF2F64-A2C2-4B31-B2EA-F4E4A2A30829}" presName="BackAccent" presStyleLbl="bgShp" presStyleIdx="1" presStyleCnt="4" custLinFactX="-15970" custLinFactY="13666" custLinFactNeighborX="-100000" custLinFactNeighborY="100000"/>
      <dgm:spPr>
        <a:prstGeom prst="leftArrow">
          <a:avLst/>
        </a:prstGeom>
      </dgm:spPr>
    </dgm:pt>
    <dgm:pt modelId="{A5FFAF6A-A503-4DFA-924A-37A5B6154AD6}" type="pres">
      <dgm:prSet presAssocID="{25CF2F64-A2C2-4B31-B2EA-F4E4A2A30829}" presName="Accent" presStyleLbl="alignNode1" presStyleIdx="1" presStyleCnt="4" custLinFactX="-57463" custLinFactY="29583" custLinFactNeighborX="-100000" custLinFactNeighborY="100000"/>
      <dgm:spPr>
        <a:prstGeom prst="leftArrow">
          <a:avLst/>
        </a:prstGeom>
        <a:solidFill>
          <a:schemeClr val="tx1"/>
        </a:solidFill>
        <a:ln>
          <a:solidFill>
            <a:srgbClr val="FF0000"/>
          </a:solidFill>
        </a:ln>
      </dgm:spPr>
      <dgm:t>
        <a:bodyPr/>
        <a:lstStyle/>
        <a:p>
          <a:endParaRPr lang="fr-FR"/>
        </a:p>
      </dgm:t>
    </dgm:pt>
    <dgm:pt modelId="{44E113E6-286F-41A4-9158-8FFB8D65D3C8}" type="pres">
      <dgm:prSet presAssocID="{25CF2F64-A2C2-4B31-B2EA-F4E4A2A30829}" presName="Child" presStyleLbl="revTx" presStyleIdx="1" presStyleCnt="7" custScaleX="168740" custScaleY="24508" custLinFactNeighborX="-73056" custLinFactNeighborY="-39087">
        <dgm:presLayoutVars>
          <dgm:chMax val="0"/>
          <dgm:chPref val="0"/>
          <dgm:bulletEnabled val="1"/>
        </dgm:presLayoutVars>
      </dgm:prSet>
      <dgm:spPr/>
      <dgm:t>
        <a:bodyPr/>
        <a:lstStyle/>
        <a:p>
          <a:endParaRPr lang="fr-FR"/>
        </a:p>
      </dgm:t>
    </dgm:pt>
    <dgm:pt modelId="{5817C9AB-EC95-4202-AFF0-E9AAFCB75FD3}" type="pres">
      <dgm:prSet presAssocID="{25CF2F64-A2C2-4B31-B2EA-F4E4A2A30829}" presName="Parent" presStyleLbl="revTx" presStyleIdx="2" presStyleCnt="7" custLinFactNeighborX="22152" custLinFactNeighborY="-2188">
        <dgm:presLayoutVars>
          <dgm:chMax val="1"/>
          <dgm:chPref val="1"/>
          <dgm:bulletEnabled val="1"/>
        </dgm:presLayoutVars>
      </dgm:prSet>
      <dgm:spPr/>
      <dgm:t>
        <a:bodyPr/>
        <a:lstStyle/>
        <a:p>
          <a:endParaRPr lang="fr-FR"/>
        </a:p>
      </dgm:t>
    </dgm:pt>
    <dgm:pt modelId="{591A767C-438F-4E03-9296-0C873230E504}" type="pres">
      <dgm:prSet presAssocID="{347A7F97-3F2A-4491-BE9E-94B78E177810}" presName="sibTrans" presStyleCnt="0"/>
      <dgm:spPr/>
    </dgm:pt>
    <dgm:pt modelId="{B49829B7-5113-4E13-905C-611FE5ACA8B9}" type="pres">
      <dgm:prSet presAssocID="{96440DC6-636C-4B6A-A745-EA5D178F69E3}" presName="composite" presStyleCnt="0"/>
      <dgm:spPr/>
    </dgm:pt>
    <dgm:pt modelId="{1BF27C46-ED39-4DDD-AB7A-2363B9CCC171}" type="pres">
      <dgm:prSet presAssocID="{96440DC6-636C-4B6A-A745-EA5D178F69E3}" presName="BackAccent" presStyleLbl="bgShp" presStyleIdx="2" presStyleCnt="4" custLinFactX="-93257" custLinFactY="3010" custLinFactNeighborX="-100000" custLinFactNeighborY="100000"/>
      <dgm:spPr>
        <a:prstGeom prst="leftArrow">
          <a:avLst/>
        </a:prstGeom>
      </dgm:spPr>
    </dgm:pt>
    <dgm:pt modelId="{89E25E55-E00D-4B64-A38A-42DC612EBF2C}" type="pres">
      <dgm:prSet presAssocID="{96440DC6-636C-4B6A-A745-EA5D178F69E3}" presName="Accent" presStyleLbl="alignNode1" presStyleIdx="2" presStyleCnt="4" custLinFactX="-100000" custLinFactY="16263" custLinFactNeighborX="-154071" custLinFactNeighborY="100000"/>
      <dgm:spPr>
        <a:prstGeom prst="leftArrow">
          <a:avLst/>
        </a:prstGeom>
        <a:solidFill>
          <a:schemeClr val="tx1"/>
        </a:solidFill>
        <a:ln>
          <a:solidFill>
            <a:srgbClr val="FF0000"/>
          </a:solidFill>
        </a:ln>
      </dgm:spPr>
      <dgm:t>
        <a:bodyPr/>
        <a:lstStyle/>
        <a:p>
          <a:endParaRPr lang="fr-FR"/>
        </a:p>
      </dgm:t>
    </dgm:pt>
    <dgm:pt modelId="{2FD7EC7A-1585-4FAE-997F-40E4B8F072E2}" type="pres">
      <dgm:prSet presAssocID="{96440DC6-636C-4B6A-A745-EA5D178F69E3}" presName="Child" presStyleLbl="revTx" presStyleIdx="3" presStyleCnt="7" custScaleX="146109" custScaleY="32733" custLinFactNeighborX="-93135" custLinFactNeighborY="-37506">
        <dgm:presLayoutVars>
          <dgm:chMax val="0"/>
          <dgm:chPref val="0"/>
          <dgm:bulletEnabled val="1"/>
        </dgm:presLayoutVars>
      </dgm:prSet>
      <dgm:spPr/>
      <dgm:t>
        <a:bodyPr/>
        <a:lstStyle/>
        <a:p>
          <a:endParaRPr lang="fr-FR"/>
        </a:p>
      </dgm:t>
    </dgm:pt>
    <dgm:pt modelId="{88995800-55FA-44D9-B440-AA4AA024D400}" type="pres">
      <dgm:prSet presAssocID="{96440DC6-636C-4B6A-A745-EA5D178F69E3}" presName="Parent" presStyleLbl="revTx" presStyleIdx="4" presStyleCnt="7" custScaleX="98025" custLinFactNeighborX="1567" custLinFactNeighborY="6466">
        <dgm:presLayoutVars>
          <dgm:chMax val="1"/>
          <dgm:chPref val="1"/>
          <dgm:bulletEnabled val="1"/>
        </dgm:presLayoutVars>
      </dgm:prSet>
      <dgm:spPr/>
      <dgm:t>
        <a:bodyPr/>
        <a:lstStyle/>
        <a:p>
          <a:endParaRPr lang="fr-FR"/>
        </a:p>
      </dgm:t>
    </dgm:pt>
    <dgm:pt modelId="{DCF49980-184F-408D-A968-602746551F88}" type="pres">
      <dgm:prSet presAssocID="{505667A8-3D43-4036-9AF9-957779F03EEE}" presName="sibTrans" presStyleCnt="0"/>
      <dgm:spPr/>
    </dgm:pt>
    <dgm:pt modelId="{E9BA1796-1814-4678-8CDD-8AAF05F21FDA}" type="pres">
      <dgm:prSet presAssocID="{FA487374-FC58-4963-9FEC-CCFC5A5131CA}" presName="composite" presStyleCnt="0"/>
      <dgm:spPr/>
    </dgm:pt>
    <dgm:pt modelId="{BCD8573F-36CA-4175-9544-1B6B58A896CA}" type="pres">
      <dgm:prSet presAssocID="{FA487374-FC58-4963-9FEC-CCFC5A5131CA}" presName="BackAccent" presStyleLbl="bgShp" presStyleIdx="3" presStyleCnt="4" custLinFactX="-100000" custLinFactNeighborX="-166824" custLinFactNeighborY="99514"/>
      <dgm:spPr/>
    </dgm:pt>
    <dgm:pt modelId="{3370F674-A1F9-4AB3-B305-E9BDC531B64B}" type="pres">
      <dgm:prSet presAssocID="{FA487374-FC58-4963-9FEC-CCFC5A5131CA}" presName="Accent" presStyleLbl="alignNode1" presStyleIdx="3" presStyleCnt="4" custLinFactX="-121894" custLinFactY="11893" custLinFactNeighborX="-200000" custLinFactNeighborY="100000"/>
      <dgm:spPr>
        <a:solidFill>
          <a:schemeClr val="tx1"/>
        </a:solidFill>
        <a:ln>
          <a:solidFill>
            <a:srgbClr val="FF0000"/>
          </a:solidFill>
        </a:ln>
      </dgm:spPr>
      <dgm:t>
        <a:bodyPr/>
        <a:lstStyle/>
        <a:p>
          <a:endParaRPr lang="fr-FR"/>
        </a:p>
      </dgm:t>
    </dgm:pt>
    <dgm:pt modelId="{8A2DF27F-3036-4D59-8A02-C33D6E12F6D9}" type="pres">
      <dgm:prSet presAssocID="{FA487374-FC58-4963-9FEC-CCFC5A5131CA}" presName="Child" presStyleLbl="revTx" presStyleIdx="5" presStyleCnt="7" custScaleX="154668" custScaleY="29410" custLinFactX="200000" custLinFactNeighborX="275444" custLinFactNeighborY="-35410">
        <dgm:presLayoutVars>
          <dgm:chMax val="0"/>
          <dgm:chPref val="0"/>
          <dgm:bulletEnabled val="1"/>
        </dgm:presLayoutVars>
      </dgm:prSet>
      <dgm:spPr/>
      <dgm:t>
        <a:bodyPr/>
        <a:lstStyle/>
        <a:p>
          <a:endParaRPr lang="fr-FR"/>
        </a:p>
      </dgm:t>
    </dgm:pt>
    <dgm:pt modelId="{1885FA93-9E03-4897-88E0-FBC23EDA9E20}" type="pres">
      <dgm:prSet presAssocID="{FA487374-FC58-4963-9FEC-CCFC5A5131CA}" presName="Parent" presStyleLbl="revTx" presStyleIdx="6" presStyleCnt="7" custLinFactX="272122" custLinFactNeighborX="300000" custLinFactNeighborY="2969">
        <dgm:presLayoutVars>
          <dgm:chMax val="1"/>
          <dgm:chPref val="1"/>
          <dgm:bulletEnabled val="1"/>
        </dgm:presLayoutVars>
      </dgm:prSet>
      <dgm:spPr/>
      <dgm:t>
        <a:bodyPr/>
        <a:lstStyle/>
        <a:p>
          <a:endParaRPr lang="fr-FR"/>
        </a:p>
      </dgm:t>
    </dgm:pt>
  </dgm:ptLst>
  <dgm:cxnLst>
    <dgm:cxn modelId="{B2E6289E-F39A-4EFB-952C-BC73055A6407}" type="presOf" srcId="{25CF2F64-A2C2-4B31-B2EA-F4E4A2A30829}" destId="{5817C9AB-EC95-4202-AFF0-E9AAFCB75FD3}" srcOrd="0" destOrd="0" presId="urn:microsoft.com/office/officeart/2008/layout/IncreasingCircleProcess"/>
    <dgm:cxn modelId="{BE5C2C20-19CA-476E-9ACA-A61F9BE69D80}" srcId="{E5CA93AF-BF1E-44B2-9F95-7DB9F76BDC7E}" destId="{25CF2F64-A2C2-4B31-B2EA-F4E4A2A30829}" srcOrd="1" destOrd="0" parTransId="{821E2008-187C-4D9A-988D-B29FF80B1EAF}" sibTransId="{347A7F97-3F2A-4491-BE9E-94B78E177810}"/>
    <dgm:cxn modelId="{C057238E-86D9-4D7A-AA3F-818BA07817B4}" type="presOf" srcId="{FA487374-FC58-4963-9FEC-CCFC5A5131CA}" destId="{1885FA93-9E03-4897-88E0-FBC23EDA9E20}" srcOrd="0" destOrd="0" presId="urn:microsoft.com/office/officeart/2008/layout/IncreasingCircleProcess"/>
    <dgm:cxn modelId="{93A45AEF-C08F-4378-B650-F890B5E3F62C}" srcId="{96440DC6-636C-4B6A-A745-EA5D178F69E3}" destId="{2ACBB4DA-E8C5-4676-B512-1F59B6D84549}" srcOrd="0" destOrd="0" parTransId="{47C3901E-F0EA-441E-895F-75EDE3B36234}" sibTransId="{DBDA19B5-2871-4814-A6E6-DC4CABC8A083}"/>
    <dgm:cxn modelId="{659A4A05-38E6-45C5-BF26-17F3198B6DA0}" type="presOf" srcId="{EE4872DB-AC43-4F11-B8D8-A1F341229148}" destId="{44E113E6-286F-41A4-9158-8FFB8D65D3C8}" srcOrd="0" destOrd="0" presId="urn:microsoft.com/office/officeart/2008/layout/IncreasingCircleProcess"/>
    <dgm:cxn modelId="{053C1055-CFF8-4CA1-A1FC-0C52CB2A816E}" type="presOf" srcId="{2ACBB4DA-E8C5-4676-B512-1F59B6D84549}" destId="{2FD7EC7A-1585-4FAE-997F-40E4B8F072E2}" srcOrd="0" destOrd="0" presId="urn:microsoft.com/office/officeart/2008/layout/IncreasingCircleProcess"/>
    <dgm:cxn modelId="{31159021-8947-48B5-B59F-A5FD4832681A}" srcId="{E5CA93AF-BF1E-44B2-9F95-7DB9F76BDC7E}" destId="{96440DC6-636C-4B6A-A745-EA5D178F69E3}" srcOrd="2" destOrd="0" parTransId="{6A8F37E0-2B9D-4391-83E7-1D5436120763}" sibTransId="{505667A8-3D43-4036-9AF9-957779F03EEE}"/>
    <dgm:cxn modelId="{E351A29B-38AF-4FE4-8D16-1B051E699847}" srcId="{E5CA93AF-BF1E-44B2-9F95-7DB9F76BDC7E}" destId="{FA487374-FC58-4963-9FEC-CCFC5A5131CA}" srcOrd="3" destOrd="0" parTransId="{3A8B8D97-E610-48C1-8E48-98E97076E683}" sibTransId="{FF703120-93F6-4EA8-AF2F-497864F3A4B9}"/>
    <dgm:cxn modelId="{622448CA-5250-4FC6-9601-DDF2B723E306}" srcId="{E5CA93AF-BF1E-44B2-9F95-7DB9F76BDC7E}" destId="{4FD4450C-755F-493A-900E-C5D2B8BFAE99}" srcOrd="0" destOrd="0" parTransId="{F92D1C84-57D9-491A-BA62-B63DBD018548}" sibTransId="{50A0F80F-1417-4FF8-9C4B-4931523F7C79}"/>
    <dgm:cxn modelId="{CC0567C1-6B9D-4C0D-A1FA-EEF3DB727D5F}" type="presOf" srcId="{4FD4450C-755F-493A-900E-C5D2B8BFAE99}" destId="{6BC7A2BB-CE38-43FF-B343-47CBEF8C51C0}" srcOrd="0" destOrd="0" presId="urn:microsoft.com/office/officeart/2008/layout/IncreasingCircleProcess"/>
    <dgm:cxn modelId="{CD59D543-BB1E-44B8-90A0-3624BBB47D08}" type="presOf" srcId="{E5CA93AF-BF1E-44B2-9F95-7DB9F76BDC7E}" destId="{2B6514C5-BEDD-4225-9369-992922B25256}" srcOrd="0" destOrd="0" presId="urn:microsoft.com/office/officeart/2008/layout/IncreasingCircleProcess"/>
    <dgm:cxn modelId="{32903F46-5299-4586-B5C7-6579346A87BA}" type="presOf" srcId="{4E4A088F-0DA4-4FC6-AC4B-97A3D888A031}" destId="{8A2DF27F-3036-4D59-8A02-C33D6E12F6D9}" srcOrd="0" destOrd="0" presId="urn:microsoft.com/office/officeart/2008/layout/IncreasingCircleProcess"/>
    <dgm:cxn modelId="{6A73746E-DF23-4542-87E8-24A2F08E49A7}" type="presOf" srcId="{96440DC6-636C-4B6A-A745-EA5D178F69E3}" destId="{88995800-55FA-44D9-B440-AA4AA024D400}" srcOrd="0" destOrd="0" presId="urn:microsoft.com/office/officeart/2008/layout/IncreasingCircleProcess"/>
    <dgm:cxn modelId="{3033382B-A1E8-439E-AFC4-FBE9312FDCC3}" srcId="{FA487374-FC58-4963-9FEC-CCFC5A5131CA}" destId="{4E4A088F-0DA4-4FC6-AC4B-97A3D888A031}" srcOrd="0" destOrd="0" parTransId="{928E2B0F-824E-47E0-99E7-6F6FB1A5F46F}" sibTransId="{137D3DF5-E335-4DA7-9263-3533970B046E}"/>
    <dgm:cxn modelId="{CCF7F6C6-C179-4AD5-9203-6FD52FCFB662}" srcId="{25CF2F64-A2C2-4B31-B2EA-F4E4A2A30829}" destId="{EE4872DB-AC43-4F11-B8D8-A1F341229148}" srcOrd="0" destOrd="0" parTransId="{A5ED2680-70F4-4745-8839-1D238699D87D}" sibTransId="{735C5AE9-4B2B-4E2A-ACB4-3C641B9FC038}"/>
    <dgm:cxn modelId="{1C40BEDF-8CF0-432B-B03D-23573483280C}" type="presParOf" srcId="{2B6514C5-BEDD-4225-9369-992922B25256}" destId="{5B1D444B-18B3-41E9-A31E-7ECE4D226937}" srcOrd="0" destOrd="0" presId="urn:microsoft.com/office/officeart/2008/layout/IncreasingCircleProcess"/>
    <dgm:cxn modelId="{AAE8CB21-DE87-436E-B850-82B23DC4E23C}" type="presParOf" srcId="{5B1D444B-18B3-41E9-A31E-7ECE4D226937}" destId="{C20E5F9E-0378-4B7F-8A7A-77E66042BF9E}" srcOrd="0" destOrd="0" presId="urn:microsoft.com/office/officeart/2008/layout/IncreasingCircleProcess"/>
    <dgm:cxn modelId="{080836EB-4BAA-4E15-BB52-76F11AA17B34}" type="presParOf" srcId="{5B1D444B-18B3-41E9-A31E-7ECE4D226937}" destId="{E4AE269D-1A5C-4F26-9A9C-9E5DDE195782}" srcOrd="1" destOrd="0" presId="urn:microsoft.com/office/officeart/2008/layout/IncreasingCircleProcess"/>
    <dgm:cxn modelId="{ACDF8BB6-4065-478A-A564-AF4A97DE5577}" type="presParOf" srcId="{5B1D444B-18B3-41E9-A31E-7ECE4D226937}" destId="{5307A102-76C8-48C7-AEDA-1242A7681166}" srcOrd="2" destOrd="0" presId="urn:microsoft.com/office/officeart/2008/layout/IncreasingCircleProcess"/>
    <dgm:cxn modelId="{9753722C-2FB8-40CC-AC31-0D28EDEBDEF4}" type="presParOf" srcId="{5B1D444B-18B3-41E9-A31E-7ECE4D226937}" destId="{6BC7A2BB-CE38-43FF-B343-47CBEF8C51C0}" srcOrd="3" destOrd="0" presId="urn:microsoft.com/office/officeart/2008/layout/IncreasingCircleProcess"/>
    <dgm:cxn modelId="{3A548C70-30D8-4D00-9C07-3A5073FB084E}" type="presParOf" srcId="{2B6514C5-BEDD-4225-9369-992922B25256}" destId="{9C459BB1-9EFE-4BBC-B1AC-2CD99F303C96}" srcOrd="1" destOrd="0" presId="urn:microsoft.com/office/officeart/2008/layout/IncreasingCircleProcess"/>
    <dgm:cxn modelId="{45F77EA7-F762-4BBB-81AD-D7644E65343A}" type="presParOf" srcId="{2B6514C5-BEDD-4225-9369-992922B25256}" destId="{F45BB280-B7F8-4A20-90EE-058712AD7EB4}" srcOrd="2" destOrd="0" presId="urn:microsoft.com/office/officeart/2008/layout/IncreasingCircleProcess"/>
    <dgm:cxn modelId="{4D95F081-BD02-42F6-8153-3B036A0B170E}" type="presParOf" srcId="{F45BB280-B7F8-4A20-90EE-058712AD7EB4}" destId="{F9EB6D08-C2D1-4252-82BC-7397B02B217B}" srcOrd="0" destOrd="0" presId="urn:microsoft.com/office/officeart/2008/layout/IncreasingCircleProcess"/>
    <dgm:cxn modelId="{76C5889D-2CCB-424F-BC30-14D7D9CFB699}" type="presParOf" srcId="{F45BB280-B7F8-4A20-90EE-058712AD7EB4}" destId="{A5FFAF6A-A503-4DFA-924A-37A5B6154AD6}" srcOrd="1" destOrd="0" presId="urn:microsoft.com/office/officeart/2008/layout/IncreasingCircleProcess"/>
    <dgm:cxn modelId="{1E747C75-EA83-45F3-8999-1651CA4DF3BD}" type="presParOf" srcId="{F45BB280-B7F8-4A20-90EE-058712AD7EB4}" destId="{44E113E6-286F-41A4-9158-8FFB8D65D3C8}" srcOrd="2" destOrd="0" presId="urn:microsoft.com/office/officeart/2008/layout/IncreasingCircleProcess"/>
    <dgm:cxn modelId="{28F58827-2908-4F35-9BC3-73B96F894E3F}" type="presParOf" srcId="{F45BB280-B7F8-4A20-90EE-058712AD7EB4}" destId="{5817C9AB-EC95-4202-AFF0-E9AAFCB75FD3}" srcOrd="3" destOrd="0" presId="urn:microsoft.com/office/officeart/2008/layout/IncreasingCircleProcess"/>
    <dgm:cxn modelId="{02C5C0AB-2D93-49B5-B340-169BEE1AEA52}" type="presParOf" srcId="{2B6514C5-BEDD-4225-9369-992922B25256}" destId="{591A767C-438F-4E03-9296-0C873230E504}" srcOrd="3" destOrd="0" presId="urn:microsoft.com/office/officeart/2008/layout/IncreasingCircleProcess"/>
    <dgm:cxn modelId="{EF99A65E-1D81-4E6B-943C-6A67E89D747B}" type="presParOf" srcId="{2B6514C5-BEDD-4225-9369-992922B25256}" destId="{B49829B7-5113-4E13-905C-611FE5ACA8B9}" srcOrd="4" destOrd="0" presId="urn:microsoft.com/office/officeart/2008/layout/IncreasingCircleProcess"/>
    <dgm:cxn modelId="{A8BD48C9-75C9-43E4-912D-5F29E4626A49}" type="presParOf" srcId="{B49829B7-5113-4E13-905C-611FE5ACA8B9}" destId="{1BF27C46-ED39-4DDD-AB7A-2363B9CCC171}" srcOrd="0" destOrd="0" presId="urn:microsoft.com/office/officeart/2008/layout/IncreasingCircleProcess"/>
    <dgm:cxn modelId="{1189DB23-4342-46F2-9374-2E3D6E1882F9}" type="presParOf" srcId="{B49829B7-5113-4E13-905C-611FE5ACA8B9}" destId="{89E25E55-E00D-4B64-A38A-42DC612EBF2C}" srcOrd="1" destOrd="0" presId="urn:microsoft.com/office/officeart/2008/layout/IncreasingCircleProcess"/>
    <dgm:cxn modelId="{DB4EAE2A-B97F-4AA9-8CDA-752C2E8A0D93}" type="presParOf" srcId="{B49829B7-5113-4E13-905C-611FE5ACA8B9}" destId="{2FD7EC7A-1585-4FAE-997F-40E4B8F072E2}" srcOrd="2" destOrd="0" presId="urn:microsoft.com/office/officeart/2008/layout/IncreasingCircleProcess"/>
    <dgm:cxn modelId="{74EA8198-4298-4989-A64F-C32003D374F1}" type="presParOf" srcId="{B49829B7-5113-4E13-905C-611FE5ACA8B9}" destId="{88995800-55FA-44D9-B440-AA4AA024D400}" srcOrd="3" destOrd="0" presId="urn:microsoft.com/office/officeart/2008/layout/IncreasingCircleProcess"/>
    <dgm:cxn modelId="{BBC3C419-EC61-4105-8459-B6939C205EA2}" type="presParOf" srcId="{2B6514C5-BEDD-4225-9369-992922B25256}" destId="{DCF49980-184F-408D-A968-602746551F88}" srcOrd="5" destOrd="0" presId="urn:microsoft.com/office/officeart/2008/layout/IncreasingCircleProcess"/>
    <dgm:cxn modelId="{163A5914-C0C1-4160-A9FA-A8C9A1249A1F}" type="presParOf" srcId="{2B6514C5-BEDD-4225-9369-992922B25256}" destId="{E9BA1796-1814-4678-8CDD-8AAF05F21FDA}" srcOrd="6" destOrd="0" presId="urn:microsoft.com/office/officeart/2008/layout/IncreasingCircleProcess"/>
    <dgm:cxn modelId="{CF5B2C4A-055C-4E62-8D4F-9913D10900C7}" type="presParOf" srcId="{E9BA1796-1814-4678-8CDD-8AAF05F21FDA}" destId="{BCD8573F-36CA-4175-9544-1B6B58A896CA}" srcOrd="0" destOrd="0" presId="urn:microsoft.com/office/officeart/2008/layout/IncreasingCircleProcess"/>
    <dgm:cxn modelId="{9DEA411F-385C-4687-AB5D-F3FC4E79B8FD}" type="presParOf" srcId="{E9BA1796-1814-4678-8CDD-8AAF05F21FDA}" destId="{3370F674-A1F9-4AB3-B305-E9BDC531B64B}" srcOrd="1" destOrd="0" presId="urn:microsoft.com/office/officeart/2008/layout/IncreasingCircleProcess"/>
    <dgm:cxn modelId="{0D1F6F60-96C5-4E49-A025-A42005BE3C26}" type="presParOf" srcId="{E9BA1796-1814-4678-8CDD-8AAF05F21FDA}" destId="{8A2DF27F-3036-4D59-8A02-C33D6E12F6D9}" srcOrd="2" destOrd="0" presId="urn:microsoft.com/office/officeart/2008/layout/IncreasingCircleProcess"/>
    <dgm:cxn modelId="{EC618AF9-9288-4E35-814A-2FF8A4E3239F}" type="presParOf" srcId="{E9BA1796-1814-4678-8CDD-8AAF05F21FDA}" destId="{1885FA93-9E03-4897-88E0-FBC23EDA9E20}" srcOrd="3" destOrd="0" presId="urn:microsoft.com/office/officeart/2008/layout/IncreasingCircleProcess"/>
  </dgm:cxnLst>
  <dgm:bg>
    <a:solidFill>
      <a:srgbClr val="00B0F0"/>
    </a:solidFill>
  </dgm:bg>
  <dgm:whole>
    <a:ln>
      <a:solidFill>
        <a:schemeClr val="tx1"/>
      </a:solidFill>
    </a:ln>
  </dgm:whole>
  <dgm:extLst>
    <a:ext uri="http://schemas.microsoft.com/office/drawing/2008/diagram">
      <dsp:dataModelExt xmlns="" xmlns:dsp="http://schemas.microsoft.com/office/drawing/2008/diagram" relId="rId17" minVer="http://schemas.openxmlformats.org/drawingml/2006/diagram"/>
    </a:ext>
  </dgm:extLst>
</dgm:dataModel>
</file>

<file path=ppt/diagrams/data110.xml><?xml version="1.0" encoding="utf-8"?>
<dgm:dataModel xmlns:dgm="http://schemas.openxmlformats.org/drawingml/2006/diagram" xmlns:a="http://schemas.openxmlformats.org/drawingml/2006/main">
  <dgm:ptLst>
    <dgm:pt modelId="{54CE30A3-6FB8-4D03-991C-CEB8BB1989C4}" type="doc">
      <dgm:prSet loTypeId="urn:microsoft.com/office/officeart/2009/3/layout/HorizontalOrganizationChart" loCatId="hierarchy" qsTypeId="urn:microsoft.com/office/officeart/2005/8/quickstyle/simple1" qsCatId="simple" csTypeId="urn:microsoft.com/office/officeart/2005/8/colors/accent0_1" csCatId="mainScheme" phldr="1"/>
      <dgm:spPr/>
      <dgm:t>
        <a:bodyPr/>
        <a:lstStyle/>
        <a:p>
          <a:endParaRPr lang="fr-FR"/>
        </a:p>
      </dgm:t>
    </dgm:pt>
    <dgm:pt modelId="{BE0089FE-F924-4F9E-9772-B0A70FDC2ECD}">
      <dgm:prSet phldrT="[Texte]"/>
      <dgm:spPr>
        <a:solidFill>
          <a:srgbClr val="00B050"/>
        </a:solidFill>
        <a:ln>
          <a:solidFill>
            <a:schemeClr val="bg1"/>
          </a:solidFill>
        </a:ln>
      </dgm:spPr>
      <dgm:t>
        <a:bodyPr/>
        <a:lstStyle/>
        <a:p>
          <a:pPr rtl="1"/>
          <a:r>
            <a:rPr lang="ar-TN" b="1" dirty="0" smtClean="0"/>
            <a:t>الحكم (الكلّيّ)</a:t>
          </a:r>
          <a:endParaRPr lang="fr-FR" b="1" dirty="0"/>
        </a:p>
      </dgm:t>
    </dgm:pt>
    <dgm:pt modelId="{76F4F8A2-F8C7-49D8-88F4-75B54A9B4FB2}" type="parTrans" cxnId="{7E6305C6-66DA-40A5-BF04-836249FA2775}">
      <dgm:prSet/>
      <dgm:spPr/>
      <dgm:t>
        <a:bodyPr/>
        <a:lstStyle/>
        <a:p>
          <a:endParaRPr lang="fr-FR"/>
        </a:p>
      </dgm:t>
    </dgm:pt>
    <dgm:pt modelId="{0D74DA2B-365D-462E-ABB0-E6DFA792345B}" type="sibTrans" cxnId="{7E6305C6-66DA-40A5-BF04-836249FA2775}">
      <dgm:prSet/>
      <dgm:spPr/>
      <dgm:t>
        <a:bodyPr/>
        <a:lstStyle/>
        <a:p>
          <a:endParaRPr lang="fr-FR"/>
        </a:p>
      </dgm:t>
    </dgm:pt>
    <dgm:pt modelId="{2EB17D06-7E5D-4B37-961D-436390B0DF54}">
      <dgm:prSet phldrT="[Texte]"/>
      <dgm:spPr>
        <a:solidFill>
          <a:srgbClr val="FFFF00"/>
        </a:solidFill>
        <a:ln>
          <a:solidFill>
            <a:schemeClr val="bg1"/>
          </a:solidFill>
        </a:ln>
      </dgm:spPr>
      <dgm:t>
        <a:bodyPr/>
        <a:lstStyle/>
        <a:p>
          <a:r>
            <a:rPr lang="ar-TN" b="1" dirty="0" smtClean="0"/>
            <a:t>نفس الحكم</a:t>
          </a:r>
          <a:endParaRPr lang="fr-FR" b="1" dirty="0"/>
        </a:p>
      </dgm:t>
    </dgm:pt>
    <dgm:pt modelId="{34E2D34B-DCC2-4D63-921A-F1BDD7E381D8}" type="parTrans" cxnId="{A6EFABF2-9862-421B-B850-E140F4329D03}">
      <dgm:prSet/>
      <dgm:spPr/>
      <dgm:t>
        <a:bodyPr/>
        <a:lstStyle/>
        <a:p>
          <a:endParaRPr lang="fr-FR"/>
        </a:p>
      </dgm:t>
    </dgm:pt>
    <dgm:pt modelId="{0F6C1E1E-3FBD-4FDB-9463-2583F72CEE34}" type="sibTrans" cxnId="{A6EFABF2-9862-421B-B850-E140F4329D03}">
      <dgm:prSet/>
      <dgm:spPr/>
      <dgm:t>
        <a:bodyPr/>
        <a:lstStyle/>
        <a:p>
          <a:endParaRPr lang="fr-FR"/>
        </a:p>
      </dgm:t>
    </dgm:pt>
    <dgm:pt modelId="{027483F7-76EE-4F31-A30B-6B25FC8AD21F}">
      <dgm:prSet phldrT="[Texte]"/>
      <dgm:spPr>
        <a:solidFill>
          <a:srgbClr val="00B0F0"/>
        </a:solidFill>
        <a:ln>
          <a:solidFill>
            <a:schemeClr val="bg1"/>
          </a:solidFill>
        </a:ln>
      </dgm:spPr>
      <dgm:t>
        <a:bodyPr/>
        <a:lstStyle/>
        <a:p>
          <a:r>
            <a:rPr lang="ar-TN" b="1" dirty="0" smtClean="0"/>
            <a:t>صاحب الحكم</a:t>
          </a:r>
          <a:endParaRPr lang="fr-FR" b="1" dirty="0"/>
        </a:p>
      </dgm:t>
    </dgm:pt>
    <dgm:pt modelId="{1D3C2025-5EEE-496A-BD61-E56EC1687C96}" type="parTrans" cxnId="{7EE1F5F9-3B0E-45A3-9735-57A58B20993E}">
      <dgm:prSet/>
      <dgm:spPr/>
      <dgm:t>
        <a:bodyPr/>
        <a:lstStyle/>
        <a:p>
          <a:endParaRPr lang="fr-FR"/>
        </a:p>
      </dgm:t>
    </dgm:pt>
    <dgm:pt modelId="{DEAA49A2-137D-4D61-AC23-F8B97FD68832}" type="sibTrans" cxnId="{7EE1F5F9-3B0E-45A3-9735-57A58B20993E}">
      <dgm:prSet/>
      <dgm:spPr/>
      <dgm:t>
        <a:bodyPr/>
        <a:lstStyle/>
        <a:p>
          <a:endParaRPr lang="fr-FR"/>
        </a:p>
      </dgm:t>
    </dgm:pt>
    <dgm:pt modelId="{5FEC11D2-3547-4ED3-BA5A-26CE2867414E}">
      <dgm:prSet/>
      <dgm:spPr>
        <a:solidFill>
          <a:schemeClr val="accent6">
            <a:lumMod val="60000"/>
            <a:lumOff val="40000"/>
          </a:schemeClr>
        </a:solidFill>
        <a:ln>
          <a:solidFill>
            <a:schemeClr val="bg1"/>
          </a:solidFill>
        </a:ln>
      </dgm:spPr>
      <dgm:t>
        <a:bodyPr/>
        <a:lstStyle/>
        <a:p>
          <a:r>
            <a:rPr lang="ar-TN" b="1" dirty="0" smtClean="0"/>
            <a:t>الفعل الذي يتعلّق </a:t>
          </a:r>
          <a:r>
            <a:rPr lang="ar-TN" b="1" dirty="0" err="1" smtClean="0"/>
            <a:t>به</a:t>
          </a:r>
          <a:r>
            <a:rPr lang="ar-TN" b="1" dirty="0" smtClean="0"/>
            <a:t> الحكم</a:t>
          </a:r>
          <a:endParaRPr lang="fr-FR" b="1" dirty="0"/>
        </a:p>
      </dgm:t>
    </dgm:pt>
    <dgm:pt modelId="{BF1953E7-F09A-41DE-9516-DAA90394444D}" type="parTrans" cxnId="{E4215354-BBE5-4A73-8DA0-17BF7286DBEC}">
      <dgm:prSet/>
      <dgm:spPr/>
      <dgm:t>
        <a:bodyPr/>
        <a:lstStyle/>
        <a:p>
          <a:endParaRPr lang="fr-FR"/>
        </a:p>
      </dgm:t>
    </dgm:pt>
    <dgm:pt modelId="{AFA4AED5-5FCC-4547-B406-4267140122C3}" type="sibTrans" cxnId="{E4215354-BBE5-4A73-8DA0-17BF7286DBEC}">
      <dgm:prSet/>
      <dgm:spPr/>
      <dgm:t>
        <a:bodyPr/>
        <a:lstStyle/>
        <a:p>
          <a:endParaRPr lang="fr-FR"/>
        </a:p>
      </dgm:t>
    </dgm:pt>
    <dgm:pt modelId="{9FB60E8D-511D-48BD-9C1F-26E4C68BF973}">
      <dgm:prSet/>
      <dgm:spPr>
        <a:solidFill>
          <a:srgbClr val="FFC000"/>
        </a:solidFill>
        <a:ln>
          <a:solidFill>
            <a:schemeClr val="bg1"/>
          </a:solidFill>
        </a:ln>
      </dgm:spPr>
      <dgm:t>
        <a:bodyPr/>
        <a:lstStyle/>
        <a:p>
          <a:pPr rtl="1"/>
          <a:r>
            <a:rPr lang="ar-TN" b="1" dirty="0" smtClean="0"/>
            <a:t>الشّخص الذي يتعلّق به  الحكم (مسألة الأهليّة)</a:t>
          </a:r>
          <a:endParaRPr lang="fr-FR" b="1" dirty="0"/>
        </a:p>
      </dgm:t>
    </dgm:pt>
    <dgm:pt modelId="{9A1B305E-52AA-4209-9DF4-764F86AAA124}" type="parTrans" cxnId="{D508EDF9-7665-44C9-B353-B9548C436976}">
      <dgm:prSet/>
      <dgm:spPr/>
      <dgm:t>
        <a:bodyPr/>
        <a:lstStyle/>
        <a:p>
          <a:endParaRPr lang="fr-FR"/>
        </a:p>
      </dgm:t>
    </dgm:pt>
    <dgm:pt modelId="{DF715547-CED3-4B22-B498-59AA94D3E36F}" type="sibTrans" cxnId="{D508EDF9-7665-44C9-B353-B9548C436976}">
      <dgm:prSet/>
      <dgm:spPr/>
      <dgm:t>
        <a:bodyPr/>
        <a:lstStyle/>
        <a:p>
          <a:endParaRPr lang="fr-FR"/>
        </a:p>
      </dgm:t>
    </dgm:pt>
    <dgm:pt modelId="{8C29A43C-0278-42BA-9495-4946EF0E2680}" type="pres">
      <dgm:prSet presAssocID="{54CE30A3-6FB8-4D03-991C-CEB8BB1989C4}" presName="hierChild1" presStyleCnt="0">
        <dgm:presLayoutVars>
          <dgm:orgChart val="1"/>
          <dgm:chPref val="1"/>
          <dgm:dir val="rev"/>
          <dgm:animOne val="branch"/>
          <dgm:animLvl val="lvl"/>
          <dgm:resizeHandles/>
        </dgm:presLayoutVars>
      </dgm:prSet>
      <dgm:spPr/>
      <dgm:t>
        <a:bodyPr/>
        <a:lstStyle/>
        <a:p>
          <a:endParaRPr lang="fr-FR"/>
        </a:p>
      </dgm:t>
    </dgm:pt>
    <dgm:pt modelId="{62262156-8C2B-4FCD-8356-43B757E2B3F3}" type="pres">
      <dgm:prSet presAssocID="{BE0089FE-F924-4F9E-9772-B0A70FDC2ECD}" presName="hierRoot1" presStyleCnt="0">
        <dgm:presLayoutVars>
          <dgm:hierBranch val="init"/>
        </dgm:presLayoutVars>
      </dgm:prSet>
      <dgm:spPr/>
    </dgm:pt>
    <dgm:pt modelId="{F61290F6-09B3-46A8-8B31-EEC6BF7C1B70}" type="pres">
      <dgm:prSet presAssocID="{BE0089FE-F924-4F9E-9772-B0A70FDC2ECD}" presName="rootComposite1" presStyleCnt="0"/>
      <dgm:spPr/>
    </dgm:pt>
    <dgm:pt modelId="{EE17D45E-B3F4-4CDA-944F-0B7CEE2D4ABB}" type="pres">
      <dgm:prSet presAssocID="{BE0089FE-F924-4F9E-9772-B0A70FDC2ECD}" presName="rootText1" presStyleLbl="node0" presStyleIdx="0" presStyleCnt="1" custScaleY="224019">
        <dgm:presLayoutVars>
          <dgm:chPref val="3"/>
        </dgm:presLayoutVars>
      </dgm:prSet>
      <dgm:spPr>
        <a:prstGeom prst="ellipse">
          <a:avLst/>
        </a:prstGeom>
      </dgm:spPr>
      <dgm:t>
        <a:bodyPr/>
        <a:lstStyle/>
        <a:p>
          <a:endParaRPr lang="fr-FR"/>
        </a:p>
      </dgm:t>
    </dgm:pt>
    <dgm:pt modelId="{40169FF5-7830-4820-8BB4-A014B56925FA}" type="pres">
      <dgm:prSet presAssocID="{BE0089FE-F924-4F9E-9772-B0A70FDC2ECD}" presName="rootConnector1" presStyleLbl="node1" presStyleIdx="0" presStyleCnt="0"/>
      <dgm:spPr/>
      <dgm:t>
        <a:bodyPr/>
        <a:lstStyle/>
        <a:p>
          <a:endParaRPr lang="fr-FR"/>
        </a:p>
      </dgm:t>
    </dgm:pt>
    <dgm:pt modelId="{B2EF4C52-74F8-47D6-A317-78C1BEEAE4E5}" type="pres">
      <dgm:prSet presAssocID="{BE0089FE-F924-4F9E-9772-B0A70FDC2ECD}" presName="hierChild2" presStyleCnt="0"/>
      <dgm:spPr/>
    </dgm:pt>
    <dgm:pt modelId="{E4335D3B-D2F3-48FE-B6C8-E0D4783993CD}" type="pres">
      <dgm:prSet presAssocID="{34E2D34B-DCC2-4D63-921A-F1BDD7E381D8}" presName="Name66" presStyleLbl="parChTrans1D2" presStyleIdx="0" presStyleCnt="4"/>
      <dgm:spPr/>
      <dgm:t>
        <a:bodyPr/>
        <a:lstStyle/>
        <a:p>
          <a:endParaRPr lang="fr-FR"/>
        </a:p>
      </dgm:t>
    </dgm:pt>
    <dgm:pt modelId="{0EDA8353-145A-4BA0-B61D-9B0B1E18B70B}" type="pres">
      <dgm:prSet presAssocID="{2EB17D06-7E5D-4B37-961D-436390B0DF54}" presName="hierRoot2" presStyleCnt="0">
        <dgm:presLayoutVars>
          <dgm:hierBranch val="init"/>
        </dgm:presLayoutVars>
      </dgm:prSet>
      <dgm:spPr/>
    </dgm:pt>
    <dgm:pt modelId="{394E2BDD-AC39-4CB3-9C7C-5F6DB5C653CF}" type="pres">
      <dgm:prSet presAssocID="{2EB17D06-7E5D-4B37-961D-436390B0DF54}" presName="rootComposite" presStyleCnt="0"/>
      <dgm:spPr/>
    </dgm:pt>
    <dgm:pt modelId="{91AE680F-B2ED-40D4-9A05-34D35D99D0C7}" type="pres">
      <dgm:prSet presAssocID="{2EB17D06-7E5D-4B37-961D-436390B0DF54}" presName="rootText" presStyleLbl="node2" presStyleIdx="0" presStyleCnt="4">
        <dgm:presLayoutVars>
          <dgm:chPref val="3"/>
        </dgm:presLayoutVars>
      </dgm:prSet>
      <dgm:spPr/>
      <dgm:t>
        <a:bodyPr/>
        <a:lstStyle/>
        <a:p>
          <a:endParaRPr lang="fr-FR"/>
        </a:p>
      </dgm:t>
    </dgm:pt>
    <dgm:pt modelId="{17094EFE-433D-423A-8614-5E4F87095ED9}" type="pres">
      <dgm:prSet presAssocID="{2EB17D06-7E5D-4B37-961D-436390B0DF54}" presName="rootConnector" presStyleLbl="node2" presStyleIdx="0" presStyleCnt="4"/>
      <dgm:spPr/>
      <dgm:t>
        <a:bodyPr/>
        <a:lstStyle/>
        <a:p>
          <a:endParaRPr lang="fr-FR"/>
        </a:p>
      </dgm:t>
    </dgm:pt>
    <dgm:pt modelId="{3143FCB2-3205-4203-9F01-D09E7CF8399D}" type="pres">
      <dgm:prSet presAssocID="{2EB17D06-7E5D-4B37-961D-436390B0DF54}" presName="hierChild4" presStyleCnt="0"/>
      <dgm:spPr/>
    </dgm:pt>
    <dgm:pt modelId="{D094F773-DE15-4A22-95EA-9B823F6B29E9}" type="pres">
      <dgm:prSet presAssocID="{2EB17D06-7E5D-4B37-961D-436390B0DF54}" presName="hierChild5" presStyleCnt="0"/>
      <dgm:spPr/>
    </dgm:pt>
    <dgm:pt modelId="{35D82456-C014-46B9-BABA-D803863CA853}" type="pres">
      <dgm:prSet presAssocID="{1D3C2025-5EEE-496A-BD61-E56EC1687C96}" presName="Name66" presStyleLbl="parChTrans1D2" presStyleIdx="1" presStyleCnt="4"/>
      <dgm:spPr/>
      <dgm:t>
        <a:bodyPr/>
        <a:lstStyle/>
        <a:p>
          <a:endParaRPr lang="fr-FR"/>
        </a:p>
      </dgm:t>
    </dgm:pt>
    <dgm:pt modelId="{BCC17E22-E355-4ABA-8743-64CD675AA440}" type="pres">
      <dgm:prSet presAssocID="{027483F7-76EE-4F31-A30B-6B25FC8AD21F}" presName="hierRoot2" presStyleCnt="0">
        <dgm:presLayoutVars>
          <dgm:hierBranch val="init"/>
        </dgm:presLayoutVars>
      </dgm:prSet>
      <dgm:spPr/>
    </dgm:pt>
    <dgm:pt modelId="{EA2E689A-00A8-4FE3-A594-C05E5259D959}" type="pres">
      <dgm:prSet presAssocID="{027483F7-76EE-4F31-A30B-6B25FC8AD21F}" presName="rootComposite" presStyleCnt="0"/>
      <dgm:spPr/>
    </dgm:pt>
    <dgm:pt modelId="{C5F3491A-591F-44B0-8065-421E37F41386}" type="pres">
      <dgm:prSet presAssocID="{027483F7-76EE-4F31-A30B-6B25FC8AD21F}" presName="rootText" presStyleLbl="node2" presStyleIdx="1" presStyleCnt="4">
        <dgm:presLayoutVars>
          <dgm:chPref val="3"/>
        </dgm:presLayoutVars>
      </dgm:prSet>
      <dgm:spPr/>
      <dgm:t>
        <a:bodyPr/>
        <a:lstStyle/>
        <a:p>
          <a:endParaRPr lang="fr-FR"/>
        </a:p>
      </dgm:t>
    </dgm:pt>
    <dgm:pt modelId="{B66D93AC-E35A-4B36-9308-230384842601}" type="pres">
      <dgm:prSet presAssocID="{027483F7-76EE-4F31-A30B-6B25FC8AD21F}" presName="rootConnector" presStyleLbl="node2" presStyleIdx="1" presStyleCnt="4"/>
      <dgm:spPr/>
      <dgm:t>
        <a:bodyPr/>
        <a:lstStyle/>
        <a:p>
          <a:endParaRPr lang="fr-FR"/>
        </a:p>
      </dgm:t>
    </dgm:pt>
    <dgm:pt modelId="{FB901ED8-2355-41E2-BDF5-3AB3C0EECA13}" type="pres">
      <dgm:prSet presAssocID="{027483F7-76EE-4F31-A30B-6B25FC8AD21F}" presName="hierChild4" presStyleCnt="0"/>
      <dgm:spPr/>
    </dgm:pt>
    <dgm:pt modelId="{A286998A-35C8-48C7-A00B-E7930066912E}" type="pres">
      <dgm:prSet presAssocID="{027483F7-76EE-4F31-A30B-6B25FC8AD21F}" presName="hierChild5" presStyleCnt="0"/>
      <dgm:spPr/>
    </dgm:pt>
    <dgm:pt modelId="{74BC0E1B-50AC-43F4-8B6F-BBBB0224CBF6}" type="pres">
      <dgm:prSet presAssocID="{BF1953E7-F09A-41DE-9516-DAA90394444D}" presName="Name66" presStyleLbl="parChTrans1D2" presStyleIdx="2" presStyleCnt="4"/>
      <dgm:spPr/>
      <dgm:t>
        <a:bodyPr/>
        <a:lstStyle/>
        <a:p>
          <a:endParaRPr lang="fr-FR"/>
        </a:p>
      </dgm:t>
    </dgm:pt>
    <dgm:pt modelId="{0D5FCB62-76B1-443F-8033-7222745233EE}" type="pres">
      <dgm:prSet presAssocID="{5FEC11D2-3547-4ED3-BA5A-26CE2867414E}" presName="hierRoot2" presStyleCnt="0">
        <dgm:presLayoutVars>
          <dgm:hierBranch val="init"/>
        </dgm:presLayoutVars>
      </dgm:prSet>
      <dgm:spPr/>
    </dgm:pt>
    <dgm:pt modelId="{D3340D7F-003C-4378-BC68-A05D7D76E69F}" type="pres">
      <dgm:prSet presAssocID="{5FEC11D2-3547-4ED3-BA5A-26CE2867414E}" presName="rootComposite" presStyleCnt="0"/>
      <dgm:spPr/>
    </dgm:pt>
    <dgm:pt modelId="{A7221F8C-4789-4272-B2AB-2270DCE85C5C}" type="pres">
      <dgm:prSet presAssocID="{5FEC11D2-3547-4ED3-BA5A-26CE2867414E}" presName="rootText" presStyleLbl="node2" presStyleIdx="2" presStyleCnt="4">
        <dgm:presLayoutVars>
          <dgm:chPref val="3"/>
        </dgm:presLayoutVars>
      </dgm:prSet>
      <dgm:spPr/>
      <dgm:t>
        <a:bodyPr/>
        <a:lstStyle/>
        <a:p>
          <a:endParaRPr lang="fr-FR"/>
        </a:p>
      </dgm:t>
    </dgm:pt>
    <dgm:pt modelId="{85A27A6A-4700-4F01-A2D4-5DF03C50DD23}" type="pres">
      <dgm:prSet presAssocID="{5FEC11D2-3547-4ED3-BA5A-26CE2867414E}" presName="rootConnector" presStyleLbl="node2" presStyleIdx="2" presStyleCnt="4"/>
      <dgm:spPr/>
      <dgm:t>
        <a:bodyPr/>
        <a:lstStyle/>
        <a:p>
          <a:endParaRPr lang="fr-FR"/>
        </a:p>
      </dgm:t>
    </dgm:pt>
    <dgm:pt modelId="{83921CB3-EA12-479C-BC9E-AA2E74968606}" type="pres">
      <dgm:prSet presAssocID="{5FEC11D2-3547-4ED3-BA5A-26CE2867414E}" presName="hierChild4" presStyleCnt="0"/>
      <dgm:spPr/>
    </dgm:pt>
    <dgm:pt modelId="{6C0F6853-583D-4A5F-AC1A-48B0BE767654}" type="pres">
      <dgm:prSet presAssocID="{5FEC11D2-3547-4ED3-BA5A-26CE2867414E}" presName="hierChild5" presStyleCnt="0"/>
      <dgm:spPr/>
    </dgm:pt>
    <dgm:pt modelId="{7484ABFD-F6F2-4DB5-BE49-C951C4CCF21D}" type="pres">
      <dgm:prSet presAssocID="{9A1B305E-52AA-4209-9DF4-764F86AAA124}" presName="Name66" presStyleLbl="parChTrans1D2" presStyleIdx="3" presStyleCnt="4"/>
      <dgm:spPr/>
      <dgm:t>
        <a:bodyPr/>
        <a:lstStyle/>
        <a:p>
          <a:endParaRPr lang="fr-FR"/>
        </a:p>
      </dgm:t>
    </dgm:pt>
    <dgm:pt modelId="{08D9747B-A964-43FD-854A-C7D35DCDC2EE}" type="pres">
      <dgm:prSet presAssocID="{9FB60E8D-511D-48BD-9C1F-26E4C68BF973}" presName="hierRoot2" presStyleCnt="0">
        <dgm:presLayoutVars>
          <dgm:hierBranch val="init"/>
        </dgm:presLayoutVars>
      </dgm:prSet>
      <dgm:spPr/>
    </dgm:pt>
    <dgm:pt modelId="{01D4A1C8-C5C7-4AE7-9504-E10743DB2181}" type="pres">
      <dgm:prSet presAssocID="{9FB60E8D-511D-48BD-9C1F-26E4C68BF973}" presName="rootComposite" presStyleCnt="0"/>
      <dgm:spPr/>
    </dgm:pt>
    <dgm:pt modelId="{A01E95D2-0B44-419A-BCD0-E8C423F17683}" type="pres">
      <dgm:prSet presAssocID="{9FB60E8D-511D-48BD-9C1F-26E4C68BF973}" presName="rootText" presStyleLbl="node2" presStyleIdx="3" presStyleCnt="4">
        <dgm:presLayoutVars>
          <dgm:chPref val="3"/>
        </dgm:presLayoutVars>
      </dgm:prSet>
      <dgm:spPr/>
      <dgm:t>
        <a:bodyPr/>
        <a:lstStyle/>
        <a:p>
          <a:endParaRPr lang="fr-FR"/>
        </a:p>
      </dgm:t>
    </dgm:pt>
    <dgm:pt modelId="{98B1E0D5-5844-4888-A704-6524932B91A5}" type="pres">
      <dgm:prSet presAssocID="{9FB60E8D-511D-48BD-9C1F-26E4C68BF973}" presName="rootConnector" presStyleLbl="node2" presStyleIdx="3" presStyleCnt="4"/>
      <dgm:spPr/>
      <dgm:t>
        <a:bodyPr/>
        <a:lstStyle/>
        <a:p>
          <a:endParaRPr lang="fr-FR"/>
        </a:p>
      </dgm:t>
    </dgm:pt>
    <dgm:pt modelId="{57627F98-A13A-470C-A924-1C257C457B92}" type="pres">
      <dgm:prSet presAssocID="{9FB60E8D-511D-48BD-9C1F-26E4C68BF973}" presName="hierChild4" presStyleCnt="0"/>
      <dgm:spPr/>
    </dgm:pt>
    <dgm:pt modelId="{A6E0DF7F-0A91-46BE-9376-12AA947BC552}" type="pres">
      <dgm:prSet presAssocID="{9FB60E8D-511D-48BD-9C1F-26E4C68BF973}" presName="hierChild5" presStyleCnt="0"/>
      <dgm:spPr/>
    </dgm:pt>
    <dgm:pt modelId="{5FB3C6DF-6FB1-4D5A-A45E-13D304CBEB98}" type="pres">
      <dgm:prSet presAssocID="{BE0089FE-F924-4F9E-9772-B0A70FDC2ECD}" presName="hierChild3" presStyleCnt="0"/>
      <dgm:spPr/>
    </dgm:pt>
  </dgm:ptLst>
  <dgm:cxnLst>
    <dgm:cxn modelId="{F2542643-9442-47BE-B422-18C6FD7A2D29}" type="presOf" srcId="{2EB17D06-7E5D-4B37-961D-436390B0DF54}" destId="{17094EFE-433D-423A-8614-5E4F87095ED9}" srcOrd="1" destOrd="0" presId="urn:microsoft.com/office/officeart/2009/3/layout/HorizontalOrganizationChart"/>
    <dgm:cxn modelId="{3017C7C1-6CD4-43F2-9D52-CCD367A38CDE}" type="presOf" srcId="{5FEC11D2-3547-4ED3-BA5A-26CE2867414E}" destId="{A7221F8C-4789-4272-B2AB-2270DCE85C5C}" srcOrd="0" destOrd="0" presId="urn:microsoft.com/office/officeart/2009/3/layout/HorizontalOrganizationChart"/>
    <dgm:cxn modelId="{D508EDF9-7665-44C9-B353-B9548C436976}" srcId="{BE0089FE-F924-4F9E-9772-B0A70FDC2ECD}" destId="{9FB60E8D-511D-48BD-9C1F-26E4C68BF973}" srcOrd="3" destOrd="0" parTransId="{9A1B305E-52AA-4209-9DF4-764F86AAA124}" sibTransId="{DF715547-CED3-4B22-B498-59AA94D3E36F}"/>
    <dgm:cxn modelId="{72D3904A-2A78-4632-B5FE-86672B341EED}" type="presOf" srcId="{027483F7-76EE-4F31-A30B-6B25FC8AD21F}" destId="{C5F3491A-591F-44B0-8065-421E37F41386}" srcOrd="0" destOrd="0" presId="urn:microsoft.com/office/officeart/2009/3/layout/HorizontalOrganizationChart"/>
    <dgm:cxn modelId="{487E815A-C096-42D6-B9AF-421263341523}" type="presOf" srcId="{2EB17D06-7E5D-4B37-961D-436390B0DF54}" destId="{91AE680F-B2ED-40D4-9A05-34D35D99D0C7}" srcOrd="0" destOrd="0" presId="urn:microsoft.com/office/officeart/2009/3/layout/HorizontalOrganizationChart"/>
    <dgm:cxn modelId="{6980DC5D-6398-4DDE-87ED-E5392D09C67F}" type="presOf" srcId="{5FEC11D2-3547-4ED3-BA5A-26CE2867414E}" destId="{85A27A6A-4700-4F01-A2D4-5DF03C50DD23}" srcOrd="1" destOrd="0" presId="urn:microsoft.com/office/officeart/2009/3/layout/HorizontalOrganizationChart"/>
    <dgm:cxn modelId="{48EDE2F6-50D6-4477-91C9-BF8EDEB50D81}" type="presOf" srcId="{BE0089FE-F924-4F9E-9772-B0A70FDC2ECD}" destId="{40169FF5-7830-4820-8BB4-A014B56925FA}" srcOrd="1" destOrd="0" presId="urn:microsoft.com/office/officeart/2009/3/layout/HorizontalOrganizationChart"/>
    <dgm:cxn modelId="{378F350B-418D-45BC-ADA8-88FF00297E99}" type="presOf" srcId="{BE0089FE-F924-4F9E-9772-B0A70FDC2ECD}" destId="{EE17D45E-B3F4-4CDA-944F-0B7CEE2D4ABB}" srcOrd="0" destOrd="0" presId="urn:microsoft.com/office/officeart/2009/3/layout/HorizontalOrganizationChart"/>
    <dgm:cxn modelId="{D0CC92C6-18CA-4B3A-8A60-081EE05273FB}" type="presOf" srcId="{1D3C2025-5EEE-496A-BD61-E56EC1687C96}" destId="{35D82456-C014-46B9-BABA-D803863CA853}" srcOrd="0" destOrd="0" presId="urn:microsoft.com/office/officeart/2009/3/layout/HorizontalOrganizationChart"/>
    <dgm:cxn modelId="{0EC6A614-9AD8-4AE5-A01E-8E1FC6D266A5}" type="presOf" srcId="{9FB60E8D-511D-48BD-9C1F-26E4C68BF973}" destId="{98B1E0D5-5844-4888-A704-6524932B91A5}" srcOrd="1" destOrd="0" presId="urn:microsoft.com/office/officeart/2009/3/layout/HorizontalOrganizationChart"/>
    <dgm:cxn modelId="{74A10DD7-DD04-4B78-B4B5-74A01BEA4C44}" type="presOf" srcId="{34E2D34B-DCC2-4D63-921A-F1BDD7E381D8}" destId="{E4335D3B-D2F3-48FE-B6C8-E0D4783993CD}" srcOrd="0" destOrd="0" presId="urn:microsoft.com/office/officeart/2009/3/layout/HorizontalOrganizationChart"/>
    <dgm:cxn modelId="{62BD5D52-24DB-47AA-9E2D-C7BFBD5B5ED8}" type="presOf" srcId="{BF1953E7-F09A-41DE-9516-DAA90394444D}" destId="{74BC0E1B-50AC-43F4-8B6F-BBBB0224CBF6}" srcOrd="0" destOrd="0" presId="urn:microsoft.com/office/officeart/2009/3/layout/HorizontalOrganizationChart"/>
    <dgm:cxn modelId="{7EE1F5F9-3B0E-45A3-9735-57A58B20993E}" srcId="{BE0089FE-F924-4F9E-9772-B0A70FDC2ECD}" destId="{027483F7-76EE-4F31-A30B-6B25FC8AD21F}" srcOrd="1" destOrd="0" parTransId="{1D3C2025-5EEE-496A-BD61-E56EC1687C96}" sibTransId="{DEAA49A2-137D-4D61-AC23-F8B97FD68832}"/>
    <dgm:cxn modelId="{E4215354-BBE5-4A73-8DA0-17BF7286DBEC}" srcId="{BE0089FE-F924-4F9E-9772-B0A70FDC2ECD}" destId="{5FEC11D2-3547-4ED3-BA5A-26CE2867414E}" srcOrd="2" destOrd="0" parTransId="{BF1953E7-F09A-41DE-9516-DAA90394444D}" sibTransId="{AFA4AED5-5FCC-4547-B406-4267140122C3}"/>
    <dgm:cxn modelId="{53F5D41F-FA2C-470E-A8CA-5B596D0EA256}" type="presOf" srcId="{9A1B305E-52AA-4209-9DF4-764F86AAA124}" destId="{7484ABFD-F6F2-4DB5-BE49-C951C4CCF21D}" srcOrd="0" destOrd="0" presId="urn:microsoft.com/office/officeart/2009/3/layout/HorizontalOrganizationChart"/>
    <dgm:cxn modelId="{9701F975-F97A-47A0-AA33-02151BC97DF0}" type="presOf" srcId="{027483F7-76EE-4F31-A30B-6B25FC8AD21F}" destId="{B66D93AC-E35A-4B36-9308-230384842601}" srcOrd="1" destOrd="0" presId="urn:microsoft.com/office/officeart/2009/3/layout/HorizontalOrganizationChart"/>
    <dgm:cxn modelId="{EBAC180D-FC72-4CAB-940E-26A8B97B2CF1}" type="presOf" srcId="{9FB60E8D-511D-48BD-9C1F-26E4C68BF973}" destId="{A01E95D2-0B44-419A-BCD0-E8C423F17683}" srcOrd="0" destOrd="0" presId="urn:microsoft.com/office/officeart/2009/3/layout/HorizontalOrganizationChart"/>
    <dgm:cxn modelId="{A6EFABF2-9862-421B-B850-E140F4329D03}" srcId="{BE0089FE-F924-4F9E-9772-B0A70FDC2ECD}" destId="{2EB17D06-7E5D-4B37-961D-436390B0DF54}" srcOrd="0" destOrd="0" parTransId="{34E2D34B-DCC2-4D63-921A-F1BDD7E381D8}" sibTransId="{0F6C1E1E-3FBD-4FDB-9463-2583F72CEE34}"/>
    <dgm:cxn modelId="{132C7650-A836-4A2B-800E-405CF6D9B2F0}" type="presOf" srcId="{54CE30A3-6FB8-4D03-991C-CEB8BB1989C4}" destId="{8C29A43C-0278-42BA-9495-4946EF0E2680}" srcOrd="0" destOrd="0" presId="urn:microsoft.com/office/officeart/2009/3/layout/HorizontalOrganizationChart"/>
    <dgm:cxn modelId="{7E6305C6-66DA-40A5-BF04-836249FA2775}" srcId="{54CE30A3-6FB8-4D03-991C-CEB8BB1989C4}" destId="{BE0089FE-F924-4F9E-9772-B0A70FDC2ECD}" srcOrd="0" destOrd="0" parTransId="{76F4F8A2-F8C7-49D8-88F4-75B54A9B4FB2}" sibTransId="{0D74DA2B-365D-462E-ABB0-E6DFA792345B}"/>
    <dgm:cxn modelId="{42597ACE-5C1B-4153-94DA-AFFFD6712D17}" type="presParOf" srcId="{8C29A43C-0278-42BA-9495-4946EF0E2680}" destId="{62262156-8C2B-4FCD-8356-43B757E2B3F3}" srcOrd="0" destOrd="0" presId="urn:microsoft.com/office/officeart/2009/3/layout/HorizontalOrganizationChart"/>
    <dgm:cxn modelId="{959D52F8-8785-4FC4-A62B-76A07734C85E}" type="presParOf" srcId="{62262156-8C2B-4FCD-8356-43B757E2B3F3}" destId="{F61290F6-09B3-46A8-8B31-EEC6BF7C1B70}" srcOrd="0" destOrd="0" presId="urn:microsoft.com/office/officeart/2009/3/layout/HorizontalOrganizationChart"/>
    <dgm:cxn modelId="{B717BD9B-AF98-4178-9457-8945DA8077D0}" type="presParOf" srcId="{F61290F6-09B3-46A8-8B31-EEC6BF7C1B70}" destId="{EE17D45E-B3F4-4CDA-944F-0B7CEE2D4ABB}" srcOrd="0" destOrd="0" presId="urn:microsoft.com/office/officeart/2009/3/layout/HorizontalOrganizationChart"/>
    <dgm:cxn modelId="{D7213F72-3D13-4787-8928-6841E17A5FBD}" type="presParOf" srcId="{F61290F6-09B3-46A8-8B31-EEC6BF7C1B70}" destId="{40169FF5-7830-4820-8BB4-A014B56925FA}" srcOrd="1" destOrd="0" presId="urn:microsoft.com/office/officeart/2009/3/layout/HorizontalOrganizationChart"/>
    <dgm:cxn modelId="{DF8EDB79-5451-4AF2-B32F-AF7235C3D3DE}" type="presParOf" srcId="{62262156-8C2B-4FCD-8356-43B757E2B3F3}" destId="{B2EF4C52-74F8-47D6-A317-78C1BEEAE4E5}" srcOrd="1" destOrd="0" presId="urn:microsoft.com/office/officeart/2009/3/layout/HorizontalOrganizationChart"/>
    <dgm:cxn modelId="{27100866-306B-45E3-ACB5-BB739B429EDA}" type="presParOf" srcId="{B2EF4C52-74F8-47D6-A317-78C1BEEAE4E5}" destId="{E4335D3B-D2F3-48FE-B6C8-E0D4783993CD}" srcOrd="0" destOrd="0" presId="urn:microsoft.com/office/officeart/2009/3/layout/HorizontalOrganizationChart"/>
    <dgm:cxn modelId="{BB902625-F6A6-4496-9BBB-4D3A0296E7DF}" type="presParOf" srcId="{B2EF4C52-74F8-47D6-A317-78C1BEEAE4E5}" destId="{0EDA8353-145A-4BA0-B61D-9B0B1E18B70B}" srcOrd="1" destOrd="0" presId="urn:microsoft.com/office/officeart/2009/3/layout/HorizontalOrganizationChart"/>
    <dgm:cxn modelId="{EE48EA3E-BD91-4CBF-9886-89772DB82B4C}" type="presParOf" srcId="{0EDA8353-145A-4BA0-B61D-9B0B1E18B70B}" destId="{394E2BDD-AC39-4CB3-9C7C-5F6DB5C653CF}" srcOrd="0" destOrd="0" presId="urn:microsoft.com/office/officeart/2009/3/layout/HorizontalOrganizationChart"/>
    <dgm:cxn modelId="{0E4AB7D8-4C46-45E7-BD6D-A2DAD1248488}" type="presParOf" srcId="{394E2BDD-AC39-4CB3-9C7C-5F6DB5C653CF}" destId="{91AE680F-B2ED-40D4-9A05-34D35D99D0C7}" srcOrd="0" destOrd="0" presId="urn:microsoft.com/office/officeart/2009/3/layout/HorizontalOrganizationChart"/>
    <dgm:cxn modelId="{AEF63A96-C53B-43D5-866F-288737DA8666}" type="presParOf" srcId="{394E2BDD-AC39-4CB3-9C7C-5F6DB5C653CF}" destId="{17094EFE-433D-423A-8614-5E4F87095ED9}" srcOrd="1" destOrd="0" presId="urn:microsoft.com/office/officeart/2009/3/layout/HorizontalOrganizationChart"/>
    <dgm:cxn modelId="{F9221BFB-D11A-42D3-A9F3-9BF17D501777}" type="presParOf" srcId="{0EDA8353-145A-4BA0-B61D-9B0B1E18B70B}" destId="{3143FCB2-3205-4203-9F01-D09E7CF8399D}" srcOrd="1" destOrd="0" presId="urn:microsoft.com/office/officeart/2009/3/layout/HorizontalOrganizationChart"/>
    <dgm:cxn modelId="{6DA3EDE9-296A-4962-85C4-D9BE2C37B542}" type="presParOf" srcId="{0EDA8353-145A-4BA0-B61D-9B0B1E18B70B}" destId="{D094F773-DE15-4A22-95EA-9B823F6B29E9}" srcOrd="2" destOrd="0" presId="urn:microsoft.com/office/officeart/2009/3/layout/HorizontalOrganizationChart"/>
    <dgm:cxn modelId="{3914CB38-DCFD-4826-A9C4-B81DC7F5A4A9}" type="presParOf" srcId="{B2EF4C52-74F8-47D6-A317-78C1BEEAE4E5}" destId="{35D82456-C014-46B9-BABA-D803863CA853}" srcOrd="2" destOrd="0" presId="urn:microsoft.com/office/officeart/2009/3/layout/HorizontalOrganizationChart"/>
    <dgm:cxn modelId="{246481FC-DC70-439A-9455-125A272B1370}" type="presParOf" srcId="{B2EF4C52-74F8-47D6-A317-78C1BEEAE4E5}" destId="{BCC17E22-E355-4ABA-8743-64CD675AA440}" srcOrd="3" destOrd="0" presId="urn:microsoft.com/office/officeart/2009/3/layout/HorizontalOrganizationChart"/>
    <dgm:cxn modelId="{FFAAD7F6-07DB-4FED-90BC-42E50F6D70FE}" type="presParOf" srcId="{BCC17E22-E355-4ABA-8743-64CD675AA440}" destId="{EA2E689A-00A8-4FE3-A594-C05E5259D959}" srcOrd="0" destOrd="0" presId="urn:microsoft.com/office/officeart/2009/3/layout/HorizontalOrganizationChart"/>
    <dgm:cxn modelId="{0156030A-ED3F-476D-9B2F-D8B9440C74B0}" type="presParOf" srcId="{EA2E689A-00A8-4FE3-A594-C05E5259D959}" destId="{C5F3491A-591F-44B0-8065-421E37F41386}" srcOrd="0" destOrd="0" presId="urn:microsoft.com/office/officeart/2009/3/layout/HorizontalOrganizationChart"/>
    <dgm:cxn modelId="{5F8C8EA0-D267-41AE-9CEB-D8026678B076}" type="presParOf" srcId="{EA2E689A-00A8-4FE3-A594-C05E5259D959}" destId="{B66D93AC-E35A-4B36-9308-230384842601}" srcOrd="1" destOrd="0" presId="urn:microsoft.com/office/officeart/2009/3/layout/HorizontalOrganizationChart"/>
    <dgm:cxn modelId="{F4EBC160-7C15-43E9-81E9-6B201EE86B0B}" type="presParOf" srcId="{BCC17E22-E355-4ABA-8743-64CD675AA440}" destId="{FB901ED8-2355-41E2-BDF5-3AB3C0EECA13}" srcOrd="1" destOrd="0" presId="urn:microsoft.com/office/officeart/2009/3/layout/HorizontalOrganizationChart"/>
    <dgm:cxn modelId="{4E0C2486-A9AC-4C2C-8AC8-2B88AADAC5D3}" type="presParOf" srcId="{BCC17E22-E355-4ABA-8743-64CD675AA440}" destId="{A286998A-35C8-48C7-A00B-E7930066912E}" srcOrd="2" destOrd="0" presId="urn:microsoft.com/office/officeart/2009/3/layout/HorizontalOrganizationChart"/>
    <dgm:cxn modelId="{E1342CFA-925D-4645-9E95-7006123396E3}" type="presParOf" srcId="{B2EF4C52-74F8-47D6-A317-78C1BEEAE4E5}" destId="{74BC0E1B-50AC-43F4-8B6F-BBBB0224CBF6}" srcOrd="4" destOrd="0" presId="urn:microsoft.com/office/officeart/2009/3/layout/HorizontalOrganizationChart"/>
    <dgm:cxn modelId="{A9A6D12F-64B7-4CEC-84D3-7568A00352E4}" type="presParOf" srcId="{B2EF4C52-74F8-47D6-A317-78C1BEEAE4E5}" destId="{0D5FCB62-76B1-443F-8033-7222745233EE}" srcOrd="5" destOrd="0" presId="urn:microsoft.com/office/officeart/2009/3/layout/HorizontalOrganizationChart"/>
    <dgm:cxn modelId="{E2FFD326-4FEA-465F-9ED3-8F6D8E647C1E}" type="presParOf" srcId="{0D5FCB62-76B1-443F-8033-7222745233EE}" destId="{D3340D7F-003C-4378-BC68-A05D7D76E69F}" srcOrd="0" destOrd="0" presId="urn:microsoft.com/office/officeart/2009/3/layout/HorizontalOrganizationChart"/>
    <dgm:cxn modelId="{664F4308-3257-450A-BC0B-44E19F043880}" type="presParOf" srcId="{D3340D7F-003C-4378-BC68-A05D7D76E69F}" destId="{A7221F8C-4789-4272-B2AB-2270DCE85C5C}" srcOrd="0" destOrd="0" presId="urn:microsoft.com/office/officeart/2009/3/layout/HorizontalOrganizationChart"/>
    <dgm:cxn modelId="{66213BB1-DAE1-4B55-A792-A4EB7FA1E7FC}" type="presParOf" srcId="{D3340D7F-003C-4378-BC68-A05D7D76E69F}" destId="{85A27A6A-4700-4F01-A2D4-5DF03C50DD23}" srcOrd="1" destOrd="0" presId="urn:microsoft.com/office/officeart/2009/3/layout/HorizontalOrganizationChart"/>
    <dgm:cxn modelId="{47ACE4F9-1163-4FB3-BD81-B6F98C354565}" type="presParOf" srcId="{0D5FCB62-76B1-443F-8033-7222745233EE}" destId="{83921CB3-EA12-479C-BC9E-AA2E74968606}" srcOrd="1" destOrd="0" presId="urn:microsoft.com/office/officeart/2009/3/layout/HorizontalOrganizationChart"/>
    <dgm:cxn modelId="{DD31748A-83E8-4116-AAB7-958DCC714E0A}" type="presParOf" srcId="{0D5FCB62-76B1-443F-8033-7222745233EE}" destId="{6C0F6853-583D-4A5F-AC1A-48B0BE767654}" srcOrd="2" destOrd="0" presId="urn:microsoft.com/office/officeart/2009/3/layout/HorizontalOrganizationChart"/>
    <dgm:cxn modelId="{EAA86F68-1DB7-4BA1-8D9C-5EE36B27E7AC}" type="presParOf" srcId="{B2EF4C52-74F8-47D6-A317-78C1BEEAE4E5}" destId="{7484ABFD-F6F2-4DB5-BE49-C951C4CCF21D}" srcOrd="6" destOrd="0" presId="urn:microsoft.com/office/officeart/2009/3/layout/HorizontalOrganizationChart"/>
    <dgm:cxn modelId="{64D3EFE2-5A88-45FD-8FF2-26DD273767BD}" type="presParOf" srcId="{B2EF4C52-74F8-47D6-A317-78C1BEEAE4E5}" destId="{08D9747B-A964-43FD-854A-C7D35DCDC2EE}" srcOrd="7" destOrd="0" presId="urn:microsoft.com/office/officeart/2009/3/layout/HorizontalOrganizationChart"/>
    <dgm:cxn modelId="{5ADD4B0C-41B7-4A99-BA8E-9D4D97E28AC1}" type="presParOf" srcId="{08D9747B-A964-43FD-854A-C7D35DCDC2EE}" destId="{01D4A1C8-C5C7-4AE7-9504-E10743DB2181}" srcOrd="0" destOrd="0" presId="urn:microsoft.com/office/officeart/2009/3/layout/HorizontalOrganizationChart"/>
    <dgm:cxn modelId="{19102FCC-EF57-4CEF-997D-0E41B9BF7233}" type="presParOf" srcId="{01D4A1C8-C5C7-4AE7-9504-E10743DB2181}" destId="{A01E95D2-0B44-419A-BCD0-E8C423F17683}" srcOrd="0" destOrd="0" presId="urn:microsoft.com/office/officeart/2009/3/layout/HorizontalOrganizationChart"/>
    <dgm:cxn modelId="{0C9EE0B4-6B72-4F50-B801-FD2F1FBC1C30}" type="presParOf" srcId="{01D4A1C8-C5C7-4AE7-9504-E10743DB2181}" destId="{98B1E0D5-5844-4888-A704-6524932B91A5}" srcOrd="1" destOrd="0" presId="urn:microsoft.com/office/officeart/2009/3/layout/HorizontalOrganizationChart"/>
    <dgm:cxn modelId="{B145E64E-700E-46F9-A6D8-B3B68EEFE5BB}" type="presParOf" srcId="{08D9747B-A964-43FD-854A-C7D35DCDC2EE}" destId="{57627F98-A13A-470C-A924-1C257C457B92}" srcOrd="1" destOrd="0" presId="urn:microsoft.com/office/officeart/2009/3/layout/HorizontalOrganizationChart"/>
    <dgm:cxn modelId="{D85415A8-809F-4D7B-8DA6-05EF6672D1A7}" type="presParOf" srcId="{08D9747B-A964-43FD-854A-C7D35DCDC2EE}" destId="{A6E0DF7F-0A91-46BE-9376-12AA947BC552}" srcOrd="2" destOrd="0" presId="urn:microsoft.com/office/officeart/2009/3/layout/HorizontalOrganizationChart"/>
    <dgm:cxn modelId="{BE0C64D6-8194-42A0-8093-6585DAAE431B}" type="presParOf" srcId="{62262156-8C2B-4FCD-8356-43B757E2B3F3}" destId="{5FB3C6DF-6FB1-4D5A-A45E-13D304CBEB98}" srcOrd="2" destOrd="0" presId="urn:microsoft.com/office/officeart/2009/3/layout/HorizontalOrganizationChar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111.xml><?xml version="1.0" encoding="utf-8"?>
<dgm:dataModel xmlns:dgm="http://schemas.openxmlformats.org/drawingml/2006/diagram" xmlns:a="http://schemas.openxmlformats.org/drawingml/2006/main">
  <dgm:ptLst>
    <dgm:pt modelId="{A5424B61-D308-460E-845C-BD931D3EC5B1}" type="doc">
      <dgm:prSet loTypeId="urn:microsoft.com/office/officeart/2008/layout/HorizontalMultiLevelHierarchy" loCatId="hierarchy" qsTypeId="urn:microsoft.com/office/officeart/2005/8/quickstyle/simple3" qsCatId="simple" csTypeId="urn:microsoft.com/office/officeart/2005/8/colors/colorful3" csCatId="colorful" phldr="1"/>
      <dgm:spPr/>
      <dgm:t>
        <a:bodyPr/>
        <a:lstStyle/>
        <a:p>
          <a:endParaRPr lang="fr-FR"/>
        </a:p>
      </dgm:t>
    </dgm:pt>
    <dgm:pt modelId="{DE075BEC-DC6F-4856-AC82-DA92DA8512CB}">
      <dgm:prSet phldrT="[Texte]" custT="1"/>
      <dgm:spPr>
        <a:gradFill flip="none" rotWithShape="0">
          <a:gsLst>
            <a:gs pos="0">
              <a:srgbClr val="FFC000">
                <a:tint val="66000"/>
                <a:satMod val="160000"/>
              </a:srgbClr>
            </a:gs>
            <a:gs pos="50000">
              <a:srgbClr val="FFC000">
                <a:tint val="44500"/>
                <a:satMod val="160000"/>
              </a:srgbClr>
            </a:gs>
            <a:gs pos="100000">
              <a:srgbClr val="FFC000">
                <a:tint val="23500"/>
                <a:satMod val="160000"/>
              </a:srgbClr>
            </a:gs>
          </a:gsLst>
          <a:path path="circle">
            <a:fillToRect l="50000" t="50000" r="50000" b="50000"/>
          </a:path>
          <a:tileRect/>
        </a:gradFill>
      </dgm:spPr>
      <dgm:t>
        <a:bodyPr/>
        <a:lstStyle/>
        <a:p>
          <a:pPr rtl="1"/>
          <a:r>
            <a:rPr lang="ar-TN" sz="2000" b="1" dirty="0">
              <a:cs typeface="+mj-cs"/>
            </a:rPr>
            <a:t>أصول الفقه</a:t>
          </a:r>
          <a:endParaRPr lang="fr-FR" sz="2000" b="1" dirty="0">
            <a:cs typeface="+mj-cs"/>
          </a:endParaRPr>
        </a:p>
      </dgm:t>
    </dgm:pt>
    <dgm:pt modelId="{0753735A-A4D9-4CB6-ADCE-957DA7E22D12}" type="parTrans" cxnId="{F0B4CC9F-A1FA-46E9-B5AC-35B770BAD4E2}">
      <dgm:prSet/>
      <dgm:spPr/>
      <dgm:t>
        <a:bodyPr/>
        <a:lstStyle/>
        <a:p>
          <a:endParaRPr lang="fr-FR"/>
        </a:p>
      </dgm:t>
    </dgm:pt>
    <dgm:pt modelId="{49053E7B-6F06-4D75-9624-B340AB0923C4}" type="sibTrans" cxnId="{F0B4CC9F-A1FA-46E9-B5AC-35B770BAD4E2}">
      <dgm:prSet/>
      <dgm:spPr/>
      <dgm:t>
        <a:bodyPr/>
        <a:lstStyle/>
        <a:p>
          <a:endParaRPr lang="fr-FR"/>
        </a:p>
      </dgm:t>
    </dgm:pt>
    <dgm:pt modelId="{E5803ABB-C12F-451B-9EAB-6D298950CBB2}">
      <dgm:prSet phldrT="[Texte]" custT="1"/>
      <dgm:spPr>
        <a:gradFill flip="none" rotWithShape="0">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dgm:spPr>
      <dgm:t>
        <a:bodyPr/>
        <a:lstStyle/>
        <a:p>
          <a:pPr rtl="1"/>
          <a:r>
            <a:rPr lang="ar-TN" sz="2000" b="1" dirty="0">
              <a:cs typeface="+mj-cs"/>
            </a:rPr>
            <a:t>ج 1) عرض الأصول</a:t>
          </a:r>
          <a:endParaRPr lang="fr-FR" sz="2000" b="1" dirty="0">
            <a:cs typeface="+mj-cs"/>
          </a:endParaRPr>
        </a:p>
      </dgm:t>
    </dgm:pt>
    <dgm:pt modelId="{F90FC8A8-0041-405C-8C89-A705CBBFD300}" type="parTrans" cxnId="{9B9892F7-F8DF-4008-AE5E-92F33FD49352}">
      <dgm:prSet custT="1"/>
      <dgm:spPr/>
      <dgm:t>
        <a:bodyPr/>
        <a:lstStyle/>
        <a:p>
          <a:pPr rtl="1"/>
          <a:endParaRPr lang="fr-FR" sz="2000" b="1"/>
        </a:p>
      </dgm:t>
    </dgm:pt>
    <dgm:pt modelId="{61D85BE9-D952-47CD-A686-59B4153A0E20}" type="sibTrans" cxnId="{9B9892F7-F8DF-4008-AE5E-92F33FD49352}">
      <dgm:prSet/>
      <dgm:spPr/>
      <dgm:t>
        <a:bodyPr/>
        <a:lstStyle/>
        <a:p>
          <a:endParaRPr lang="fr-FR"/>
        </a:p>
      </dgm:t>
    </dgm:pt>
    <dgm:pt modelId="{783264E2-4075-4B7F-8BDC-F0A8D3E20ECC}">
      <dgm:prSet phldrT="[Texte]" custT="1"/>
      <dgm:spPr>
        <a:gradFill flip="none" rotWithShape="0">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dgm:spPr>
      <dgm:t>
        <a:bodyPr/>
        <a:lstStyle/>
        <a:p>
          <a:pPr rtl="1"/>
          <a:r>
            <a:rPr lang="ar-TN" sz="2000" b="1" dirty="0">
              <a:cs typeface="+mj-cs"/>
            </a:rPr>
            <a:t>ج 2) تعارض الأصول</a:t>
          </a:r>
          <a:endParaRPr lang="fr-FR" sz="2000" b="1" dirty="0">
            <a:cs typeface="+mj-cs"/>
          </a:endParaRPr>
        </a:p>
      </dgm:t>
    </dgm:pt>
    <dgm:pt modelId="{DF122CC9-FDD8-47E5-984E-09A5167B862D}" type="parTrans" cxnId="{41B4B4F7-EA15-4B46-AE3F-812C9B21C822}">
      <dgm:prSet custT="1"/>
      <dgm:spPr/>
      <dgm:t>
        <a:bodyPr/>
        <a:lstStyle/>
        <a:p>
          <a:pPr rtl="1"/>
          <a:endParaRPr lang="fr-FR" sz="2000" b="1"/>
        </a:p>
      </dgm:t>
    </dgm:pt>
    <dgm:pt modelId="{08D0CB76-46FF-4E34-8D3E-035CBCAECBDE}" type="sibTrans" cxnId="{41B4B4F7-EA15-4B46-AE3F-812C9B21C822}">
      <dgm:prSet/>
      <dgm:spPr/>
      <dgm:t>
        <a:bodyPr/>
        <a:lstStyle/>
        <a:p>
          <a:endParaRPr lang="fr-FR"/>
        </a:p>
      </dgm:t>
    </dgm:pt>
    <dgm:pt modelId="{994C34AD-9B71-49C2-A05B-A9D95CAC94CE}">
      <dgm:prSet custT="1"/>
      <dgm:spPr>
        <a:gradFill flip="none" rotWithShape="0">
          <a:gsLst>
            <a:gs pos="0">
              <a:srgbClr val="92D050">
                <a:tint val="66000"/>
                <a:satMod val="160000"/>
              </a:srgbClr>
            </a:gs>
            <a:gs pos="50000">
              <a:srgbClr val="92D050">
                <a:tint val="44500"/>
                <a:satMod val="160000"/>
              </a:srgbClr>
            </a:gs>
            <a:gs pos="100000">
              <a:srgbClr val="92D050">
                <a:tint val="23500"/>
                <a:satMod val="160000"/>
              </a:srgbClr>
            </a:gs>
          </a:gsLst>
          <a:path path="circle">
            <a:fillToRect l="50000" t="50000" r="50000" b="50000"/>
          </a:path>
          <a:tileRect/>
        </a:gradFill>
      </dgm:spPr>
      <dgm:t>
        <a:bodyPr/>
        <a:lstStyle/>
        <a:p>
          <a:pPr rtl="1"/>
          <a:r>
            <a:rPr lang="ar-TN" sz="2000" b="1" dirty="0">
              <a:cs typeface="+mj-cs"/>
            </a:rPr>
            <a:t>مقدّمة</a:t>
          </a:r>
          <a:endParaRPr lang="fr-FR" sz="2000" b="1" dirty="0">
            <a:cs typeface="+mj-cs"/>
          </a:endParaRPr>
        </a:p>
      </dgm:t>
    </dgm:pt>
    <dgm:pt modelId="{0EF9C6C3-39DF-4826-BE3B-A148455DF355}" type="parTrans" cxnId="{AD5AA4E8-ACCD-45EC-AD81-514D200C144A}">
      <dgm:prSet custT="1"/>
      <dgm:spPr/>
      <dgm:t>
        <a:bodyPr/>
        <a:lstStyle/>
        <a:p>
          <a:pPr rtl="1"/>
          <a:endParaRPr lang="fr-FR" sz="2000" b="1"/>
        </a:p>
      </dgm:t>
    </dgm:pt>
    <dgm:pt modelId="{8CD9CAE9-6A3A-4A80-89C1-9E984EF7EA12}" type="sibTrans" cxnId="{AD5AA4E8-ACCD-45EC-AD81-514D200C144A}">
      <dgm:prSet/>
      <dgm:spPr/>
      <dgm:t>
        <a:bodyPr/>
        <a:lstStyle/>
        <a:p>
          <a:endParaRPr lang="fr-FR"/>
        </a:p>
      </dgm:t>
    </dgm:pt>
    <dgm:pt modelId="{3C8A0AA5-F651-43AB-B8E3-1B47C84F2485}">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28575">
          <a:solidFill>
            <a:schemeClr val="tx1"/>
          </a:solidFill>
        </a:ln>
      </dgm:spPr>
      <dgm:t>
        <a:bodyPr/>
        <a:lstStyle/>
        <a:p>
          <a:pPr rtl="1"/>
          <a:r>
            <a:rPr lang="ar-TN" sz="2000" b="1" dirty="0">
              <a:cs typeface="+mj-cs"/>
            </a:rPr>
            <a:t>فصل تمهيديّ: الحكم</a:t>
          </a:r>
          <a:endParaRPr lang="fr-FR" sz="2000" b="1" dirty="0">
            <a:cs typeface="+mj-cs"/>
          </a:endParaRPr>
        </a:p>
      </dgm:t>
    </dgm:pt>
    <dgm:pt modelId="{06AB5A3D-C4DE-4139-B231-8E9F147326BA}" type="parTrans" cxnId="{36DE4FA7-3791-4F73-AA77-6D2E182320AB}">
      <dgm:prSet custT="1"/>
      <dgm:spPr/>
      <dgm:t>
        <a:bodyPr/>
        <a:lstStyle/>
        <a:p>
          <a:pPr rtl="1"/>
          <a:endParaRPr lang="fr-FR" sz="2000" b="1"/>
        </a:p>
      </dgm:t>
    </dgm:pt>
    <dgm:pt modelId="{43E8EA03-E03B-4036-A6B9-9295F0A39451}" type="sibTrans" cxnId="{36DE4FA7-3791-4F73-AA77-6D2E182320AB}">
      <dgm:prSet/>
      <dgm:spPr/>
      <dgm:t>
        <a:bodyPr/>
        <a:lstStyle/>
        <a:p>
          <a:endParaRPr lang="fr-FR"/>
        </a:p>
      </dgm:t>
    </dgm:pt>
    <dgm:pt modelId="{E54B3993-3C13-481C-972C-9C326D512480}">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الأوّل: </a:t>
          </a:r>
          <a:r>
            <a:rPr lang="ar-TN" sz="2000" b="1" dirty="0" smtClean="0">
              <a:cs typeface="+mj-cs"/>
            </a:rPr>
            <a:t>القرآن (الأصل الأوّل) </a:t>
          </a:r>
          <a:endParaRPr lang="fr-FR" sz="2000" b="1" dirty="0">
            <a:cs typeface="+mj-cs"/>
          </a:endParaRPr>
        </a:p>
      </dgm:t>
    </dgm:pt>
    <dgm:pt modelId="{E1C93F67-62E1-4E21-B99D-58F06397AE42}" type="parTrans" cxnId="{2A0A412D-9B73-42B3-9C35-1916D17A67F0}">
      <dgm:prSet custT="1"/>
      <dgm:spPr/>
      <dgm:t>
        <a:bodyPr/>
        <a:lstStyle/>
        <a:p>
          <a:pPr rtl="1"/>
          <a:endParaRPr lang="fr-FR" sz="2000" b="1"/>
        </a:p>
      </dgm:t>
    </dgm:pt>
    <dgm:pt modelId="{65C7E569-B2A8-4DEE-9F7F-2E3AA7684CCF}" type="sibTrans" cxnId="{2A0A412D-9B73-42B3-9C35-1916D17A67F0}">
      <dgm:prSet/>
      <dgm:spPr/>
      <dgm:t>
        <a:bodyPr/>
        <a:lstStyle/>
        <a:p>
          <a:endParaRPr lang="fr-FR"/>
        </a:p>
      </dgm:t>
    </dgm:pt>
    <dgm:pt modelId="{68EDA839-3626-496D-9CB1-A773B8B274A1}">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الثّاني: </a:t>
          </a:r>
          <a:r>
            <a:rPr lang="ar-TN" sz="2000" b="1" dirty="0" smtClean="0">
              <a:cs typeface="+mj-cs"/>
            </a:rPr>
            <a:t>السّنّة (الأصل الثّاني)</a:t>
          </a:r>
          <a:endParaRPr lang="fr-FR" sz="2000" b="1" dirty="0">
            <a:cs typeface="+mj-cs"/>
          </a:endParaRPr>
        </a:p>
      </dgm:t>
    </dgm:pt>
    <dgm:pt modelId="{9108723B-824C-42CB-8F7F-78233B3C5A03}" type="parTrans" cxnId="{8DC5AD4F-3C8D-40E9-9DDF-0AB03A6DD6AF}">
      <dgm:prSet custT="1"/>
      <dgm:spPr/>
      <dgm:t>
        <a:bodyPr/>
        <a:lstStyle/>
        <a:p>
          <a:pPr rtl="1"/>
          <a:endParaRPr lang="fr-FR" sz="2000" b="1"/>
        </a:p>
      </dgm:t>
    </dgm:pt>
    <dgm:pt modelId="{9DAFB51E-2AE0-42B4-AF8C-904872CDF37E}" type="sibTrans" cxnId="{8DC5AD4F-3C8D-40E9-9DDF-0AB03A6DD6AF}">
      <dgm:prSet/>
      <dgm:spPr/>
      <dgm:t>
        <a:bodyPr/>
        <a:lstStyle/>
        <a:p>
          <a:endParaRPr lang="fr-FR"/>
        </a:p>
      </dgm:t>
    </dgm:pt>
    <dgm:pt modelId="{9E83E7A8-1A28-4A98-8C9F-52427D088DD0}">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الثّالث: المباحث اللفظيّة المرتبطة بالقرآن والسّنّة</a:t>
          </a:r>
          <a:endParaRPr lang="fr-FR" sz="2000" b="1" dirty="0">
            <a:cs typeface="+mj-cs"/>
          </a:endParaRPr>
        </a:p>
      </dgm:t>
    </dgm:pt>
    <dgm:pt modelId="{CBA49081-D127-420F-80DD-ABE9A34BB179}" type="parTrans" cxnId="{33549184-76E7-4DFB-A7E0-706275DAA14A}">
      <dgm:prSet custT="1"/>
      <dgm:spPr/>
      <dgm:t>
        <a:bodyPr/>
        <a:lstStyle/>
        <a:p>
          <a:pPr rtl="1"/>
          <a:endParaRPr lang="fr-FR" sz="2000" b="1"/>
        </a:p>
      </dgm:t>
    </dgm:pt>
    <dgm:pt modelId="{7DCD8933-53AE-47CB-B6F8-49AAE6EC9065}" type="sibTrans" cxnId="{33549184-76E7-4DFB-A7E0-706275DAA14A}">
      <dgm:prSet/>
      <dgm:spPr/>
      <dgm:t>
        <a:bodyPr/>
        <a:lstStyle/>
        <a:p>
          <a:endParaRPr lang="fr-FR"/>
        </a:p>
      </dgm:t>
    </dgm:pt>
    <dgm:pt modelId="{D3ED217D-AD8C-49ED-9C6C-86422848CBE3}">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الرّابع: </a:t>
          </a:r>
          <a:r>
            <a:rPr lang="ar-TN" sz="2000" b="1" dirty="0" smtClean="0">
              <a:cs typeface="+mj-cs"/>
            </a:rPr>
            <a:t>الإجماع (الأصل الثّالث)</a:t>
          </a:r>
          <a:endParaRPr lang="fr-FR" sz="2000" b="1" dirty="0">
            <a:cs typeface="+mj-cs"/>
          </a:endParaRPr>
        </a:p>
      </dgm:t>
    </dgm:pt>
    <dgm:pt modelId="{1F1A4B98-544C-4D06-8886-D961BFE9DDEC}" type="parTrans" cxnId="{B33B367D-9A17-4878-8756-A96009AB2CE6}">
      <dgm:prSet custT="1"/>
      <dgm:spPr/>
      <dgm:t>
        <a:bodyPr/>
        <a:lstStyle/>
        <a:p>
          <a:pPr rtl="1"/>
          <a:endParaRPr lang="fr-FR" sz="2000" b="1"/>
        </a:p>
      </dgm:t>
    </dgm:pt>
    <dgm:pt modelId="{49703647-4A32-4278-834A-07410ACA3FB7}" type="sibTrans" cxnId="{B33B367D-9A17-4878-8756-A96009AB2CE6}">
      <dgm:prSet/>
      <dgm:spPr/>
      <dgm:t>
        <a:bodyPr/>
        <a:lstStyle/>
        <a:p>
          <a:endParaRPr lang="fr-FR"/>
        </a:p>
      </dgm:t>
    </dgm:pt>
    <dgm:pt modelId="{BCAD4AA5-64D2-482D-90C4-575666A0ED8D}">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الخامس: </a:t>
          </a:r>
          <a:r>
            <a:rPr lang="ar-TN" sz="2000" b="1" dirty="0" smtClean="0">
              <a:cs typeface="+mj-cs"/>
            </a:rPr>
            <a:t>القياس (الأصل الرّابع)</a:t>
          </a:r>
          <a:endParaRPr lang="fr-FR" sz="2000" b="1" dirty="0">
            <a:cs typeface="+mj-cs"/>
          </a:endParaRPr>
        </a:p>
      </dgm:t>
    </dgm:pt>
    <dgm:pt modelId="{CD4E3B04-1414-4558-BA8B-EF998EB5933D}" type="parTrans" cxnId="{E8A65561-9D11-4C02-ACB0-DCDD878112E1}">
      <dgm:prSet custT="1"/>
      <dgm:spPr/>
      <dgm:t>
        <a:bodyPr/>
        <a:lstStyle/>
        <a:p>
          <a:pPr rtl="1"/>
          <a:endParaRPr lang="fr-FR" sz="2000" b="1"/>
        </a:p>
      </dgm:t>
    </dgm:pt>
    <dgm:pt modelId="{679A046F-C138-4D25-B981-DA5A0941FED4}" type="sibTrans" cxnId="{E8A65561-9D11-4C02-ACB0-DCDD878112E1}">
      <dgm:prSet/>
      <dgm:spPr/>
      <dgm:t>
        <a:bodyPr/>
        <a:lstStyle/>
        <a:p>
          <a:endParaRPr lang="fr-FR"/>
        </a:p>
      </dgm:t>
    </dgm:pt>
    <dgm:pt modelId="{F9FD6B0E-F2A0-42DB-9D8E-89960467DEB4}">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السّادس: </a:t>
          </a:r>
          <a:r>
            <a:rPr lang="ar-TN" sz="2000" b="1" dirty="0" smtClean="0">
              <a:cs typeface="+mj-cs"/>
            </a:rPr>
            <a:t>الاستحسان (الأصل الخامس)</a:t>
          </a:r>
          <a:endParaRPr lang="fr-FR" sz="2000" b="1" dirty="0">
            <a:cs typeface="+mj-cs"/>
          </a:endParaRPr>
        </a:p>
      </dgm:t>
    </dgm:pt>
    <dgm:pt modelId="{47078880-9125-4CC5-A9B2-79292CB01C9A}" type="parTrans" cxnId="{0D79AAB5-5E22-41C1-BD2C-4D373A82A72C}">
      <dgm:prSet custT="1"/>
      <dgm:spPr/>
      <dgm:t>
        <a:bodyPr/>
        <a:lstStyle/>
        <a:p>
          <a:pPr rtl="1"/>
          <a:endParaRPr lang="fr-FR" sz="2000" b="1"/>
        </a:p>
      </dgm:t>
    </dgm:pt>
    <dgm:pt modelId="{9E9FACB1-C36A-429B-8608-9D33EE4D83A5}" type="sibTrans" cxnId="{0D79AAB5-5E22-41C1-BD2C-4D373A82A72C}">
      <dgm:prSet/>
      <dgm:spPr/>
      <dgm:t>
        <a:bodyPr/>
        <a:lstStyle/>
        <a:p>
          <a:endParaRPr lang="fr-FR"/>
        </a:p>
      </dgm:t>
    </dgm:pt>
    <dgm:pt modelId="{B5D84348-A368-45AC-9433-D9E4845EB071}">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الثّامن: </a:t>
          </a:r>
          <a:r>
            <a:rPr lang="ar-TN" sz="2000" b="1" dirty="0" smtClean="0">
              <a:cs typeface="+mj-cs"/>
            </a:rPr>
            <a:t>العرف (الأصل السّابع)</a:t>
          </a:r>
          <a:endParaRPr lang="fr-FR" sz="2000" b="1" dirty="0">
            <a:cs typeface="+mj-cs"/>
          </a:endParaRPr>
        </a:p>
      </dgm:t>
    </dgm:pt>
    <dgm:pt modelId="{EE500F4A-4172-484D-B092-E92D31614229}" type="parTrans" cxnId="{5DC86DCE-0C71-4A0F-B11A-6521D61C72E0}">
      <dgm:prSet custT="1"/>
      <dgm:spPr/>
      <dgm:t>
        <a:bodyPr/>
        <a:lstStyle/>
        <a:p>
          <a:pPr rtl="1"/>
          <a:endParaRPr lang="fr-FR" sz="2000" b="1"/>
        </a:p>
      </dgm:t>
    </dgm:pt>
    <dgm:pt modelId="{F7172556-FF6E-4860-8DA8-D45961112474}" type="sibTrans" cxnId="{5DC86DCE-0C71-4A0F-B11A-6521D61C72E0}">
      <dgm:prSet/>
      <dgm:spPr/>
      <dgm:t>
        <a:bodyPr/>
        <a:lstStyle/>
        <a:p>
          <a:endParaRPr lang="fr-FR"/>
        </a:p>
      </dgm:t>
    </dgm:pt>
    <dgm:pt modelId="{78E88856-5B34-4575-9656-D3C6887E7F90}">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التّاسع: شرع من </a:t>
          </a:r>
          <a:r>
            <a:rPr lang="ar-TN" sz="2000" b="1" dirty="0" smtClean="0">
              <a:cs typeface="+mj-cs"/>
            </a:rPr>
            <a:t>قبلنا (الأصل الثّامن)</a:t>
          </a:r>
          <a:endParaRPr lang="fr-FR" sz="2000" b="1" dirty="0">
            <a:cs typeface="+mj-cs"/>
          </a:endParaRPr>
        </a:p>
      </dgm:t>
    </dgm:pt>
    <dgm:pt modelId="{89B253B3-96E1-4055-887F-7A0900B128E7}" type="parTrans" cxnId="{11C280FD-25E8-4F53-9A34-980515ED8B9A}">
      <dgm:prSet custT="1"/>
      <dgm:spPr/>
      <dgm:t>
        <a:bodyPr/>
        <a:lstStyle/>
        <a:p>
          <a:pPr rtl="1"/>
          <a:endParaRPr lang="fr-FR" sz="2000" b="1"/>
        </a:p>
      </dgm:t>
    </dgm:pt>
    <dgm:pt modelId="{1B9E013F-3103-47C8-A957-D149DB40AA28}" type="sibTrans" cxnId="{11C280FD-25E8-4F53-9A34-980515ED8B9A}">
      <dgm:prSet/>
      <dgm:spPr/>
      <dgm:t>
        <a:bodyPr/>
        <a:lstStyle/>
        <a:p>
          <a:endParaRPr lang="fr-FR"/>
        </a:p>
      </dgm:t>
    </dgm:pt>
    <dgm:pt modelId="{67CF1B9C-2D71-4C82-B31D-295DC0134CB3}">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a:t>
          </a:r>
          <a:r>
            <a:rPr lang="ar-TN" sz="2000" b="1" dirty="0" err="1">
              <a:cs typeface="+mj-cs"/>
            </a:rPr>
            <a:t>االعاشر</a:t>
          </a:r>
          <a:r>
            <a:rPr lang="ar-TN" sz="2000" b="1" dirty="0">
              <a:cs typeface="+mj-cs"/>
            </a:rPr>
            <a:t>: مذهب </a:t>
          </a:r>
          <a:r>
            <a:rPr lang="ar-TN" sz="2000" b="1" dirty="0" smtClean="0">
              <a:cs typeface="+mj-cs"/>
            </a:rPr>
            <a:t>الصّحابي (الأصل التّاسع)</a:t>
          </a:r>
          <a:endParaRPr lang="fr-FR" sz="2000" b="1" dirty="0">
            <a:cs typeface="+mj-cs"/>
          </a:endParaRPr>
        </a:p>
      </dgm:t>
    </dgm:pt>
    <dgm:pt modelId="{A6F51273-D4CF-40EC-B70E-50657CB08A7A}" type="parTrans" cxnId="{87853E2C-DF6D-4F7A-A5F1-276B18D1D607}">
      <dgm:prSet custT="1"/>
      <dgm:spPr/>
      <dgm:t>
        <a:bodyPr/>
        <a:lstStyle/>
        <a:p>
          <a:pPr rtl="1"/>
          <a:endParaRPr lang="fr-FR" sz="2000" b="1"/>
        </a:p>
      </dgm:t>
    </dgm:pt>
    <dgm:pt modelId="{D961C189-814D-4502-9FCC-55FA3EC87AE8}" type="sibTrans" cxnId="{87853E2C-DF6D-4F7A-A5F1-276B18D1D607}">
      <dgm:prSet/>
      <dgm:spPr/>
      <dgm:t>
        <a:bodyPr/>
        <a:lstStyle/>
        <a:p>
          <a:endParaRPr lang="fr-FR"/>
        </a:p>
      </dgm:t>
    </dgm:pt>
    <dgm:pt modelId="{8A2849F4-0D47-4339-9248-4ACD19B44CF4}">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الحادي عشر: </a:t>
          </a:r>
          <a:r>
            <a:rPr lang="ar-TN" sz="2000" b="1" dirty="0" smtClean="0">
              <a:cs typeface="+mj-cs"/>
            </a:rPr>
            <a:t>الاستصحاب (الأصل العاشر)</a:t>
          </a:r>
          <a:endParaRPr lang="fr-FR" sz="2000" b="1" dirty="0">
            <a:cs typeface="+mj-cs"/>
          </a:endParaRPr>
        </a:p>
      </dgm:t>
    </dgm:pt>
    <dgm:pt modelId="{44CD88F9-F3E6-4AE9-B54C-54B2F088C0E9}" type="parTrans" cxnId="{7C5D6F81-35E2-4750-B58F-714E76703B29}">
      <dgm:prSet custT="1"/>
      <dgm:spPr/>
      <dgm:t>
        <a:bodyPr/>
        <a:lstStyle/>
        <a:p>
          <a:pPr rtl="1"/>
          <a:endParaRPr lang="fr-FR" sz="2000" b="1"/>
        </a:p>
      </dgm:t>
    </dgm:pt>
    <dgm:pt modelId="{4FF013DF-5843-40AE-B167-AC08C7087016}" type="sibTrans" cxnId="{7C5D6F81-35E2-4750-B58F-714E76703B29}">
      <dgm:prSet/>
      <dgm:spPr/>
      <dgm:t>
        <a:bodyPr/>
        <a:lstStyle/>
        <a:p>
          <a:endParaRPr lang="fr-FR"/>
        </a:p>
      </dgm:t>
    </dgm:pt>
    <dgm:pt modelId="{456BADD7-4264-464A-A998-5470F3B85540}">
      <dgm:prSe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dgm:spPr>
      <dgm:t>
        <a:bodyPr/>
        <a:lstStyle/>
        <a:p>
          <a:pPr rtl="1"/>
          <a:r>
            <a:rPr lang="ar-TN" sz="2000" b="1" dirty="0">
              <a:cs typeface="+mj-cs"/>
            </a:rPr>
            <a:t>الفصل السّابع: المصلحة </a:t>
          </a:r>
          <a:r>
            <a:rPr lang="ar-TN" sz="2000" b="1" dirty="0" smtClean="0">
              <a:cs typeface="+mj-cs"/>
            </a:rPr>
            <a:t>المرسلة (الأصل السّادس)</a:t>
          </a:r>
          <a:endParaRPr lang="fr-FR" sz="2000" b="1" dirty="0">
            <a:cs typeface="+mj-cs"/>
          </a:endParaRPr>
        </a:p>
      </dgm:t>
    </dgm:pt>
    <dgm:pt modelId="{BBD35763-AF95-4930-B1D7-8A19A357AE95}" type="parTrans" cxnId="{633ADA95-AC9C-4F78-BF19-38B879FCD0DF}">
      <dgm:prSet custT="1"/>
      <dgm:spPr/>
      <dgm:t>
        <a:bodyPr/>
        <a:lstStyle/>
        <a:p>
          <a:pPr rtl="1"/>
          <a:endParaRPr lang="fr-FR" sz="2000" b="1"/>
        </a:p>
      </dgm:t>
    </dgm:pt>
    <dgm:pt modelId="{7D136EFB-8CA5-4633-88D7-208E5D2A34AC}" type="sibTrans" cxnId="{633ADA95-AC9C-4F78-BF19-38B879FCD0DF}">
      <dgm:prSet/>
      <dgm:spPr/>
      <dgm:t>
        <a:bodyPr/>
        <a:lstStyle/>
        <a:p>
          <a:endParaRPr lang="fr-FR"/>
        </a:p>
      </dgm:t>
    </dgm:pt>
    <dgm:pt modelId="{D05FF8BE-7189-43E4-A31D-5F5E2EC1DFAA}" type="pres">
      <dgm:prSet presAssocID="{A5424B61-D308-460E-845C-BD931D3EC5B1}" presName="Name0" presStyleCnt="0">
        <dgm:presLayoutVars>
          <dgm:chPref val="1"/>
          <dgm:dir val="rev"/>
          <dgm:animOne val="branch"/>
          <dgm:animLvl val="lvl"/>
          <dgm:resizeHandles val="exact"/>
        </dgm:presLayoutVars>
      </dgm:prSet>
      <dgm:spPr/>
      <dgm:t>
        <a:bodyPr/>
        <a:lstStyle/>
        <a:p>
          <a:endParaRPr lang="fr-FR"/>
        </a:p>
      </dgm:t>
    </dgm:pt>
    <dgm:pt modelId="{7AF4F09E-BAA8-474E-AF79-E09BADED59E7}" type="pres">
      <dgm:prSet presAssocID="{DE075BEC-DC6F-4856-AC82-DA92DA8512CB}" presName="root1" presStyleCnt="0"/>
      <dgm:spPr/>
      <dgm:t>
        <a:bodyPr/>
        <a:lstStyle/>
        <a:p>
          <a:endParaRPr lang="fr-FR"/>
        </a:p>
      </dgm:t>
    </dgm:pt>
    <dgm:pt modelId="{4FD0F70F-B3A9-4EE6-A6A9-E87811E1ADD5}" type="pres">
      <dgm:prSet presAssocID="{DE075BEC-DC6F-4856-AC82-DA92DA8512CB}" presName="LevelOneTextNode" presStyleLbl="node0" presStyleIdx="0" presStyleCnt="1" custScaleX="170128">
        <dgm:presLayoutVars>
          <dgm:chPref val="3"/>
        </dgm:presLayoutVars>
      </dgm:prSet>
      <dgm:spPr/>
      <dgm:t>
        <a:bodyPr/>
        <a:lstStyle/>
        <a:p>
          <a:endParaRPr lang="fr-FR"/>
        </a:p>
      </dgm:t>
    </dgm:pt>
    <dgm:pt modelId="{7672B09A-65D3-4658-B0B0-34DD2D15FCD6}" type="pres">
      <dgm:prSet presAssocID="{DE075BEC-DC6F-4856-AC82-DA92DA8512CB}" presName="level2hierChild" presStyleCnt="0"/>
      <dgm:spPr/>
      <dgm:t>
        <a:bodyPr/>
        <a:lstStyle/>
        <a:p>
          <a:endParaRPr lang="fr-FR"/>
        </a:p>
      </dgm:t>
    </dgm:pt>
    <dgm:pt modelId="{9FF9DFB4-C342-4917-9D23-C71C6655FE9E}" type="pres">
      <dgm:prSet presAssocID="{0EF9C6C3-39DF-4826-BE3B-A148455DF355}" presName="conn2-1" presStyleLbl="parChTrans1D2" presStyleIdx="0" presStyleCnt="3"/>
      <dgm:spPr/>
      <dgm:t>
        <a:bodyPr/>
        <a:lstStyle/>
        <a:p>
          <a:endParaRPr lang="fr-FR"/>
        </a:p>
      </dgm:t>
    </dgm:pt>
    <dgm:pt modelId="{93CD409D-A7EB-4475-B78D-91C08A292C1D}" type="pres">
      <dgm:prSet presAssocID="{0EF9C6C3-39DF-4826-BE3B-A148455DF355}" presName="connTx" presStyleLbl="parChTrans1D2" presStyleIdx="0" presStyleCnt="3"/>
      <dgm:spPr/>
      <dgm:t>
        <a:bodyPr/>
        <a:lstStyle/>
        <a:p>
          <a:endParaRPr lang="fr-FR"/>
        </a:p>
      </dgm:t>
    </dgm:pt>
    <dgm:pt modelId="{A67712F2-A902-44AF-8750-0CF6F72563CD}" type="pres">
      <dgm:prSet presAssocID="{994C34AD-9B71-49C2-A05B-A9D95CAC94CE}" presName="root2" presStyleCnt="0"/>
      <dgm:spPr/>
      <dgm:t>
        <a:bodyPr/>
        <a:lstStyle/>
        <a:p>
          <a:endParaRPr lang="fr-FR"/>
        </a:p>
      </dgm:t>
    </dgm:pt>
    <dgm:pt modelId="{308F7C16-2C7A-436F-894F-9146CAEAC32C}" type="pres">
      <dgm:prSet presAssocID="{994C34AD-9B71-49C2-A05B-A9D95CAC94CE}" presName="LevelTwoTextNode" presStyleLbl="node2" presStyleIdx="0" presStyleCnt="3" custScaleY="142991">
        <dgm:presLayoutVars>
          <dgm:chPref val="3"/>
        </dgm:presLayoutVars>
      </dgm:prSet>
      <dgm:spPr/>
      <dgm:t>
        <a:bodyPr/>
        <a:lstStyle/>
        <a:p>
          <a:endParaRPr lang="fr-FR"/>
        </a:p>
      </dgm:t>
    </dgm:pt>
    <dgm:pt modelId="{DDD9D33F-830F-4BC6-BC04-9803E90B6A39}" type="pres">
      <dgm:prSet presAssocID="{994C34AD-9B71-49C2-A05B-A9D95CAC94CE}" presName="level3hierChild" presStyleCnt="0"/>
      <dgm:spPr/>
      <dgm:t>
        <a:bodyPr/>
        <a:lstStyle/>
        <a:p>
          <a:endParaRPr lang="fr-FR"/>
        </a:p>
      </dgm:t>
    </dgm:pt>
    <dgm:pt modelId="{2646BC22-4847-4E65-BFA5-FE512E4231FC}" type="pres">
      <dgm:prSet presAssocID="{F90FC8A8-0041-405C-8C89-A705CBBFD300}" presName="conn2-1" presStyleLbl="parChTrans1D2" presStyleIdx="1" presStyleCnt="3"/>
      <dgm:spPr/>
      <dgm:t>
        <a:bodyPr/>
        <a:lstStyle/>
        <a:p>
          <a:endParaRPr lang="fr-FR"/>
        </a:p>
      </dgm:t>
    </dgm:pt>
    <dgm:pt modelId="{E892C80E-E286-4730-A691-34402FD3D2C5}" type="pres">
      <dgm:prSet presAssocID="{F90FC8A8-0041-405C-8C89-A705CBBFD300}" presName="connTx" presStyleLbl="parChTrans1D2" presStyleIdx="1" presStyleCnt="3"/>
      <dgm:spPr/>
      <dgm:t>
        <a:bodyPr/>
        <a:lstStyle/>
        <a:p>
          <a:endParaRPr lang="fr-FR"/>
        </a:p>
      </dgm:t>
    </dgm:pt>
    <dgm:pt modelId="{D10B9266-9D44-44D8-9A1B-BCAD38954279}" type="pres">
      <dgm:prSet presAssocID="{E5803ABB-C12F-451B-9EAB-6D298950CBB2}" presName="root2" presStyleCnt="0"/>
      <dgm:spPr/>
      <dgm:t>
        <a:bodyPr/>
        <a:lstStyle/>
        <a:p>
          <a:endParaRPr lang="fr-FR"/>
        </a:p>
      </dgm:t>
    </dgm:pt>
    <dgm:pt modelId="{91C6F4CA-23EB-44E2-AFE1-58B5F65CF179}" type="pres">
      <dgm:prSet presAssocID="{E5803ABB-C12F-451B-9EAB-6D298950CBB2}" presName="LevelTwoTextNode" presStyleLbl="node2" presStyleIdx="1" presStyleCnt="3" custScaleY="142991">
        <dgm:presLayoutVars>
          <dgm:chPref val="3"/>
        </dgm:presLayoutVars>
      </dgm:prSet>
      <dgm:spPr/>
      <dgm:t>
        <a:bodyPr/>
        <a:lstStyle/>
        <a:p>
          <a:endParaRPr lang="fr-FR"/>
        </a:p>
      </dgm:t>
    </dgm:pt>
    <dgm:pt modelId="{6E732FC5-B450-48D1-93E7-93A96A722C0F}" type="pres">
      <dgm:prSet presAssocID="{E5803ABB-C12F-451B-9EAB-6D298950CBB2}" presName="level3hierChild" presStyleCnt="0"/>
      <dgm:spPr/>
      <dgm:t>
        <a:bodyPr/>
        <a:lstStyle/>
        <a:p>
          <a:endParaRPr lang="fr-FR"/>
        </a:p>
      </dgm:t>
    </dgm:pt>
    <dgm:pt modelId="{4C5B0CF5-9935-4F36-B29C-E9FC5AF150F4}" type="pres">
      <dgm:prSet presAssocID="{06AB5A3D-C4DE-4139-B231-8E9F147326BA}" presName="conn2-1" presStyleLbl="parChTrans1D3" presStyleIdx="0" presStyleCnt="12"/>
      <dgm:spPr/>
      <dgm:t>
        <a:bodyPr/>
        <a:lstStyle/>
        <a:p>
          <a:endParaRPr lang="fr-FR"/>
        </a:p>
      </dgm:t>
    </dgm:pt>
    <dgm:pt modelId="{3F09A7ED-A4DE-42AD-8100-4F704F523A64}" type="pres">
      <dgm:prSet presAssocID="{06AB5A3D-C4DE-4139-B231-8E9F147326BA}" presName="connTx" presStyleLbl="parChTrans1D3" presStyleIdx="0" presStyleCnt="12"/>
      <dgm:spPr/>
      <dgm:t>
        <a:bodyPr/>
        <a:lstStyle/>
        <a:p>
          <a:endParaRPr lang="fr-FR"/>
        </a:p>
      </dgm:t>
    </dgm:pt>
    <dgm:pt modelId="{8A81BEE8-9ACF-4299-A2A8-4AB4C668D6D1}" type="pres">
      <dgm:prSet presAssocID="{3C8A0AA5-F651-43AB-B8E3-1B47C84F2485}" presName="root2" presStyleCnt="0"/>
      <dgm:spPr/>
      <dgm:t>
        <a:bodyPr/>
        <a:lstStyle/>
        <a:p>
          <a:endParaRPr lang="fr-FR"/>
        </a:p>
      </dgm:t>
    </dgm:pt>
    <dgm:pt modelId="{49927BEF-1ED3-4475-8308-26EB0743E3B4}" type="pres">
      <dgm:prSet presAssocID="{3C8A0AA5-F651-43AB-B8E3-1B47C84F2485}" presName="LevelTwoTextNode" presStyleLbl="node3" presStyleIdx="0" presStyleCnt="12" custScaleX="283366">
        <dgm:presLayoutVars>
          <dgm:chPref val="3"/>
        </dgm:presLayoutVars>
      </dgm:prSet>
      <dgm:spPr/>
      <dgm:t>
        <a:bodyPr/>
        <a:lstStyle/>
        <a:p>
          <a:endParaRPr lang="fr-FR"/>
        </a:p>
      </dgm:t>
    </dgm:pt>
    <dgm:pt modelId="{2B3EE7B8-DDF9-4164-BCE6-A33512B06C3E}" type="pres">
      <dgm:prSet presAssocID="{3C8A0AA5-F651-43AB-B8E3-1B47C84F2485}" presName="level3hierChild" presStyleCnt="0"/>
      <dgm:spPr/>
      <dgm:t>
        <a:bodyPr/>
        <a:lstStyle/>
        <a:p>
          <a:endParaRPr lang="fr-FR"/>
        </a:p>
      </dgm:t>
    </dgm:pt>
    <dgm:pt modelId="{48CF36DE-B6B8-4B85-9F48-DA3CDB4632A1}" type="pres">
      <dgm:prSet presAssocID="{E1C93F67-62E1-4E21-B99D-58F06397AE42}" presName="conn2-1" presStyleLbl="parChTrans1D3" presStyleIdx="1" presStyleCnt="12"/>
      <dgm:spPr/>
      <dgm:t>
        <a:bodyPr/>
        <a:lstStyle/>
        <a:p>
          <a:endParaRPr lang="fr-FR"/>
        </a:p>
      </dgm:t>
    </dgm:pt>
    <dgm:pt modelId="{5390C37D-BEF3-4E2E-8626-F416C115866A}" type="pres">
      <dgm:prSet presAssocID="{E1C93F67-62E1-4E21-B99D-58F06397AE42}" presName="connTx" presStyleLbl="parChTrans1D3" presStyleIdx="1" presStyleCnt="12"/>
      <dgm:spPr/>
      <dgm:t>
        <a:bodyPr/>
        <a:lstStyle/>
        <a:p>
          <a:endParaRPr lang="fr-FR"/>
        </a:p>
      </dgm:t>
    </dgm:pt>
    <dgm:pt modelId="{0E0A51DD-B715-4410-8A6C-19A793226D3E}" type="pres">
      <dgm:prSet presAssocID="{E54B3993-3C13-481C-972C-9C326D512480}" presName="root2" presStyleCnt="0"/>
      <dgm:spPr/>
      <dgm:t>
        <a:bodyPr/>
        <a:lstStyle/>
        <a:p>
          <a:endParaRPr lang="fr-FR"/>
        </a:p>
      </dgm:t>
    </dgm:pt>
    <dgm:pt modelId="{96E8750C-BC86-4D6B-9045-F825CDC17F98}" type="pres">
      <dgm:prSet presAssocID="{E54B3993-3C13-481C-972C-9C326D512480}" presName="LevelTwoTextNode" presStyleLbl="node3" presStyleIdx="1" presStyleCnt="12" custScaleX="283366">
        <dgm:presLayoutVars>
          <dgm:chPref val="3"/>
        </dgm:presLayoutVars>
      </dgm:prSet>
      <dgm:spPr/>
      <dgm:t>
        <a:bodyPr/>
        <a:lstStyle/>
        <a:p>
          <a:endParaRPr lang="fr-FR"/>
        </a:p>
      </dgm:t>
    </dgm:pt>
    <dgm:pt modelId="{0E44496F-E3EE-485B-99F3-247391D06C2E}" type="pres">
      <dgm:prSet presAssocID="{E54B3993-3C13-481C-972C-9C326D512480}" presName="level3hierChild" presStyleCnt="0"/>
      <dgm:spPr/>
      <dgm:t>
        <a:bodyPr/>
        <a:lstStyle/>
        <a:p>
          <a:endParaRPr lang="fr-FR"/>
        </a:p>
      </dgm:t>
    </dgm:pt>
    <dgm:pt modelId="{CDA456E6-7ADA-4CD8-B741-A3D56C5BAF40}" type="pres">
      <dgm:prSet presAssocID="{9108723B-824C-42CB-8F7F-78233B3C5A03}" presName="conn2-1" presStyleLbl="parChTrans1D3" presStyleIdx="2" presStyleCnt="12"/>
      <dgm:spPr/>
      <dgm:t>
        <a:bodyPr/>
        <a:lstStyle/>
        <a:p>
          <a:endParaRPr lang="fr-FR"/>
        </a:p>
      </dgm:t>
    </dgm:pt>
    <dgm:pt modelId="{BC2E253E-6787-403A-BBE8-3137948D497B}" type="pres">
      <dgm:prSet presAssocID="{9108723B-824C-42CB-8F7F-78233B3C5A03}" presName="connTx" presStyleLbl="parChTrans1D3" presStyleIdx="2" presStyleCnt="12"/>
      <dgm:spPr/>
      <dgm:t>
        <a:bodyPr/>
        <a:lstStyle/>
        <a:p>
          <a:endParaRPr lang="fr-FR"/>
        </a:p>
      </dgm:t>
    </dgm:pt>
    <dgm:pt modelId="{CBAB60E4-D914-47F0-84EC-E0437351CB98}" type="pres">
      <dgm:prSet presAssocID="{68EDA839-3626-496D-9CB1-A773B8B274A1}" presName="root2" presStyleCnt="0"/>
      <dgm:spPr/>
      <dgm:t>
        <a:bodyPr/>
        <a:lstStyle/>
        <a:p>
          <a:endParaRPr lang="fr-FR"/>
        </a:p>
      </dgm:t>
    </dgm:pt>
    <dgm:pt modelId="{100676A1-C2C5-4D25-B6D8-B70A8CEDA7EE}" type="pres">
      <dgm:prSet presAssocID="{68EDA839-3626-496D-9CB1-A773B8B274A1}" presName="LevelTwoTextNode" presStyleLbl="node3" presStyleIdx="2" presStyleCnt="12" custScaleX="283366">
        <dgm:presLayoutVars>
          <dgm:chPref val="3"/>
        </dgm:presLayoutVars>
      </dgm:prSet>
      <dgm:spPr/>
      <dgm:t>
        <a:bodyPr/>
        <a:lstStyle/>
        <a:p>
          <a:endParaRPr lang="fr-FR"/>
        </a:p>
      </dgm:t>
    </dgm:pt>
    <dgm:pt modelId="{0E6D567D-A8FF-430E-8542-FE7299E26C30}" type="pres">
      <dgm:prSet presAssocID="{68EDA839-3626-496D-9CB1-A773B8B274A1}" presName="level3hierChild" presStyleCnt="0"/>
      <dgm:spPr/>
      <dgm:t>
        <a:bodyPr/>
        <a:lstStyle/>
        <a:p>
          <a:endParaRPr lang="fr-FR"/>
        </a:p>
      </dgm:t>
    </dgm:pt>
    <dgm:pt modelId="{B12C16F2-AD20-4AE7-85F2-1B59FBA4C8B5}" type="pres">
      <dgm:prSet presAssocID="{CBA49081-D127-420F-80DD-ABE9A34BB179}" presName="conn2-1" presStyleLbl="parChTrans1D3" presStyleIdx="3" presStyleCnt="12"/>
      <dgm:spPr/>
      <dgm:t>
        <a:bodyPr/>
        <a:lstStyle/>
        <a:p>
          <a:endParaRPr lang="fr-FR"/>
        </a:p>
      </dgm:t>
    </dgm:pt>
    <dgm:pt modelId="{6C6B35EB-1A17-470B-A4D5-36AA6EB6FBFF}" type="pres">
      <dgm:prSet presAssocID="{CBA49081-D127-420F-80DD-ABE9A34BB179}" presName="connTx" presStyleLbl="parChTrans1D3" presStyleIdx="3" presStyleCnt="12"/>
      <dgm:spPr/>
      <dgm:t>
        <a:bodyPr/>
        <a:lstStyle/>
        <a:p>
          <a:endParaRPr lang="fr-FR"/>
        </a:p>
      </dgm:t>
    </dgm:pt>
    <dgm:pt modelId="{236C538F-CE89-46FF-86D9-566A1CF6CA38}" type="pres">
      <dgm:prSet presAssocID="{9E83E7A8-1A28-4A98-8C9F-52427D088DD0}" presName="root2" presStyleCnt="0"/>
      <dgm:spPr/>
      <dgm:t>
        <a:bodyPr/>
        <a:lstStyle/>
        <a:p>
          <a:endParaRPr lang="fr-FR"/>
        </a:p>
      </dgm:t>
    </dgm:pt>
    <dgm:pt modelId="{1C87BCA0-811D-4C7A-A8D5-E8DD8E86AF41}" type="pres">
      <dgm:prSet presAssocID="{9E83E7A8-1A28-4A98-8C9F-52427D088DD0}" presName="LevelTwoTextNode" presStyleLbl="node3" presStyleIdx="3" presStyleCnt="12" custScaleX="283366">
        <dgm:presLayoutVars>
          <dgm:chPref val="3"/>
        </dgm:presLayoutVars>
      </dgm:prSet>
      <dgm:spPr/>
      <dgm:t>
        <a:bodyPr/>
        <a:lstStyle/>
        <a:p>
          <a:endParaRPr lang="fr-FR"/>
        </a:p>
      </dgm:t>
    </dgm:pt>
    <dgm:pt modelId="{01154ADC-2C15-4086-A5D4-7BAFAB28E2D3}" type="pres">
      <dgm:prSet presAssocID="{9E83E7A8-1A28-4A98-8C9F-52427D088DD0}" presName="level3hierChild" presStyleCnt="0"/>
      <dgm:spPr/>
      <dgm:t>
        <a:bodyPr/>
        <a:lstStyle/>
        <a:p>
          <a:endParaRPr lang="fr-FR"/>
        </a:p>
      </dgm:t>
    </dgm:pt>
    <dgm:pt modelId="{D7FEC8E1-D4CF-4A4B-9761-EE4C2DCFD32D}" type="pres">
      <dgm:prSet presAssocID="{1F1A4B98-544C-4D06-8886-D961BFE9DDEC}" presName="conn2-1" presStyleLbl="parChTrans1D3" presStyleIdx="4" presStyleCnt="12"/>
      <dgm:spPr/>
      <dgm:t>
        <a:bodyPr/>
        <a:lstStyle/>
        <a:p>
          <a:endParaRPr lang="fr-FR"/>
        </a:p>
      </dgm:t>
    </dgm:pt>
    <dgm:pt modelId="{C7E07151-5D8A-4FDF-BF68-C0F3FC08F21B}" type="pres">
      <dgm:prSet presAssocID="{1F1A4B98-544C-4D06-8886-D961BFE9DDEC}" presName="connTx" presStyleLbl="parChTrans1D3" presStyleIdx="4" presStyleCnt="12"/>
      <dgm:spPr/>
      <dgm:t>
        <a:bodyPr/>
        <a:lstStyle/>
        <a:p>
          <a:endParaRPr lang="fr-FR"/>
        </a:p>
      </dgm:t>
    </dgm:pt>
    <dgm:pt modelId="{4DAC7F16-2DA9-4CD0-BBFF-D988A5A57401}" type="pres">
      <dgm:prSet presAssocID="{D3ED217D-AD8C-49ED-9C6C-86422848CBE3}" presName="root2" presStyleCnt="0"/>
      <dgm:spPr/>
      <dgm:t>
        <a:bodyPr/>
        <a:lstStyle/>
        <a:p>
          <a:endParaRPr lang="fr-FR"/>
        </a:p>
      </dgm:t>
    </dgm:pt>
    <dgm:pt modelId="{2EB4BED0-5924-460E-AC04-0AD6911F6623}" type="pres">
      <dgm:prSet presAssocID="{D3ED217D-AD8C-49ED-9C6C-86422848CBE3}" presName="LevelTwoTextNode" presStyleLbl="node3" presStyleIdx="4" presStyleCnt="12" custScaleX="283366">
        <dgm:presLayoutVars>
          <dgm:chPref val="3"/>
        </dgm:presLayoutVars>
      </dgm:prSet>
      <dgm:spPr/>
      <dgm:t>
        <a:bodyPr/>
        <a:lstStyle/>
        <a:p>
          <a:endParaRPr lang="fr-FR"/>
        </a:p>
      </dgm:t>
    </dgm:pt>
    <dgm:pt modelId="{8DFDD2F3-DCE3-448A-9A0A-D3950FD17E52}" type="pres">
      <dgm:prSet presAssocID="{D3ED217D-AD8C-49ED-9C6C-86422848CBE3}" presName="level3hierChild" presStyleCnt="0"/>
      <dgm:spPr/>
      <dgm:t>
        <a:bodyPr/>
        <a:lstStyle/>
        <a:p>
          <a:endParaRPr lang="fr-FR"/>
        </a:p>
      </dgm:t>
    </dgm:pt>
    <dgm:pt modelId="{C79F3B35-3140-4CA8-831D-6A11DE4247FA}" type="pres">
      <dgm:prSet presAssocID="{CD4E3B04-1414-4558-BA8B-EF998EB5933D}" presName="conn2-1" presStyleLbl="parChTrans1D3" presStyleIdx="5" presStyleCnt="12"/>
      <dgm:spPr/>
      <dgm:t>
        <a:bodyPr/>
        <a:lstStyle/>
        <a:p>
          <a:endParaRPr lang="fr-FR"/>
        </a:p>
      </dgm:t>
    </dgm:pt>
    <dgm:pt modelId="{EF1E9436-2D13-4CF9-94F6-2C66B429FE63}" type="pres">
      <dgm:prSet presAssocID="{CD4E3B04-1414-4558-BA8B-EF998EB5933D}" presName="connTx" presStyleLbl="parChTrans1D3" presStyleIdx="5" presStyleCnt="12"/>
      <dgm:spPr/>
      <dgm:t>
        <a:bodyPr/>
        <a:lstStyle/>
        <a:p>
          <a:endParaRPr lang="fr-FR"/>
        </a:p>
      </dgm:t>
    </dgm:pt>
    <dgm:pt modelId="{F4B501C8-95DC-4EB7-B96E-A0A73A7755F7}" type="pres">
      <dgm:prSet presAssocID="{BCAD4AA5-64D2-482D-90C4-575666A0ED8D}" presName="root2" presStyleCnt="0"/>
      <dgm:spPr/>
      <dgm:t>
        <a:bodyPr/>
        <a:lstStyle/>
        <a:p>
          <a:endParaRPr lang="fr-FR"/>
        </a:p>
      </dgm:t>
    </dgm:pt>
    <dgm:pt modelId="{62FE5A83-49F1-47BD-8B43-2D52A849939D}" type="pres">
      <dgm:prSet presAssocID="{BCAD4AA5-64D2-482D-90C4-575666A0ED8D}" presName="LevelTwoTextNode" presStyleLbl="node3" presStyleIdx="5" presStyleCnt="12" custScaleX="283366">
        <dgm:presLayoutVars>
          <dgm:chPref val="3"/>
        </dgm:presLayoutVars>
      </dgm:prSet>
      <dgm:spPr/>
      <dgm:t>
        <a:bodyPr/>
        <a:lstStyle/>
        <a:p>
          <a:endParaRPr lang="fr-FR"/>
        </a:p>
      </dgm:t>
    </dgm:pt>
    <dgm:pt modelId="{07F6B0CA-7E5B-4E3A-8247-C14C63318C80}" type="pres">
      <dgm:prSet presAssocID="{BCAD4AA5-64D2-482D-90C4-575666A0ED8D}" presName="level3hierChild" presStyleCnt="0"/>
      <dgm:spPr/>
      <dgm:t>
        <a:bodyPr/>
        <a:lstStyle/>
        <a:p>
          <a:endParaRPr lang="fr-FR"/>
        </a:p>
      </dgm:t>
    </dgm:pt>
    <dgm:pt modelId="{A3AAEDEE-FDA8-4EA3-BC32-01D443BA1F89}" type="pres">
      <dgm:prSet presAssocID="{47078880-9125-4CC5-A9B2-79292CB01C9A}" presName="conn2-1" presStyleLbl="parChTrans1D3" presStyleIdx="6" presStyleCnt="12"/>
      <dgm:spPr/>
      <dgm:t>
        <a:bodyPr/>
        <a:lstStyle/>
        <a:p>
          <a:endParaRPr lang="fr-FR"/>
        </a:p>
      </dgm:t>
    </dgm:pt>
    <dgm:pt modelId="{BB886E25-4BFE-44E7-B6AE-5C65E5687A88}" type="pres">
      <dgm:prSet presAssocID="{47078880-9125-4CC5-A9B2-79292CB01C9A}" presName="connTx" presStyleLbl="parChTrans1D3" presStyleIdx="6" presStyleCnt="12"/>
      <dgm:spPr/>
      <dgm:t>
        <a:bodyPr/>
        <a:lstStyle/>
        <a:p>
          <a:endParaRPr lang="fr-FR"/>
        </a:p>
      </dgm:t>
    </dgm:pt>
    <dgm:pt modelId="{EE8A4D49-8E1C-4019-ADC1-0EDAF48F1B7A}" type="pres">
      <dgm:prSet presAssocID="{F9FD6B0E-F2A0-42DB-9D8E-89960467DEB4}" presName="root2" presStyleCnt="0"/>
      <dgm:spPr/>
      <dgm:t>
        <a:bodyPr/>
        <a:lstStyle/>
        <a:p>
          <a:endParaRPr lang="fr-FR"/>
        </a:p>
      </dgm:t>
    </dgm:pt>
    <dgm:pt modelId="{D2D7D2C0-F7BA-432D-A8CB-D543B77E76FE}" type="pres">
      <dgm:prSet presAssocID="{F9FD6B0E-F2A0-42DB-9D8E-89960467DEB4}" presName="LevelTwoTextNode" presStyleLbl="node3" presStyleIdx="6" presStyleCnt="12" custScaleX="283366">
        <dgm:presLayoutVars>
          <dgm:chPref val="3"/>
        </dgm:presLayoutVars>
      </dgm:prSet>
      <dgm:spPr/>
      <dgm:t>
        <a:bodyPr/>
        <a:lstStyle/>
        <a:p>
          <a:endParaRPr lang="fr-FR"/>
        </a:p>
      </dgm:t>
    </dgm:pt>
    <dgm:pt modelId="{1FD6E93B-180F-45F4-B898-28EF0E002D4F}" type="pres">
      <dgm:prSet presAssocID="{F9FD6B0E-F2A0-42DB-9D8E-89960467DEB4}" presName="level3hierChild" presStyleCnt="0"/>
      <dgm:spPr/>
      <dgm:t>
        <a:bodyPr/>
        <a:lstStyle/>
        <a:p>
          <a:endParaRPr lang="fr-FR"/>
        </a:p>
      </dgm:t>
    </dgm:pt>
    <dgm:pt modelId="{21416C8F-5EC5-47D7-BCD2-EF72F1618673}" type="pres">
      <dgm:prSet presAssocID="{BBD35763-AF95-4930-B1D7-8A19A357AE95}" presName="conn2-1" presStyleLbl="parChTrans1D3" presStyleIdx="7" presStyleCnt="12"/>
      <dgm:spPr/>
      <dgm:t>
        <a:bodyPr/>
        <a:lstStyle/>
        <a:p>
          <a:endParaRPr lang="fr-FR"/>
        </a:p>
      </dgm:t>
    </dgm:pt>
    <dgm:pt modelId="{9C2FC542-CF11-4114-8FCE-873A818AB900}" type="pres">
      <dgm:prSet presAssocID="{BBD35763-AF95-4930-B1D7-8A19A357AE95}" presName="connTx" presStyleLbl="parChTrans1D3" presStyleIdx="7" presStyleCnt="12"/>
      <dgm:spPr/>
      <dgm:t>
        <a:bodyPr/>
        <a:lstStyle/>
        <a:p>
          <a:endParaRPr lang="fr-FR"/>
        </a:p>
      </dgm:t>
    </dgm:pt>
    <dgm:pt modelId="{22A2C800-73A2-4F1E-B1C6-E79FFCC73321}" type="pres">
      <dgm:prSet presAssocID="{456BADD7-4264-464A-A998-5470F3B85540}" presName="root2" presStyleCnt="0"/>
      <dgm:spPr/>
      <dgm:t>
        <a:bodyPr/>
        <a:lstStyle/>
        <a:p>
          <a:endParaRPr lang="fr-FR"/>
        </a:p>
      </dgm:t>
    </dgm:pt>
    <dgm:pt modelId="{61554F05-37B0-4930-99C3-A964C75260BC}" type="pres">
      <dgm:prSet presAssocID="{456BADD7-4264-464A-A998-5470F3B85540}" presName="LevelTwoTextNode" presStyleLbl="node3" presStyleIdx="7" presStyleCnt="12" custScaleX="283366">
        <dgm:presLayoutVars>
          <dgm:chPref val="3"/>
        </dgm:presLayoutVars>
      </dgm:prSet>
      <dgm:spPr/>
      <dgm:t>
        <a:bodyPr/>
        <a:lstStyle/>
        <a:p>
          <a:endParaRPr lang="fr-FR"/>
        </a:p>
      </dgm:t>
    </dgm:pt>
    <dgm:pt modelId="{B2CBC781-9D98-4FA9-9564-B11EA1F87E55}" type="pres">
      <dgm:prSet presAssocID="{456BADD7-4264-464A-A998-5470F3B85540}" presName="level3hierChild" presStyleCnt="0"/>
      <dgm:spPr/>
      <dgm:t>
        <a:bodyPr/>
        <a:lstStyle/>
        <a:p>
          <a:endParaRPr lang="fr-FR"/>
        </a:p>
      </dgm:t>
    </dgm:pt>
    <dgm:pt modelId="{B6F5A28B-6595-4F13-A062-A1290CC4F2BA}" type="pres">
      <dgm:prSet presAssocID="{EE500F4A-4172-484D-B092-E92D31614229}" presName="conn2-1" presStyleLbl="parChTrans1D3" presStyleIdx="8" presStyleCnt="12"/>
      <dgm:spPr/>
      <dgm:t>
        <a:bodyPr/>
        <a:lstStyle/>
        <a:p>
          <a:endParaRPr lang="fr-FR"/>
        </a:p>
      </dgm:t>
    </dgm:pt>
    <dgm:pt modelId="{6432653F-02AE-41A4-B762-09C5D7C5CF6F}" type="pres">
      <dgm:prSet presAssocID="{EE500F4A-4172-484D-B092-E92D31614229}" presName="connTx" presStyleLbl="parChTrans1D3" presStyleIdx="8" presStyleCnt="12"/>
      <dgm:spPr/>
      <dgm:t>
        <a:bodyPr/>
        <a:lstStyle/>
        <a:p>
          <a:endParaRPr lang="fr-FR"/>
        </a:p>
      </dgm:t>
    </dgm:pt>
    <dgm:pt modelId="{785B9041-060B-4727-90E3-9423686E89EF}" type="pres">
      <dgm:prSet presAssocID="{B5D84348-A368-45AC-9433-D9E4845EB071}" presName="root2" presStyleCnt="0"/>
      <dgm:spPr/>
      <dgm:t>
        <a:bodyPr/>
        <a:lstStyle/>
        <a:p>
          <a:endParaRPr lang="fr-FR"/>
        </a:p>
      </dgm:t>
    </dgm:pt>
    <dgm:pt modelId="{1438B699-755B-4F64-8C1A-50CD7C1CC378}" type="pres">
      <dgm:prSet presAssocID="{B5D84348-A368-45AC-9433-D9E4845EB071}" presName="LevelTwoTextNode" presStyleLbl="node3" presStyleIdx="8" presStyleCnt="12" custScaleX="283366">
        <dgm:presLayoutVars>
          <dgm:chPref val="3"/>
        </dgm:presLayoutVars>
      </dgm:prSet>
      <dgm:spPr/>
      <dgm:t>
        <a:bodyPr/>
        <a:lstStyle/>
        <a:p>
          <a:endParaRPr lang="fr-FR"/>
        </a:p>
      </dgm:t>
    </dgm:pt>
    <dgm:pt modelId="{E41B46C3-8A63-4A0F-808E-B680B703DDD9}" type="pres">
      <dgm:prSet presAssocID="{B5D84348-A368-45AC-9433-D9E4845EB071}" presName="level3hierChild" presStyleCnt="0"/>
      <dgm:spPr/>
      <dgm:t>
        <a:bodyPr/>
        <a:lstStyle/>
        <a:p>
          <a:endParaRPr lang="fr-FR"/>
        </a:p>
      </dgm:t>
    </dgm:pt>
    <dgm:pt modelId="{3A9C76F9-8528-401C-87F0-D0B552139902}" type="pres">
      <dgm:prSet presAssocID="{89B253B3-96E1-4055-887F-7A0900B128E7}" presName="conn2-1" presStyleLbl="parChTrans1D3" presStyleIdx="9" presStyleCnt="12"/>
      <dgm:spPr/>
      <dgm:t>
        <a:bodyPr/>
        <a:lstStyle/>
        <a:p>
          <a:endParaRPr lang="fr-FR"/>
        </a:p>
      </dgm:t>
    </dgm:pt>
    <dgm:pt modelId="{3C7D01A0-8343-4A8B-9379-E780E630BE26}" type="pres">
      <dgm:prSet presAssocID="{89B253B3-96E1-4055-887F-7A0900B128E7}" presName="connTx" presStyleLbl="parChTrans1D3" presStyleIdx="9" presStyleCnt="12"/>
      <dgm:spPr/>
      <dgm:t>
        <a:bodyPr/>
        <a:lstStyle/>
        <a:p>
          <a:endParaRPr lang="fr-FR"/>
        </a:p>
      </dgm:t>
    </dgm:pt>
    <dgm:pt modelId="{8B114FF6-9695-4283-996C-2D693240C604}" type="pres">
      <dgm:prSet presAssocID="{78E88856-5B34-4575-9656-D3C6887E7F90}" presName="root2" presStyleCnt="0"/>
      <dgm:spPr/>
      <dgm:t>
        <a:bodyPr/>
        <a:lstStyle/>
        <a:p>
          <a:endParaRPr lang="fr-FR"/>
        </a:p>
      </dgm:t>
    </dgm:pt>
    <dgm:pt modelId="{A678CFCC-0711-4F13-ABC2-759603FB48C7}" type="pres">
      <dgm:prSet presAssocID="{78E88856-5B34-4575-9656-D3C6887E7F90}" presName="LevelTwoTextNode" presStyleLbl="node3" presStyleIdx="9" presStyleCnt="12" custScaleX="283366">
        <dgm:presLayoutVars>
          <dgm:chPref val="3"/>
        </dgm:presLayoutVars>
      </dgm:prSet>
      <dgm:spPr/>
      <dgm:t>
        <a:bodyPr/>
        <a:lstStyle/>
        <a:p>
          <a:endParaRPr lang="fr-FR"/>
        </a:p>
      </dgm:t>
    </dgm:pt>
    <dgm:pt modelId="{A18FE9D1-2FE8-4836-96A2-AF8BE5D47417}" type="pres">
      <dgm:prSet presAssocID="{78E88856-5B34-4575-9656-D3C6887E7F90}" presName="level3hierChild" presStyleCnt="0"/>
      <dgm:spPr/>
      <dgm:t>
        <a:bodyPr/>
        <a:lstStyle/>
        <a:p>
          <a:endParaRPr lang="fr-FR"/>
        </a:p>
      </dgm:t>
    </dgm:pt>
    <dgm:pt modelId="{200A6CB5-814A-4CB5-828F-4F1149CDBB59}" type="pres">
      <dgm:prSet presAssocID="{A6F51273-D4CF-40EC-B70E-50657CB08A7A}" presName="conn2-1" presStyleLbl="parChTrans1D3" presStyleIdx="10" presStyleCnt="12"/>
      <dgm:spPr/>
      <dgm:t>
        <a:bodyPr/>
        <a:lstStyle/>
        <a:p>
          <a:endParaRPr lang="fr-FR"/>
        </a:p>
      </dgm:t>
    </dgm:pt>
    <dgm:pt modelId="{EF52B92E-9774-4FDC-917D-831DA8734642}" type="pres">
      <dgm:prSet presAssocID="{A6F51273-D4CF-40EC-B70E-50657CB08A7A}" presName="connTx" presStyleLbl="parChTrans1D3" presStyleIdx="10" presStyleCnt="12"/>
      <dgm:spPr/>
      <dgm:t>
        <a:bodyPr/>
        <a:lstStyle/>
        <a:p>
          <a:endParaRPr lang="fr-FR"/>
        </a:p>
      </dgm:t>
    </dgm:pt>
    <dgm:pt modelId="{51B643AA-B300-48F1-A583-62BDBC1A4816}" type="pres">
      <dgm:prSet presAssocID="{67CF1B9C-2D71-4C82-B31D-295DC0134CB3}" presName="root2" presStyleCnt="0"/>
      <dgm:spPr/>
      <dgm:t>
        <a:bodyPr/>
        <a:lstStyle/>
        <a:p>
          <a:endParaRPr lang="fr-FR"/>
        </a:p>
      </dgm:t>
    </dgm:pt>
    <dgm:pt modelId="{3BBEB220-8173-4B81-85E9-51544F62577C}" type="pres">
      <dgm:prSet presAssocID="{67CF1B9C-2D71-4C82-B31D-295DC0134CB3}" presName="LevelTwoTextNode" presStyleLbl="node3" presStyleIdx="10" presStyleCnt="12" custScaleX="283366">
        <dgm:presLayoutVars>
          <dgm:chPref val="3"/>
        </dgm:presLayoutVars>
      </dgm:prSet>
      <dgm:spPr/>
      <dgm:t>
        <a:bodyPr/>
        <a:lstStyle/>
        <a:p>
          <a:endParaRPr lang="fr-FR"/>
        </a:p>
      </dgm:t>
    </dgm:pt>
    <dgm:pt modelId="{4C167BAA-96FC-479D-965E-DDC40D735228}" type="pres">
      <dgm:prSet presAssocID="{67CF1B9C-2D71-4C82-B31D-295DC0134CB3}" presName="level3hierChild" presStyleCnt="0"/>
      <dgm:spPr/>
      <dgm:t>
        <a:bodyPr/>
        <a:lstStyle/>
        <a:p>
          <a:endParaRPr lang="fr-FR"/>
        </a:p>
      </dgm:t>
    </dgm:pt>
    <dgm:pt modelId="{98606E7E-E90A-4BB3-8325-83237C76BD1F}" type="pres">
      <dgm:prSet presAssocID="{44CD88F9-F3E6-4AE9-B54C-54B2F088C0E9}" presName="conn2-1" presStyleLbl="parChTrans1D3" presStyleIdx="11" presStyleCnt="12"/>
      <dgm:spPr/>
      <dgm:t>
        <a:bodyPr/>
        <a:lstStyle/>
        <a:p>
          <a:endParaRPr lang="fr-FR"/>
        </a:p>
      </dgm:t>
    </dgm:pt>
    <dgm:pt modelId="{B55FADFF-77F2-4F26-BF67-29F9D77F15E3}" type="pres">
      <dgm:prSet presAssocID="{44CD88F9-F3E6-4AE9-B54C-54B2F088C0E9}" presName="connTx" presStyleLbl="parChTrans1D3" presStyleIdx="11" presStyleCnt="12"/>
      <dgm:spPr/>
      <dgm:t>
        <a:bodyPr/>
        <a:lstStyle/>
        <a:p>
          <a:endParaRPr lang="fr-FR"/>
        </a:p>
      </dgm:t>
    </dgm:pt>
    <dgm:pt modelId="{194F5AC6-4A08-4E2D-80EA-79DF8CF18E40}" type="pres">
      <dgm:prSet presAssocID="{8A2849F4-0D47-4339-9248-4ACD19B44CF4}" presName="root2" presStyleCnt="0"/>
      <dgm:spPr/>
      <dgm:t>
        <a:bodyPr/>
        <a:lstStyle/>
        <a:p>
          <a:endParaRPr lang="fr-FR"/>
        </a:p>
      </dgm:t>
    </dgm:pt>
    <dgm:pt modelId="{29188CB3-CFF4-4492-9CD4-7560316D0057}" type="pres">
      <dgm:prSet presAssocID="{8A2849F4-0D47-4339-9248-4ACD19B44CF4}" presName="LevelTwoTextNode" presStyleLbl="node3" presStyleIdx="11" presStyleCnt="12" custScaleX="283366">
        <dgm:presLayoutVars>
          <dgm:chPref val="3"/>
        </dgm:presLayoutVars>
      </dgm:prSet>
      <dgm:spPr/>
      <dgm:t>
        <a:bodyPr/>
        <a:lstStyle/>
        <a:p>
          <a:endParaRPr lang="fr-FR"/>
        </a:p>
      </dgm:t>
    </dgm:pt>
    <dgm:pt modelId="{E5CC8986-078C-44A6-B614-3C57EBC2216A}" type="pres">
      <dgm:prSet presAssocID="{8A2849F4-0D47-4339-9248-4ACD19B44CF4}" presName="level3hierChild" presStyleCnt="0"/>
      <dgm:spPr/>
      <dgm:t>
        <a:bodyPr/>
        <a:lstStyle/>
        <a:p>
          <a:endParaRPr lang="fr-FR"/>
        </a:p>
      </dgm:t>
    </dgm:pt>
    <dgm:pt modelId="{982C4903-633D-4A97-A262-FF9720D39FF4}" type="pres">
      <dgm:prSet presAssocID="{DF122CC9-FDD8-47E5-984E-09A5167B862D}" presName="conn2-1" presStyleLbl="parChTrans1D2" presStyleIdx="2" presStyleCnt="3"/>
      <dgm:spPr/>
      <dgm:t>
        <a:bodyPr/>
        <a:lstStyle/>
        <a:p>
          <a:endParaRPr lang="fr-FR"/>
        </a:p>
      </dgm:t>
    </dgm:pt>
    <dgm:pt modelId="{7A2A0115-DE26-488E-BE93-EF661065A5F4}" type="pres">
      <dgm:prSet presAssocID="{DF122CC9-FDD8-47E5-984E-09A5167B862D}" presName="connTx" presStyleLbl="parChTrans1D2" presStyleIdx="2" presStyleCnt="3"/>
      <dgm:spPr/>
      <dgm:t>
        <a:bodyPr/>
        <a:lstStyle/>
        <a:p>
          <a:endParaRPr lang="fr-FR"/>
        </a:p>
      </dgm:t>
    </dgm:pt>
    <dgm:pt modelId="{D601E069-83DB-49BF-8F2A-851B0C62383C}" type="pres">
      <dgm:prSet presAssocID="{783264E2-4075-4B7F-8BDC-F0A8D3E20ECC}" presName="root2" presStyleCnt="0"/>
      <dgm:spPr/>
      <dgm:t>
        <a:bodyPr/>
        <a:lstStyle/>
        <a:p>
          <a:endParaRPr lang="fr-FR"/>
        </a:p>
      </dgm:t>
    </dgm:pt>
    <dgm:pt modelId="{D49CDCE9-1C2B-40D0-8338-37CD20A6AF5A}" type="pres">
      <dgm:prSet presAssocID="{783264E2-4075-4B7F-8BDC-F0A8D3E20ECC}" presName="LevelTwoTextNode" presStyleLbl="node2" presStyleIdx="2" presStyleCnt="3" custScaleY="142991">
        <dgm:presLayoutVars>
          <dgm:chPref val="3"/>
        </dgm:presLayoutVars>
      </dgm:prSet>
      <dgm:spPr/>
      <dgm:t>
        <a:bodyPr/>
        <a:lstStyle/>
        <a:p>
          <a:endParaRPr lang="fr-FR"/>
        </a:p>
      </dgm:t>
    </dgm:pt>
    <dgm:pt modelId="{8F85F9A9-D024-4C21-BEE9-307B089BF523}" type="pres">
      <dgm:prSet presAssocID="{783264E2-4075-4B7F-8BDC-F0A8D3E20ECC}" presName="level3hierChild" presStyleCnt="0"/>
      <dgm:spPr/>
      <dgm:t>
        <a:bodyPr/>
        <a:lstStyle/>
        <a:p>
          <a:endParaRPr lang="fr-FR"/>
        </a:p>
      </dgm:t>
    </dgm:pt>
  </dgm:ptLst>
  <dgm:cxnLst>
    <dgm:cxn modelId="{5054F7F2-4C4F-4632-B59D-CEE732BE6CD8}" type="presOf" srcId="{9108723B-824C-42CB-8F7F-78233B3C5A03}" destId="{BC2E253E-6787-403A-BBE8-3137948D497B}" srcOrd="1" destOrd="0" presId="urn:microsoft.com/office/officeart/2008/layout/HorizontalMultiLevelHierarchy"/>
    <dgm:cxn modelId="{FFB1B12B-26AF-4094-9D13-27FAA450651C}" type="presOf" srcId="{DF122CC9-FDD8-47E5-984E-09A5167B862D}" destId="{982C4903-633D-4A97-A262-FF9720D39FF4}" srcOrd="0" destOrd="0" presId="urn:microsoft.com/office/officeart/2008/layout/HorizontalMultiLevelHierarchy"/>
    <dgm:cxn modelId="{ABCE4A55-E35A-40CD-BD59-DC6EB5192524}" type="presOf" srcId="{CD4E3B04-1414-4558-BA8B-EF998EB5933D}" destId="{C79F3B35-3140-4CA8-831D-6A11DE4247FA}" srcOrd="0" destOrd="0" presId="urn:microsoft.com/office/officeart/2008/layout/HorizontalMultiLevelHierarchy"/>
    <dgm:cxn modelId="{BEAD68A8-A859-4C6D-951F-510870D9F789}" type="presOf" srcId="{B5D84348-A368-45AC-9433-D9E4845EB071}" destId="{1438B699-755B-4F64-8C1A-50CD7C1CC378}" srcOrd="0" destOrd="0" presId="urn:microsoft.com/office/officeart/2008/layout/HorizontalMultiLevelHierarchy"/>
    <dgm:cxn modelId="{87853E2C-DF6D-4F7A-A5F1-276B18D1D607}" srcId="{E5803ABB-C12F-451B-9EAB-6D298950CBB2}" destId="{67CF1B9C-2D71-4C82-B31D-295DC0134CB3}" srcOrd="10" destOrd="0" parTransId="{A6F51273-D4CF-40EC-B70E-50657CB08A7A}" sibTransId="{D961C189-814D-4502-9FCC-55FA3EC87AE8}"/>
    <dgm:cxn modelId="{2DB8A58E-2718-4AEB-88BF-FA92D1DA16BF}" type="presOf" srcId="{89B253B3-96E1-4055-887F-7A0900B128E7}" destId="{3A9C76F9-8528-401C-87F0-D0B552139902}" srcOrd="0" destOrd="0" presId="urn:microsoft.com/office/officeart/2008/layout/HorizontalMultiLevelHierarchy"/>
    <dgm:cxn modelId="{6338D856-92C1-4ECF-AE6C-338E6E368659}" type="presOf" srcId="{CBA49081-D127-420F-80DD-ABE9A34BB179}" destId="{B12C16F2-AD20-4AE7-85F2-1B59FBA4C8B5}" srcOrd="0" destOrd="0" presId="urn:microsoft.com/office/officeart/2008/layout/HorizontalMultiLevelHierarchy"/>
    <dgm:cxn modelId="{26078BF6-41E5-4615-B140-2882F115049C}" type="presOf" srcId="{9108723B-824C-42CB-8F7F-78233B3C5A03}" destId="{CDA456E6-7ADA-4CD8-B741-A3D56C5BAF40}" srcOrd="0" destOrd="0" presId="urn:microsoft.com/office/officeart/2008/layout/HorizontalMultiLevelHierarchy"/>
    <dgm:cxn modelId="{F3102410-0BED-41AB-98DE-7E0BD3A8DDB2}" type="presOf" srcId="{44CD88F9-F3E6-4AE9-B54C-54B2F088C0E9}" destId="{98606E7E-E90A-4BB3-8325-83237C76BD1F}" srcOrd="0" destOrd="0" presId="urn:microsoft.com/office/officeart/2008/layout/HorizontalMultiLevelHierarchy"/>
    <dgm:cxn modelId="{6F70C0DA-D356-4101-B8A6-4DB71C45464A}" type="presOf" srcId="{EE500F4A-4172-484D-B092-E92D31614229}" destId="{B6F5A28B-6595-4F13-A062-A1290CC4F2BA}" srcOrd="0" destOrd="0" presId="urn:microsoft.com/office/officeart/2008/layout/HorizontalMultiLevelHierarchy"/>
    <dgm:cxn modelId="{06382861-FBD7-4F5A-95EA-E58560A01E7E}" type="presOf" srcId="{A6F51273-D4CF-40EC-B70E-50657CB08A7A}" destId="{200A6CB5-814A-4CB5-828F-4F1149CDBB59}" srcOrd="0" destOrd="0" presId="urn:microsoft.com/office/officeart/2008/layout/HorizontalMultiLevelHierarchy"/>
    <dgm:cxn modelId="{E4B849D6-2FF0-4BF9-A50B-34FBAEB44DDF}" type="presOf" srcId="{F90FC8A8-0041-405C-8C89-A705CBBFD300}" destId="{E892C80E-E286-4730-A691-34402FD3D2C5}" srcOrd="1" destOrd="0" presId="urn:microsoft.com/office/officeart/2008/layout/HorizontalMultiLevelHierarchy"/>
    <dgm:cxn modelId="{41B4B4F7-EA15-4B46-AE3F-812C9B21C822}" srcId="{DE075BEC-DC6F-4856-AC82-DA92DA8512CB}" destId="{783264E2-4075-4B7F-8BDC-F0A8D3E20ECC}" srcOrd="2" destOrd="0" parTransId="{DF122CC9-FDD8-47E5-984E-09A5167B862D}" sibTransId="{08D0CB76-46FF-4E34-8D3E-035CBCAECBDE}"/>
    <dgm:cxn modelId="{4CEE7C1A-B0D9-49DB-903D-45DDC54B257D}" type="presOf" srcId="{9E83E7A8-1A28-4A98-8C9F-52427D088DD0}" destId="{1C87BCA0-811D-4C7A-A8D5-E8DD8E86AF41}" srcOrd="0" destOrd="0" presId="urn:microsoft.com/office/officeart/2008/layout/HorizontalMultiLevelHierarchy"/>
    <dgm:cxn modelId="{E8E1218E-EEA8-4920-B17A-E9DBE829BFDB}" type="presOf" srcId="{78E88856-5B34-4575-9656-D3C6887E7F90}" destId="{A678CFCC-0711-4F13-ABC2-759603FB48C7}" srcOrd="0" destOrd="0" presId="urn:microsoft.com/office/officeart/2008/layout/HorizontalMultiLevelHierarchy"/>
    <dgm:cxn modelId="{566413FE-D3E3-4FF7-B8ED-4F4022F37BC1}" type="presOf" srcId="{3C8A0AA5-F651-43AB-B8E3-1B47C84F2485}" destId="{49927BEF-1ED3-4475-8308-26EB0743E3B4}" srcOrd="0" destOrd="0" presId="urn:microsoft.com/office/officeart/2008/layout/HorizontalMultiLevelHierarchy"/>
    <dgm:cxn modelId="{63C93F14-C4A0-4AFC-8ADE-5E1F2B32E899}" type="presOf" srcId="{E5803ABB-C12F-451B-9EAB-6D298950CBB2}" destId="{91C6F4CA-23EB-44E2-AFE1-58B5F65CF179}" srcOrd="0" destOrd="0" presId="urn:microsoft.com/office/officeart/2008/layout/HorizontalMultiLevelHierarchy"/>
    <dgm:cxn modelId="{7B56DBCD-9247-4A5F-8C2D-50E81D225FF9}" type="presOf" srcId="{1F1A4B98-544C-4D06-8886-D961BFE9DDEC}" destId="{D7FEC8E1-D4CF-4A4B-9761-EE4C2DCFD32D}" srcOrd="0" destOrd="0" presId="urn:microsoft.com/office/officeart/2008/layout/HorizontalMultiLevelHierarchy"/>
    <dgm:cxn modelId="{64CCBDDF-388E-44FB-8990-84514E4A1997}" type="presOf" srcId="{F9FD6B0E-F2A0-42DB-9D8E-89960467DEB4}" destId="{D2D7D2C0-F7BA-432D-A8CB-D543B77E76FE}" srcOrd="0" destOrd="0" presId="urn:microsoft.com/office/officeart/2008/layout/HorizontalMultiLevelHierarchy"/>
    <dgm:cxn modelId="{FC12D6D3-340E-444A-966A-AA51719DF798}" type="presOf" srcId="{BBD35763-AF95-4930-B1D7-8A19A357AE95}" destId="{21416C8F-5EC5-47D7-BCD2-EF72F1618673}" srcOrd="0" destOrd="0" presId="urn:microsoft.com/office/officeart/2008/layout/HorizontalMultiLevelHierarchy"/>
    <dgm:cxn modelId="{F93D0D4D-91BC-401F-BBA1-A5D69B09A58B}" type="presOf" srcId="{44CD88F9-F3E6-4AE9-B54C-54B2F088C0E9}" destId="{B55FADFF-77F2-4F26-BF67-29F9D77F15E3}" srcOrd="1" destOrd="0" presId="urn:microsoft.com/office/officeart/2008/layout/HorizontalMultiLevelHierarchy"/>
    <dgm:cxn modelId="{1C2E0D33-7AA5-49DF-B213-D4B2C05F31E1}" type="presOf" srcId="{68EDA839-3626-496D-9CB1-A773B8B274A1}" destId="{100676A1-C2C5-4D25-B6D8-B70A8CEDA7EE}" srcOrd="0" destOrd="0" presId="urn:microsoft.com/office/officeart/2008/layout/HorizontalMultiLevelHierarchy"/>
    <dgm:cxn modelId="{7C5D6F81-35E2-4750-B58F-714E76703B29}" srcId="{E5803ABB-C12F-451B-9EAB-6D298950CBB2}" destId="{8A2849F4-0D47-4339-9248-4ACD19B44CF4}" srcOrd="11" destOrd="0" parTransId="{44CD88F9-F3E6-4AE9-B54C-54B2F088C0E9}" sibTransId="{4FF013DF-5843-40AE-B167-AC08C7087016}"/>
    <dgm:cxn modelId="{5DC86DCE-0C71-4A0F-B11A-6521D61C72E0}" srcId="{E5803ABB-C12F-451B-9EAB-6D298950CBB2}" destId="{B5D84348-A368-45AC-9433-D9E4845EB071}" srcOrd="8" destOrd="0" parTransId="{EE500F4A-4172-484D-B092-E92D31614229}" sibTransId="{F7172556-FF6E-4860-8DA8-D45961112474}"/>
    <dgm:cxn modelId="{0D7D6303-C17D-4BA1-B2AF-D453A18E3E61}" type="presOf" srcId="{06AB5A3D-C4DE-4139-B231-8E9F147326BA}" destId="{4C5B0CF5-9935-4F36-B29C-E9FC5AF150F4}" srcOrd="0" destOrd="0" presId="urn:microsoft.com/office/officeart/2008/layout/HorizontalMultiLevelHierarchy"/>
    <dgm:cxn modelId="{BA8E5D3B-195F-42DE-8590-D98908650A55}" type="presOf" srcId="{8A2849F4-0D47-4339-9248-4ACD19B44CF4}" destId="{29188CB3-CFF4-4492-9CD4-7560316D0057}" srcOrd="0" destOrd="0" presId="urn:microsoft.com/office/officeart/2008/layout/HorizontalMultiLevelHierarchy"/>
    <dgm:cxn modelId="{A157249F-5861-4633-A675-DD8175FFD775}" type="presOf" srcId="{0EF9C6C3-39DF-4826-BE3B-A148455DF355}" destId="{93CD409D-A7EB-4475-B78D-91C08A292C1D}" srcOrd="1" destOrd="0" presId="urn:microsoft.com/office/officeart/2008/layout/HorizontalMultiLevelHierarchy"/>
    <dgm:cxn modelId="{11C280FD-25E8-4F53-9A34-980515ED8B9A}" srcId="{E5803ABB-C12F-451B-9EAB-6D298950CBB2}" destId="{78E88856-5B34-4575-9656-D3C6887E7F90}" srcOrd="9" destOrd="0" parTransId="{89B253B3-96E1-4055-887F-7A0900B128E7}" sibTransId="{1B9E013F-3103-47C8-A957-D149DB40AA28}"/>
    <dgm:cxn modelId="{B33B367D-9A17-4878-8756-A96009AB2CE6}" srcId="{E5803ABB-C12F-451B-9EAB-6D298950CBB2}" destId="{D3ED217D-AD8C-49ED-9C6C-86422848CBE3}" srcOrd="4" destOrd="0" parTransId="{1F1A4B98-544C-4D06-8886-D961BFE9DDEC}" sibTransId="{49703647-4A32-4278-834A-07410ACA3FB7}"/>
    <dgm:cxn modelId="{CDD496CF-6D8B-41C4-88FF-C617A3FBA705}" type="presOf" srcId="{DF122CC9-FDD8-47E5-984E-09A5167B862D}" destId="{7A2A0115-DE26-488E-BE93-EF661065A5F4}" srcOrd="1" destOrd="0" presId="urn:microsoft.com/office/officeart/2008/layout/HorizontalMultiLevelHierarchy"/>
    <dgm:cxn modelId="{9B9892F7-F8DF-4008-AE5E-92F33FD49352}" srcId="{DE075BEC-DC6F-4856-AC82-DA92DA8512CB}" destId="{E5803ABB-C12F-451B-9EAB-6D298950CBB2}" srcOrd="1" destOrd="0" parTransId="{F90FC8A8-0041-405C-8C89-A705CBBFD300}" sibTransId="{61D85BE9-D952-47CD-A686-59B4153A0E20}"/>
    <dgm:cxn modelId="{780CC430-2BCA-4EA7-A375-01DB432F8081}" type="presOf" srcId="{1F1A4B98-544C-4D06-8886-D961BFE9DDEC}" destId="{C7E07151-5D8A-4FDF-BF68-C0F3FC08F21B}" srcOrd="1" destOrd="0" presId="urn:microsoft.com/office/officeart/2008/layout/HorizontalMultiLevelHierarchy"/>
    <dgm:cxn modelId="{306C3D26-FB7F-4FA7-85A4-0B2764F2F095}" type="presOf" srcId="{A5424B61-D308-460E-845C-BD931D3EC5B1}" destId="{D05FF8BE-7189-43E4-A31D-5F5E2EC1DFAA}" srcOrd="0" destOrd="0" presId="urn:microsoft.com/office/officeart/2008/layout/HorizontalMultiLevelHierarchy"/>
    <dgm:cxn modelId="{7EF91CE2-B32C-4EB6-A599-132AFF3F9EBD}" type="presOf" srcId="{456BADD7-4264-464A-A998-5470F3B85540}" destId="{61554F05-37B0-4930-99C3-A964C75260BC}" srcOrd="0" destOrd="0" presId="urn:microsoft.com/office/officeart/2008/layout/HorizontalMultiLevelHierarchy"/>
    <dgm:cxn modelId="{06F864AE-2398-42A2-939E-DE2EB0F5D5D9}" type="presOf" srcId="{89B253B3-96E1-4055-887F-7A0900B128E7}" destId="{3C7D01A0-8343-4A8B-9379-E780E630BE26}" srcOrd="1" destOrd="0" presId="urn:microsoft.com/office/officeart/2008/layout/HorizontalMultiLevelHierarchy"/>
    <dgm:cxn modelId="{18CF0C0F-646A-4F35-8D88-3D0BBF28330B}" type="presOf" srcId="{E1C93F67-62E1-4E21-B99D-58F06397AE42}" destId="{48CF36DE-B6B8-4B85-9F48-DA3CDB4632A1}" srcOrd="0" destOrd="0" presId="urn:microsoft.com/office/officeart/2008/layout/HorizontalMultiLevelHierarchy"/>
    <dgm:cxn modelId="{AD5AA4E8-ACCD-45EC-AD81-514D200C144A}" srcId="{DE075BEC-DC6F-4856-AC82-DA92DA8512CB}" destId="{994C34AD-9B71-49C2-A05B-A9D95CAC94CE}" srcOrd="0" destOrd="0" parTransId="{0EF9C6C3-39DF-4826-BE3B-A148455DF355}" sibTransId="{8CD9CAE9-6A3A-4A80-89C1-9E984EF7EA12}"/>
    <dgm:cxn modelId="{4CFC2912-A99B-499C-BC91-FA37766237BE}" type="presOf" srcId="{A6F51273-D4CF-40EC-B70E-50657CB08A7A}" destId="{EF52B92E-9774-4FDC-917D-831DA8734642}" srcOrd="1" destOrd="0" presId="urn:microsoft.com/office/officeart/2008/layout/HorizontalMultiLevelHierarchy"/>
    <dgm:cxn modelId="{0136D5A9-DFBE-43AF-866B-07EA8EF84428}" type="presOf" srcId="{CD4E3B04-1414-4558-BA8B-EF998EB5933D}" destId="{EF1E9436-2D13-4CF9-94F6-2C66B429FE63}" srcOrd="1" destOrd="0" presId="urn:microsoft.com/office/officeart/2008/layout/HorizontalMultiLevelHierarchy"/>
    <dgm:cxn modelId="{C66F16FB-EE18-427C-B07A-1CDCC8BC89B4}" type="presOf" srcId="{D3ED217D-AD8C-49ED-9C6C-86422848CBE3}" destId="{2EB4BED0-5924-460E-AC04-0AD6911F6623}" srcOrd="0" destOrd="0" presId="urn:microsoft.com/office/officeart/2008/layout/HorizontalMultiLevelHierarchy"/>
    <dgm:cxn modelId="{2A0A412D-9B73-42B3-9C35-1916D17A67F0}" srcId="{E5803ABB-C12F-451B-9EAB-6D298950CBB2}" destId="{E54B3993-3C13-481C-972C-9C326D512480}" srcOrd="1" destOrd="0" parTransId="{E1C93F67-62E1-4E21-B99D-58F06397AE42}" sibTransId="{65C7E569-B2A8-4DEE-9F7F-2E3AA7684CCF}"/>
    <dgm:cxn modelId="{07F4D005-1512-4AA7-9880-9A4C0F6B0E61}" type="presOf" srcId="{994C34AD-9B71-49C2-A05B-A9D95CAC94CE}" destId="{308F7C16-2C7A-436F-894F-9146CAEAC32C}" srcOrd="0" destOrd="0" presId="urn:microsoft.com/office/officeart/2008/layout/HorizontalMultiLevelHierarchy"/>
    <dgm:cxn modelId="{39DC4B13-FA86-46F9-A1BD-742E66B3514F}" type="presOf" srcId="{0EF9C6C3-39DF-4826-BE3B-A148455DF355}" destId="{9FF9DFB4-C342-4917-9D23-C71C6655FE9E}" srcOrd="0" destOrd="0" presId="urn:microsoft.com/office/officeart/2008/layout/HorizontalMultiLevelHierarchy"/>
    <dgm:cxn modelId="{5767AB42-CB23-4BD0-A9B2-A496C766E090}" type="presOf" srcId="{BCAD4AA5-64D2-482D-90C4-575666A0ED8D}" destId="{62FE5A83-49F1-47BD-8B43-2D52A849939D}" srcOrd="0" destOrd="0" presId="urn:microsoft.com/office/officeart/2008/layout/HorizontalMultiLevelHierarchy"/>
    <dgm:cxn modelId="{6A0EA634-627C-4F76-B9A4-44386B4B2A56}" type="presOf" srcId="{CBA49081-D127-420F-80DD-ABE9A34BB179}" destId="{6C6B35EB-1A17-470B-A4D5-36AA6EB6FBFF}" srcOrd="1" destOrd="0" presId="urn:microsoft.com/office/officeart/2008/layout/HorizontalMultiLevelHierarchy"/>
    <dgm:cxn modelId="{33549184-76E7-4DFB-A7E0-706275DAA14A}" srcId="{E5803ABB-C12F-451B-9EAB-6D298950CBB2}" destId="{9E83E7A8-1A28-4A98-8C9F-52427D088DD0}" srcOrd="3" destOrd="0" parTransId="{CBA49081-D127-420F-80DD-ABE9A34BB179}" sibTransId="{7DCD8933-53AE-47CB-B6F8-49AAE6EC9065}"/>
    <dgm:cxn modelId="{13A7F9A0-FC11-4C2D-9E6F-7D0C348ABDF5}" type="presOf" srcId="{E1C93F67-62E1-4E21-B99D-58F06397AE42}" destId="{5390C37D-BEF3-4E2E-8626-F416C115866A}" srcOrd="1" destOrd="0" presId="urn:microsoft.com/office/officeart/2008/layout/HorizontalMultiLevelHierarchy"/>
    <dgm:cxn modelId="{0D79AAB5-5E22-41C1-BD2C-4D373A82A72C}" srcId="{E5803ABB-C12F-451B-9EAB-6D298950CBB2}" destId="{F9FD6B0E-F2A0-42DB-9D8E-89960467DEB4}" srcOrd="6" destOrd="0" parTransId="{47078880-9125-4CC5-A9B2-79292CB01C9A}" sibTransId="{9E9FACB1-C36A-429B-8608-9D33EE4D83A5}"/>
    <dgm:cxn modelId="{633ADA95-AC9C-4F78-BF19-38B879FCD0DF}" srcId="{E5803ABB-C12F-451B-9EAB-6D298950CBB2}" destId="{456BADD7-4264-464A-A998-5470F3B85540}" srcOrd="7" destOrd="0" parTransId="{BBD35763-AF95-4930-B1D7-8A19A357AE95}" sibTransId="{7D136EFB-8CA5-4633-88D7-208E5D2A34AC}"/>
    <dgm:cxn modelId="{53A17D9B-8C17-4142-8D1F-397A665AB2BC}" type="presOf" srcId="{DE075BEC-DC6F-4856-AC82-DA92DA8512CB}" destId="{4FD0F70F-B3A9-4EE6-A6A9-E87811E1ADD5}" srcOrd="0" destOrd="0" presId="urn:microsoft.com/office/officeart/2008/layout/HorizontalMultiLevelHierarchy"/>
    <dgm:cxn modelId="{E39AB1B7-AE2B-42F4-A6FC-69BE5C742E8D}" type="presOf" srcId="{EE500F4A-4172-484D-B092-E92D31614229}" destId="{6432653F-02AE-41A4-B762-09C5D7C5CF6F}" srcOrd="1" destOrd="0" presId="urn:microsoft.com/office/officeart/2008/layout/HorizontalMultiLevelHierarchy"/>
    <dgm:cxn modelId="{F2C7B039-0859-403F-864A-84BA73CCC56E}" type="presOf" srcId="{E54B3993-3C13-481C-972C-9C326D512480}" destId="{96E8750C-BC86-4D6B-9045-F825CDC17F98}" srcOrd="0" destOrd="0" presId="urn:microsoft.com/office/officeart/2008/layout/HorizontalMultiLevelHierarchy"/>
    <dgm:cxn modelId="{57C7B446-3FD7-4F50-8C41-69982B21AAAF}" type="presOf" srcId="{783264E2-4075-4B7F-8BDC-F0A8D3E20ECC}" destId="{D49CDCE9-1C2B-40D0-8338-37CD20A6AF5A}" srcOrd="0" destOrd="0" presId="urn:microsoft.com/office/officeart/2008/layout/HorizontalMultiLevelHierarchy"/>
    <dgm:cxn modelId="{F0B4CC9F-A1FA-46E9-B5AC-35B770BAD4E2}" srcId="{A5424B61-D308-460E-845C-BD931D3EC5B1}" destId="{DE075BEC-DC6F-4856-AC82-DA92DA8512CB}" srcOrd="0" destOrd="0" parTransId="{0753735A-A4D9-4CB6-ADCE-957DA7E22D12}" sibTransId="{49053E7B-6F06-4D75-9624-B340AB0923C4}"/>
    <dgm:cxn modelId="{8DC5AD4F-3C8D-40E9-9DDF-0AB03A6DD6AF}" srcId="{E5803ABB-C12F-451B-9EAB-6D298950CBB2}" destId="{68EDA839-3626-496D-9CB1-A773B8B274A1}" srcOrd="2" destOrd="0" parTransId="{9108723B-824C-42CB-8F7F-78233B3C5A03}" sibTransId="{9DAFB51E-2AE0-42B4-AF8C-904872CDF37E}"/>
    <dgm:cxn modelId="{36DE4FA7-3791-4F73-AA77-6D2E182320AB}" srcId="{E5803ABB-C12F-451B-9EAB-6D298950CBB2}" destId="{3C8A0AA5-F651-43AB-B8E3-1B47C84F2485}" srcOrd="0" destOrd="0" parTransId="{06AB5A3D-C4DE-4139-B231-8E9F147326BA}" sibTransId="{43E8EA03-E03B-4036-A6B9-9295F0A39451}"/>
    <dgm:cxn modelId="{32C7190E-8A74-48B4-ACAB-81B9E56ACAF4}" type="presOf" srcId="{F90FC8A8-0041-405C-8C89-A705CBBFD300}" destId="{2646BC22-4847-4E65-BFA5-FE512E4231FC}" srcOrd="0" destOrd="0" presId="urn:microsoft.com/office/officeart/2008/layout/HorizontalMultiLevelHierarchy"/>
    <dgm:cxn modelId="{7B76746A-226E-43EE-AFB7-5C2CDF125750}" type="presOf" srcId="{06AB5A3D-C4DE-4139-B231-8E9F147326BA}" destId="{3F09A7ED-A4DE-42AD-8100-4F704F523A64}" srcOrd="1" destOrd="0" presId="urn:microsoft.com/office/officeart/2008/layout/HorizontalMultiLevelHierarchy"/>
    <dgm:cxn modelId="{CD9470CC-7784-407B-B703-D902FC646DF3}" type="presOf" srcId="{47078880-9125-4CC5-A9B2-79292CB01C9A}" destId="{A3AAEDEE-FDA8-4EA3-BC32-01D443BA1F89}" srcOrd="0" destOrd="0" presId="urn:microsoft.com/office/officeart/2008/layout/HorizontalMultiLevelHierarchy"/>
    <dgm:cxn modelId="{564B137B-998A-414B-AF3D-F98F86476AD6}" type="presOf" srcId="{67CF1B9C-2D71-4C82-B31D-295DC0134CB3}" destId="{3BBEB220-8173-4B81-85E9-51544F62577C}" srcOrd="0" destOrd="0" presId="urn:microsoft.com/office/officeart/2008/layout/HorizontalMultiLevelHierarchy"/>
    <dgm:cxn modelId="{68A46112-292B-4982-A48B-A8E29C355F21}" type="presOf" srcId="{BBD35763-AF95-4930-B1D7-8A19A357AE95}" destId="{9C2FC542-CF11-4114-8FCE-873A818AB900}" srcOrd="1" destOrd="0" presId="urn:microsoft.com/office/officeart/2008/layout/HorizontalMultiLevelHierarchy"/>
    <dgm:cxn modelId="{C13D85B3-7063-49D2-A61D-653FB56D5309}" type="presOf" srcId="{47078880-9125-4CC5-A9B2-79292CB01C9A}" destId="{BB886E25-4BFE-44E7-B6AE-5C65E5687A88}" srcOrd="1" destOrd="0" presId="urn:microsoft.com/office/officeart/2008/layout/HorizontalMultiLevelHierarchy"/>
    <dgm:cxn modelId="{E8A65561-9D11-4C02-ACB0-DCDD878112E1}" srcId="{E5803ABB-C12F-451B-9EAB-6D298950CBB2}" destId="{BCAD4AA5-64D2-482D-90C4-575666A0ED8D}" srcOrd="5" destOrd="0" parTransId="{CD4E3B04-1414-4558-BA8B-EF998EB5933D}" sibTransId="{679A046F-C138-4D25-B981-DA5A0941FED4}"/>
    <dgm:cxn modelId="{A3B30A2E-5EF0-4585-83DC-8C486840475B}" type="presParOf" srcId="{D05FF8BE-7189-43E4-A31D-5F5E2EC1DFAA}" destId="{7AF4F09E-BAA8-474E-AF79-E09BADED59E7}" srcOrd="0" destOrd="0" presId="urn:microsoft.com/office/officeart/2008/layout/HorizontalMultiLevelHierarchy"/>
    <dgm:cxn modelId="{1909F6DA-7600-4B43-9924-562BB468BB18}" type="presParOf" srcId="{7AF4F09E-BAA8-474E-AF79-E09BADED59E7}" destId="{4FD0F70F-B3A9-4EE6-A6A9-E87811E1ADD5}" srcOrd="0" destOrd="0" presId="urn:microsoft.com/office/officeart/2008/layout/HorizontalMultiLevelHierarchy"/>
    <dgm:cxn modelId="{5C4A3092-BF8F-42F1-ACD2-B03D242BC75F}" type="presParOf" srcId="{7AF4F09E-BAA8-474E-AF79-E09BADED59E7}" destId="{7672B09A-65D3-4658-B0B0-34DD2D15FCD6}" srcOrd="1" destOrd="0" presId="urn:microsoft.com/office/officeart/2008/layout/HorizontalMultiLevelHierarchy"/>
    <dgm:cxn modelId="{C9B3809E-C74B-4734-90E7-80EF235061F7}" type="presParOf" srcId="{7672B09A-65D3-4658-B0B0-34DD2D15FCD6}" destId="{9FF9DFB4-C342-4917-9D23-C71C6655FE9E}" srcOrd="0" destOrd="0" presId="urn:microsoft.com/office/officeart/2008/layout/HorizontalMultiLevelHierarchy"/>
    <dgm:cxn modelId="{C392419D-49DB-4C04-84CC-ABB4C65C754E}" type="presParOf" srcId="{9FF9DFB4-C342-4917-9D23-C71C6655FE9E}" destId="{93CD409D-A7EB-4475-B78D-91C08A292C1D}" srcOrd="0" destOrd="0" presId="urn:microsoft.com/office/officeart/2008/layout/HorizontalMultiLevelHierarchy"/>
    <dgm:cxn modelId="{546F31FF-96D2-45F1-A10D-648FC3090545}" type="presParOf" srcId="{7672B09A-65D3-4658-B0B0-34DD2D15FCD6}" destId="{A67712F2-A902-44AF-8750-0CF6F72563CD}" srcOrd="1" destOrd="0" presId="urn:microsoft.com/office/officeart/2008/layout/HorizontalMultiLevelHierarchy"/>
    <dgm:cxn modelId="{F53439F5-7E82-446D-A862-24F8397DBE36}" type="presParOf" srcId="{A67712F2-A902-44AF-8750-0CF6F72563CD}" destId="{308F7C16-2C7A-436F-894F-9146CAEAC32C}" srcOrd="0" destOrd="0" presId="urn:microsoft.com/office/officeart/2008/layout/HorizontalMultiLevelHierarchy"/>
    <dgm:cxn modelId="{7DAB7873-75A7-4DD4-AA0B-AD017E995867}" type="presParOf" srcId="{A67712F2-A902-44AF-8750-0CF6F72563CD}" destId="{DDD9D33F-830F-4BC6-BC04-9803E90B6A39}" srcOrd="1" destOrd="0" presId="urn:microsoft.com/office/officeart/2008/layout/HorizontalMultiLevelHierarchy"/>
    <dgm:cxn modelId="{1F756A0C-3454-4604-847E-BF5DD5092789}" type="presParOf" srcId="{7672B09A-65D3-4658-B0B0-34DD2D15FCD6}" destId="{2646BC22-4847-4E65-BFA5-FE512E4231FC}" srcOrd="2" destOrd="0" presId="urn:microsoft.com/office/officeart/2008/layout/HorizontalMultiLevelHierarchy"/>
    <dgm:cxn modelId="{27A9ED94-1F05-4444-A854-36DA05B088BE}" type="presParOf" srcId="{2646BC22-4847-4E65-BFA5-FE512E4231FC}" destId="{E892C80E-E286-4730-A691-34402FD3D2C5}" srcOrd="0" destOrd="0" presId="urn:microsoft.com/office/officeart/2008/layout/HorizontalMultiLevelHierarchy"/>
    <dgm:cxn modelId="{95897470-5041-46DB-9592-D80586D90AEE}" type="presParOf" srcId="{7672B09A-65D3-4658-B0B0-34DD2D15FCD6}" destId="{D10B9266-9D44-44D8-9A1B-BCAD38954279}" srcOrd="3" destOrd="0" presId="urn:microsoft.com/office/officeart/2008/layout/HorizontalMultiLevelHierarchy"/>
    <dgm:cxn modelId="{B2B01661-73B0-4265-9CEA-90307C22A6F6}" type="presParOf" srcId="{D10B9266-9D44-44D8-9A1B-BCAD38954279}" destId="{91C6F4CA-23EB-44E2-AFE1-58B5F65CF179}" srcOrd="0" destOrd="0" presId="urn:microsoft.com/office/officeart/2008/layout/HorizontalMultiLevelHierarchy"/>
    <dgm:cxn modelId="{F1C93772-C858-4C55-BD01-00FBDD86AA88}" type="presParOf" srcId="{D10B9266-9D44-44D8-9A1B-BCAD38954279}" destId="{6E732FC5-B450-48D1-93E7-93A96A722C0F}" srcOrd="1" destOrd="0" presId="urn:microsoft.com/office/officeart/2008/layout/HorizontalMultiLevelHierarchy"/>
    <dgm:cxn modelId="{C837FB94-2FEF-4DB0-AB12-E59CB0C18D97}" type="presParOf" srcId="{6E732FC5-B450-48D1-93E7-93A96A722C0F}" destId="{4C5B0CF5-9935-4F36-B29C-E9FC5AF150F4}" srcOrd="0" destOrd="0" presId="urn:microsoft.com/office/officeart/2008/layout/HorizontalMultiLevelHierarchy"/>
    <dgm:cxn modelId="{98988143-3CD3-440F-BBA9-03AB4C428C73}" type="presParOf" srcId="{4C5B0CF5-9935-4F36-B29C-E9FC5AF150F4}" destId="{3F09A7ED-A4DE-42AD-8100-4F704F523A64}" srcOrd="0" destOrd="0" presId="urn:microsoft.com/office/officeart/2008/layout/HorizontalMultiLevelHierarchy"/>
    <dgm:cxn modelId="{F62C202B-D6D1-46B2-B6B5-E4090E389C27}" type="presParOf" srcId="{6E732FC5-B450-48D1-93E7-93A96A722C0F}" destId="{8A81BEE8-9ACF-4299-A2A8-4AB4C668D6D1}" srcOrd="1" destOrd="0" presId="urn:microsoft.com/office/officeart/2008/layout/HorizontalMultiLevelHierarchy"/>
    <dgm:cxn modelId="{CDD9E249-6F53-461E-B3CA-8A012674A2AA}" type="presParOf" srcId="{8A81BEE8-9ACF-4299-A2A8-4AB4C668D6D1}" destId="{49927BEF-1ED3-4475-8308-26EB0743E3B4}" srcOrd="0" destOrd="0" presId="urn:microsoft.com/office/officeart/2008/layout/HorizontalMultiLevelHierarchy"/>
    <dgm:cxn modelId="{D9E0215C-D07E-4952-8BA6-8DDC8313E545}" type="presParOf" srcId="{8A81BEE8-9ACF-4299-A2A8-4AB4C668D6D1}" destId="{2B3EE7B8-DDF9-4164-BCE6-A33512B06C3E}" srcOrd="1" destOrd="0" presId="urn:microsoft.com/office/officeart/2008/layout/HorizontalMultiLevelHierarchy"/>
    <dgm:cxn modelId="{C074AC64-DB04-434B-B2A4-C4E0C7A3BA4F}" type="presParOf" srcId="{6E732FC5-B450-48D1-93E7-93A96A722C0F}" destId="{48CF36DE-B6B8-4B85-9F48-DA3CDB4632A1}" srcOrd="2" destOrd="0" presId="urn:microsoft.com/office/officeart/2008/layout/HorizontalMultiLevelHierarchy"/>
    <dgm:cxn modelId="{B1BDCD32-394A-4232-B217-77CB818AD668}" type="presParOf" srcId="{48CF36DE-B6B8-4B85-9F48-DA3CDB4632A1}" destId="{5390C37D-BEF3-4E2E-8626-F416C115866A}" srcOrd="0" destOrd="0" presId="urn:microsoft.com/office/officeart/2008/layout/HorizontalMultiLevelHierarchy"/>
    <dgm:cxn modelId="{1F694D34-1F8C-4658-9E8B-BA0799ABD54E}" type="presParOf" srcId="{6E732FC5-B450-48D1-93E7-93A96A722C0F}" destId="{0E0A51DD-B715-4410-8A6C-19A793226D3E}" srcOrd="3" destOrd="0" presId="urn:microsoft.com/office/officeart/2008/layout/HorizontalMultiLevelHierarchy"/>
    <dgm:cxn modelId="{78EFB1DC-1D1A-44D4-A580-44D4D352403C}" type="presParOf" srcId="{0E0A51DD-B715-4410-8A6C-19A793226D3E}" destId="{96E8750C-BC86-4D6B-9045-F825CDC17F98}" srcOrd="0" destOrd="0" presId="urn:microsoft.com/office/officeart/2008/layout/HorizontalMultiLevelHierarchy"/>
    <dgm:cxn modelId="{7C024119-FA2F-4352-AC20-41A8171D7F42}" type="presParOf" srcId="{0E0A51DD-B715-4410-8A6C-19A793226D3E}" destId="{0E44496F-E3EE-485B-99F3-247391D06C2E}" srcOrd="1" destOrd="0" presId="urn:microsoft.com/office/officeart/2008/layout/HorizontalMultiLevelHierarchy"/>
    <dgm:cxn modelId="{478051E9-8046-451A-AD6A-12EE8BFB3366}" type="presParOf" srcId="{6E732FC5-B450-48D1-93E7-93A96A722C0F}" destId="{CDA456E6-7ADA-4CD8-B741-A3D56C5BAF40}" srcOrd="4" destOrd="0" presId="urn:microsoft.com/office/officeart/2008/layout/HorizontalMultiLevelHierarchy"/>
    <dgm:cxn modelId="{48E9CA47-60C5-457D-AD7A-862F64427053}" type="presParOf" srcId="{CDA456E6-7ADA-4CD8-B741-A3D56C5BAF40}" destId="{BC2E253E-6787-403A-BBE8-3137948D497B}" srcOrd="0" destOrd="0" presId="urn:microsoft.com/office/officeart/2008/layout/HorizontalMultiLevelHierarchy"/>
    <dgm:cxn modelId="{8910F90C-DD44-4A59-AE74-5C096455CD33}" type="presParOf" srcId="{6E732FC5-B450-48D1-93E7-93A96A722C0F}" destId="{CBAB60E4-D914-47F0-84EC-E0437351CB98}" srcOrd="5" destOrd="0" presId="urn:microsoft.com/office/officeart/2008/layout/HorizontalMultiLevelHierarchy"/>
    <dgm:cxn modelId="{7BFC0511-8296-45E2-ACD6-BA51F8EC3804}" type="presParOf" srcId="{CBAB60E4-D914-47F0-84EC-E0437351CB98}" destId="{100676A1-C2C5-4D25-B6D8-B70A8CEDA7EE}" srcOrd="0" destOrd="0" presId="urn:microsoft.com/office/officeart/2008/layout/HorizontalMultiLevelHierarchy"/>
    <dgm:cxn modelId="{5E3E3520-2AC7-4504-82EA-255734044EEC}" type="presParOf" srcId="{CBAB60E4-D914-47F0-84EC-E0437351CB98}" destId="{0E6D567D-A8FF-430E-8542-FE7299E26C30}" srcOrd="1" destOrd="0" presId="urn:microsoft.com/office/officeart/2008/layout/HorizontalMultiLevelHierarchy"/>
    <dgm:cxn modelId="{D77593E7-4D33-495D-841A-F8B0789D3A9D}" type="presParOf" srcId="{6E732FC5-B450-48D1-93E7-93A96A722C0F}" destId="{B12C16F2-AD20-4AE7-85F2-1B59FBA4C8B5}" srcOrd="6" destOrd="0" presId="urn:microsoft.com/office/officeart/2008/layout/HorizontalMultiLevelHierarchy"/>
    <dgm:cxn modelId="{299F8BC7-9E70-468B-83F8-AD24733ADDB2}" type="presParOf" srcId="{B12C16F2-AD20-4AE7-85F2-1B59FBA4C8B5}" destId="{6C6B35EB-1A17-470B-A4D5-36AA6EB6FBFF}" srcOrd="0" destOrd="0" presId="urn:microsoft.com/office/officeart/2008/layout/HorizontalMultiLevelHierarchy"/>
    <dgm:cxn modelId="{F05C4B9E-D9AC-496D-AC55-E7D583CE312C}" type="presParOf" srcId="{6E732FC5-B450-48D1-93E7-93A96A722C0F}" destId="{236C538F-CE89-46FF-86D9-566A1CF6CA38}" srcOrd="7" destOrd="0" presId="urn:microsoft.com/office/officeart/2008/layout/HorizontalMultiLevelHierarchy"/>
    <dgm:cxn modelId="{1471931A-2CE2-42F4-AE93-03BA72A1BEA8}" type="presParOf" srcId="{236C538F-CE89-46FF-86D9-566A1CF6CA38}" destId="{1C87BCA0-811D-4C7A-A8D5-E8DD8E86AF41}" srcOrd="0" destOrd="0" presId="urn:microsoft.com/office/officeart/2008/layout/HorizontalMultiLevelHierarchy"/>
    <dgm:cxn modelId="{8E9868C2-9377-4744-8B9E-580DE5A33E1D}" type="presParOf" srcId="{236C538F-CE89-46FF-86D9-566A1CF6CA38}" destId="{01154ADC-2C15-4086-A5D4-7BAFAB28E2D3}" srcOrd="1" destOrd="0" presId="urn:microsoft.com/office/officeart/2008/layout/HorizontalMultiLevelHierarchy"/>
    <dgm:cxn modelId="{4C309139-E59D-4CBD-989B-C61FB0BADFC6}" type="presParOf" srcId="{6E732FC5-B450-48D1-93E7-93A96A722C0F}" destId="{D7FEC8E1-D4CF-4A4B-9761-EE4C2DCFD32D}" srcOrd="8" destOrd="0" presId="urn:microsoft.com/office/officeart/2008/layout/HorizontalMultiLevelHierarchy"/>
    <dgm:cxn modelId="{8F41C221-8933-410C-AAE4-E75449FB55CC}" type="presParOf" srcId="{D7FEC8E1-D4CF-4A4B-9761-EE4C2DCFD32D}" destId="{C7E07151-5D8A-4FDF-BF68-C0F3FC08F21B}" srcOrd="0" destOrd="0" presId="urn:microsoft.com/office/officeart/2008/layout/HorizontalMultiLevelHierarchy"/>
    <dgm:cxn modelId="{CD3F452C-5C82-4CE1-A63D-8A36CAAE87BA}" type="presParOf" srcId="{6E732FC5-B450-48D1-93E7-93A96A722C0F}" destId="{4DAC7F16-2DA9-4CD0-BBFF-D988A5A57401}" srcOrd="9" destOrd="0" presId="urn:microsoft.com/office/officeart/2008/layout/HorizontalMultiLevelHierarchy"/>
    <dgm:cxn modelId="{43BB6AB6-0555-4AAE-883F-15E7E0FB568B}" type="presParOf" srcId="{4DAC7F16-2DA9-4CD0-BBFF-D988A5A57401}" destId="{2EB4BED0-5924-460E-AC04-0AD6911F6623}" srcOrd="0" destOrd="0" presId="urn:microsoft.com/office/officeart/2008/layout/HorizontalMultiLevelHierarchy"/>
    <dgm:cxn modelId="{BC740341-C0DC-445C-AF69-B7E962DD3F2E}" type="presParOf" srcId="{4DAC7F16-2DA9-4CD0-BBFF-D988A5A57401}" destId="{8DFDD2F3-DCE3-448A-9A0A-D3950FD17E52}" srcOrd="1" destOrd="0" presId="urn:microsoft.com/office/officeart/2008/layout/HorizontalMultiLevelHierarchy"/>
    <dgm:cxn modelId="{6B9AE40D-492C-4ABF-A5D6-FB809E290ADA}" type="presParOf" srcId="{6E732FC5-B450-48D1-93E7-93A96A722C0F}" destId="{C79F3B35-3140-4CA8-831D-6A11DE4247FA}" srcOrd="10" destOrd="0" presId="urn:microsoft.com/office/officeart/2008/layout/HorizontalMultiLevelHierarchy"/>
    <dgm:cxn modelId="{31C16EDA-ABF6-4FFD-BA29-D1BF58624DC4}" type="presParOf" srcId="{C79F3B35-3140-4CA8-831D-6A11DE4247FA}" destId="{EF1E9436-2D13-4CF9-94F6-2C66B429FE63}" srcOrd="0" destOrd="0" presId="urn:microsoft.com/office/officeart/2008/layout/HorizontalMultiLevelHierarchy"/>
    <dgm:cxn modelId="{883C79FA-7663-4497-8F50-174D63FF15C6}" type="presParOf" srcId="{6E732FC5-B450-48D1-93E7-93A96A722C0F}" destId="{F4B501C8-95DC-4EB7-B96E-A0A73A7755F7}" srcOrd="11" destOrd="0" presId="urn:microsoft.com/office/officeart/2008/layout/HorizontalMultiLevelHierarchy"/>
    <dgm:cxn modelId="{62D81825-3A6D-426F-A8C5-C551ED2CCDD0}" type="presParOf" srcId="{F4B501C8-95DC-4EB7-B96E-A0A73A7755F7}" destId="{62FE5A83-49F1-47BD-8B43-2D52A849939D}" srcOrd="0" destOrd="0" presId="urn:microsoft.com/office/officeart/2008/layout/HorizontalMultiLevelHierarchy"/>
    <dgm:cxn modelId="{86A1061B-0C36-40DD-BE6A-EDF356351477}" type="presParOf" srcId="{F4B501C8-95DC-4EB7-B96E-A0A73A7755F7}" destId="{07F6B0CA-7E5B-4E3A-8247-C14C63318C80}" srcOrd="1" destOrd="0" presId="urn:microsoft.com/office/officeart/2008/layout/HorizontalMultiLevelHierarchy"/>
    <dgm:cxn modelId="{9A87BBC7-90D5-440B-A9A7-658BC30AC530}" type="presParOf" srcId="{6E732FC5-B450-48D1-93E7-93A96A722C0F}" destId="{A3AAEDEE-FDA8-4EA3-BC32-01D443BA1F89}" srcOrd="12" destOrd="0" presId="urn:microsoft.com/office/officeart/2008/layout/HorizontalMultiLevelHierarchy"/>
    <dgm:cxn modelId="{302097BA-0B8C-4FE8-809F-AA5DCB79C3D5}" type="presParOf" srcId="{A3AAEDEE-FDA8-4EA3-BC32-01D443BA1F89}" destId="{BB886E25-4BFE-44E7-B6AE-5C65E5687A88}" srcOrd="0" destOrd="0" presId="urn:microsoft.com/office/officeart/2008/layout/HorizontalMultiLevelHierarchy"/>
    <dgm:cxn modelId="{4C30A389-E273-4EC0-B168-834D93B4CEC4}" type="presParOf" srcId="{6E732FC5-B450-48D1-93E7-93A96A722C0F}" destId="{EE8A4D49-8E1C-4019-ADC1-0EDAF48F1B7A}" srcOrd="13" destOrd="0" presId="urn:microsoft.com/office/officeart/2008/layout/HorizontalMultiLevelHierarchy"/>
    <dgm:cxn modelId="{6AE07D82-5AD0-48A1-A5EA-73E9C9B06EF5}" type="presParOf" srcId="{EE8A4D49-8E1C-4019-ADC1-0EDAF48F1B7A}" destId="{D2D7D2C0-F7BA-432D-A8CB-D543B77E76FE}" srcOrd="0" destOrd="0" presId="urn:microsoft.com/office/officeart/2008/layout/HorizontalMultiLevelHierarchy"/>
    <dgm:cxn modelId="{2097A8E0-8342-4F7A-AD7B-9B57CD1DB5E2}" type="presParOf" srcId="{EE8A4D49-8E1C-4019-ADC1-0EDAF48F1B7A}" destId="{1FD6E93B-180F-45F4-B898-28EF0E002D4F}" srcOrd="1" destOrd="0" presId="urn:microsoft.com/office/officeart/2008/layout/HorizontalMultiLevelHierarchy"/>
    <dgm:cxn modelId="{CF16E50F-4A8D-4B7B-8A07-1A30B638E2F4}" type="presParOf" srcId="{6E732FC5-B450-48D1-93E7-93A96A722C0F}" destId="{21416C8F-5EC5-47D7-BCD2-EF72F1618673}" srcOrd="14" destOrd="0" presId="urn:microsoft.com/office/officeart/2008/layout/HorizontalMultiLevelHierarchy"/>
    <dgm:cxn modelId="{06230C79-E2F4-4CFD-898E-41CC36C6F6E4}" type="presParOf" srcId="{21416C8F-5EC5-47D7-BCD2-EF72F1618673}" destId="{9C2FC542-CF11-4114-8FCE-873A818AB900}" srcOrd="0" destOrd="0" presId="urn:microsoft.com/office/officeart/2008/layout/HorizontalMultiLevelHierarchy"/>
    <dgm:cxn modelId="{FC786AFD-AD86-4CAE-A709-4C71823FBF87}" type="presParOf" srcId="{6E732FC5-B450-48D1-93E7-93A96A722C0F}" destId="{22A2C800-73A2-4F1E-B1C6-E79FFCC73321}" srcOrd="15" destOrd="0" presId="urn:microsoft.com/office/officeart/2008/layout/HorizontalMultiLevelHierarchy"/>
    <dgm:cxn modelId="{494E2950-455D-43B3-9A43-10CEE5FB3544}" type="presParOf" srcId="{22A2C800-73A2-4F1E-B1C6-E79FFCC73321}" destId="{61554F05-37B0-4930-99C3-A964C75260BC}" srcOrd="0" destOrd="0" presId="urn:microsoft.com/office/officeart/2008/layout/HorizontalMultiLevelHierarchy"/>
    <dgm:cxn modelId="{6FC14D30-A561-4ECF-BD2B-27D52F9FF943}" type="presParOf" srcId="{22A2C800-73A2-4F1E-B1C6-E79FFCC73321}" destId="{B2CBC781-9D98-4FA9-9564-B11EA1F87E55}" srcOrd="1" destOrd="0" presId="urn:microsoft.com/office/officeart/2008/layout/HorizontalMultiLevelHierarchy"/>
    <dgm:cxn modelId="{F94507D3-6C79-4748-BB60-601F0612A21A}" type="presParOf" srcId="{6E732FC5-B450-48D1-93E7-93A96A722C0F}" destId="{B6F5A28B-6595-4F13-A062-A1290CC4F2BA}" srcOrd="16" destOrd="0" presId="urn:microsoft.com/office/officeart/2008/layout/HorizontalMultiLevelHierarchy"/>
    <dgm:cxn modelId="{FD16DBD7-7946-40F3-A2A2-5309D4E36C6C}" type="presParOf" srcId="{B6F5A28B-6595-4F13-A062-A1290CC4F2BA}" destId="{6432653F-02AE-41A4-B762-09C5D7C5CF6F}" srcOrd="0" destOrd="0" presId="urn:microsoft.com/office/officeart/2008/layout/HorizontalMultiLevelHierarchy"/>
    <dgm:cxn modelId="{AE73DC8F-2C43-4B17-A5C2-D8B6F1B5EE39}" type="presParOf" srcId="{6E732FC5-B450-48D1-93E7-93A96A722C0F}" destId="{785B9041-060B-4727-90E3-9423686E89EF}" srcOrd="17" destOrd="0" presId="urn:microsoft.com/office/officeart/2008/layout/HorizontalMultiLevelHierarchy"/>
    <dgm:cxn modelId="{B5AB8BAF-B852-459C-9B12-70E8C8F3F6A5}" type="presParOf" srcId="{785B9041-060B-4727-90E3-9423686E89EF}" destId="{1438B699-755B-4F64-8C1A-50CD7C1CC378}" srcOrd="0" destOrd="0" presId="urn:microsoft.com/office/officeart/2008/layout/HorizontalMultiLevelHierarchy"/>
    <dgm:cxn modelId="{5CFF1DBC-C3C3-4625-A3F6-F5269C59F269}" type="presParOf" srcId="{785B9041-060B-4727-90E3-9423686E89EF}" destId="{E41B46C3-8A63-4A0F-808E-B680B703DDD9}" srcOrd="1" destOrd="0" presId="urn:microsoft.com/office/officeart/2008/layout/HorizontalMultiLevelHierarchy"/>
    <dgm:cxn modelId="{853502DE-4B6E-4721-BA47-C927257B4406}" type="presParOf" srcId="{6E732FC5-B450-48D1-93E7-93A96A722C0F}" destId="{3A9C76F9-8528-401C-87F0-D0B552139902}" srcOrd="18" destOrd="0" presId="urn:microsoft.com/office/officeart/2008/layout/HorizontalMultiLevelHierarchy"/>
    <dgm:cxn modelId="{C21A363D-A726-479B-A0B9-796DF4F7C553}" type="presParOf" srcId="{3A9C76F9-8528-401C-87F0-D0B552139902}" destId="{3C7D01A0-8343-4A8B-9379-E780E630BE26}" srcOrd="0" destOrd="0" presId="urn:microsoft.com/office/officeart/2008/layout/HorizontalMultiLevelHierarchy"/>
    <dgm:cxn modelId="{9447E023-C8B6-43D3-9D35-D44E073C78D3}" type="presParOf" srcId="{6E732FC5-B450-48D1-93E7-93A96A722C0F}" destId="{8B114FF6-9695-4283-996C-2D693240C604}" srcOrd="19" destOrd="0" presId="urn:microsoft.com/office/officeart/2008/layout/HorizontalMultiLevelHierarchy"/>
    <dgm:cxn modelId="{7A9E6908-5A0A-4E58-B3F8-10F4199C86C7}" type="presParOf" srcId="{8B114FF6-9695-4283-996C-2D693240C604}" destId="{A678CFCC-0711-4F13-ABC2-759603FB48C7}" srcOrd="0" destOrd="0" presId="urn:microsoft.com/office/officeart/2008/layout/HorizontalMultiLevelHierarchy"/>
    <dgm:cxn modelId="{0088644B-A82F-4059-9CC5-BF114102CDBD}" type="presParOf" srcId="{8B114FF6-9695-4283-996C-2D693240C604}" destId="{A18FE9D1-2FE8-4836-96A2-AF8BE5D47417}" srcOrd="1" destOrd="0" presId="urn:microsoft.com/office/officeart/2008/layout/HorizontalMultiLevelHierarchy"/>
    <dgm:cxn modelId="{7C0F0C13-C211-4AE5-97A4-7AC15E7F88AC}" type="presParOf" srcId="{6E732FC5-B450-48D1-93E7-93A96A722C0F}" destId="{200A6CB5-814A-4CB5-828F-4F1149CDBB59}" srcOrd="20" destOrd="0" presId="urn:microsoft.com/office/officeart/2008/layout/HorizontalMultiLevelHierarchy"/>
    <dgm:cxn modelId="{E481480D-1951-4435-8E0F-C65AAC633803}" type="presParOf" srcId="{200A6CB5-814A-4CB5-828F-4F1149CDBB59}" destId="{EF52B92E-9774-4FDC-917D-831DA8734642}" srcOrd="0" destOrd="0" presId="urn:microsoft.com/office/officeart/2008/layout/HorizontalMultiLevelHierarchy"/>
    <dgm:cxn modelId="{23FDB2E2-601E-417A-89B9-F858DC411ED6}" type="presParOf" srcId="{6E732FC5-B450-48D1-93E7-93A96A722C0F}" destId="{51B643AA-B300-48F1-A583-62BDBC1A4816}" srcOrd="21" destOrd="0" presId="urn:microsoft.com/office/officeart/2008/layout/HorizontalMultiLevelHierarchy"/>
    <dgm:cxn modelId="{75F81DC1-0CA2-44A0-90E9-14E4C0107AB3}" type="presParOf" srcId="{51B643AA-B300-48F1-A583-62BDBC1A4816}" destId="{3BBEB220-8173-4B81-85E9-51544F62577C}" srcOrd="0" destOrd="0" presId="urn:microsoft.com/office/officeart/2008/layout/HorizontalMultiLevelHierarchy"/>
    <dgm:cxn modelId="{D5E4B9C1-B805-421F-983C-217D54158362}" type="presParOf" srcId="{51B643AA-B300-48F1-A583-62BDBC1A4816}" destId="{4C167BAA-96FC-479D-965E-DDC40D735228}" srcOrd="1" destOrd="0" presId="urn:microsoft.com/office/officeart/2008/layout/HorizontalMultiLevelHierarchy"/>
    <dgm:cxn modelId="{009C9582-ABE6-4405-AA47-6B86301A0F94}" type="presParOf" srcId="{6E732FC5-B450-48D1-93E7-93A96A722C0F}" destId="{98606E7E-E90A-4BB3-8325-83237C76BD1F}" srcOrd="22" destOrd="0" presId="urn:microsoft.com/office/officeart/2008/layout/HorizontalMultiLevelHierarchy"/>
    <dgm:cxn modelId="{70C1DA53-0350-4003-8A2D-209DB004B51F}" type="presParOf" srcId="{98606E7E-E90A-4BB3-8325-83237C76BD1F}" destId="{B55FADFF-77F2-4F26-BF67-29F9D77F15E3}" srcOrd="0" destOrd="0" presId="urn:microsoft.com/office/officeart/2008/layout/HorizontalMultiLevelHierarchy"/>
    <dgm:cxn modelId="{3E252F7A-07A1-4C9C-BC4C-B3BC1A641C4A}" type="presParOf" srcId="{6E732FC5-B450-48D1-93E7-93A96A722C0F}" destId="{194F5AC6-4A08-4E2D-80EA-79DF8CF18E40}" srcOrd="23" destOrd="0" presId="urn:microsoft.com/office/officeart/2008/layout/HorizontalMultiLevelHierarchy"/>
    <dgm:cxn modelId="{94D33DAC-59A9-444F-B9A8-EF8E53FD348B}" type="presParOf" srcId="{194F5AC6-4A08-4E2D-80EA-79DF8CF18E40}" destId="{29188CB3-CFF4-4492-9CD4-7560316D0057}" srcOrd="0" destOrd="0" presId="urn:microsoft.com/office/officeart/2008/layout/HorizontalMultiLevelHierarchy"/>
    <dgm:cxn modelId="{ABFD2787-5581-4324-924B-A16133464AB3}" type="presParOf" srcId="{194F5AC6-4A08-4E2D-80EA-79DF8CF18E40}" destId="{E5CC8986-078C-44A6-B614-3C57EBC2216A}" srcOrd="1" destOrd="0" presId="urn:microsoft.com/office/officeart/2008/layout/HorizontalMultiLevelHierarchy"/>
    <dgm:cxn modelId="{CEFF6172-53F7-4310-950E-45DD2F54B349}" type="presParOf" srcId="{7672B09A-65D3-4658-B0B0-34DD2D15FCD6}" destId="{982C4903-633D-4A97-A262-FF9720D39FF4}" srcOrd="4" destOrd="0" presId="urn:microsoft.com/office/officeart/2008/layout/HorizontalMultiLevelHierarchy"/>
    <dgm:cxn modelId="{3299BD40-7AF8-4997-99DB-B69E5E14FC5C}" type="presParOf" srcId="{982C4903-633D-4A97-A262-FF9720D39FF4}" destId="{7A2A0115-DE26-488E-BE93-EF661065A5F4}" srcOrd="0" destOrd="0" presId="urn:microsoft.com/office/officeart/2008/layout/HorizontalMultiLevelHierarchy"/>
    <dgm:cxn modelId="{E2A73A18-E9F3-43DD-AE20-54DCA2166C44}" type="presParOf" srcId="{7672B09A-65D3-4658-B0B0-34DD2D15FCD6}" destId="{D601E069-83DB-49BF-8F2A-851B0C62383C}" srcOrd="5" destOrd="0" presId="urn:microsoft.com/office/officeart/2008/layout/HorizontalMultiLevelHierarchy"/>
    <dgm:cxn modelId="{DBDB8F71-A709-47FA-A0D9-913761613412}" type="presParOf" srcId="{D601E069-83DB-49BF-8F2A-851B0C62383C}" destId="{D49CDCE9-1C2B-40D0-8338-37CD20A6AF5A}" srcOrd="0" destOrd="0" presId="urn:microsoft.com/office/officeart/2008/layout/HorizontalMultiLevelHierarchy"/>
    <dgm:cxn modelId="{8C674637-AC0A-4959-B9D2-9D51A0AA18DC}" type="presParOf" srcId="{D601E069-83DB-49BF-8F2A-851B0C62383C}" destId="{8F85F9A9-D024-4C21-BEE9-307B089BF523}" srcOrd="1" destOrd="0" presId="urn:microsoft.com/office/officeart/2008/layout/HorizontalMultiLevelHierarchy"/>
  </dgm:cxnLst>
  <dgm:bg/>
  <dgm:whole/>
</dgm:dataModel>
</file>

<file path=ppt/diagrams/data112.xml><?xml version="1.0" encoding="utf-8"?>
<dgm:dataModel xmlns:dgm="http://schemas.openxmlformats.org/drawingml/2006/diagram" xmlns:a="http://schemas.openxmlformats.org/drawingml/2006/main">
  <dgm:ptLst>
    <dgm:pt modelId="{367E1221-8C5E-40CA-BC02-4D60E52FB70C}" type="doc">
      <dgm:prSet loTypeId="urn:microsoft.com/office/officeart/2008/layout/HorizontalMultiLevelHierarchy" loCatId="hierarchy" qsTypeId="urn:microsoft.com/office/officeart/2005/8/quickstyle/simple3" qsCatId="simple" csTypeId="urn:microsoft.com/office/officeart/2005/8/colors/colorful4" csCatId="colorful" phldr="1"/>
      <dgm:spPr/>
      <dgm:t>
        <a:bodyPr/>
        <a:lstStyle/>
        <a:p>
          <a:endParaRPr lang="fr-FR"/>
        </a:p>
      </dgm:t>
    </dgm:pt>
    <dgm:pt modelId="{C146EDB9-21E9-41E3-A752-4EDC8A6D8C19}">
      <dgm:prSet phldrT="[Texte]"/>
      <dgm:spPr/>
      <dgm:t>
        <a:bodyPr/>
        <a:lstStyle/>
        <a:p>
          <a:r>
            <a:rPr lang="ar-TN" b="1" dirty="0" smtClean="0"/>
            <a:t>تعريف القرآن</a:t>
          </a:r>
          <a:endParaRPr lang="fr-FR" b="1" dirty="0"/>
        </a:p>
      </dgm:t>
    </dgm:pt>
    <dgm:pt modelId="{351C0016-219D-4376-8073-9ECFD62E33D1}" type="parTrans" cxnId="{8340947C-1723-44B0-89BC-7004562A34CD}">
      <dgm:prSet/>
      <dgm:spPr/>
      <dgm:t>
        <a:bodyPr/>
        <a:lstStyle/>
        <a:p>
          <a:endParaRPr lang="fr-FR"/>
        </a:p>
      </dgm:t>
    </dgm:pt>
    <dgm:pt modelId="{9C4444EC-4520-4E2B-9EE5-546F21E79775}" type="sibTrans" cxnId="{8340947C-1723-44B0-89BC-7004562A34CD}">
      <dgm:prSet/>
      <dgm:spPr/>
      <dgm:t>
        <a:bodyPr/>
        <a:lstStyle/>
        <a:p>
          <a:endParaRPr lang="fr-FR"/>
        </a:p>
      </dgm:t>
    </dgm:pt>
    <dgm:pt modelId="{9AD05759-7894-4A1C-980A-58A64C454DF0}">
      <dgm:prSet phldrT="[Texte]"/>
      <dgm:spPr/>
      <dgm:t>
        <a:bodyPr/>
        <a:lstStyle/>
        <a:p>
          <a:r>
            <a:rPr lang="ar-TN" b="1" dirty="0" smtClean="0"/>
            <a:t>كلام الله المتعبّد بتلاوته</a:t>
          </a:r>
          <a:endParaRPr lang="fr-FR" b="1" dirty="0"/>
        </a:p>
      </dgm:t>
    </dgm:pt>
    <dgm:pt modelId="{36FB5281-5A40-4D07-8BD3-E5FDC58AECC7}" type="parTrans" cxnId="{6B85BE6C-A989-4656-AE13-0E93959C82C7}">
      <dgm:prSet/>
      <dgm:spPr/>
      <dgm:t>
        <a:bodyPr/>
        <a:lstStyle/>
        <a:p>
          <a:endParaRPr lang="fr-FR"/>
        </a:p>
      </dgm:t>
    </dgm:pt>
    <dgm:pt modelId="{CB91E285-5B05-4996-9FC9-6DE997CD6C43}" type="sibTrans" cxnId="{6B85BE6C-A989-4656-AE13-0E93959C82C7}">
      <dgm:prSet/>
      <dgm:spPr/>
      <dgm:t>
        <a:bodyPr/>
        <a:lstStyle/>
        <a:p>
          <a:endParaRPr lang="fr-FR"/>
        </a:p>
      </dgm:t>
    </dgm:pt>
    <dgm:pt modelId="{8423E3F3-5044-429A-9952-CA6D432D6777}">
      <dgm:prSet phldrT="[Texte]"/>
      <dgm:spPr/>
      <dgm:t>
        <a:bodyPr/>
        <a:lstStyle/>
        <a:p>
          <a:r>
            <a:rPr lang="ar-TN" b="1" dirty="0" smtClean="0"/>
            <a:t>المنزّل على رسول الله محمّد</a:t>
          </a:r>
          <a:endParaRPr lang="fr-FR" b="1" dirty="0"/>
        </a:p>
      </dgm:t>
    </dgm:pt>
    <dgm:pt modelId="{8F1B9E3F-6A8A-45FF-A0AA-857DC87D1F50}" type="parTrans" cxnId="{3FAA5B69-7D7A-4171-8223-42CB4DC99BC9}">
      <dgm:prSet/>
      <dgm:spPr/>
      <dgm:t>
        <a:bodyPr/>
        <a:lstStyle/>
        <a:p>
          <a:endParaRPr lang="fr-FR"/>
        </a:p>
      </dgm:t>
    </dgm:pt>
    <dgm:pt modelId="{D0B87FE2-1FED-4ADE-A06D-AA2B761D26EF}" type="sibTrans" cxnId="{3FAA5B69-7D7A-4171-8223-42CB4DC99BC9}">
      <dgm:prSet/>
      <dgm:spPr/>
      <dgm:t>
        <a:bodyPr/>
        <a:lstStyle/>
        <a:p>
          <a:endParaRPr lang="fr-FR"/>
        </a:p>
      </dgm:t>
    </dgm:pt>
    <dgm:pt modelId="{28E83216-E91E-4309-9DF1-B5022D68236B}">
      <dgm:prSet phldrT="[Texte]"/>
      <dgm:spPr/>
      <dgm:t>
        <a:bodyPr/>
        <a:lstStyle/>
        <a:p>
          <a:pPr rtl="1"/>
          <a:r>
            <a:rPr lang="ar-TN" b="1" dirty="0" smtClean="0"/>
            <a:t>باللسان العربيّ</a:t>
          </a:r>
          <a:endParaRPr lang="fr-FR" b="1" dirty="0"/>
        </a:p>
      </dgm:t>
    </dgm:pt>
    <dgm:pt modelId="{414249C1-473A-44F8-A330-823C94BED238}" type="parTrans" cxnId="{3AEF9B84-E6C8-4076-9AE8-9971119A34FC}">
      <dgm:prSet/>
      <dgm:spPr/>
      <dgm:t>
        <a:bodyPr/>
        <a:lstStyle/>
        <a:p>
          <a:endParaRPr lang="fr-FR"/>
        </a:p>
      </dgm:t>
    </dgm:pt>
    <dgm:pt modelId="{09A5D323-EC8B-4FC7-8F7F-A0DB69426476}" type="sibTrans" cxnId="{3AEF9B84-E6C8-4076-9AE8-9971119A34FC}">
      <dgm:prSet/>
      <dgm:spPr/>
      <dgm:t>
        <a:bodyPr/>
        <a:lstStyle/>
        <a:p>
          <a:endParaRPr lang="fr-FR"/>
        </a:p>
      </dgm:t>
    </dgm:pt>
    <dgm:pt modelId="{B323F53B-0929-4C87-A996-D2E555968C68}">
      <dgm:prSet/>
      <dgm:spPr/>
      <dgm:t>
        <a:bodyPr/>
        <a:lstStyle/>
        <a:p>
          <a:r>
            <a:rPr lang="ar-TN" b="1" dirty="0" smtClean="0"/>
            <a:t>للإعجاز</a:t>
          </a:r>
          <a:endParaRPr lang="fr-FR" b="1" dirty="0"/>
        </a:p>
      </dgm:t>
    </dgm:pt>
    <dgm:pt modelId="{A8777377-1BDB-4F8C-A309-333ADBCFDF24}" type="parTrans" cxnId="{70832B1E-78DB-443D-B573-0D4B032A7B63}">
      <dgm:prSet/>
      <dgm:spPr/>
      <dgm:t>
        <a:bodyPr/>
        <a:lstStyle/>
        <a:p>
          <a:endParaRPr lang="fr-FR"/>
        </a:p>
      </dgm:t>
    </dgm:pt>
    <dgm:pt modelId="{669012CB-59D6-4DDF-8384-FDF035123BF7}" type="sibTrans" cxnId="{70832B1E-78DB-443D-B573-0D4B032A7B63}">
      <dgm:prSet/>
      <dgm:spPr/>
      <dgm:t>
        <a:bodyPr/>
        <a:lstStyle/>
        <a:p>
          <a:endParaRPr lang="fr-FR"/>
        </a:p>
      </dgm:t>
    </dgm:pt>
    <dgm:pt modelId="{26FCBC8E-2D67-4981-9C70-8C3EF97B7C98}">
      <dgm:prSet/>
      <dgm:spPr/>
      <dgm:t>
        <a:bodyPr/>
        <a:lstStyle/>
        <a:p>
          <a:r>
            <a:rPr lang="ar-TN" b="1" dirty="0" smtClean="0"/>
            <a:t>المنقول بالتّواتر</a:t>
          </a:r>
          <a:endParaRPr lang="fr-FR" b="1" dirty="0"/>
        </a:p>
      </dgm:t>
    </dgm:pt>
    <dgm:pt modelId="{18B1A08A-E4CF-4CE8-BF68-EEBBDC722F9F}" type="parTrans" cxnId="{2BC6E6F0-BEE7-43A8-BBC2-1426018F4261}">
      <dgm:prSet/>
      <dgm:spPr/>
      <dgm:t>
        <a:bodyPr/>
        <a:lstStyle/>
        <a:p>
          <a:endParaRPr lang="fr-FR"/>
        </a:p>
      </dgm:t>
    </dgm:pt>
    <dgm:pt modelId="{58414191-391F-44CC-A536-B4D755C038B4}" type="sibTrans" cxnId="{2BC6E6F0-BEE7-43A8-BBC2-1426018F4261}">
      <dgm:prSet/>
      <dgm:spPr/>
      <dgm:t>
        <a:bodyPr/>
        <a:lstStyle/>
        <a:p>
          <a:endParaRPr lang="fr-FR"/>
        </a:p>
      </dgm:t>
    </dgm:pt>
    <dgm:pt modelId="{D7BFEC72-543F-417D-A7E4-B12C7F101D9A}">
      <dgm:prSet/>
      <dgm:spPr/>
      <dgm:t>
        <a:bodyPr/>
        <a:lstStyle/>
        <a:p>
          <a:r>
            <a:rPr lang="ar-TN" b="1" dirty="0" smtClean="0"/>
            <a:t>إخراج الأحاديث، وتفسير القرآن، وترجمته</a:t>
          </a:r>
          <a:endParaRPr lang="fr-FR" b="1" dirty="0"/>
        </a:p>
      </dgm:t>
    </dgm:pt>
    <dgm:pt modelId="{8BE3D2D8-25E4-4568-9794-6C1B01E05001}" type="parTrans" cxnId="{595FA3B7-F03B-4C97-AFB8-6A3A365F907C}">
      <dgm:prSet/>
      <dgm:spPr/>
      <dgm:t>
        <a:bodyPr/>
        <a:lstStyle/>
        <a:p>
          <a:endParaRPr lang="fr-FR"/>
        </a:p>
      </dgm:t>
    </dgm:pt>
    <dgm:pt modelId="{01B21C46-6B39-485D-8520-0D828024522D}" type="sibTrans" cxnId="{595FA3B7-F03B-4C97-AFB8-6A3A365F907C}">
      <dgm:prSet/>
      <dgm:spPr/>
      <dgm:t>
        <a:bodyPr/>
        <a:lstStyle/>
        <a:p>
          <a:endParaRPr lang="fr-FR"/>
        </a:p>
      </dgm:t>
    </dgm:pt>
    <dgm:pt modelId="{24C40926-CD6D-4ADF-BDA4-2AF78EA18048}">
      <dgm:prSet/>
      <dgm:spPr/>
      <dgm:t>
        <a:bodyPr/>
        <a:lstStyle/>
        <a:p>
          <a:pPr rtl="1"/>
          <a:r>
            <a:rPr lang="ar-TN" b="1" dirty="0" smtClean="0"/>
            <a:t>إخراج الكتب السّماويّة الأخرى</a:t>
          </a:r>
          <a:endParaRPr lang="fr-FR" b="1" dirty="0"/>
        </a:p>
      </dgm:t>
    </dgm:pt>
    <dgm:pt modelId="{C0242C72-B64E-402E-B61F-178AA91E2187}" type="parTrans" cxnId="{98C5A6A2-03A7-4859-971F-C1440B5E2E81}">
      <dgm:prSet/>
      <dgm:spPr/>
      <dgm:t>
        <a:bodyPr/>
        <a:lstStyle/>
        <a:p>
          <a:endParaRPr lang="fr-FR"/>
        </a:p>
      </dgm:t>
    </dgm:pt>
    <dgm:pt modelId="{EC928ADF-00BA-41E3-B2C3-7333A5CAD304}" type="sibTrans" cxnId="{98C5A6A2-03A7-4859-971F-C1440B5E2E81}">
      <dgm:prSet/>
      <dgm:spPr/>
      <dgm:t>
        <a:bodyPr/>
        <a:lstStyle/>
        <a:p>
          <a:endParaRPr lang="fr-FR"/>
        </a:p>
      </dgm:t>
    </dgm:pt>
    <dgm:pt modelId="{D4135E71-F6CF-4776-A247-01141689FFB9}" type="pres">
      <dgm:prSet presAssocID="{367E1221-8C5E-40CA-BC02-4D60E52FB70C}" presName="Name0" presStyleCnt="0">
        <dgm:presLayoutVars>
          <dgm:chPref val="1"/>
          <dgm:dir val="rev"/>
          <dgm:animOne val="branch"/>
          <dgm:animLvl val="lvl"/>
          <dgm:resizeHandles val="exact"/>
        </dgm:presLayoutVars>
      </dgm:prSet>
      <dgm:spPr/>
      <dgm:t>
        <a:bodyPr/>
        <a:lstStyle/>
        <a:p>
          <a:endParaRPr lang="fr-FR"/>
        </a:p>
      </dgm:t>
    </dgm:pt>
    <dgm:pt modelId="{C120522E-5E18-48F4-ABD4-3C489752D348}" type="pres">
      <dgm:prSet presAssocID="{C146EDB9-21E9-41E3-A752-4EDC8A6D8C19}" presName="root1" presStyleCnt="0"/>
      <dgm:spPr/>
    </dgm:pt>
    <dgm:pt modelId="{8B36035F-CAA3-408B-A1A2-0DEDDB373582}" type="pres">
      <dgm:prSet presAssocID="{C146EDB9-21E9-41E3-A752-4EDC8A6D8C19}" presName="LevelOneTextNode" presStyleLbl="node0" presStyleIdx="0" presStyleCnt="1">
        <dgm:presLayoutVars>
          <dgm:chPref val="3"/>
        </dgm:presLayoutVars>
      </dgm:prSet>
      <dgm:spPr/>
      <dgm:t>
        <a:bodyPr/>
        <a:lstStyle/>
        <a:p>
          <a:endParaRPr lang="fr-FR"/>
        </a:p>
      </dgm:t>
    </dgm:pt>
    <dgm:pt modelId="{DCAAAD0A-0B54-4F30-8870-F6A56B293B47}" type="pres">
      <dgm:prSet presAssocID="{C146EDB9-21E9-41E3-A752-4EDC8A6D8C19}" presName="level2hierChild" presStyleCnt="0"/>
      <dgm:spPr/>
    </dgm:pt>
    <dgm:pt modelId="{A11DC230-F163-4C34-BFDA-5B4CF2891BF9}" type="pres">
      <dgm:prSet presAssocID="{36FB5281-5A40-4D07-8BD3-E5FDC58AECC7}" presName="conn2-1" presStyleLbl="parChTrans1D2" presStyleIdx="0" presStyleCnt="5"/>
      <dgm:spPr/>
      <dgm:t>
        <a:bodyPr/>
        <a:lstStyle/>
        <a:p>
          <a:endParaRPr lang="fr-FR"/>
        </a:p>
      </dgm:t>
    </dgm:pt>
    <dgm:pt modelId="{374A170B-B838-4F5E-B27B-A1C2EA0E1922}" type="pres">
      <dgm:prSet presAssocID="{36FB5281-5A40-4D07-8BD3-E5FDC58AECC7}" presName="connTx" presStyleLbl="parChTrans1D2" presStyleIdx="0" presStyleCnt="5"/>
      <dgm:spPr/>
      <dgm:t>
        <a:bodyPr/>
        <a:lstStyle/>
        <a:p>
          <a:endParaRPr lang="fr-FR"/>
        </a:p>
      </dgm:t>
    </dgm:pt>
    <dgm:pt modelId="{31058742-4495-4D18-B0C2-496F3A41588E}" type="pres">
      <dgm:prSet presAssocID="{9AD05759-7894-4A1C-980A-58A64C454DF0}" presName="root2" presStyleCnt="0"/>
      <dgm:spPr/>
    </dgm:pt>
    <dgm:pt modelId="{B49636E0-98D9-44DC-BA69-641C5F098020}" type="pres">
      <dgm:prSet presAssocID="{9AD05759-7894-4A1C-980A-58A64C454DF0}" presName="LevelTwoTextNode" presStyleLbl="node2" presStyleIdx="0" presStyleCnt="5">
        <dgm:presLayoutVars>
          <dgm:chPref val="3"/>
        </dgm:presLayoutVars>
      </dgm:prSet>
      <dgm:spPr/>
      <dgm:t>
        <a:bodyPr/>
        <a:lstStyle/>
        <a:p>
          <a:endParaRPr lang="fr-FR"/>
        </a:p>
      </dgm:t>
    </dgm:pt>
    <dgm:pt modelId="{FDE1409C-A1C6-43D5-AAF2-0DDCC7B10054}" type="pres">
      <dgm:prSet presAssocID="{9AD05759-7894-4A1C-980A-58A64C454DF0}" presName="level3hierChild" presStyleCnt="0"/>
      <dgm:spPr/>
    </dgm:pt>
    <dgm:pt modelId="{0F3D8827-C5BA-4E1D-9417-B798947A53DF}" type="pres">
      <dgm:prSet presAssocID="{8BE3D2D8-25E4-4568-9794-6C1B01E05001}" presName="conn2-1" presStyleLbl="parChTrans1D3" presStyleIdx="0" presStyleCnt="2"/>
      <dgm:spPr/>
      <dgm:t>
        <a:bodyPr/>
        <a:lstStyle/>
        <a:p>
          <a:endParaRPr lang="fr-FR"/>
        </a:p>
      </dgm:t>
    </dgm:pt>
    <dgm:pt modelId="{B3007F6E-9115-4BB8-A4AB-ECB2DB5009E1}" type="pres">
      <dgm:prSet presAssocID="{8BE3D2D8-25E4-4568-9794-6C1B01E05001}" presName="connTx" presStyleLbl="parChTrans1D3" presStyleIdx="0" presStyleCnt="2"/>
      <dgm:spPr/>
      <dgm:t>
        <a:bodyPr/>
        <a:lstStyle/>
        <a:p>
          <a:endParaRPr lang="fr-FR"/>
        </a:p>
      </dgm:t>
    </dgm:pt>
    <dgm:pt modelId="{CD7E9468-AC9A-4501-AEAF-73EDDD7720FA}" type="pres">
      <dgm:prSet presAssocID="{D7BFEC72-543F-417D-A7E4-B12C7F101D9A}" presName="root2" presStyleCnt="0"/>
      <dgm:spPr/>
    </dgm:pt>
    <dgm:pt modelId="{7E4E4AB6-8AC3-4264-A723-1A2F955979DE}" type="pres">
      <dgm:prSet presAssocID="{D7BFEC72-543F-417D-A7E4-B12C7F101D9A}" presName="LevelTwoTextNode" presStyleLbl="node3" presStyleIdx="0" presStyleCnt="2">
        <dgm:presLayoutVars>
          <dgm:chPref val="3"/>
        </dgm:presLayoutVars>
      </dgm:prSet>
      <dgm:spPr/>
      <dgm:t>
        <a:bodyPr/>
        <a:lstStyle/>
        <a:p>
          <a:endParaRPr lang="fr-FR"/>
        </a:p>
      </dgm:t>
    </dgm:pt>
    <dgm:pt modelId="{B76272F4-8517-44EE-BB19-2C17EA032869}" type="pres">
      <dgm:prSet presAssocID="{D7BFEC72-543F-417D-A7E4-B12C7F101D9A}" presName="level3hierChild" presStyleCnt="0"/>
      <dgm:spPr/>
    </dgm:pt>
    <dgm:pt modelId="{EC3CA147-9678-4E2D-81E3-626354201FDD}" type="pres">
      <dgm:prSet presAssocID="{8F1B9E3F-6A8A-45FF-A0AA-857DC87D1F50}" presName="conn2-1" presStyleLbl="parChTrans1D2" presStyleIdx="1" presStyleCnt="5"/>
      <dgm:spPr/>
      <dgm:t>
        <a:bodyPr/>
        <a:lstStyle/>
        <a:p>
          <a:endParaRPr lang="fr-FR"/>
        </a:p>
      </dgm:t>
    </dgm:pt>
    <dgm:pt modelId="{79820BFA-3372-4F01-9D96-A3FC24BA3A8A}" type="pres">
      <dgm:prSet presAssocID="{8F1B9E3F-6A8A-45FF-A0AA-857DC87D1F50}" presName="connTx" presStyleLbl="parChTrans1D2" presStyleIdx="1" presStyleCnt="5"/>
      <dgm:spPr/>
      <dgm:t>
        <a:bodyPr/>
        <a:lstStyle/>
        <a:p>
          <a:endParaRPr lang="fr-FR"/>
        </a:p>
      </dgm:t>
    </dgm:pt>
    <dgm:pt modelId="{38FC235D-5956-4F8D-B4EA-8841F2AA3961}" type="pres">
      <dgm:prSet presAssocID="{8423E3F3-5044-429A-9952-CA6D432D6777}" presName="root2" presStyleCnt="0"/>
      <dgm:spPr/>
    </dgm:pt>
    <dgm:pt modelId="{31DBC0E2-9EC0-4380-8FC6-90F57C4BC6B3}" type="pres">
      <dgm:prSet presAssocID="{8423E3F3-5044-429A-9952-CA6D432D6777}" presName="LevelTwoTextNode" presStyleLbl="node2" presStyleIdx="1" presStyleCnt="5">
        <dgm:presLayoutVars>
          <dgm:chPref val="3"/>
        </dgm:presLayoutVars>
      </dgm:prSet>
      <dgm:spPr/>
      <dgm:t>
        <a:bodyPr/>
        <a:lstStyle/>
        <a:p>
          <a:endParaRPr lang="fr-FR"/>
        </a:p>
      </dgm:t>
    </dgm:pt>
    <dgm:pt modelId="{5D9885F4-E867-44CF-A766-273762265E3F}" type="pres">
      <dgm:prSet presAssocID="{8423E3F3-5044-429A-9952-CA6D432D6777}" presName="level3hierChild" presStyleCnt="0"/>
      <dgm:spPr/>
    </dgm:pt>
    <dgm:pt modelId="{78E12534-F33B-41C0-ACEE-EA17A2610115}" type="pres">
      <dgm:prSet presAssocID="{C0242C72-B64E-402E-B61F-178AA91E2187}" presName="conn2-1" presStyleLbl="parChTrans1D3" presStyleIdx="1" presStyleCnt="2"/>
      <dgm:spPr/>
      <dgm:t>
        <a:bodyPr/>
        <a:lstStyle/>
        <a:p>
          <a:endParaRPr lang="fr-FR"/>
        </a:p>
      </dgm:t>
    </dgm:pt>
    <dgm:pt modelId="{BD918A75-3226-4E97-B8C4-C5ACDBEBD2D4}" type="pres">
      <dgm:prSet presAssocID="{C0242C72-B64E-402E-B61F-178AA91E2187}" presName="connTx" presStyleLbl="parChTrans1D3" presStyleIdx="1" presStyleCnt="2"/>
      <dgm:spPr/>
      <dgm:t>
        <a:bodyPr/>
        <a:lstStyle/>
        <a:p>
          <a:endParaRPr lang="fr-FR"/>
        </a:p>
      </dgm:t>
    </dgm:pt>
    <dgm:pt modelId="{EEEB27A5-5CC6-403E-98BC-CB42EECC1D3B}" type="pres">
      <dgm:prSet presAssocID="{24C40926-CD6D-4ADF-BDA4-2AF78EA18048}" presName="root2" presStyleCnt="0"/>
      <dgm:spPr/>
    </dgm:pt>
    <dgm:pt modelId="{30A74490-B473-4D43-AE04-7CD43C488430}" type="pres">
      <dgm:prSet presAssocID="{24C40926-CD6D-4ADF-BDA4-2AF78EA18048}" presName="LevelTwoTextNode" presStyleLbl="node3" presStyleIdx="1" presStyleCnt="2">
        <dgm:presLayoutVars>
          <dgm:chPref val="3"/>
        </dgm:presLayoutVars>
      </dgm:prSet>
      <dgm:spPr/>
      <dgm:t>
        <a:bodyPr/>
        <a:lstStyle/>
        <a:p>
          <a:endParaRPr lang="fr-FR"/>
        </a:p>
      </dgm:t>
    </dgm:pt>
    <dgm:pt modelId="{6EF1F99B-03F1-4114-8784-37A627AB338A}" type="pres">
      <dgm:prSet presAssocID="{24C40926-CD6D-4ADF-BDA4-2AF78EA18048}" presName="level3hierChild" presStyleCnt="0"/>
      <dgm:spPr/>
    </dgm:pt>
    <dgm:pt modelId="{633AD7B3-940F-41BD-9B78-86D92BE5B6AD}" type="pres">
      <dgm:prSet presAssocID="{414249C1-473A-44F8-A330-823C94BED238}" presName="conn2-1" presStyleLbl="parChTrans1D2" presStyleIdx="2" presStyleCnt="5"/>
      <dgm:spPr/>
      <dgm:t>
        <a:bodyPr/>
        <a:lstStyle/>
        <a:p>
          <a:endParaRPr lang="fr-FR"/>
        </a:p>
      </dgm:t>
    </dgm:pt>
    <dgm:pt modelId="{96B64511-E32E-40F7-8522-A8B53D695DF4}" type="pres">
      <dgm:prSet presAssocID="{414249C1-473A-44F8-A330-823C94BED238}" presName="connTx" presStyleLbl="parChTrans1D2" presStyleIdx="2" presStyleCnt="5"/>
      <dgm:spPr/>
      <dgm:t>
        <a:bodyPr/>
        <a:lstStyle/>
        <a:p>
          <a:endParaRPr lang="fr-FR"/>
        </a:p>
      </dgm:t>
    </dgm:pt>
    <dgm:pt modelId="{70709180-2ECB-47F0-86AF-9B7873BC1E41}" type="pres">
      <dgm:prSet presAssocID="{28E83216-E91E-4309-9DF1-B5022D68236B}" presName="root2" presStyleCnt="0"/>
      <dgm:spPr/>
    </dgm:pt>
    <dgm:pt modelId="{796DB1EF-4F59-409B-B3B1-C911D9C02044}" type="pres">
      <dgm:prSet presAssocID="{28E83216-E91E-4309-9DF1-B5022D68236B}" presName="LevelTwoTextNode" presStyleLbl="node2" presStyleIdx="2" presStyleCnt="5">
        <dgm:presLayoutVars>
          <dgm:chPref val="3"/>
        </dgm:presLayoutVars>
      </dgm:prSet>
      <dgm:spPr/>
      <dgm:t>
        <a:bodyPr/>
        <a:lstStyle/>
        <a:p>
          <a:endParaRPr lang="fr-FR"/>
        </a:p>
      </dgm:t>
    </dgm:pt>
    <dgm:pt modelId="{F94415C3-39DE-4F75-BC89-471625A64EB3}" type="pres">
      <dgm:prSet presAssocID="{28E83216-E91E-4309-9DF1-B5022D68236B}" presName="level3hierChild" presStyleCnt="0"/>
      <dgm:spPr/>
    </dgm:pt>
    <dgm:pt modelId="{F9CCB4BC-1BBD-409F-89AA-73B42BEDDF64}" type="pres">
      <dgm:prSet presAssocID="{A8777377-1BDB-4F8C-A309-333ADBCFDF24}" presName="conn2-1" presStyleLbl="parChTrans1D2" presStyleIdx="3" presStyleCnt="5"/>
      <dgm:spPr/>
      <dgm:t>
        <a:bodyPr/>
        <a:lstStyle/>
        <a:p>
          <a:endParaRPr lang="fr-FR"/>
        </a:p>
      </dgm:t>
    </dgm:pt>
    <dgm:pt modelId="{CBB6CB1C-6B1C-47E8-8DD1-59C64884922B}" type="pres">
      <dgm:prSet presAssocID="{A8777377-1BDB-4F8C-A309-333ADBCFDF24}" presName="connTx" presStyleLbl="parChTrans1D2" presStyleIdx="3" presStyleCnt="5"/>
      <dgm:spPr/>
      <dgm:t>
        <a:bodyPr/>
        <a:lstStyle/>
        <a:p>
          <a:endParaRPr lang="fr-FR"/>
        </a:p>
      </dgm:t>
    </dgm:pt>
    <dgm:pt modelId="{9DC2A38D-D498-43E1-AD96-91E7547BABC6}" type="pres">
      <dgm:prSet presAssocID="{B323F53B-0929-4C87-A996-D2E555968C68}" presName="root2" presStyleCnt="0"/>
      <dgm:spPr/>
    </dgm:pt>
    <dgm:pt modelId="{02372A78-B780-47E8-BB7C-98E808243DD7}" type="pres">
      <dgm:prSet presAssocID="{B323F53B-0929-4C87-A996-D2E555968C68}" presName="LevelTwoTextNode" presStyleLbl="node2" presStyleIdx="3" presStyleCnt="5">
        <dgm:presLayoutVars>
          <dgm:chPref val="3"/>
        </dgm:presLayoutVars>
      </dgm:prSet>
      <dgm:spPr/>
      <dgm:t>
        <a:bodyPr/>
        <a:lstStyle/>
        <a:p>
          <a:endParaRPr lang="fr-FR"/>
        </a:p>
      </dgm:t>
    </dgm:pt>
    <dgm:pt modelId="{F3D5754C-AB20-4F11-8415-DFE0CFC04F0B}" type="pres">
      <dgm:prSet presAssocID="{B323F53B-0929-4C87-A996-D2E555968C68}" presName="level3hierChild" presStyleCnt="0"/>
      <dgm:spPr/>
    </dgm:pt>
    <dgm:pt modelId="{C215C6D4-0E14-4985-A0AC-FDDF1A1C0F6A}" type="pres">
      <dgm:prSet presAssocID="{18B1A08A-E4CF-4CE8-BF68-EEBBDC722F9F}" presName="conn2-1" presStyleLbl="parChTrans1D2" presStyleIdx="4" presStyleCnt="5"/>
      <dgm:spPr/>
      <dgm:t>
        <a:bodyPr/>
        <a:lstStyle/>
        <a:p>
          <a:endParaRPr lang="fr-FR"/>
        </a:p>
      </dgm:t>
    </dgm:pt>
    <dgm:pt modelId="{C53564A9-D9C1-4BB2-82D0-6DDC5CECD07F}" type="pres">
      <dgm:prSet presAssocID="{18B1A08A-E4CF-4CE8-BF68-EEBBDC722F9F}" presName="connTx" presStyleLbl="parChTrans1D2" presStyleIdx="4" presStyleCnt="5"/>
      <dgm:spPr/>
      <dgm:t>
        <a:bodyPr/>
        <a:lstStyle/>
        <a:p>
          <a:endParaRPr lang="fr-FR"/>
        </a:p>
      </dgm:t>
    </dgm:pt>
    <dgm:pt modelId="{9787564E-76D5-4F0E-BEE7-F3D3FFBC301B}" type="pres">
      <dgm:prSet presAssocID="{26FCBC8E-2D67-4981-9C70-8C3EF97B7C98}" presName="root2" presStyleCnt="0"/>
      <dgm:spPr/>
    </dgm:pt>
    <dgm:pt modelId="{3E5C6F39-13B5-4AE3-A9F3-03D8B8A5D29A}" type="pres">
      <dgm:prSet presAssocID="{26FCBC8E-2D67-4981-9C70-8C3EF97B7C98}" presName="LevelTwoTextNode" presStyleLbl="node2" presStyleIdx="4" presStyleCnt="5">
        <dgm:presLayoutVars>
          <dgm:chPref val="3"/>
        </dgm:presLayoutVars>
      </dgm:prSet>
      <dgm:spPr/>
      <dgm:t>
        <a:bodyPr/>
        <a:lstStyle/>
        <a:p>
          <a:endParaRPr lang="fr-FR"/>
        </a:p>
      </dgm:t>
    </dgm:pt>
    <dgm:pt modelId="{C1B983CA-B9C9-468B-BCA7-BB70A75BFA7B}" type="pres">
      <dgm:prSet presAssocID="{26FCBC8E-2D67-4981-9C70-8C3EF97B7C98}" presName="level3hierChild" presStyleCnt="0"/>
      <dgm:spPr/>
    </dgm:pt>
  </dgm:ptLst>
  <dgm:cxnLst>
    <dgm:cxn modelId="{1AEA0C2A-BF73-4160-9EB8-2600D956F1DB}" type="presOf" srcId="{414249C1-473A-44F8-A330-823C94BED238}" destId="{96B64511-E32E-40F7-8522-A8B53D695DF4}" srcOrd="1" destOrd="0" presId="urn:microsoft.com/office/officeart/2008/layout/HorizontalMultiLevelHierarchy"/>
    <dgm:cxn modelId="{C91F890B-3353-41B4-9937-365869264C58}" type="presOf" srcId="{C146EDB9-21E9-41E3-A752-4EDC8A6D8C19}" destId="{8B36035F-CAA3-408B-A1A2-0DEDDB373582}" srcOrd="0" destOrd="0" presId="urn:microsoft.com/office/officeart/2008/layout/HorizontalMultiLevelHierarchy"/>
    <dgm:cxn modelId="{EEB64066-5055-4274-83F6-E2A06C975AE6}" type="presOf" srcId="{9AD05759-7894-4A1C-980A-58A64C454DF0}" destId="{B49636E0-98D9-44DC-BA69-641C5F098020}" srcOrd="0" destOrd="0" presId="urn:microsoft.com/office/officeart/2008/layout/HorizontalMultiLevelHierarchy"/>
    <dgm:cxn modelId="{B6894ED1-D54A-42F6-8B9E-3F66241B1D76}" type="presOf" srcId="{8BE3D2D8-25E4-4568-9794-6C1B01E05001}" destId="{B3007F6E-9115-4BB8-A4AB-ECB2DB5009E1}" srcOrd="1" destOrd="0" presId="urn:microsoft.com/office/officeart/2008/layout/HorizontalMultiLevelHierarchy"/>
    <dgm:cxn modelId="{9B43DD6B-4753-48D3-8756-721CD7401388}" type="presOf" srcId="{36FB5281-5A40-4D07-8BD3-E5FDC58AECC7}" destId="{A11DC230-F163-4C34-BFDA-5B4CF2891BF9}" srcOrd="0" destOrd="0" presId="urn:microsoft.com/office/officeart/2008/layout/HorizontalMultiLevelHierarchy"/>
    <dgm:cxn modelId="{D852F8FA-A3D0-4F7F-8A15-20C55FB25FB9}" type="presOf" srcId="{8423E3F3-5044-429A-9952-CA6D432D6777}" destId="{31DBC0E2-9EC0-4380-8FC6-90F57C4BC6B3}" srcOrd="0" destOrd="0" presId="urn:microsoft.com/office/officeart/2008/layout/HorizontalMultiLevelHierarchy"/>
    <dgm:cxn modelId="{98C5A6A2-03A7-4859-971F-C1440B5E2E81}" srcId="{8423E3F3-5044-429A-9952-CA6D432D6777}" destId="{24C40926-CD6D-4ADF-BDA4-2AF78EA18048}" srcOrd="0" destOrd="0" parTransId="{C0242C72-B64E-402E-B61F-178AA91E2187}" sibTransId="{EC928ADF-00BA-41E3-B2C3-7333A5CAD304}"/>
    <dgm:cxn modelId="{ECC7547F-1DEF-4D46-B4D5-279CF876C523}" type="presOf" srcId="{C0242C72-B64E-402E-B61F-178AA91E2187}" destId="{BD918A75-3226-4E97-B8C4-C5ACDBEBD2D4}" srcOrd="1" destOrd="0" presId="urn:microsoft.com/office/officeart/2008/layout/HorizontalMultiLevelHierarchy"/>
    <dgm:cxn modelId="{BBDA493C-F0F8-4360-A6ED-5CCB68D72C02}" type="presOf" srcId="{8BE3D2D8-25E4-4568-9794-6C1B01E05001}" destId="{0F3D8827-C5BA-4E1D-9417-B798947A53DF}" srcOrd="0" destOrd="0" presId="urn:microsoft.com/office/officeart/2008/layout/HorizontalMultiLevelHierarchy"/>
    <dgm:cxn modelId="{676B893A-70E6-44D5-A862-8DF663BF69F2}" type="presOf" srcId="{414249C1-473A-44F8-A330-823C94BED238}" destId="{633AD7B3-940F-41BD-9B78-86D92BE5B6AD}" srcOrd="0" destOrd="0" presId="urn:microsoft.com/office/officeart/2008/layout/HorizontalMultiLevelHierarchy"/>
    <dgm:cxn modelId="{5A8E6420-3FC4-4826-839C-D0983A66DEC0}" type="presOf" srcId="{18B1A08A-E4CF-4CE8-BF68-EEBBDC722F9F}" destId="{C53564A9-D9C1-4BB2-82D0-6DDC5CECD07F}" srcOrd="1" destOrd="0" presId="urn:microsoft.com/office/officeart/2008/layout/HorizontalMultiLevelHierarchy"/>
    <dgm:cxn modelId="{7E570411-771A-4C52-A3F5-25769F57F61C}" type="presOf" srcId="{28E83216-E91E-4309-9DF1-B5022D68236B}" destId="{796DB1EF-4F59-409B-B3B1-C911D9C02044}" srcOrd="0" destOrd="0" presId="urn:microsoft.com/office/officeart/2008/layout/HorizontalMultiLevelHierarchy"/>
    <dgm:cxn modelId="{8340947C-1723-44B0-89BC-7004562A34CD}" srcId="{367E1221-8C5E-40CA-BC02-4D60E52FB70C}" destId="{C146EDB9-21E9-41E3-A752-4EDC8A6D8C19}" srcOrd="0" destOrd="0" parTransId="{351C0016-219D-4376-8073-9ECFD62E33D1}" sibTransId="{9C4444EC-4520-4E2B-9EE5-546F21E79775}"/>
    <dgm:cxn modelId="{49D2DE6A-9B47-4DBD-99DF-0913EEAC1369}" type="presOf" srcId="{A8777377-1BDB-4F8C-A309-333ADBCFDF24}" destId="{F9CCB4BC-1BBD-409F-89AA-73B42BEDDF64}" srcOrd="0" destOrd="0" presId="urn:microsoft.com/office/officeart/2008/layout/HorizontalMultiLevelHierarchy"/>
    <dgm:cxn modelId="{70832B1E-78DB-443D-B573-0D4B032A7B63}" srcId="{C146EDB9-21E9-41E3-A752-4EDC8A6D8C19}" destId="{B323F53B-0929-4C87-A996-D2E555968C68}" srcOrd="3" destOrd="0" parTransId="{A8777377-1BDB-4F8C-A309-333ADBCFDF24}" sibTransId="{669012CB-59D6-4DDF-8384-FDF035123BF7}"/>
    <dgm:cxn modelId="{05733293-587D-4B30-9872-783D9BF75E46}" type="presOf" srcId="{C0242C72-B64E-402E-B61F-178AA91E2187}" destId="{78E12534-F33B-41C0-ACEE-EA17A2610115}" srcOrd="0" destOrd="0" presId="urn:microsoft.com/office/officeart/2008/layout/HorizontalMultiLevelHierarchy"/>
    <dgm:cxn modelId="{C81DAB19-A95D-4F3F-8B38-C2A85982C208}" type="presOf" srcId="{18B1A08A-E4CF-4CE8-BF68-EEBBDC722F9F}" destId="{C215C6D4-0E14-4985-A0AC-FDDF1A1C0F6A}" srcOrd="0" destOrd="0" presId="urn:microsoft.com/office/officeart/2008/layout/HorizontalMultiLevelHierarchy"/>
    <dgm:cxn modelId="{2BC6E6F0-BEE7-43A8-BBC2-1426018F4261}" srcId="{C146EDB9-21E9-41E3-A752-4EDC8A6D8C19}" destId="{26FCBC8E-2D67-4981-9C70-8C3EF97B7C98}" srcOrd="4" destOrd="0" parTransId="{18B1A08A-E4CF-4CE8-BF68-EEBBDC722F9F}" sibTransId="{58414191-391F-44CC-A536-B4D755C038B4}"/>
    <dgm:cxn modelId="{CE7E8075-9912-4A26-850A-EE8E3DB6D0E0}" type="presOf" srcId="{D7BFEC72-543F-417D-A7E4-B12C7F101D9A}" destId="{7E4E4AB6-8AC3-4264-A723-1A2F955979DE}" srcOrd="0" destOrd="0" presId="urn:microsoft.com/office/officeart/2008/layout/HorizontalMultiLevelHierarchy"/>
    <dgm:cxn modelId="{761E05AE-D39E-461F-B050-78E25A5CA77B}" type="presOf" srcId="{367E1221-8C5E-40CA-BC02-4D60E52FB70C}" destId="{D4135E71-F6CF-4776-A247-01141689FFB9}" srcOrd="0" destOrd="0" presId="urn:microsoft.com/office/officeart/2008/layout/HorizontalMultiLevelHierarchy"/>
    <dgm:cxn modelId="{D0CC023F-F6E9-47A0-ACC2-F32A1616DD82}" type="presOf" srcId="{26FCBC8E-2D67-4981-9C70-8C3EF97B7C98}" destId="{3E5C6F39-13B5-4AE3-A9F3-03D8B8A5D29A}" srcOrd="0" destOrd="0" presId="urn:microsoft.com/office/officeart/2008/layout/HorizontalMultiLevelHierarchy"/>
    <dgm:cxn modelId="{973388D2-77A8-4328-A6B3-B58E13BC62D5}" type="presOf" srcId="{36FB5281-5A40-4D07-8BD3-E5FDC58AECC7}" destId="{374A170B-B838-4F5E-B27B-A1C2EA0E1922}" srcOrd="1" destOrd="0" presId="urn:microsoft.com/office/officeart/2008/layout/HorizontalMultiLevelHierarchy"/>
    <dgm:cxn modelId="{E01033A3-4B48-4555-8C28-F43E2D3ECCDF}" type="presOf" srcId="{24C40926-CD6D-4ADF-BDA4-2AF78EA18048}" destId="{30A74490-B473-4D43-AE04-7CD43C488430}" srcOrd="0" destOrd="0" presId="urn:microsoft.com/office/officeart/2008/layout/HorizontalMultiLevelHierarchy"/>
    <dgm:cxn modelId="{1E47FC52-BF36-475B-BB99-45B0E2E56C8F}" type="presOf" srcId="{8F1B9E3F-6A8A-45FF-A0AA-857DC87D1F50}" destId="{79820BFA-3372-4F01-9D96-A3FC24BA3A8A}" srcOrd="1" destOrd="0" presId="urn:microsoft.com/office/officeart/2008/layout/HorizontalMultiLevelHierarchy"/>
    <dgm:cxn modelId="{9C575081-45F6-4BE9-8A80-0402231D8AA5}" type="presOf" srcId="{8F1B9E3F-6A8A-45FF-A0AA-857DC87D1F50}" destId="{EC3CA147-9678-4E2D-81E3-626354201FDD}" srcOrd="0" destOrd="0" presId="urn:microsoft.com/office/officeart/2008/layout/HorizontalMultiLevelHierarchy"/>
    <dgm:cxn modelId="{3AEF9B84-E6C8-4076-9AE8-9971119A34FC}" srcId="{C146EDB9-21E9-41E3-A752-4EDC8A6D8C19}" destId="{28E83216-E91E-4309-9DF1-B5022D68236B}" srcOrd="2" destOrd="0" parTransId="{414249C1-473A-44F8-A330-823C94BED238}" sibTransId="{09A5D323-EC8B-4FC7-8F7F-A0DB69426476}"/>
    <dgm:cxn modelId="{3830AECB-47E3-4EF6-A5DF-9C1E479483B9}" type="presOf" srcId="{B323F53B-0929-4C87-A996-D2E555968C68}" destId="{02372A78-B780-47E8-BB7C-98E808243DD7}" srcOrd="0" destOrd="0" presId="urn:microsoft.com/office/officeart/2008/layout/HorizontalMultiLevelHierarchy"/>
    <dgm:cxn modelId="{D1A1224E-8F78-4543-8959-C951F7CB4D09}" type="presOf" srcId="{A8777377-1BDB-4F8C-A309-333ADBCFDF24}" destId="{CBB6CB1C-6B1C-47E8-8DD1-59C64884922B}" srcOrd="1" destOrd="0" presId="urn:microsoft.com/office/officeart/2008/layout/HorizontalMultiLevelHierarchy"/>
    <dgm:cxn modelId="{595FA3B7-F03B-4C97-AFB8-6A3A365F907C}" srcId="{9AD05759-7894-4A1C-980A-58A64C454DF0}" destId="{D7BFEC72-543F-417D-A7E4-B12C7F101D9A}" srcOrd="0" destOrd="0" parTransId="{8BE3D2D8-25E4-4568-9794-6C1B01E05001}" sibTransId="{01B21C46-6B39-485D-8520-0D828024522D}"/>
    <dgm:cxn modelId="{6B85BE6C-A989-4656-AE13-0E93959C82C7}" srcId="{C146EDB9-21E9-41E3-A752-4EDC8A6D8C19}" destId="{9AD05759-7894-4A1C-980A-58A64C454DF0}" srcOrd="0" destOrd="0" parTransId="{36FB5281-5A40-4D07-8BD3-E5FDC58AECC7}" sibTransId="{CB91E285-5B05-4996-9FC9-6DE997CD6C43}"/>
    <dgm:cxn modelId="{3FAA5B69-7D7A-4171-8223-42CB4DC99BC9}" srcId="{C146EDB9-21E9-41E3-A752-4EDC8A6D8C19}" destId="{8423E3F3-5044-429A-9952-CA6D432D6777}" srcOrd="1" destOrd="0" parTransId="{8F1B9E3F-6A8A-45FF-A0AA-857DC87D1F50}" sibTransId="{D0B87FE2-1FED-4ADE-A06D-AA2B761D26EF}"/>
    <dgm:cxn modelId="{C91EF43D-F184-437D-872D-1B7F2222E2E8}" type="presParOf" srcId="{D4135E71-F6CF-4776-A247-01141689FFB9}" destId="{C120522E-5E18-48F4-ABD4-3C489752D348}" srcOrd="0" destOrd="0" presId="urn:microsoft.com/office/officeart/2008/layout/HorizontalMultiLevelHierarchy"/>
    <dgm:cxn modelId="{8CD1ABA7-0422-4865-AF49-6B4CDAF9EF3D}" type="presParOf" srcId="{C120522E-5E18-48F4-ABD4-3C489752D348}" destId="{8B36035F-CAA3-408B-A1A2-0DEDDB373582}" srcOrd="0" destOrd="0" presId="urn:microsoft.com/office/officeart/2008/layout/HorizontalMultiLevelHierarchy"/>
    <dgm:cxn modelId="{8F546D2D-47EB-4A64-9029-CB47B525FD71}" type="presParOf" srcId="{C120522E-5E18-48F4-ABD4-3C489752D348}" destId="{DCAAAD0A-0B54-4F30-8870-F6A56B293B47}" srcOrd="1" destOrd="0" presId="urn:microsoft.com/office/officeart/2008/layout/HorizontalMultiLevelHierarchy"/>
    <dgm:cxn modelId="{08AED88A-2CD9-4599-AC61-0C52AF6B50A0}" type="presParOf" srcId="{DCAAAD0A-0B54-4F30-8870-F6A56B293B47}" destId="{A11DC230-F163-4C34-BFDA-5B4CF2891BF9}" srcOrd="0" destOrd="0" presId="urn:microsoft.com/office/officeart/2008/layout/HorizontalMultiLevelHierarchy"/>
    <dgm:cxn modelId="{6474363B-90D8-49E3-8127-33698FCE306D}" type="presParOf" srcId="{A11DC230-F163-4C34-BFDA-5B4CF2891BF9}" destId="{374A170B-B838-4F5E-B27B-A1C2EA0E1922}" srcOrd="0" destOrd="0" presId="urn:microsoft.com/office/officeart/2008/layout/HorizontalMultiLevelHierarchy"/>
    <dgm:cxn modelId="{915A6FBA-6038-4AE8-B0BE-29920868722E}" type="presParOf" srcId="{DCAAAD0A-0B54-4F30-8870-F6A56B293B47}" destId="{31058742-4495-4D18-B0C2-496F3A41588E}" srcOrd="1" destOrd="0" presId="urn:microsoft.com/office/officeart/2008/layout/HorizontalMultiLevelHierarchy"/>
    <dgm:cxn modelId="{78482415-7045-4839-BC16-5EA5BA360E6E}" type="presParOf" srcId="{31058742-4495-4D18-B0C2-496F3A41588E}" destId="{B49636E0-98D9-44DC-BA69-641C5F098020}" srcOrd="0" destOrd="0" presId="urn:microsoft.com/office/officeart/2008/layout/HorizontalMultiLevelHierarchy"/>
    <dgm:cxn modelId="{77031A8B-B513-4D31-B847-8A150C8CD905}" type="presParOf" srcId="{31058742-4495-4D18-B0C2-496F3A41588E}" destId="{FDE1409C-A1C6-43D5-AAF2-0DDCC7B10054}" srcOrd="1" destOrd="0" presId="urn:microsoft.com/office/officeart/2008/layout/HorizontalMultiLevelHierarchy"/>
    <dgm:cxn modelId="{4AA6F16F-3527-4D62-BF32-86495B61182B}" type="presParOf" srcId="{FDE1409C-A1C6-43D5-AAF2-0DDCC7B10054}" destId="{0F3D8827-C5BA-4E1D-9417-B798947A53DF}" srcOrd="0" destOrd="0" presId="urn:microsoft.com/office/officeart/2008/layout/HorizontalMultiLevelHierarchy"/>
    <dgm:cxn modelId="{AF832DF6-8575-440D-9ACF-73606C589159}" type="presParOf" srcId="{0F3D8827-C5BA-4E1D-9417-B798947A53DF}" destId="{B3007F6E-9115-4BB8-A4AB-ECB2DB5009E1}" srcOrd="0" destOrd="0" presId="urn:microsoft.com/office/officeart/2008/layout/HorizontalMultiLevelHierarchy"/>
    <dgm:cxn modelId="{59B663EA-C6C3-4099-A652-3670A0695E21}" type="presParOf" srcId="{FDE1409C-A1C6-43D5-AAF2-0DDCC7B10054}" destId="{CD7E9468-AC9A-4501-AEAF-73EDDD7720FA}" srcOrd="1" destOrd="0" presId="urn:microsoft.com/office/officeart/2008/layout/HorizontalMultiLevelHierarchy"/>
    <dgm:cxn modelId="{F11AC48A-7AA5-41B7-8625-D2050F5566B0}" type="presParOf" srcId="{CD7E9468-AC9A-4501-AEAF-73EDDD7720FA}" destId="{7E4E4AB6-8AC3-4264-A723-1A2F955979DE}" srcOrd="0" destOrd="0" presId="urn:microsoft.com/office/officeart/2008/layout/HorizontalMultiLevelHierarchy"/>
    <dgm:cxn modelId="{FD85DA00-23B3-46A7-B8D3-D505D2A9EF08}" type="presParOf" srcId="{CD7E9468-AC9A-4501-AEAF-73EDDD7720FA}" destId="{B76272F4-8517-44EE-BB19-2C17EA032869}" srcOrd="1" destOrd="0" presId="urn:microsoft.com/office/officeart/2008/layout/HorizontalMultiLevelHierarchy"/>
    <dgm:cxn modelId="{E62FDAD9-1683-4245-B342-FFB0CCE5C03A}" type="presParOf" srcId="{DCAAAD0A-0B54-4F30-8870-F6A56B293B47}" destId="{EC3CA147-9678-4E2D-81E3-626354201FDD}" srcOrd="2" destOrd="0" presId="urn:microsoft.com/office/officeart/2008/layout/HorizontalMultiLevelHierarchy"/>
    <dgm:cxn modelId="{7C574BF3-FF48-4CE9-9E9A-A28B93E1186E}" type="presParOf" srcId="{EC3CA147-9678-4E2D-81E3-626354201FDD}" destId="{79820BFA-3372-4F01-9D96-A3FC24BA3A8A}" srcOrd="0" destOrd="0" presId="urn:microsoft.com/office/officeart/2008/layout/HorizontalMultiLevelHierarchy"/>
    <dgm:cxn modelId="{B909803C-1330-4D11-9052-DE4D1E74F19E}" type="presParOf" srcId="{DCAAAD0A-0B54-4F30-8870-F6A56B293B47}" destId="{38FC235D-5956-4F8D-B4EA-8841F2AA3961}" srcOrd="3" destOrd="0" presId="urn:microsoft.com/office/officeart/2008/layout/HorizontalMultiLevelHierarchy"/>
    <dgm:cxn modelId="{C368C2EE-43CF-4C15-8571-701AEF8232AA}" type="presParOf" srcId="{38FC235D-5956-4F8D-B4EA-8841F2AA3961}" destId="{31DBC0E2-9EC0-4380-8FC6-90F57C4BC6B3}" srcOrd="0" destOrd="0" presId="urn:microsoft.com/office/officeart/2008/layout/HorizontalMultiLevelHierarchy"/>
    <dgm:cxn modelId="{F4951B4E-EA2D-498E-A938-EB4333AB9F6D}" type="presParOf" srcId="{38FC235D-5956-4F8D-B4EA-8841F2AA3961}" destId="{5D9885F4-E867-44CF-A766-273762265E3F}" srcOrd="1" destOrd="0" presId="urn:microsoft.com/office/officeart/2008/layout/HorizontalMultiLevelHierarchy"/>
    <dgm:cxn modelId="{F862FD62-A9B9-4C1C-8B08-66C70ACF71EA}" type="presParOf" srcId="{5D9885F4-E867-44CF-A766-273762265E3F}" destId="{78E12534-F33B-41C0-ACEE-EA17A2610115}" srcOrd="0" destOrd="0" presId="urn:microsoft.com/office/officeart/2008/layout/HorizontalMultiLevelHierarchy"/>
    <dgm:cxn modelId="{08C5B92E-DE6B-435F-A554-56D3C5C30A69}" type="presParOf" srcId="{78E12534-F33B-41C0-ACEE-EA17A2610115}" destId="{BD918A75-3226-4E97-B8C4-C5ACDBEBD2D4}" srcOrd="0" destOrd="0" presId="urn:microsoft.com/office/officeart/2008/layout/HorizontalMultiLevelHierarchy"/>
    <dgm:cxn modelId="{99633654-0326-477E-AE69-E60CBF5D05C3}" type="presParOf" srcId="{5D9885F4-E867-44CF-A766-273762265E3F}" destId="{EEEB27A5-5CC6-403E-98BC-CB42EECC1D3B}" srcOrd="1" destOrd="0" presId="urn:microsoft.com/office/officeart/2008/layout/HorizontalMultiLevelHierarchy"/>
    <dgm:cxn modelId="{B93B5626-9B09-4224-A454-D9117555B3AE}" type="presParOf" srcId="{EEEB27A5-5CC6-403E-98BC-CB42EECC1D3B}" destId="{30A74490-B473-4D43-AE04-7CD43C488430}" srcOrd="0" destOrd="0" presId="urn:microsoft.com/office/officeart/2008/layout/HorizontalMultiLevelHierarchy"/>
    <dgm:cxn modelId="{5AB05EC4-4EB2-4F3A-986D-F009F9933BE4}" type="presParOf" srcId="{EEEB27A5-5CC6-403E-98BC-CB42EECC1D3B}" destId="{6EF1F99B-03F1-4114-8784-37A627AB338A}" srcOrd="1" destOrd="0" presId="urn:microsoft.com/office/officeart/2008/layout/HorizontalMultiLevelHierarchy"/>
    <dgm:cxn modelId="{D4981293-C8FA-40CE-B682-C48BDD122874}" type="presParOf" srcId="{DCAAAD0A-0B54-4F30-8870-F6A56B293B47}" destId="{633AD7B3-940F-41BD-9B78-86D92BE5B6AD}" srcOrd="4" destOrd="0" presId="urn:microsoft.com/office/officeart/2008/layout/HorizontalMultiLevelHierarchy"/>
    <dgm:cxn modelId="{8E590761-03D7-4770-9CD7-1342974E55C0}" type="presParOf" srcId="{633AD7B3-940F-41BD-9B78-86D92BE5B6AD}" destId="{96B64511-E32E-40F7-8522-A8B53D695DF4}" srcOrd="0" destOrd="0" presId="urn:microsoft.com/office/officeart/2008/layout/HorizontalMultiLevelHierarchy"/>
    <dgm:cxn modelId="{EC08BFDE-EF3D-4C7F-BE44-BD78A11E2DF5}" type="presParOf" srcId="{DCAAAD0A-0B54-4F30-8870-F6A56B293B47}" destId="{70709180-2ECB-47F0-86AF-9B7873BC1E41}" srcOrd="5" destOrd="0" presId="urn:microsoft.com/office/officeart/2008/layout/HorizontalMultiLevelHierarchy"/>
    <dgm:cxn modelId="{89DD127A-26AE-43F2-8098-AC7D8B77202C}" type="presParOf" srcId="{70709180-2ECB-47F0-86AF-9B7873BC1E41}" destId="{796DB1EF-4F59-409B-B3B1-C911D9C02044}" srcOrd="0" destOrd="0" presId="urn:microsoft.com/office/officeart/2008/layout/HorizontalMultiLevelHierarchy"/>
    <dgm:cxn modelId="{4600C802-A7AA-4460-9624-F99D81549DB6}" type="presParOf" srcId="{70709180-2ECB-47F0-86AF-9B7873BC1E41}" destId="{F94415C3-39DE-4F75-BC89-471625A64EB3}" srcOrd="1" destOrd="0" presId="urn:microsoft.com/office/officeart/2008/layout/HorizontalMultiLevelHierarchy"/>
    <dgm:cxn modelId="{B1AF00D5-973E-41F4-8581-80E3298AC6A1}" type="presParOf" srcId="{DCAAAD0A-0B54-4F30-8870-F6A56B293B47}" destId="{F9CCB4BC-1BBD-409F-89AA-73B42BEDDF64}" srcOrd="6" destOrd="0" presId="urn:microsoft.com/office/officeart/2008/layout/HorizontalMultiLevelHierarchy"/>
    <dgm:cxn modelId="{6A122FFE-F51A-4CE3-A614-B05286A90EBF}" type="presParOf" srcId="{F9CCB4BC-1BBD-409F-89AA-73B42BEDDF64}" destId="{CBB6CB1C-6B1C-47E8-8DD1-59C64884922B}" srcOrd="0" destOrd="0" presId="urn:microsoft.com/office/officeart/2008/layout/HorizontalMultiLevelHierarchy"/>
    <dgm:cxn modelId="{3A527E44-6B0A-461E-854C-7976FEF26BC8}" type="presParOf" srcId="{DCAAAD0A-0B54-4F30-8870-F6A56B293B47}" destId="{9DC2A38D-D498-43E1-AD96-91E7547BABC6}" srcOrd="7" destOrd="0" presId="urn:microsoft.com/office/officeart/2008/layout/HorizontalMultiLevelHierarchy"/>
    <dgm:cxn modelId="{116DC558-C1F5-4A23-8266-A15075C309F3}" type="presParOf" srcId="{9DC2A38D-D498-43E1-AD96-91E7547BABC6}" destId="{02372A78-B780-47E8-BB7C-98E808243DD7}" srcOrd="0" destOrd="0" presId="urn:microsoft.com/office/officeart/2008/layout/HorizontalMultiLevelHierarchy"/>
    <dgm:cxn modelId="{268F9597-2D7F-4C2D-B2A3-93DEABAC950D}" type="presParOf" srcId="{9DC2A38D-D498-43E1-AD96-91E7547BABC6}" destId="{F3D5754C-AB20-4F11-8415-DFE0CFC04F0B}" srcOrd="1" destOrd="0" presId="urn:microsoft.com/office/officeart/2008/layout/HorizontalMultiLevelHierarchy"/>
    <dgm:cxn modelId="{5BEC769B-A311-4083-A0CF-305913613943}" type="presParOf" srcId="{DCAAAD0A-0B54-4F30-8870-F6A56B293B47}" destId="{C215C6D4-0E14-4985-A0AC-FDDF1A1C0F6A}" srcOrd="8" destOrd="0" presId="urn:microsoft.com/office/officeart/2008/layout/HorizontalMultiLevelHierarchy"/>
    <dgm:cxn modelId="{4AEBA2FE-2E57-4DC5-9A55-CA758333658C}" type="presParOf" srcId="{C215C6D4-0E14-4985-A0AC-FDDF1A1C0F6A}" destId="{C53564A9-D9C1-4BB2-82D0-6DDC5CECD07F}" srcOrd="0" destOrd="0" presId="urn:microsoft.com/office/officeart/2008/layout/HorizontalMultiLevelHierarchy"/>
    <dgm:cxn modelId="{60578397-ADC2-4711-8826-15C5720EC9C0}" type="presParOf" srcId="{DCAAAD0A-0B54-4F30-8870-F6A56B293B47}" destId="{9787564E-76D5-4F0E-BEE7-F3D3FFBC301B}" srcOrd="9" destOrd="0" presId="urn:microsoft.com/office/officeart/2008/layout/HorizontalMultiLevelHierarchy"/>
    <dgm:cxn modelId="{8F5025BD-3C7B-4DE0-B09D-1B57CE670E1D}" type="presParOf" srcId="{9787564E-76D5-4F0E-BEE7-F3D3FFBC301B}" destId="{3E5C6F39-13B5-4AE3-A9F3-03D8B8A5D29A}" srcOrd="0" destOrd="0" presId="urn:microsoft.com/office/officeart/2008/layout/HorizontalMultiLevelHierarchy"/>
    <dgm:cxn modelId="{A6A083DD-4E41-476A-95C3-3337D6A639E5}" type="presParOf" srcId="{9787564E-76D5-4F0E-BEE7-F3D3FFBC301B}" destId="{C1B983CA-B9C9-468B-BCA7-BB70A75BFA7B}" srcOrd="1" destOrd="0" presId="urn:microsoft.com/office/officeart/2008/layout/HorizontalMultiLevelHierarchy"/>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15.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19.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2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25.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26.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29.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6.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7.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8.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9.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50.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5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52.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53.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54.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55.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56.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57.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58.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59.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60.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61.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6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6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64.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65.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66.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67.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68.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69.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70.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7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72.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73.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74.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75.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76.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77.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78.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79.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80.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8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82.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8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84.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85.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86.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87.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88.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89.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9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9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92.xml><?xml version="1.0" encoding="utf-8"?>
<dgm:layoutDef xmlns:dgm="http://schemas.openxmlformats.org/drawingml/2006/diagram" xmlns:a="http://schemas.openxmlformats.org/drawingml/2006/main" uniqueId="urn:microsoft.com/office/officeart/2005/8/layout/pyramid3">
  <dgm:title val=""/>
  <dgm:desc val=""/>
  <dgm:catLst>
    <dgm:cat type="pyramid" pri="2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T"/>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T"/>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rev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t"/>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93.xml><?xml version="1.0" encoding="utf-8"?>
<dgm:layoutDef xmlns:dgm="http://schemas.openxmlformats.org/drawingml/2006/diagram" xmlns:a="http://schemas.openxmlformats.org/drawingml/2006/main" uniqueId="urn:microsoft.com/office/officeart/2005/8/layout/pyramid3">
  <dgm:title val=""/>
  <dgm:desc val=""/>
  <dgm:catLst>
    <dgm:cat type="pyramid" pri="2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T"/>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T"/>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rev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t"/>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94.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95.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96.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97.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98.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99.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100.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10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102.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10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104.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105.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106.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07.xml><?xml version="1.0" encoding="utf-8"?>
<dgm:layoutDef xmlns:dgm="http://schemas.openxmlformats.org/drawingml/2006/diagram" xmlns:a="http://schemas.openxmlformats.org/drawingml/2006/main" uniqueId="urn:microsoft.com/office/officeart/2009/3/layout/PieProcess">
  <dgm:title val=""/>
  <dgm:desc val=""/>
  <dgm:catLst>
    <dgm:cat type="list" pri="8600"/>
    <dgm:cat type="process" pri="4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constrLst>
      <dgm:constr type="primFontSz" for="des" forName="Parent" val="65"/>
      <dgm:constr type="primFontSz" for="des" forName="Child" refType="primFontSz" refFor="des" refForName="Parent" op="lte"/>
      <dgm:constr type="w" for="ch" forName="composite" refType="w"/>
      <dgm:constr type="h" for="ch" forName="composite" refType="h"/>
      <dgm:constr type="w" for="ch" forName="ParentComposite" refType="w" fact="0.5"/>
      <dgm:constr type="h" for="ch" forName="ParentComposite" refType="h"/>
      <dgm:constr type="w" for="ch" forName="negSibTrans" refType="h" refFor="ch" refForName="composite" fact="-0.075"/>
      <dgm:constr type="w" for="ch" forName="sibTrans" refType="w" refFor="ch" refForName="composite" fact="0.0425"/>
    </dgm:constrLst>
    <dgm:forEach name="nodesForEach" axis="ch" ptType="node" cnt="7">
      <dgm:layoutNode name="ParentComposite">
        <dgm:alg type="composite">
          <dgm:param type="ar" val="0.25"/>
        </dgm:alg>
        <dgm:shape xmlns:r="http://schemas.openxmlformats.org/officeDocument/2006/relationships" r:blip="">
          <dgm:adjLst/>
        </dgm:shape>
        <dgm:choose name="Name4">
          <dgm:if name="Name5" func="var" arg="dir" op="equ" val="norm">
            <dgm:constrLst>
              <dgm:constr type="l" for="ch" forName="Parent" refType="w" fact="0"/>
              <dgm:constr type="t" for="ch" forName="Parent" refType="h" fact="0.275"/>
              <dgm:constr type="w" for="ch" forName="Parent" refType="w" fact="0.6"/>
              <dgm:constr type="h" for="ch" forName="Parent" refType="h" fact="0.725"/>
              <dgm:constr type="l" for="ch" forName="Chord" refType="w" fact="0"/>
              <dgm:constr type="t" for="ch" forName="Chord" refType="h" fact="0"/>
              <dgm:constr type="w" for="ch" forName="Chord" refType="w"/>
              <dgm:constr type="h" for="ch" forName="Chord" refType="h" fact="0.25"/>
              <dgm:constr type="l" for="ch" forName="Pie" refType="w" fact="0.1"/>
              <dgm:constr type="t" for="ch" forName="Pie" refType="h" fact="0.025"/>
              <dgm:constr type="w" for="ch" forName="Pie" refType="w" fact="0.8"/>
              <dgm:constr type="h" for="ch" forName="Pie" refType="h" fact="0.2"/>
            </dgm:constrLst>
          </dgm:if>
          <dgm:else name="Name6">
            <dgm:constrLst>
              <dgm:constr type="r" for="ch" forName="Parent" refType="w"/>
              <dgm:constr type="t" for="ch" forName="Parent" refType="h" fact="0.275"/>
              <dgm:constr type="w" for="ch" forName="Parent" refType="w" fact="0.6"/>
              <dgm:constr type="h" for="ch" forName="Parent" refType="h" fact="0.725"/>
              <dgm:constr type="r" for="ch" forName="Chord" refType="w"/>
              <dgm:constr type="t" for="ch" forName="Chord" refType="h" fact="0"/>
              <dgm:constr type="w" for="ch" forName="Chord" refType="w"/>
              <dgm:constr type="h" for="ch" forName="Chord" refType="h" fact="0.25"/>
              <dgm:constr type="r" for="ch" forName="Pie" refType="w" fact="0.9"/>
              <dgm:constr type="t" for="ch" forName="Pie" refType="h" fact="0.025"/>
              <dgm:constr type="w" for="ch" forName="Pie" refType="w" fact="0.8"/>
              <dgm:constr type="h" for="ch" forName="Pie" refType="h" fact="0.2"/>
            </dgm:constrLst>
          </dgm:else>
        </dgm:choose>
        <dgm:layoutNode name="Chord" styleLbl="bgShp">
          <dgm:alg type="sp"/>
          <dgm:choose name="Name7">
            <dgm:if name="Name8" func="var" arg="dir" op="equ" val="norm">
              <dgm:shape xmlns:r="http://schemas.openxmlformats.org/officeDocument/2006/relationships" type="chord" r:blip="">
                <dgm:adjLst>
                  <dgm:adj idx="1" val="80"/>
                  <dgm:adj idx="2" val="-80"/>
                </dgm:adjLst>
              </dgm:shape>
            </dgm:if>
            <dgm:else name="Name9">
              <dgm:shape xmlns:r="http://schemas.openxmlformats.org/officeDocument/2006/relationships" rot="180" type="chord" r:blip="">
                <dgm:adjLst>
                  <dgm:adj idx="1" val="80"/>
                  <dgm:adj idx="2" val="-80"/>
                </dgm:adjLst>
              </dgm:shape>
            </dgm:else>
          </dgm:choose>
          <dgm:presOf/>
        </dgm:layoutNode>
        <dgm:layoutNode name="Pie" styleLbl="alignNode1">
          <dgm:alg type="sp"/>
          <dgm:choose name="Name10">
            <dgm:if name="Name11" func="var" arg="dir" op="equ" val="norm">
              <dgm:choose name="Name12">
                <dgm:if name="Name13" axis="precedSib" ptType="node" func="cnt" op="equ" val="0">
                  <dgm:choose name="Name14">
                    <dgm:if name="Name15" axis="followSib" ptType="node" func="cnt" op="equ" val="0">
                      <dgm:shape xmlns:r="http://schemas.openxmlformats.org/officeDocument/2006/relationships" type="pie" r:blip="">
                        <dgm:adjLst>
                          <dgm:adj idx="1" val="90"/>
                          <dgm:adj idx="2" val="-90"/>
                        </dgm:adjLst>
                      </dgm:shape>
                    </dgm:if>
                    <dgm:if name="Name16" axis="followSib" ptType="node" func="cnt" op="equ" val="1">
                      <dgm:shape xmlns:r="http://schemas.openxmlformats.org/officeDocument/2006/relationships" type="pie" r:blip="">
                        <dgm:adjLst>
                          <dgm:adj idx="1" val="180"/>
                          <dgm:adj idx="2" val="-90"/>
                        </dgm:adjLst>
                      </dgm:shape>
                    </dgm:if>
                    <dgm:if name="Name17" axis="followSib" ptType="node" func="cnt" op="equ" val="2">
                      <dgm:shape xmlns:r="http://schemas.openxmlformats.org/officeDocument/2006/relationships" type="pie" r:blip="">
                        <dgm:adjLst>
                          <dgm:adj idx="1" val="-150"/>
                          <dgm:adj idx="2" val="-90"/>
                        </dgm:adjLst>
                      </dgm:shape>
                    </dgm:if>
                    <dgm:if name="Name18" axis="followSib" ptType="node" func="cnt" op="equ" val="3">
                      <dgm:shape xmlns:r="http://schemas.openxmlformats.org/officeDocument/2006/relationships" type="pie" r:blip="">
                        <dgm:adjLst>
                          <dgm:adj idx="1" val="-135"/>
                          <dgm:adj idx="2" val="-90"/>
                        </dgm:adjLst>
                      </dgm:shape>
                    </dgm:if>
                    <dgm:if name="Name19" axis="followSib" ptType="node" func="cnt" op="equ" val="4">
                      <dgm:shape xmlns:r="http://schemas.openxmlformats.org/officeDocument/2006/relationships" type="pie" r:blip="">
                        <dgm:adjLst>
                          <dgm:adj idx="1" val="-126"/>
                          <dgm:adj idx="2" val="-90"/>
                        </dgm:adjLst>
                      </dgm:shape>
                    </dgm:if>
                    <dgm:if name="Name20" axis="followSib" ptType="node" func="cnt" op="equ" val="5">
                      <dgm:shape xmlns:r="http://schemas.openxmlformats.org/officeDocument/2006/relationships" type="pie" r:blip="">
                        <dgm:adjLst>
                          <dgm:adj idx="1" val="-120"/>
                          <dgm:adj idx="2" val="-90"/>
                        </dgm:adjLst>
                      </dgm:shape>
                    </dgm:if>
                    <dgm:else name="Name21">
                      <dgm:shape xmlns:r="http://schemas.openxmlformats.org/officeDocument/2006/relationships" type="pie" r:blip="">
                        <dgm:adjLst>
                          <dgm:adj idx="1" val="-115.7143"/>
                          <dgm:adj idx="2" val="-90"/>
                        </dgm:adjLst>
                      </dgm:shape>
                    </dgm:else>
                  </dgm:choose>
                </dgm:if>
                <dgm:if name="Name22" axis="precedSib" ptType="node" func="cnt" op="equ" val="1">
                  <dgm:choose name="Name23">
                    <dgm:if name="Name24" axis="followSib" ptType="node" func="cnt" op="equ" val="0">
                      <dgm:shape xmlns:r="http://schemas.openxmlformats.org/officeDocument/2006/relationships" type="pie" r:blip="">
                        <dgm:adjLst>
                          <dgm:adj idx="1" val="90"/>
                          <dgm:adj idx="2" val="-90"/>
                        </dgm:adjLst>
                      </dgm:shape>
                    </dgm:if>
                    <dgm:if name="Name25" axis="followSib" ptType="node" func="cnt" op="equ" val="1">
                      <dgm:shape xmlns:r="http://schemas.openxmlformats.org/officeDocument/2006/relationships" type="pie" r:blip="">
                        <dgm:adjLst>
                          <dgm:adj idx="1" val="150"/>
                          <dgm:adj idx="2" val="-90"/>
                        </dgm:adjLst>
                      </dgm:shape>
                    </dgm:if>
                    <dgm:if name="Name26" axis="followSib" ptType="node" func="cnt" op="equ" val="2">
                      <dgm:shape xmlns:r="http://schemas.openxmlformats.org/officeDocument/2006/relationships" type="pie" r:blip="">
                        <dgm:adjLst>
                          <dgm:adj idx="1" val="180"/>
                          <dgm:adj idx="2" val="-90"/>
                        </dgm:adjLst>
                      </dgm:shape>
                    </dgm:if>
                    <dgm:if name="Name27" axis="followSib" ptType="node" func="cnt" op="equ" val="3">
                      <dgm:shape xmlns:r="http://schemas.openxmlformats.org/officeDocument/2006/relationships" type="pie" r:blip="">
                        <dgm:adjLst>
                          <dgm:adj idx="1" val="-162"/>
                          <dgm:adj idx="2" val="-90"/>
                        </dgm:adjLst>
                      </dgm:shape>
                    </dgm:if>
                    <dgm:if name="Name28" axis="followSib" ptType="node" func="cnt" op="equ" val="4">
                      <dgm:shape xmlns:r="http://schemas.openxmlformats.org/officeDocument/2006/relationships" type="pie" r:blip="">
                        <dgm:adjLst>
                          <dgm:adj idx="1" val="-150"/>
                          <dgm:adj idx="2" val="-90"/>
                        </dgm:adjLst>
                      </dgm:shape>
                    </dgm:if>
                    <dgm:else name="Name29">
                      <dgm:shape xmlns:r="http://schemas.openxmlformats.org/officeDocument/2006/relationships" type="pie" r:blip="">
                        <dgm:adjLst>
                          <dgm:adj idx="1" val="-141.4286"/>
                          <dgm:adj idx="2" val="-90"/>
                        </dgm:adjLst>
                      </dgm:shape>
                    </dgm:else>
                  </dgm:choose>
                </dgm:if>
                <dgm:if name="Name30" axis="precedSib" ptType="node" func="cnt" op="equ" val="2">
                  <dgm:choose name="Name31">
                    <dgm:if name="Name32" axis="followSib" ptType="node" func="cnt" op="equ" val="0">
                      <dgm:shape xmlns:r="http://schemas.openxmlformats.org/officeDocument/2006/relationships" type="pie" r:blip="">
                        <dgm:adjLst>
                          <dgm:adj idx="1" val="90"/>
                          <dgm:adj idx="2" val="-90"/>
                        </dgm:adjLst>
                      </dgm:shape>
                    </dgm:if>
                    <dgm:if name="Name33" axis="followSib" ptType="node" func="cnt" op="equ" val="1">
                      <dgm:shape xmlns:r="http://schemas.openxmlformats.org/officeDocument/2006/relationships" type="pie" r:blip="">
                        <dgm:adjLst>
                          <dgm:adj idx="1" val="135"/>
                          <dgm:adj idx="2" val="-90"/>
                        </dgm:adjLst>
                      </dgm:shape>
                    </dgm:if>
                    <dgm:if name="Name34" axis="followSib" ptType="node" func="cnt" op="equ" val="2">
                      <dgm:shape xmlns:r="http://schemas.openxmlformats.org/officeDocument/2006/relationships" type="pie" r:blip="">
                        <dgm:adjLst>
                          <dgm:adj idx="1" val="162"/>
                          <dgm:adj idx="2" val="-90"/>
                        </dgm:adjLst>
                      </dgm:shape>
                    </dgm:if>
                    <dgm:if name="Name35" axis="followSib" ptType="node" func="cnt" op="equ" val="3">
                      <dgm:shape xmlns:r="http://schemas.openxmlformats.org/officeDocument/2006/relationships" type="pie" r:blip="">
                        <dgm:adjLst>
                          <dgm:adj idx="1" val="180"/>
                          <dgm:adj idx="2" val="-90"/>
                        </dgm:adjLst>
                      </dgm:shape>
                    </dgm:if>
                    <dgm:else name="Name36">
                      <dgm:shape xmlns:r="http://schemas.openxmlformats.org/officeDocument/2006/relationships" type="pie" r:blip="">
                        <dgm:adjLst>
                          <dgm:adj idx="1" val="-167.1429"/>
                          <dgm:adj idx="2" val="-90"/>
                        </dgm:adjLst>
                      </dgm:shape>
                    </dgm:else>
                  </dgm:choose>
                </dgm:if>
                <dgm:if name="Name37" axis="precedSib" ptType="node" func="cnt" op="equ" val="3">
                  <dgm:choose name="Name38">
                    <dgm:if name="Name39" axis="followSib" ptType="node" func="cnt" op="equ" val="0">
                      <dgm:shape xmlns:r="http://schemas.openxmlformats.org/officeDocument/2006/relationships" type="pie" r:blip="">
                        <dgm:adjLst>
                          <dgm:adj idx="1" val="90"/>
                          <dgm:adj idx="2" val="-90"/>
                        </dgm:adjLst>
                      </dgm:shape>
                    </dgm:if>
                    <dgm:if name="Name40" axis="followSib" ptType="node" func="cnt" op="equ" val="1">
                      <dgm:shape xmlns:r="http://schemas.openxmlformats.org/officeDocument/2006/relationships" type="pie" r:blip="">
                        <dgm:adjLst>
                          <dgm:adj idx="1" val="126"/>
                          <dgm:adj idx="2" val="-90"/>
                        </dgm:adjLst>
                      </dgm:shape>
                    </dgm:if>
                    <dgm:if name="Name41" axis="followSib" ptType="node" func="cnt" op="equ" val="2">
                      <dgm:shape xmlns:r="http://schemas.openxmlformats.org/officeDocument/2006/relationships" type="pie" r:blip="">
                        <dgm:adjLst>
                          <dgm:adj idx="1" val="150"/>
                          <dgm:adj idx="2" val="-90"/>
                        </dgm:adjLst>
                      </dgm:shape>
                    </dgm:if>
                    <dgm:else name="Name42">
                      <dgm:shape xmlns:r="http://schemas.openxmlformats.org/officeDocument/2006/relationships" type="pie" r:blip="">
                        <dgm:adjLst>
                          <dgm:adj idx="1" val="167.1429"/>
                          <dgm:adj idx="2" val="-90"/>
                        </dgm:adjLst>
                      </dgm:shape>
                    </dgm:else>
                  </dgm:choose>
                </dgm:if>
                <dgm:if name="Name43" axis="precedSib" ptType="node" func="cnt" op="equ" val="4">
                  <dgm:choose name="Name44">
                    <dgm:if name="Name45" axis="followSib" ptType="node" func="cnt" op="equ" val="0">
                      <dgm:shape xmlns:r="http://schemas.openxmlformats.org/officeDocument/2006/relationships" type="pie" r:blip="">
                        <dgm:adjLst>
                          <dgm:adj idx="1" val="90"/>
                          <dgm:adj idx="2" val="-90"/>
                        </dgm:adjLst>
                      </dgm:shape>
                    </dgm:if>
                    <dgm:if name="Name46" axis="followSib" ptType="node" func="cnt" op="equ" val="1">
                      <dgm:shape xmlns:r="http://schemas.openxmlformats.org/officeDocument/2006/relationships" type="pie" r:blip="">
                        <dgm:adjLst>
                          <dgm:adj idx="1" val="120"/>
                          <dgm:adj idx="2" val="-90"/>
                        </dgm:adjLst>
                      </dgm:shape>
                    </dgm:if>
                    <dgm:else name="Name47">
                      <dgm:shape xmlns:r="http://schemas.openxmlformats.org/officeDocument/2006/relationships" type="pie" r:blip="">
                        <dgm:adjLst>
                          <dgm:adj idx="1" val="141.4286"/>
                          <dgm:adj idx="2" val="-90"/>
                        </dgm:adjLst>
                      </dgm:shape>
                    </dgm:else>
                  </dgm:choose>
                </dgm:if>
                <dgm:if name="Name48" axis="precedSib" ptType="node" func="cnt" op="equ" val="5">
                  <dgm:choose name="Name49">
                    <dgm:if name="Name50" axis="followSib" ptType="node" func="cnt" op="equ" val="0">
                      <dgm:shape xmlns:r="http://schemas.openxmlformats.org/officeDocument/2006/relationships" type="pie" r:blip="">
                        <dgm:adjLst>
                          <dgm:adj idx="1" val="90"/>
                          <dgm:adj idx="2" val="-90"/>
                        </dgm:adjLst>
                      </dgm:shape>
                    </dgm:if>
                    <dgm:else name="Name51">
                      <dgm:shape xmlns:r="http://schemas.openxmlformats.org/officeDocument/2006/relationships" type="pie" r:blip="">
                        <dgm:adjLst>
                          <dgm:adj idx="1" val="115.7143"/>
                          <dgm:adj idx="2" val="-90"/>
                        </dgm:adjLst>
                      </dgm:shape>
                    </dgm:else>
                  </dgm:choose>
                </dgm:if>
                <dgm:else name="Name52">
                  <dgm:shape xmlns:r="http://schemas.openxmlformats.org/officeDocument/2006/relationships" type="pie" r:blip="">
                    <dgm:adjLst>
                      <dgm:adj idx="1" val="90"/>
                      <dgm:adj idx="2" val="-90"/>
                    </dgm:adjLst>
                  </dgm:shape>
                </dgm:else>
              </dgm:choose>
            </dgm:if>
            <dgm:else name="Name53">
              <dgm:choose name="Name54">
                <dgm:if name="Name55" axis="precedSib" ptType="node" func="cnt" op="equ" val="0">
                  <dgm:choose name="Name56">
                    <dgm:if name="Name57" axis="followSib" ptType="node" func="cnt" op="equ" val="0">
                      <dgm:shape xmlns:r="http://schemas.openxmlformats.org/officeDocument/2006/relationships" rot="180" type="pie" r:blip="">
                        <dgm:adjLst>
                          <dgm:adj idx="1" val="90"/>
                          <dgm:adj idx="2" val="-90"/>
                        </dgm:adjLst>
                      </dgm:shape>
                    </dgm:if>
                    <dgm:if name="Name58" axis="followSib" ptType="node" func="cnt" op="equ" val="1">
                      <dgm:shape xmlns:r="http://schemas.openxmlformats.org/officeDocument/2006/relationships" rot="180" type="pie" r:blip="">
                        <dgm:adjLst>
                          <dgm:adj idx="1" val="90"/>
                          <dgm:adj idx="2" val="180"/>
                        </dgm:adjLst>
                      </dgm:shape>
                    </dgm:if>
                    <dgm:if name="Name59" axis="followSib" ptType="node" func="cnt" op="equ" val="2">
                      <dgm:shape xmlns:r="http://schemas.openxmlformats.org/officeDocument/2006/relationships" rot="180" type="pie" r:blip="">
                        <dgm:adjLst>
                          <dgm:adj idx="1" val="90"/>
                          <dgm:adj idx="2" val="150"/>
                        </dgm:adjLst>
                      </dgm:shape>
                    </dgm:if>
                    <dgm:if name="Name60" axis="followSib" ptType="node" func="cnt" op="equ" val="3">
                      <dgm:shape xmlns:r="http://schemas.openxmlformats.org/officeDocument/2006/relationships" rot="180" type="pie" r:blip="">
                        <dgm:adjLst>
                          <dgm:adj idx="1" val="90"/>
                          <dgm:adj idx="2" val="135"/>
                        </dgm:adjLst>
                      </dgm:shape>
                    </dgm:if>
                    <dgm:if name="Name61" axis="followSib" ptType="node" func="cnt" op="equ" val="4">
                      <dgm:shape xmlns:r="http://schemas.openxmlformats.org/officeDocument/2006/relationships" rot="180" type="pie" r:blip="">
                        <dgm:adjLst>
                          <dgm:adj idx="1" val="90"/>
                          <dgm:adj idx="2" val="126"/>
                        </dgm:adjLst>
                      </dgm:shape>
                    </dgm:if>
                    <dgm:if name="Name62" axis="followSib" ptType="node" func="cnt" op="equ" val="5">
                      <dgm:shape xmlns:r="http://schemas.openxmlformats.org/officeDocument/2006/relationships" rot="180" type="pie" r:blip="">
                        <dgm:adjLst>
                          <dgm:adj idx="1" val="90"/>
                          <dgm:adj idx="2" val="120"/>
                        </dgm:adjLst>
                      </dgm:shape>
                    </dgm:if>
                    <dgm:else name="Name63">
                      <dgm:shape xmlns:r="http://schemas.openxmlformats.org/officeDocument/2006/relationships" rot="180" type="pie" r:blip="">
                        <dgm:adjLst>
                          <dgm:adj idx="1" val="90"/>
                          <dgm:adj idx="2" val="115.7143"/>
                        </dgm:adjLst>
                      </dgm:shape>
                    </dgm:else>
                  </dgm:choose>
                </dgm:if>
                <dgm:if name="Name64" axis="precedSib" ptType="node" func="cnt" op="equ" val="1">
                  <dgm:choose name="Name65">
                    <dgm:if name="Name66" axis="followSib" ptType="node" func="cnt" op="equ" val="0">
                      <dgm:shape xmlns:r="http://schemas.openxmlformats.org/officeDocument/2006/relationships" rot="180" type="pie" r:blip="">
                        <dgm:adjLst>
                          <dgm:adj idx="1" val="90"/>
                          <dgm:adj idx="2" val="-90"/>
                        </dgm:adjLst>
                      </dgm:shape>
                    </dgm:if>
                    <dgm:if name="Name67" axis="followSib" ptType="node" func="cnt" op="equ" val="1">
                      <dgm:shape xmlns:r="http://schemas.openxmlformats.org/officeDocument/2006/relationships" rot="180" type="pie" r:blip="">
                        <dgm:adjLst>
                          <dgm:adj idx="1" val="90"/>
                          <dgm:adj idx="2" val="-150"/>
                        </dgm:adjLst>
                      </dgm:shape>
                    </dgm:if>
                    <dgm:if name="Name68" axis="followSib" ptType="node" func="cnt" op="equ" val="2">
                      <dgm:shape xmlns:r="http://schemas.openxmlformats.org/officeDocument/2006/relationships" rot="180" type="pie" r:blip="">
                        <dgm:adjLst>
                          <dgm:adj idx="1" val="90"/>
                          <dgm:adj idx="2" val="180"/>
                        </dgm:adjLst>
                      </dgm:shape>
                    </dgm:if>
                    <dgm:if name="Name69" axis="followSib" ptType="node" func="cnt" op="equ" val="3">
                      <dgm:shape xmlns:r="http://schemas.openxmlformats.org/officeDocument/2006/relationships" rot="180" type="pie" r:blip="">
                        <dgm:adjLst>
                          <dgm:adj idx="1" val="90"/>
                          <dgm:adj idx="2" val="162"/>
                        </dgm:adjLst>
                      </dgm:shape>
                    </dgm:if>
                    <dgm:if name="Name70" axis="followSib" ptType="node" func="cnt" op="equ" val="4">
                      <dgm:shape xmlns:r="http://schemas.openxmlformats.org/officeDocument/2006/relationships" rot="180" type="pie" r:blip="">
                        <dgm:adjLst>
                          <dgm:adj idx="1" val="90"/>
                          <dgm:adj idx="2" val="150"/>
                        </dgm:adjLst>
                      </dgm:shape>
                    </dgm:if>
                    <dgm:else name="Name71">
                      <dgm:shape xmlns:r="http://schemas.openxmlformats.org/officeDocument/2006/relationships" rot="180" type="pie" r:blip="">
                        <dgm:adjLst>
                          <dgm:adj idx="1" val="90"/>
                          <dgm:adj idx="2" val="141.4286"/>
                        </dgm:adjLst>
                      </dgm:shape>
                    </dgm:else>
                  </dgm:choose>
                </dgm:if>
                <dgm:if name="Name72" axis="precedSib" ptType="node" func="cnt" op="equ" val="2">
                  <dgm:choose name="Name73">
                    <dgm:if name="Name74" axis="followSib" ptType="node" func="cnt" op="equ" val="0">
                      <dgm:shape xmlns:r="http://schemas.openxmlformats.org/officeDocument/2006/relationships" rot="180" type="pie" r:blip="">
                        <dgm:adjLst>
                          <dgm:adj idx="1" val="90"/>
                          <dgm:adj idx="2" val="-90"/>
                        </dgm:adjLst>
                      </dgm:shape>
                    </dgm:if>
                    <dgm:if name="Name75" axis="followSib" ptType="node" func="cnt" op="equ" val="1">
                      <dgm:shape xmlns:r="http://schemas.openxmlformats.org/officeDocument/2006/relationships" rot="180" type="pie" r:blip="">
                        <dgm:adjLst>
                          <dgm:adj idx="1" val="90"/>
                          <dgm:adj idx="2" val="-135"/>
                        </dgm:adjLst>
                      </dgm:shape>
                    </dgm:if>
                    <dgm:if name="Name76" axis="followSib" ptType="node" func="cnt" op="equ" val="2">
                      <dgm:shape xmlns:r="http://schemas.openxmlformats.org/officeDocument/2006/relationships" rot="180" type="pie" r:blip="">
                        <dgm:adjLst>
                          <dgm:adj idx="1" val="90"/>
                          <dgm:adj idx="2" val="-162"/>
                        </dgm:adjLst>
                      </dgm:shape>
                    </dgm:if>
                    <dgm:if name="Name77" axis="followSib" ptType="node" func="cnt" op="equ" val="3">
                      <dgm:shape xmlns:r="http://schemas.openxmlformats.org/officeDocument/2006/relationships" rot="180" type="pie" r:blip="">
                        <dgm:adjLst>
                          <dgm:adj idx="1" val="90"/>
                          <dgm:adj idx="2" val="180"/>
                        </dgm:adjLst>
                      </dgm:shape>
                    </dgm:if>
                    <dgm:else name="Name78">
                      <dgm:shape xmlns:r="http://schemas.openxmlformats.org/officeDocument/2006/relationships" rot="180" type="pie" r:blip="">
                        <dgm:adjLst>
                          <dgm:adj idx="1" val="90"/>
                          <dgm:adj idx="2" val="167.1429"/>
                        </dgm:adjLst>
                      </dgm:shape>
                    </dgm:else>
                  </dgm:choose>
                </dgm:if>
                <dgm:if name="Name79" axis="precedSib" ptType="node" func="cnt" op="equ" val="3">
                  <dgm:choose name="Name80">
                    <dgm:if name="Name81" axis="followSib" ptType="node" func="cnt" op="equ" val="0">
                      <dgm:shape xmlns:r="http://schemas.openxmlformats.org/officeDocument/2006/relationships" rot="180" type="pie" r:blip="">
                        <dgm:adjLst>
                          <dgm:adj idx="1" val="90"/>
                          <dgm:adj idx="2" val="-90"/>
                        </dgm:adjLst>
                      </dgm:shape>
                    </dgm:if>
                    <dgm:if name="Name82" axis="followSib" ptType="node" func="cnt" op="equ" val="1">
                      <dgm:shape xmlns:r="http://schemas.openxmlformats.org/officeDocument/2006/relationships" rot="180" type="pie" r:blip="">
                        <dgm:adjLst>
                          <dgm:adj idx="1" val="90"/>
                          <dgm:adj idx="2" val="-126"/>
                        </dgm:adjLst>
                      </dgm:shape>
                    </dgm:if>
                    <dgm:if name="Name83" axis="followSib" ptType="node" func="cnt" op="equ" val="2">
                      <dgm:shape xmlns:r="http://schemas.openxmlformats.org/officeDocument/2006/relationships" rot="180" type="pie" r:blip="">
                        <dgm:adjLst>
                          <dgm:adj idx="1" val="90"/>
                          <dgm:adj idx="2" val="-150"/>
                        </dgm:adjLst>
                      </dgm:shape>
                    </dgm:if>
                    <dgm:else name="Name84">
                      <dgm:shape xmlns:r="http://schemas.openxmlformats.org/officeDocument/2006/relationships" rot="180" type="pie" r:blip="">
                        <dgm:adjLst>
                          <dgm:adj idx="1" val="90"/>
                          <dgm:adj idx="2" val="-167.1429"/>
                        </dgm:adjLst>
                      </dgm:shape>
                    </dgm:else>
                  </dgm:choose>
                </dgm:if>
                <dgm:if name="Name85" axis="precedSib" ptType="node" func="cnt" op="equ" val="4">
                  <dgm:choose name="Name86">
                    <dgm:if name="Name87" axis="followSib" ptType="node" func="cnt" op="equ" val="0">
                      <dgm:shape xmlns:r="http://schemas.openxmlformats.org/officeDocument/2006/relationships" rot="180" type="pie" r:blip="">
                        <dgm:adjLst>
                          <dgm:adj idx="1" val="90"/>
                          <dgm:adj idx="2" val="-90"/>
                        </dgm:adjLst>
                      </dgm:shape>
                    </dgm:if>
                    <dgm:if name="Name88" axis="followSib" ptType="node" func="cnt" op="equ" val="1">
                      <dgm:shape xmlns:r="http://schemas.openxmlformats.org/officeDocument/2006/relationships" rot="180" type="pie" r:blip="">
                        <dgm:adjLst>
                          <dgm:adj idx="1" val="90"/>
                          <dgm:adj idx="2" val="-120"/>
                        </dgm:adjLst>
                      </dgm:shape>
                    </dgm:if>
                    <dgm:else name="Name89">
                      <dgm:shape xmlns:r="http://schemas.openxmlformats.org/officeDocument/2006/relationships" rot="180" type="pie" r:blip="">
                        <dgm:adjLst>
                          <dgm:adj idx="1" val="90"/>
                          <dgm:adj idx="2" val="-141.4286"/>
                        </dgm:adjLst>
                      </dgm:shape>
                    </dgm:else>
                  </dgm:choose>
                </dgm:if>
                <dgm:if name="Name90" axis="precedSib" ptType="node" func="cnt" op="equ" val="5">
                  <dgm:choose name="Name91">
                    <dgm:if name="Name92" axis="followSib" ptType="node" func="cnt" op="equ" val="0">
                      <dgm:shape xmlns:r="http://schemas.openxmlformats.org/officeDocument/2006/relationships" rot="180" type="pie" r:blip="">
                        <dgm:adjLst>
                          <dgm:adj idx="1" val="90"/>
                          <dgm:adj idx="2" val="-90"/>
                        </dgm:adjLst>
                      </dgm:shape>
                    </dgm:if>
                    <dgm:else name="Name93">
                      <dgm:shape xmlns:r="http://schemas.openxmlformats.org/officeDocument/2006/relationships" rot="180" type="pie" r:blip="">
                        <dgm:adjLst>
                          <dgm:adj idx="1" val="90"/>
                          <dgm:adj idx="2" val="-115.7143"/>
                        </dgm:adjLst>
                      </dgm:shape>
                    </dgm:else>
                  </dgm:choose>
                </dgm:if>
                <dgm:else name="Name94">
                  <dgm:shape xmlns:r="http://schemas.openxmlformats.org/officeDocument/2006/relationships" rot="180" type="pie" r:blip="">
                    <dgm:adjLst>
                      <dgm:adj idx="1" val="90"/>
                      <dgm:adj idx="2" val="-90"/>
                    </dgm:adjLst>
                  </dgm:shape>
                </dgm:else>
              </dgm:choose>
            </dgm:else>
          </dgm:choose>
          <dgm:presOf/>
        </dgm:layoutNode>
        <dgm:layoutNode name="Parent" styleLbl="revTx">
          <dgm:varLst>
            <dgm:chMax val="1"/>
            <dgm:chPref val="1"/>
            <dgm:bulletEnabled val="1"/>
          </dgm:varLst>
          <dgm:choose name="Name95">
            <dgm:if name="Name96" func="var" arg="dir" op="equ" val="norm">
              <dgm:alg type="tx">
                <dgm:param type="parTxLTRAlign" val="r"/>
                <dgm:param type="parTxRTLAlign" val="r"/>
                <dgm:param type="shpTxLTRAlignCh" val="r"/>
                <dgm:param type="shpTxRTLAlignCh" val="r"/>
                <dgm:param type="txAnchorVert" val="b"/>
                <dgm:param type="autoTxRot" val="grav"/>
              </dgm:alg>
            </dgm:if>
            <dgm:else name="Name97">
              <dgm:alg type="tx">
                <dgm:param type="parTxLTRAlign" val="l"/>
                <dgm:param type="parTxRTLAlign" val="l"/>
                <dgm:param type="shpTxLTRAlignCh" val="l"/>
                <dgm:param type="shpTxRTLAlignCh" val="l"/>
                <dgm:param type="txAnchorVert" val="b"/>
                <dgm:param type="autoTxRot" val="grav"/>
              </dgm:alg>
            </dgm:else>
          </dgm:choose>
          <dgm:choose name="Name98">
            <dgm:if name="Name99" func="var" arg="dir" op="equ" val="norm">
              <dgm:shape xmlns:r="http://schemas.openxmlformats.org/officeDocument/2006/relationships" rot="-90" type="rect" r:blip="">
                <dgm:adjLst/>
              </dgm:shape>
            </dgm:if>
            <dgm:else name="Name100">
              <dgm:shape xmlns:r="http://schemas.openxmlformats.org/officeDocument/2006/relationships" rot="90" type="rect" r:blip="">
                <dgm:adjLst/>
              </dgm:shape>
            </dgm:else>
          </dgm:choose>
          <dgm:presOf axis="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dgm:choose name="Name101">
        <dgm:if name="Name102" axis="ch" ptType="node" func="cnt" op="gte" val="1">
          <dgm:forEach name="negSibTransForEach" axis="ch" ptType="sibTrans" hideLastTrans="0" cnt="1">
            <dgm:layoutNode name="negSibTrans">
              <dgm:alg type="sp"/>
              <dgm:shape xmlns:r="http://schemas.openxmlformats.org/officeDocument/2006/relationships" r:blip="">
                <dgm:adjLst/>
              </dgm:shape>
            </dgm:layoutNode>
          </dgm:forEach>
          <dgm:layoutNode name="composite">
            <dgm:alg type="composite">
              <dgm:param type="ar" val="0.5"/>
            </dgm:alg>
            <dgm:shape xmlns:r="http://schemas.openxmlformats.org/officeDocument/2006/relationships" r:blip="">
              <dgm:adjLst/>
            </dgm:shape>
            <dgm:choose name="Name103">
              <dgm:if name="Name104" func="var" arg="dir" op="equ" val="norm">
                <dgm:constrLst>
                  <dgm:constr type="l" for="ch" forName="Child" refType="w" fact="0"/>
                  <dgm:constr type="t" for="ch" forName="Child" refType="h" fact="0"/>
                  <dgm:constr type="w" for="ch" forName="Child" refType="w"/>
                  <dgm:constr type="h" for="ch" forName="Child" refType="h"/>
                </dgm:constrLst>
              </dgm:if>
              <dgm:else name="Name105">
                <dgm:constrLst>
                  <dgm:constr type="r" for="ch" forName="Child" refType="w"/>
                  <dgm:constr type="t" for="ch" forName="Child" refType="h" fact="0"/>
                  <dgm:constr type="w" for="ch" forName="Child" refType="w"/>
                  <dgm:constr type="h" for="ch" forName="Child" refType="h"/>
                </dgm:constrLst>
              </dgm:else>
            </dgm:choose>
            <dgm:ruleLst/>
            <dgm:layoutNode name="Child" styleLbl="revTx">
              <dgm:varLst>
                <dgm:chMax val="0"/>
                <dgm:chPref val="0"/>
                <dgm:bulletEnabled val="1"/>
              </dgm:varLst>
              <dgm:choose name="Name106">
                <dgm:if name="Name107" func="var" arg="dir" op="equ" val="norm">
                  <dgm:alg type="tx">
                    <dgm:param type="parTxLTRAlign" val="l"/>
                    <dgm:param type="parTxRTLAlign" val="r"/>
                    <dgm:param type="txAnchorVert" val="t"/>
                  </dgm:alg>
                </dgm:if>
                <dgm:else name="Name108">
                  <dgm:alg type="tx">
                    <dgm:param type="parTxLTRAlign" val="r"/>
                    <dgm:param type="parTxRTLAlign" val="l"/>
                    <dgm:param type="txAnchorVert" val="t"/>
                  </dgm:alg>
                </dgm:else>
              </dgm:choose>
              <dgm:shape xmlns:r="http://schemas.openxmlformats.org/officeDocument/2006/relationships" type="rect" r:blip="">
                <dgm:adjLst/>
              </dgm:shape>
              <dgm:presOf axis="des"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if>
        <dgm:else name="Name109"/>
      </dgm:choose>
    </dgm:forEach>
  </dgm:layoutNode>
</dgm:layoutDef>
</file>

<file path=ppt/diagrams/layout108.xml><?xml version="1.0" encoding="utf-8"?>
<dgm:layoutDef xmlns:dgm="http://schemas.openxmlformats.org/drawingml/2006/diagram" xmlns:a="http://schemas.openxmlformats.org/drawingml/2006/main" uniqueId="urn:microsoft.com/office/officeart/2009/3/layout/PieProcess">
  <dgm:title val=""/>
  <dgm:desc val=""/>
  <dgm:catLst>
    <dgm:cat type="list" pri="8600"/>
    <dgm:cat type="process" pri="4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constrLst>
      <dgm:constr type="primFontSz" for="des" forName="Parent" val="65"/>
      <dgm:constr type="primFontSz" for="des" forName="Child" refType="primFontSz" refFor="des" refForName="Parent" op="lte"/>
      <dgm:constr type="w" for="ch" forName="composite" refType="w"/>
      <dgm:constr type="h" for="ch" forName="composite" refType="h"/>
      <dgm:constr type="w" for="ch" forName="ParentComposite" refType="w" fact="0.5"/>
      <dgm:constr type="h" for="ch" forName="ParentComposite" refType="h"/>
      <dgm:constr type="w" for="ch" forName="negSibTrans" refType="h" refFor="ch" refForName="composite" fact="-0.075"/>
      <dgm:constr type="w" for="ch" forName="sibTrans" refType="w" refFor="ch" refForName="composite" fact="0.0425"/>
    </dgm:constrLst>
    <dgm:forEach name="nodesForEach" axis="ch" ptType="node" cnt="7">
      <dgm:layoutNode name="ParentComposite">
        <dgm:alg type="composite">
          <dgm:param type="ar" val="0.25"/>
        </dgm:alg>
        <dgm:shape xmlns:r="http://schemas.openxmlformats.org/officeDocument/2006/relationships" r:blip="">
          <dgm:adjLst/>
        </dgm:shape>
        <dgm:choose name="Name4">
          <dgm:if name="Name5" func="var" arg="dir" op="equ" val="norm">
            <dgm:constrLst>
              <dgm:constr type="l" for="ch" forName="Parent" refType="w" fact="0"/>
              <dgm:constr type="t" for="ch" forName="Parent" refType="h" fact="0.275"/>
              <dgm:constr type="w" for="ch" forName="Parent" refType="w" fact="0.6"/>
              <dgm:constr type="h" for="ch" forName="Parent" refType="h" fact="0.725"/>
              <dgm:constr type="l" for="ch" forName="Chord" refType="w" fact="0"/>
              <dgm:constr type="t" for="ch" forName="Chord" refType="h" fact="0"/>
              <dgm:constr type="w" for="ch" forName="Chord" refType="w"/>
              <dgm:constr type="h" for="ch" forName="Chord" refType="h" fact="0.25"/>
              <dgm:constr type="l" for="ch" forName="Pie" refType="w" fact="0.1"/>
              <dgm:constr type="t" for="ch" forName="Pie" refType="h" fact="0.025"/>
              <dgm:constr type="w" for="ch" forName="Pie" refType="w" fact="0.8"/>
              <dgm:constr type="h" for="ch" forName="Pie" refType="h" fact="0.2"/>
            </dgm:constrLst>
          </dgm:if>
          <dgm:else name="Name6">
            <dgm:constrLst>
              <dgm:constr type="r" for="ch" forName="Parent" refType="w"/>
              <dgm:constr type="t" for="ch" forName="Parent" refType="h" fact="0.275"/>
              <dgm:constr type="w" for="ch" forName="Parent" refType="w" fact="0.6"/>
              <dgm:constr type="h" for="ch" forName="Parent" refType="h" fact="0.725"/>
              <dgm:constr type="r" for="ch" forName="Chord" refType="w"/>
              <dgm:constr type="t" for="ch" forName="Chord" refType="h" fact="0"/>
              <dgm:constr type="w" for="ch" forName="Chord" refType="w"/>
              <dgm:constr type="h" for="ch" forName="Chord" refType="h" fact="0.25"/>
              <dgm:constr type="r" for="ch" forName="Pie" refType="w" fact="0.9"/>
              <dgm:constr type="t" for="ch" forName="Pie" refType="h" fact="0.025"/>
              <dgm:constr type="w" for="ch" forName="Pie" refType="w" fact="0.8"/>
              <dgm:constr type="h" for="ch" forName="Pie" refType="h" fact="0.2"/>
            </dgm:constrLst>
          </dgm:else>
        </dgm:choose>
        <dgm:layoutNode name="Chord" styleLbl="bgShp">
          <dgm:alg type="sp"/>
          <dgm:choose name="Name7">
            <dgm:if name="Name8" func="var" arg="dir" op="equ" val="norm">
              <dgm:shape xmlns:r="http://schemas.openxmlformats.org/officeDocument/2006/relationships" type="chord" r:blip="">
                <dgm:adjLst>
                  <dgm:adj idx="1" val="80"/>
                  <dgm:adj idx="2" val="-80"/>
                </dgm:adjLst>
              </dgm:shape>
            </dgm:if>
            <dgm:else name="Name9">
              <dgm:shape xmlns:r="http://schemas.openxmlformats.org/officeDocument/2006/relationships" rot="180" type="chord" r:blip="">
                <dgm:adjLst>
                  <dgm:adj idx="1" val="80"/>
                  <dgm:adj idx="2" val="-80"/>
                </dgm:adjLst>
              </dgm:shape>
            </dgm:else>
          </dgm:choose>
          <dgm:presOf/>
        </dgm:layoutNode>
        <dgm:layoutNode name="Pie" styleLbl="alignNode1">
          <dgm:alg type="sp"/>
          <dgm:choose name="Name10">
            <dgm:if name="Name11" func="var" arg="dir" op="equ" val="norm">
              <dgm:choose name="Name12">
                <dgm:if name="Name13" axis="precedSib" ptType="node" func="cnt" op="equ" val="0">
                  <dgm:choose name="Name14">
                    <dgm:if name="Name15" axis="followSib" ptType="node" func="cnt" op="equ" val="0">
                      <dgm:shape xmlns:r="http://schemas.openxmlformats.org/officeDocument/2006/relationships" type="pie" r:blip="">
                        <dgm:adjLst>
                          <dgm:adj idx="1" val="90"/>
                          <dgm:adj idx="2" val="-90"/>
                        </dgm:adjLst>
                      </dgm:shape>
                    </dgm:if>
                    <dgm:if name="Name16" axis="followSib" ptType="node" func="cnt" op="equ" val="1">
                      <dgm:shape xmlns:r="http://schemas.openxmlformats.org/officeDocument/2006/relationships" type="pie" r:blip="">
                        <dgm:adjLst>
                          <dgm:adj idx="1" val="180"/>
                          <dgm:adj idx="2" val="-90"/>
                        </dgm:adjLst>
                      </dgm:shape>
                    </dgm:if>
                    <dgm:if name="Name17" axis="followSib" ptType="node" func="cnt" op="equ" val="2">
                      <dgm:shape xmlns:r="http://schemas.openxmlformats.org/officeDocument/2006/relationships" type="pie" r:blip="">
                        <dgm:adjLst>
                          <dgm:adj idx="1" val="-150"/>
                          <dgm:adj idx="2" val="-90"/>
                        </dgm:adjLst>
                      </dgm:shape>
                    </dgm:if>
                    <dgm:if name="Name18" axis="followSib" ptType="node" func="cnt" op="equ" val="3">
                      <dgm:shape xmlns:r="http://schemas.openxmlformats.org/officeDocument/2006/relationships" type="pie" r:blip="">
                        <dgm:adjLst>
                          <dgm:adj idx="1" val="-135"/>
                          <dgm:adj idx="2" val="-90"/>
                        </dgm:adjLst>
                      </dgm:shape>
                    </dgm:if>
                    <dgm:if name="Name19" axis="followSib" ptType="node" func="cnt" op="equ" val="4">
                      <dgm:shape xmlns:r="http://schemas.openxmlformats.org/officeDocument/2006/relationships" type="pie" r:blip="">
                        <dgm:adjLst>
                          <dgm:adj idx="1" val="-126"/>
                          <dgm:adj idx="2" val="-90"/>
                        </dgm:adjLst>
                      </dgm:shape>
                    </dgm:if>
                    <dgm:if name="Name20" axis="followSib" ptType="node" func="cnt" op="equ" val="5">
                      <dgm:shape xmlns:r="http://schemas.openxmlformats.org/officeDocument/2006/relationships" type="pie" r:blip="">
                        <dgm:adjLst>
                          <dgm:adj idx="1" val="-120"/>
                          <dgm:adj idx="2" val="-90"/>
                        </dgm:adjLst>
                      </dgm:shape>
                    </dgm:if>
                    <dgm:else name="Name21">
                      <dgm:shape xmlns:r="http://schemas.openxmlformats.org/officeDocument/2006/relationships" type="pie" r:blip="">
                        <dgm:adjLst>
                          <dgm:adj idx="1" val="-115.7143"/>
                          <dgm:adj idx="2" val="-90"/>
                        </dgm:adjLst>
                      </dgm:shape>
                    </dgm:else>
                  </dgm:choose>
                </dgm:if>
                <dgm:if name="Name22" axis="precedSib" ptType="node" func="cnt" op="equ" val="1">
                  <dgm:choose name="Name23">
                    <dgm:if name="Name24" axis="followSib" ptType="node" func="cnt" op="equ" val="0">
                      <dgm:shape xmlns:r="http://schemas.openxmlformats.org/officeDocument/2006/relationships" type="pie" r:blip="">
                        <dgm:adjLst>
                          <dgm:adj idx="1" val="90"/>
                          <dgm:adj idx="2" val="-90"/>
                        </dgm:adjLst>
                      </dgm:shape>
                    </dgm:if>
                    <dgm:if name="Name25" axis="followSib" ptType="node" func="cnt" op="equ" val="1">
                      <dgm:shape xmlns:r="http://schemas.openxmlformats.org/officeDocument/2006/relationships" type="pie" r:blip="">
                        <dgm:adjLst>
                          <dgm:adj idx="1" val="150"/>
                          <dgm:adj idx="2" val="-90"/>
                        </dgm:adjLst>
                      </dgm:shape>
                    </dgm:if>
                    <dgm:if name="Name26" axis="followSib" ptType="node" func="cnt" op="equ" val="2">
                      <dgm:shape xmlns:r="http://schemas.openxmlformats.org/officeDocument/2006/relationships" type="pie" r:blip="">
                        <dgm:adjLst>
                          <dgm:adj idx="1" val="180"/>
                          <dgm:adj idx="2" val="-90"/>
                        </dgm:adjLst>
                      </dgm:shape>
                    </dgm:if>
                    <dgm:if name="Name27" axis="followSib" ptType="node" func="cnt" op="equ" val="3">
                      <dgm:shape xmlns:r="http://schemas.openxmlformats.org/officeDocument/2006/relationships" type="pie" r:blip="">
                        <dgm:adjLst>
                          <dgm:adj idx="1" val="-162"/>
                          <dgm:adj idx="2" val="-90"/>
                        </dgm:adjLst>
                      </dgm:shape>
                    </dgm:if>
                    <dgm:if name="Name28" axis="followSib" ptType="node" func="cnt" op="equ" val="4">
                      <dgm:shape xmlns:r="http://schemas.openxmlformats.org/officeDocument/2006/relationships" type="pie" r:blip="">
                        <dgm:adjLst>
                          <dgm:adj idx="1" val="-150"/>
                          <dgm:adj idx="2" val="-90"/>
                        </dgm:adjLst>
                      </dgm:shape>
                    </dgm:if>
                    <dgm:else name="Name29">
                      <dgm:shape xmlns:r="http://schemas.openxmlformats.org/officeDocument/2006/relationships" type="pie" r:blip="">
                        <dgm:adjLst>
                          <dgm:adj idx="1" val="-141.4286"/>
                          <dgm:adj idx="2" val="-90"/>
                        </dgm:adjLst>
                      </dgm:shape>
                    </dgm:else>
                  </dgm:choose>
                </dgm:if>
                <dgm:if name="Name30" axis="precedSib" ptType="node" func="cnt" op="equ" val="2">
                  <dgm:choose name="Name31">
                    <dgm:if name="Name32" axis="followSib" ptType="node" func="cnt" op="equ" val="0">
                      <dgm:shape xmlns:r="http://schemas.openxmlformats.org/officeDocument/2006/relationships" type="pie" r:blip="">
                        <dgm:adjLst>
                          <dgm:adj idx="1" val="90"/>
                          <dgm:adj idx="2" val="-90"/>
                        </dgm:adjLst>
                      </dgm:shape>
                    </dgm:if>
                    <dgm:if name="Name33" axis="followSib" ptType="node" func="cnt" op="equ" val="1">
                      <dgm:shape xmlns:r="http://schemas.openxmlformats.org/officeDocument/2006/relationships" type="pie" r:blip="">
                        <dgm:adjLst>
                          <dgm:adj idx="1" val="135"/>
                          <dgm:adj idx="2" val="-90"/>
                        </dgm:adjLst>
                      </dgm:shape>
                    </dgm:if>
                    <dgm:if name="Name34" axis="followSib" ptType="node" func="cnt" op="equ" val="2">
                      <dgm:shape xmlns:r="http://schemas.openxmlformats.org/officeDocument/2006/relationships" type="pie" r:blip="">
                        <dgm:adjLst>
                          <dgm:adj idx="1" val="162"/>
                          <dgm:adj idx="2" val="-90"/>
                        </dgm:adjLst>
                      </dgm:shape>
                    </dgm:if>
                    <dgm:if name="Name35" axis="followSib" ptType="node" func="cnt" op="equ" val="3">
                      <dgm:shape xmlns:r="http://schemas.openxmlformats.org/officeDocument/2006/relationships" type="pie" r:blip="">
                        <dgm:adjLst>
                          <dgm:adj idx="1" val="180"/>
                          <dgm:adj idx="2" val="-90"/>
                        </dgm:adjLst>
                      </dgm:shape>
                    </dgm:if>
                    <dgm:else name="Name36">
                      <dgm:shape xmlns:r="http://schemas.openxmlformats.org/officeDocument/2006/relationships" type="pie" r:blip="">
                        <dgm:adjLst>
                          <dgm:adj idx="1" val="-167.1429"/>
                          <dgm:adj idx="2" val="-90"/>
                        </dgm:adjLst>
                      </dgm:shape>
                    </dgm:else>
                  </dgm:choose>
                </dgm:if>
                <dgm:if name="Name37" axis="precedSib" ptType="node" func="cnt" op="equ" val="3">
                  <dgm:choose name="Name38">
                    <dgm:if name="Name39" axis="followSib" ptType="node" func="cnt" op="equ" val="0">
                      <dgm:shape xmlns:r="http://schemas.openxmlformats.org/officeDocument/2006/relationships" type="pie" r:blip="">
                        <dgm:adjLst>
                          <dgm:adj idx="1" val="90"/>
                          <dgm:adj idx="2" val="-90"/>
                        </dgm:adjLst>
                      </dgm:shape>
                    </dgm:if>
                    <dgm:if name="Name40" axis="followSib" ptType="node" func="cnt" op="equ" val="1">
                      <dgm:shape xmlns:r="http://schemas.openxmlformats.org/officeDocument/2006/relationships" type="pie" r:blip="">
                        <dgm:adjLst>
                          <dgm:adj idx="1" val="126"/>
                          <dgm:adj idx="2" val="-90"/>
                        </dgm:adjLst>
                      </dgm:shape>
                    </dgm:if>
                    <dgm:if name="Name41" axis="followSib" ptType="node" func="cnt" op="equ" val="2">
                      <dgm:shape xmlns:r="http://schemas.openxmlformats.org/officeDocument/2006/relationships" type="pie" r:blip="">
                        <dgm:adjLst>
                          <dgm:adj idx="1" val="150"/>
                          <dgm:adj idx="2" val="-90"/>
                        </dgm:adjLst>
                      </dgm:shape>
                    </dgm:if>
                    <dgm:else name="Name42">
                      <dgm:shape xmlns:r="http://schemas.openxmlformats.org/officeDocument/2006/relationships" type="pie" r:blip="">
                        <dgm:adjLst>
                          <dgm:adj idx="1" val="167.1429"/>
                          <dgm:adj idx="2" val="-90"/>
                        </dgm:adjLst>
                      </dgm:shape>
                    </dgm:else>
                  </dgm:choose>
                </dgm:if>
                <dgm:if name="Name43" axis="precedSib" ptType="node" func="cnt" op="equ" val="4">
                  <dgm:choose name="Name44">
                    <dgm:if name="Name45" axis="followSib" ptType="node" func="cnt" op="equ" val="0">
                      <dgm:shape xmlns:r="http://schemas.openxmlformats.org/officeDocument/2006/relationships" type="pie" r:blip="">
                        <dgm:adjLst>
                          <dgm:adj idx="1" val="90"/>
                          <dgm:adj idx="2" val="-90"/>
                        </dgm:adjLst>
                      </dgm:shape>
                    </dgm:if>
                    <dgm:if name="Name46" axis="followSib" ptType="node" func="cnt" op="equ" val="1">
                      <dgm:shape xmlns:r="http://schemas.openxmlformats.org/officeDocument/2006/relationships" type="pie" r:blip="">
                        <dgm:adjLst>
                          <dgm:adj idx="1" val="120"/>
                          <dgm:adj idx="2" val="-90"/>
                        </dgm:adjLst>
                      </dgm:shape>
                    </dgm:if>
                    <dgm:else name="Name47">
                      <dgm:shape xmlns:r="http://schemas.openxmlformats.org/officeDocument/2006/relationships" type="pie" r:blip="">
                        <dgm:adjLst>
                          <dgm:adj idx="1" val="141.4286"/>
                          <dgm:adj idx="2" val="-90"/>
                        </dgm:adjLst>
                      </dgm:shape>
                    </dgm:else>
                  </dgm:choose>
                </dgm:if>
                <dgm:if name="Name48" axis="precedSib" ptType="node" func="cnt" op="equ" val="5">
                  <dgm:choose name="Name49">
                    <dgm:if name="Name50" axis="followSib" ptType="node" func="cnt" op="equ" val="0">
                      <dgm:shape xmlns:r="http://schemas.openxmlformats.org/officeDocument/2006/relationships" type="pie" r:blip="">
                        <dgm:adjLst>
                          <dgm:adj idx="1" val="90"/>
                          <dgm:adj idx="2" val="-90"/>
                        </dgm:adjLst>
                      </dgm:shape>
                    </dgm:if>
                    <dgm:else name="Name51">
                      <dgm:shape xmlns:r="http://schemas.openxmlformats.org/officeDocument/2006/relationships" type="pie" r:blip="">
                        <dgm:adjLst>
                          <dgm:adj idx="1" val="115.7143"/>
                          <dgm:adj idx="2" val="-90"/>
                        </dgm:adjLst>
                      </dgm:shape>
                    </dgm:else>
                  </dgm:choose>
                </dgm:if>
                <dgm:else name="Name52">
                  <dgm:shape xmlns:r="http://schemas.openxmlformats.org/officeDocument/2006/relationships" type="pie" r:blip="">
                    <dgm:adjLst>
                      <dgm:adj idx="1" val="90"/>
                      <dgm:adj idx="2" val="-90"/>
                    </dgm:adjLst>
                  </dgm:shape>
                </dgm:else>
              </dgm:choose>
            </dgm:if>
            <dgm:else name="Name53">
              <dgm:choose name="Name54">
                <dgm:if name="Name55" axis="precedSib" ptType="node" func="cnt" op="equ" val="0">
                  <dgm:choose name="Name56">
                    <dgm:if name="Name57" axis="followSib" ptType="node" func="cnt" op="equ" val="0">
                      <dgm:shape xmlns:r="http://schemas.openxmlformats.org/officeDocument/2006/relationships" rot="180" type="pie" r:blip="">
                        <dgm:adjLst>
                          <dgm:adj idx="1" val="90"/>
                          <dgm:adj idx="2" val="-90"/>
                        </dgm:adjLst>
                      </dgm:shape>
                    </dgm:if>
                    <dgm:if name="Name58" axis="followSib" ptType="node" func="cnt" op="equ" val="1">
                      <dgm:shape xmlns:r="http://schemas.openxmlformats.org/officeDocument/2006/relationships" rot="180" type="pie" r:blip="">
                        <dgm:adjLst>
                          <dgm:adj idx="1" val="90"/>
                          <dgm:adj idx="2" val="180"/>
                        </dgm:adjLst>
                      </dgm:shape>
                    </dgm:if>
                    <dgm:if name="Name59" axis="followSib" ptType="node" func="cnt" op="equ" val="2">
                      <dgm:shape xmlns:r="http://schemas.openxmlformats.org/officeDocument/2006/relationships" rot="180" type="pie" r:blip="">
                        <dgm:adjLst>
                          <dgm:adj idx="1" val="90"/>
                          <dgm:adj idx="2" val="150"/>
                        </dgm:adjLst>
                      </dgm:shape>
                    </dgm:if>
                    <dgm:if name="Name60" axis="followSib" ptType="node" func="cnt" op="equ" val="3">
                      <dgm:shape xmlns:r="http://schemas.openxmlformats.org/officeDocument/2006/relationships" rot="180" type="pie" r:blip="">
                        <dgm:adjLst>
                          <dgm:adj idx="1" val="90"/>
                          <dgm:adj idx="2" val="135"/>
                        </dgm:adjLst>
                      </dgm:shape>
                    </dgm:if>
                    <dgm:if name="Name61" axis="followSib" ptType="node" func="cnt" op="equ" val="4">
                      <dgm:shape xmlns:r="http://schemas.openxmlformats.org/officeDocument/2006/relationships" rot="180" type="pie" r:blip="">
                        <dgm:adjLst>
                          <dgm:adj idx="1" val="90"/>
                          <dgm:adj idx="2" val="126"/>
                        </dgm:adjLst>
                      </dgm:shape>
                    </dgm:if>
                    <dgm:if name="Name62" axis="followSib" ptType="node" func="cnt" op="equ" val="5">
                      <dgm:shape xmlns:r="http://schemas.openxmlformats.org/officeDocument/2006/relationships" rot="180" type="pie" r:blip="">
                        <dgm:adjLst>
                          <dgm:adj idx="1" val="90"/>
                          <dgm:adj idx="2" val="120"/>
                        </dgm:adjLst>
                      </dgm:shape>
                    </dgm:if>
                    <dgm:else name="Name63">
                      <dgm:shape xmlns:r="http://schemas.openxmlformats.org/officeDocument/2006/relationships" rot="180" type="pie" r:blip="">
                        <dgm:adjLst>
                          <dgm:adj idx="1" val="90"/>
                          <dgm:adj idx="2" val="115.7143"/>
                        </dgm:adjLst>
                      </dgm:shape>
                    </dgm:else>
                  </dgm:choose>
                </dgm:if>
                <dgm:if name="Name64" axis="precedSib" ptType="node" func="cnt" op="equ" val="1">
                  <dgm:choose name="Name65">
                    <dgm:if name="Name66" axis="followSib" ptType="node" func="cnt" op="equ" val="0">
                      <dgm:shape xmlns:r="http://schemas.openxmlformats.org/officeDocument/2006/relationships" rot="180" type="pie" r:blip="">
                        <dgm:adjLst>
                          <dgm:adj idx="1" val="90"/>
                          <dgm:adj idx="2" val="-90"/>
                        </dgm:adjLst>
                      </dgm:shape>
                    </dgm:if>
                    <dgm:if name="Name67" axis="followSib" ptType="node" func="cnt" op="equ" val="1">
                      <dgm:shape xmlns:r="http://schemas.openxmlformats.org/officeDocument/2006/relationships" rot="180" type="pie" r:blip="">
                        <dgm:adjLst>
                          <dgm:adj idx="1" val="90"/>
                          <dgm:adj idx="2" val="-150"/>
                        </dgm:adjLst>
                      </dgm:shape>
                    </dgm:if>
                    <dgm:if name="Name68" axis="followSib" ptType="node" func="cnt" op="equ" val="2">
                      <dgm:shape xmlns:r="http://schemas.openxmlformats.org/officeDocument/2006/relationships" rot="180" type="pie" r:blip="">
                        <dgm:adjLst>
                          <dgm:adj idx="1" val="90"/>
                          <dgm:adj idx="2" val="180"/>
                        </dgm:adjLst>
                      </dgm:shape>
                    </dgm:if>
                    <dgm:if name="Name69" axis="followSib" ptType="node" func="cnt" op="equ" val="3">
                      <dgm:shape xmlns:r="http://schemas.openxmlformats.org/officeDocument/2006/relationships" rot="180" type="pie" r:blip="">
                        <dgm:adjLst>
                          <dgm:adj idx="1" val="90"/>
                          <dgm:adj idx="2" val="162"/>
                        </dgm:adjLst>
                      </dgm:shape>
                    </dgm:if>
                    <dgm:if name="Name70" axis="followSib" ptType="node" func="cnt" op="equ" val="4">
                      <dgm:shape xmlns:r="http://schemas.openxmlformats.org/officeDocument/2006/relationships" rot="180" type="pie" r:blip="">
                        <dgm:adjLst>
                          <dgm:adj idx="1" val="90"/>
                          <dgm:adj idx="2" val="150"/>
                        </dgm:adjLst>
                      </dgm:shape>
                    </dgm:if>
                    <dgm:else name="Name71">
                      <dgm:shape xmlns:r="http://schemas.openxmlformats.org/officeDocument/2006/relationships" rot="180" type="pie" r:blip="">
                        <dgm:adjLst>
                          <dgm:adj idx="1" val="90"/>
                          <dgm:adj idx="2" val="141.4286"/>
                        </dgm:adjLst>
                      </dgm:shape>
                    </dgm:else>
                  </dgm:choose>
                </dgm:if>
                <dgm:if name="Name72" axis="precedSib" ptType="node" func="cnt" op="equ" val="2">
                  <dgm:choose name="Name73">
                    <dgm:if name="Name74" axis="followSib" ptType="node" func="cnt" op="equ" val="0">
                      <dgm:shape xmlns:r="http://schemas.openxmlformats.org/officeDocument/2006/relationships" rot="180" type="pie" r:blip="">
                        <dgm:adjLst>
                          <dgm:adj idx="1" val="90"/>
                          <dgm:adj idx="2" val="-90"/>
                        </dgm:adjLst>
                      </dgm:shape>
                    </dgm:if>
                    <dgm:if name="Name75" axis="followSib" ptType="node" func="cnt" op="equ" val="1">
                      <dgm:shape xmlns:r="http://schemas.openxmlformats.org/officeDocument/2006/relationships" rot="180" type="pie" r:blip="">
                        <dgm:adjLst>
                          <dgm:adj idx="1" val="90"/>
                          <dgm:adj idx="2" val="-135"/>
                        </dgm:adjLst>
                      </dgm:shape>
                    </dgm:if>
                    <dgm:if name="Name76" axis="followSib" ptType="node" func="cnt" op="equ" val="2">
                      <dgm:shape xmlns:r="http://schemas.openxmlformats.org/officeDocument/2006/relationships" rot="180" type="pie" r:blip="">
                        <dgm:adjLst>
                          <dgm:adj idx="1" val="90"/>
                          <dgm:adj idx="2" val="-162"/>
                        </dgm:adjLst>
                      </dgm:shape>
                    </dgm:if>
                    <dgm:if name="Name77" axis="followSib" ptType="node" func="cnt" op="equ" val="3">
                      <dgm:shape xmlns:r="http://schemas.openxmlformats.org/officeDocument/2006/relationships" rot="180" type="pie" r:blip="">
                        <dgm:adjLst>
                          <dgm:adj idx="1" val="90"/>
                          <dgm:adj idx="2" val="180"/>
                        </dgm:adjLst>
                      </dgm:shape>
                    </dgm:if>
                    <dgm:else name="Name78">
                      <dgm:shape xmlns:r="http://schemas.openxmlformats.org/officeDocument/2006/relationships" rot="180" type="pie" r:blip="">
                        <dgm:adjLst>
                          <dgm:adj idx="1" val="90"/>
                          <dgm:adj idx="2" val="167.1429"/>
                        </dgm:adjLst>
                      </dgm:shape>
                    </dgm:else>
                  </dgm:choose>
                </dgm:if>
                <dgm:if name="Name79" axis="precedSib" ptType="node" func="cnt" op="equ" val="3">
                  <dgm:choose name="Name80">
                    <dgm:if name="Name81" axis="followSib" ptType="node" func="cnt" op="equ" val="0">
                      <dgm:shape xmlns:r="http://schemas.openxmlformats.org/officeDocument/2006/relationships" rot="180" type="pie" r:blip="">
                        <dgm:adjLst>
                          <dgm:adj idx="1" val="90"/>
                          <dgm:adj idx="2" val="-90"/>
                        </dgm:adjLst>
                      </dgm:shape>
                    </dgm:if>
                    <dgm:if name="Name82" axis="followSib" ptType="node" func="cnt" op="equ" val="1">
                      <dgm:shape xmlns:r="http://schemas.openxmlformats.org/officeDocument/2006/relationships" rot="180" type="pie" r:blip="">
                        <dgm:adjLst>
                          <dgm:adj idx="1" val="90"/>
                          <dgm:adj idx="2" val="-126"/>
                        </dgm:adjLst>
                      </dgm:shape>
                    </dgm:if>
                    <dgm:if name="Name83" axis="followSib" ptType="node" func="cnt" op="equ" val="2">
                      <dgm:shape xmlns:r="http://schemas.openxmlformats.org/officeDocument/2006/relationships" rot="180" type="pie" r:blip="">
                        <dgm:adjLst>
                          <dgm:adj idx="1" val="90"/>
                          <dgm:adj idx="2" val="-150"/>
                        </dgm:adjLst>
                      </dgm:shape>
                    </dgm:if>
                    <dgm:else name="Name84">
                      <dgm:shape xmlns:r="http://schemas.openxmlformats.org/officeDocument/2006/relationships" rot="180" type="pie" r:blip="">
                        <dgm:adjLst>
                          <dgm:adj idx="1" val="90"/>
                          <dgm:adj idx="2" val="-167.1429"/>
                        </dgm:adjLst>
                      </dgm:shape>
                    </dgm:else>
                  </dgm:choose>
                </dgm:if>
                <dgm:if name="Name85" axis="precedSib" ptType="node" func="cnt" op="equ" val="4">
                  <dgm:choose name="Name86">
                    <dgm:if name="Name87" axis="followSib" ptType="node" func="cnt" op="equ" val="0">
                      <dgm:shape xmlns:r="http://schemas.openxmlformats.org/officeDocument/2006/relationships" rot="180" type="pie" r:blip="">
                        <dgm:adjLst>
                          <dgm:adj idx="1" val="90"/>
                          <dgm:adj idx="2" val="-90"/>
                        </dgm:adjLst>
                      </dgm:shape>
                    </dgm:if>
                    <dgm:if name="Name88" axis="followSib" ptType="node" func="cnt" op="equ" val="1">
                      <dgm:shape xmlns:r="http://schemas.openxmlformats.org/officeDocument/2006/relationships" rot="180" type="pie" r:blip="">
                        <dgm:adjLst>
                          <dgm:adj idx="1" val="90"/>
                          <dgm:adj idx="2" val="-120"/>
                        </dgm:adjLst>
                      </dgm:shape>
                    </dgm:if>
                    <dgm:else name="Name89">
                      <dgm:shape xmlns:r="http://schemas.openxmlformats.org/officeDocument/2006/relationships" rot="180" type="pie" r:blip="">
                        <dgm:adjLst>
                          <dgm:adj idx="1" val="90"/>
                          <dgm:adj idx="2" val="-141.4286"/>
                        </dgm:adjLst>
                      </dgm:shape>
                    </dgm:else>
                  </dgm:choose>
                </dgm:if>
                <dgm:if name="Name90" axis="precedSib" ptType="node" func="cnt" op="equ" val="5">
                  <dgm:choose name="Name91">
                    <dgm:if name="Name92" axis="followSib" ptType="node" func="cnt" op="equ" val="0">
                      <dgm:shape xmlns:r="http://schemas.openxmlformats.org/officeDocument/2006/relationships" rot="180" type="pie" r:blip="">
                        <dgm:adjLst>
                          <dgm:adj idx="1" val="90"/>
                          <dgm:adj idx="2" val="-90"/>
                        </dgm:adjLst>
                      </dgm:shape>
                    </dgm:if>
                    <dgm:else name="Name93">
                      <dgm:shape xmlns:r="http://schemas.openxmlformats.org/officeDocument/2006/relationships" rot="180" type="pie" r:blip="">
                        <dgm:adjLst>
                          <dgm:adj idx="1" val="90"/>
                          <dgm:adj idx="2" val="-115.7143"/>
                        </dgm:adjLst>
                      </dgm:shape>
                    </dgm:else>
                  </dgm:choose>
                </dgm:if>
                <dgm:else name="Name94">
                  <dgm:shape xmlns:r="http://schemas.openxmlformats.org/officeDocument/2006/relationships" rot="180" type="pie" r:blip="">
                    <dgm:adjLst>
                      <dgm:adj idx="1" val="90"/>
                      <dgm:adj idx="2" val="-90"/>
                    </dgm:adjLst>
                  </dgm:shape>
                </dgm:else>
              </dgm:choose>
            </dgm:else>
          </dgm:choose>
          <dgm:presOf/>
        </dgm:layoutNode>
        <dgm:layoutNode name="Parent" styleLbl="revTx">
          <dgm:varLst>
            <dgm:chMax val="1"/>
            <dgm:chPref val="1"/>
            <dgm:bulletEnabled val="1"/>
          </dgm:varLst>
          <dgm:choose name="Name95">
            <dgm:if name="Name96" func="var" arg="dir" op="equ" val="norm">
              <dgm:alg type="tx">
                <dgm:param type="parTxLTRAlign" val="r"/>
                <dgm:param type="parTxRTLAlign" val="r"/>
                <dgm:param type="shpTxLTRAlignCh" val="r"/>
                <dgm:param type="shpTxRTLAlignCh" val="r"/>
                <dgm:param type="txAnchorVert" val="b"/>
                <dgm:param type="autoTxRot" val="grav"/>
              </dgm:alg>
            </dgm:if>
            <dgm:else name="Name97">
              <dgm:alg type="tx">
                <dgm:param type="parTxLTRAlign" val="l"/>
                <dgm:param type="parTxRTLAlign" val="l"/>
                <dgm:param type="shpTxLTRAlignCh" val="l"/>
                <dgm:param type="shpTxRTLAlignCh" val="l"/>
                <dgm:param type="txAnchorVert" val="b"/>
                <dgm:param type="autoTxRot" val="grav"/>
              </dgm:alg>
            </dgm:else>
          </dgm:choose>
          <dgm:choose name="Name98">
            <dgm:if name="Name99" func="var" arg="dir" op="equ" val="norm">
              <dgm:shape xmlns:r="http://schemas.openxmlformats.org/officeDocument/2006/relationships" rot="-90" type="rect" r:blip="">
                <dgm:adjLst/>
              </dgm:shape>
            </dgm:if>
            <dgm:else name="Name100">
              <dgm:shape xmlns:r="http://schemas.openxmlformats.org/officeDocument/2006/relationships" rot="90" type="rect" r:blip="">
                <dgm:adjLst/>
              </dgm:shape>
            </dgm:else>
          </dgm:choose>
          <dgm:presOf axis="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dgm:choose name="Name101">
        <dgm:if name="Name102" axis="ch" ptType="node" func="cnt" op="gte" val="1">
          <dgm:forEach name="negSibTransForEach" axis="ch" ptType="sibTrans" hideLastTrans="0" cnt="1">
            <dgm:layoutNode name="negSibTrans">
              <dgm:alg type="sp"/>
              <dgm:shape xmlns:r="http://schemas.openxmlformats.org/officeDocument/2006/relationships" r:blip="">
                <dgm:adjLst/>
              </dgm:shape>
            </dgm:layoutNode>
          </dgm:forEach>
          <dgm:layoutNode name="composite">
            <dgm:alg type="composite">
              <dgm:param type="ar" val="0.5"/>
            </dgm:alg>
            <dgm:shape xmlns:r="http://schemas.openxmlformats.org/officeDocument/2006/relationships" r:blip="">
              <dgm:adjLst/>
            </dgm:shape>
            <dgm:choose name="Name103">
              <dgm:if name="Name104" func="var" arg="dir" op="equ" val="norm">
                <dgm:constrLst>
                  <dgm:constr type="l" for="ch" forName="Child" refType="w" fact="0"/>
                  <dgm:constr type="t" for="ch" forName="Child" refType="h" fact="0"/>
                  <dgm:constr type="w" for="ch" forName="Child" refType="w"/>
                  <dgm:constr type="h" for="ch" forName="Child" refType="h"/>
                </dgm:constrLst>
              </dgm:if>
              <dgm:else name="Name105">
                <dgm:constrLst>
                  <dgm:constr type="r" for="ch" forName="Child" refType="w"/>
                  <dgm:constr type="t" for="ch" forName="Child" refType="h" fact="0"/>
                  <dgm:constr type="w" for="ch" forName="Child" refType="w"/>
                  <dgm:constr type="h" for="ch" forName="Child" refType="h"/>
                </dgm:constrLst>
              </dgm:else>
            </dgm:choose>
            <dgm:ruleLst/>
            <dgm:layoutNode name="Child" styleLbl="revTx">
              <dgm:varLst>
                <dgm:chMax val="0"/>
                <dgm:chPref val="0"/>
                <dgm:bulletEnabled val="1"/>
              </dgm:varLst>
              <dgm:choose name="Name106">
                <dgm:if name="Name107" func="var" arg="dir" op="equ" val="norm">
                  <dgm:alg type="tx">
                    <dgm:param type="parTxLTRAlign" val="l"/>
                    <dgm:param type="parTxRTLAlign" val="r"/>
                    <dgm:param type="txAnchorVert" val="t"/>
                  </dgm:alg>
                </dgm:if>
                <dgm:else name="Name108">
                  <dgm:alg type="tx">
                    <dgm:param type="parTxLTRAlign" val="r"/>
                    <dgm:param type="parTxRTLAlign" val="l"/>
                    <dgm:param type="txAnchorVert" val="t"/>
                  </dgm:alg>
                </dgm:else>
              </dgm:choose>
              <dgm:shape xmlns:r="http://schemas.openxmlformats.org/officeDocument/2006/relationships" type="rect" r:blip="">
                <dgm:adjLst/>
              </dgm:shape>
              <dgm:presOf axis="des"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if>
        <dgm:else name="Name109"/>
      </dgm:choose>
    </dgm:forEach>
  </dgm:layoutNode>
</dgm:layoutDef>
</file>

<file path=ppt/diagrams/layout109.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10.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11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1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fr-FR"/>
          </a:p>
        </p:txBody>
      </p:sp>
      <p:sp>
        <p:nvSpPr>
          <p:cNvPr id="3" name="Espace réservé de la date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5693678F-9138-4131-B42D-FBC912CFD71B}" type="datetimeFigureOut">
              <a:rPr lang="fr-FR" smtClean="0"/>
              <a:pPr/>
              <a:t>30/10/2013</a:t>
            </a:fld>
            <a:endParaRPr lang="fr-FR"/>
          </a:p>
        </p:txBody>
      </p:sp>
      <p:sp>
        <p:nvSpPr>
          <p:cNvPr id="4" name="Espace réservé de l'image des diapositives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fr-FR"/>
          </a:p>
        </p:txBody>
      </p:sp>
      <p:sp>
        <p:nvSpPr>
          <p:cNvPr id="5" name="Espace réservé des commentaires 4"/>
          <p:cNvSpPr>
            <a:spLocks noGrp="1"/>
          </p:cNvSpPr>
          <p:nvPr>
            <p:ph type="body" sz="quarter" idx="3"/>
          </p:nvPr>
        </p:nvSpPr>
        <p:spPr>
          <a:xfrm>
            <a:off x="709930" y="4861441"/>
            <a:ext cx="5679440" cy="4605576"/>
          </a:xfrm>
          <a:prstGeom prst="rect">
            <a:avLst/>
          </a:prstGeom>
        </p:spPr>
        <p:txBody>
          <a:bodyPr vert="horz" lIns="99048" tIns="49524" rIns="99048" bIns="49524"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lang="fr-FR"/>
          </a:p>
        </p:txBody>
      </p:sp>
      <p:sp>
        <p:nvSpPr>
          <p:cNvPr id="7" name="Espace réservé du numéro de diapositive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C53FCCA2-37EB-44D3-8E8F-0A3FAC820A2E}" type="slidenum">
              <a:rPr lang="fr-FR" smtClean="0"/>
              <a:pPr/>
              <a:t>‹N°›</a:t>
            </a:fld>
            <a:endParaRPr lang="fr-FR"/>
          </a:p>
        </p:txBody>
      </p:sp>
    </p:spTree>
    <p:extLst>
      <p:ext uri="{BB962C8B-B14F-4D97-AF65-F5344CB8AC3E}">
        <p14:creationId xmlns="" xmlns:p14="http://schemas.microsoft.com/office/powerpoint/2010/main" val="13127953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C53FCCA2-37EB-44D3-8E8F-0A3FAC820A2E}" type="slidenum">
              <a:rPr lang="fr-FR" smtClean="0"/>
              <a:pPr/>
              <a:t>5</a:t>
            </a:fld>
            <a:endParaRPr lang="fr-FR"/>
          </a:p>
        </p:txBody>
      </p:sp>
    </p:spTree>
    <p:extLst>
      <p:ext uri="{BB962C8B-B14F-4D97-AF65-F5344CB8AC3E}">
        <p14:creationId xmlns="" xmlns:p14="http://schemas.microsoft.com/office/powerpoint/2010/main" val="10577048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CF885041-1C00-4348-B45D-283AAADDA09F}" type="slidenum">
              <a:rPr lang="fr-FR" smtClean="0"/>
              <a:pPr/>
              <a:t>39</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CF885041-1C00-4348-B45D-283AAADDA09F}" type="slidenum">
              <a:rPr lang="fr-FR" smtClean="0"/>
              <a:pPr/>
              <a:t>121</a:t>
            </a:fld>
            <a:endParaRPr lang="fr-FR"/>
          </a:p>
        </p:txBody>
      </p:sp>
    </p:spTree>
    <p:extLst>
      <p:ext uri="{BB962C8B-B14F-4D97-AF65-F5344CB8AC3E}">
        <p14:creationId xmlns="" xmlns:p14="http://schemas.microsoft.com/office/powerpoint/2010/main" val="75747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656199A-E970-4AB9-8674-CB8358230793}" type="datetimeFigureOut">
              <a:rPr lang="fr-FR" smtClean="0"/>
              <a:pPr/>
              <a:t>30/10/2013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43041EB-3104-48E1-BF49-028376710AE8}" type="slidenum">
              <a:rPr lang="fr-FR" smtClean="0"/>
              <a:pPr/>
              <a:t>‹N°›</a:t>
            </a:fld>
            <a:endParaRPr lang="fr-FR"/>
          </a:p>
        </p:txBody>
      </p:sp>
    </p:spTree>
    <p:extLst>
      <p:ext uri="{BB962C8B-B14F-4D97-AF65-F5344CB8AC3E}">
        <p14:creationId xmlns="" xmlns:p14="http://schemas.microsoft.com/office/powerpoint/2010/main" val="1874540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656199A-E970-4AB9-8674-CB8358230793}" type="datetimeFigureOut">
              <a:rPr lang="fr-FR" smtClean="0"/>
              <a:pPr/>
              <a:t>30/10/2013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43041EB-3104-48E1-BF49-028376710AE8}" type="slidenum">
              <a:rPr lang="fr-FR" smtClean="0"/>
              <a:pPr/>
              <a:t>‹N°›</a:t>
            </a:fld>
            <a:endParaRPr lang="fr-FR"/>
          </a:p>
        </p:txBody>
      </p:sp>
    </p:spTree>
    <p:extLst>
      <p:ext uri="{BB962C8B-B14F-4D97-AF65-F5344CB8AC3E}">
        <p14:creationId xmlns="" xmlns:p14="http://schemas.microsoft.com/office/powerpoint/2010/main" val="4114361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D656199A-E970-4AB9-8674-CB8358230793}" type="datetimeFigureOut">
              <a:rPr lang="fr-FR" smtClean="0"/>
              <a:pPr/>
              <a:t>30/10/2013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43041EB-3104-48E1-BF49-028376710AE8}" type="slidenum">
              <a:rPr lang="fr-FR" smtClean="0"/>
              <a:pPr/>
              <a:t>‹N°›</a:t>
            </a:fld>
            <a:endParaRPr lang="fr-FR"/>
          </a:p>
        </p:txBody>
      </p:sp>
    </p:spTree>
    <p:extLst>
      <p:ext uri="{BB962C8B-B14F-4D97-AF65-F5344CB8AC3E}">
        <p14:creationId xmlns="" xmlns:p14="http://schemas.microsoft.com/office/powerpoint/2010/main" val="3688263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656199A-E970-4AB9-8674-CB8358230793}" type="datetimeFigureOut">
              <a:rPr lang="fr-FR" smtClean="0"/>
              <a:pPr/>
              <a:t>30/10/2013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43041EB-3104-48E1-BF49-028376710AE8}" type="slidenum">
              <a:rPr lang="fr-FR" smtClean="0"/>
              <a:pPr/>
              <a:t>‹N°›</a:t>
            </a:fld>
            <a:endParaRPr lang="fr-FR"/>
          </a:p>
        </p:txBody>
      </p:sp>
    </p:spTree>
    <p:extLst>
      <p:ext uri="{BB962C8B-B14F-4D97-AF65-F5344CB8AC3E}">
        <p14:creationId xmlns="" xmlns:p14="http://schemas.microsoft.com/office/powerpoint/2010/main" val="9185094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656199A-E970-4AB9-8674-CB8358230793}" type="datetimeFigureOut">
              <a:rPr lang="fr-FR" smtClean="0"/>
              <a:pPr/>
              <a:t>30/10/2013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A43041EB-3104-48E1-BF49-028376710AE8}" type="slidenum">
              <a:rPr lang="fr-FR" smtClean="0"/>
              <a:pPr/>
              <a:t>‹N°›</a:t>
            </a:fld>
            <a:endParaRPr lang="fr-FR"/>
          </a:p>
        </p:txBody>
      </p:sp>
    </p:spTree>
    <p:extLst>
      <p:ext uri="{BB962C8B-B14F-4D97-AF65-F5344CB8AC3E}">
        <p14:creationId xmlns="" xmlns:p14="http://schemas.microsoft.com/office/powerpoint/2010/main" val="2602338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656199A-E970-4AB9-8674-CB8358230793}" type="datetimeFigureOut">
              <a:rPr lang="fr-FR" smtClean="0"/>
              <a:pPr/>
              <a:t>30/10/2013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A43041EB-3104-48E1-BF49-028376710AE8}" type="slidenum">
              <a:rPr lang="fr-FR" smtClean="0"/>
              <a:pPr/>
              <a:t>‹N°›</a:t>
            </a:fld>
            <a:endParaRPr lang="fr-FR"/>
          </a:p>
        </p:txBody>
      </p:sp>
    </p:spTree>
    <p:extLst>
      <p:ext uri="{BB962C8B-B14F-4D97-AF65-F5344CB8AC3E}">
        <p14:creationId xmlns="" xmlns:p14="http://schemas.microsoft.com/office/powerpoint/2010/main" val="3887794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656199A-E970-4AB9-8674-CB8358230793}" type="datetimeFigureOut">
              <a:rPr lang="fr-FR" smtClean="0"/>
              <a:pPr/>
              <a:t>30/10/2013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A43041EB-3104-48E1-BF49-028376710AE8}" type="slidenum">
              <a:rPr lang="fr-FR" smtClean="0"/>
              <a:pPr/>
              <a:t>‹N°›</a:t>
            </a:fld>
            <a:endParaRPr lang="fr-FR"/>
          </a:p>
        </p:txBody>
      </p:sp>
    </p:spTree>
    <p:extLst>
      <p:ext uri="{BB962C8B-B14F-4D97-AF65-F5344CB8AC3E}">
        <p14:creationId xmlns="" xmlns:p14="http://schemas.microsoft.com/office/powerpoint/2010/main" val="38857247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656199A-E970-4AB9-8674-CB8358230793}" type="datetimeFigureOut">
              <a:rPr lang="fr-FR" smtClean="0"/>
              <a:pPr/>
              <a:t>30/10/2013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43041EB-3104-48E1-BF49-028376710AE8}" type="slidenum">
              <a:rPr lang="fr-FR" smtClean="0"/>
              <a:pPr/>
              <a:t>‹N°›</a:t>
            </a:fld>
            <a:endParaRPr lang="fr-FR"/>
          </a:p>
        </p:txBody>
      </p:sp>
    </p:spTree>
    <p:extLst>
      <p:ext uri="{BB962C8B-B14F-4D97-AF65-F5344CB8AC3E}">
        <p14:creationId xmlns="" xmlns:p14="http://schemas.microsoft.com/office/powerpoint/2010/main" val="33946365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656199A-E970-4AB9-8674-CB8358230793}" type="datetimeFigureOut">
              <a:rPr lang="fr-FR" smtClean="0"/>
              <a:pPr/>
              <a:t>30/10/2013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43041EB-3104-48E1-BF49-028376710AE8}" type="slidenum">
              <a:rPr lang="fr-FR" smtClean="0"/>
              <a:pPr/>
              <a:t>‹N°›</a:t>
            </a:fld>
            <a:endParaRPr lang="fr-FR"/>
          </a:p>
        </p:txBody>
      </p:sp>
    </p:spTree>
    <p:extLst>
      <p:ext uri="{BB962C8B-B14F-4D97-AF65-F5344CB8AC3E}">
        <p14:creationId xmlns="" xmlns:p14="http://schemas.microsoft.com/office/powerpoint/2010/main" val="720961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656199A-E970-4AB9-8674-CB8358230793}" type="datetimeFigureOut">
              <a:rPr lang="fr-FR" smtClean="0"/>
              <a:pPr/>
              <a:t>30/10/2013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43041EB-3104-48E1-BF49-028376710AE8}" type="slidenum">
              <a:rPr lang="fr-FR" smtClean="0"/>
              <a:pPr/>
              <a:t>‹N°›</a:t>
            </a:fld>
            <a:endParaRPr lang="fr-FR"/>
          </a:p>
        </p:txBody>
      </p:sp>
    </p:spTree>
    <p:extLst>
      <p:ext uri="{BB962C8B-B14F-4D97-AF65-F5344CB8AC3E}">
        <p14:creationId xmlns="" xmlns:p14="http://schemas.microsoft.com/office/powerpoint/2010/main" val="1545299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656199A-E970-4AB9-8674-CB8358230793}" type="datetimeFigureOut">
              <a:rPr lang="fr-FR" smtClean="0"/>
              <a:pPr/>
              <a:t>30/10/2013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43041EB-3104-48E1-BF49-028376710AE8}" type="slidenum">
              <a:rPr lang="fr-FR" smtClean="0"/>
              <a:pPr/>
              <a:t>‹N°›</a:t>
            </a:fld>
            <a:endParaRPr lang="fr-FR"/>
          </a:p>
        </p:txBody>
      </p:sp>
    </p:spTree>
    <p:extLst>
      <p:ext uri="{BB962C8B-B14F-4D97-AF65-F5344CB8AC3E}">
        <p14:creationId xmlns="" xmlns:p14="http://schemas.microsoft.com/office/powerpoint/2010/main" val="2988000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56199A-E970-4AB9-8674-CB8358230793}" type="datetimeFigureOut">
              <a:rPr lang="fr-FR" smtClean="0"/>
              <a:pPr/>
              <a:t>30/10/2013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3041EB-3104-48E1-BF49-028376710AE8}" type="slidenum">
              <a:rPr lang="fr-FR" smtClean="0"/>
              <a:pPr/>
              <a:t>‹N°›</a:t>
            </a:fld>
            <a:endParaRPr lang="fr-FR"/>
          </a:p>
        </p:txBody>
      </p:sp>
    </p:spTree>
    <p:extLst>
      <p:ext uri="{BB962C8B-B14F-4D97-AF65-F5344CB8AC3E}">
        <p14:creationId xmlns="" xmlns:p14="http://schemas.microsoft.com/office/powerpoint/2010/main" val="13800020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8" Type="http://schemas.openxmlformats.org/officeDocument/2006/relationships/diagramQuickStyle" Target="../diagrams/quickStyle5.xml"/><Relationship Id="rId3" Type="http://schemas.openxmlformats.org/officeDocument/2006/relationships/diagramLayout" Target="../diagrams/layout4.xml"/><Relationship Id="rId7" Type="http://schemas.openxmlformats.org/officeDocument/2006/relationships/diagramLayout" Target="../diagrams/layout5.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openxmlformats.org/officeDocument/2006/relationships/diagramData" Target="../diagrams/data5.xml"/><Relationship Id="rId5" Type="http://schemas.openxmlformats.org/officeDocument/2006/relationships/diagramColors" Target="../diagrams/colors4.xml"/><Relationship Id="rId4" Type="http://schemas.openxmlformats.org/officeDocument/2006/relationships/diagramQuickStyle" Target="../diagrams/quickStyle4.xml"/><Relationship Id="rId9" Type="http://schemas.openxmlformats.org/officeDocument/2006/relationships/diagramColors" Target="../diagrams/colors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diagramQuickStyle" Target="../diagrams/quickStyle18.xml"/><Relationship Id="rId3" Type="http://schemas.openxmlformats.org/officeDocument/2006/relationships/diagramLayout" Target="../diagrams/layout17.xml"/><Relationship Id="rId7" Type="http://schemas.openxmlformats.org/officeDocument/2006/relationships/diagramLayout" Target="../diagrams/layout18.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openxmlformats.org/officeDocument/2006/relationships/diagramData" Target="../diagrams/data18.xml"/><Relationship Id="rId5" Type="http://schemas.openxmlformats.org/officeDocument/2006/relationships/diagramColors" Target="../diagrams/colors17.xml"/><Relationship Id="rId4" Type="http://schemas.openxmlformats.org/officeDocument/2006/relationships/diagramQuickStyle" Target="../diagrams/quickStyle17.xml"/><Relationship Id="rId9" Type="http://schemas.openxmlformats.org/officeDocument/2006/relationships/diagramColors" Target="../diagrams/colors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diagramQuickStyle" Target="../diagrams/quickStyle20.xml"/><Relationship Id="rId3" Type="http://schemas.openxmlformats.org/officeDocument/2006/relationships/diagramLayout" Target="../diagrams/layout19.xml"/><Relationship Id="rId7" Type="http://schemas.openxmlformats.org/officeDocument/2006/relationships/diagramLayout" Target="../diagrams/layout20.xml"/><Relationship Id="rId2" Type="http://schemas.openxmlformats.org/officeDocument/2006/relationships/diagramData" Target="../diagrams/data19.xml"/><Relationship Id="rId1" Type="http://schemas.openxmlformats.org/officeDocument/2006/relationships/slideLayout" Target="../slideLayouts/slideLayout7.xml"/><Relationship Id="rId6" Type="http://schemas.openxmlformats.org/officeDocument/2006/relationships/diagramData" Target="../diagrams/data20.xml"/><Relationship Id="rId5" Type="http://schemas.openxmlformats.org/officeDocument/2006/relationships/diagramColors" Target="../diagrams/colors19.xml"/><Relationship Id="rId4" Type="http://schemas.openxmlformats.org/officeDocument/2006/relationships/diagramQuickStyle" Target="../diagrams/quickStyle19.xml"/><Relationship Id="rId9" Type="http://schemas.openxmlformats.org/officeDocument/2006/relationships/diagramColors" Target="../diagrams/colors2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7.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7.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7.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diagramQuickStyle" Target="../diagrams/quickStyle25.xml"/><Relationship Id="rId3" Type="http://schemas.openxmlformats.org/officeDocument/2006/relationships/diagramLayout" Target="../diagrams/layout24.xml"/><Relationship Id="rId7" Type="http://schemas.openxmlformats.org/officeDocument/2006/relationships/diagramLayout" Target="../diagrams/layout25.xml"/><Relationship Id="rId2" Type="http://schemas.openxmlformats.org/officeDocument/2006/relationships/diagramData" Target="../diagrams/data24.xml"/><Relationship Id="rId1" Type="http://schemas.openxmlformats.org/officeDocument/2006/relationships/slideLayout" Target="../slideLayouts/slideLayout7.xml"/><Relationship Id="rId6" Type="http://schemas.openxmlformats.org/officeDocument/2006/relationships/diagramData" Target="../diagrams/data25.xml"/><Relationship Id="rId5" Type="http://schemas.openxmlformats.org/officeDocument/2006/relationships/diagramColors" Target="../diagrams/colors24.xml"/><Relationship Id="rId4" Type="http://schemas.openxmlformats.org/officeDocument/2006/relationships/diagramQuickStyle" Target="../diagrams/quickStyle24.xml"/><Relationship Id="rId9" Type="http://schemas.openxmlformats.org/officeDocument/2006/relationships/diagramColors" Target="../diagrams/colors2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26.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7.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7.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7.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7.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8" Type="http://schemas.openxmlformats.org/officeDocument/2006/relationships/diagramQuickStyle" Target="../diagrams/quickStyle33.xml"/><Relationship Id="rId3" Type="http://schemas.openxmlformats.org/officeDocument/2006/relationships/diagramLayout" Target="../diagrams/layout32.xml"/><Relationship Id="rId7" Type="http://schemas.openxmlformats.org/officeDocument/2006/relationships/diagramLayout" Target="../diagrams/layout33.xml"/><Relationship Id="rId2" Type="http://schemas.openxmlformats.org/officeDocument/2006/relationships/diagramData" Target="../diagrams/data32.xml"/><Relationship Id="rId1" Type="http://schemas.openxmlformats.org/officeDocument/2006/relationships/slideLayout" Target="../slideLayouts/slideLayout7.xml"/><Relationship Id="rId6" Type="http://schemas.openxmlformats.org/officeDocument/2006/relationships/diagramData" Target="../diagrams/data33.xml"/><Relationship Id="rId5" Type="http://schemas.openxmlformats.org/officeDocument/2006/relationships/diagramColors" Target="../diagrams/colors32.xml"/><Relationship Id="rId4" Type="http://schemas.openxmlformats.org/officeDocument/2006/relationships/diagramQuickStyle" Target="../diagrams/quickStyle32.xml"/><Relationship Id="rId9" Type="http://schemas.openxmlformats.org/officeDocument/2006/relationships/diagramColors" Target="../diagrams/colors33.xml"/></Relationships>
</file>

<file path=ppt/slides/_rels/slide50.xml.rels><?xml version="1.0" encoding="UTF-8" standalone="yes"?>
<Relationships xmlns="http://schemas.openxmlformats.org/package/2006/relationships"><Relationship Id="rId8" Type="http://schemas.openxmlformats.org/officeDocument/2006/relationships/diagramQuickStyle" Target="../diagrams/quickStyle35.xml"/><Relationship Id="rId3" Type="http://schemas.openxmlformats.org/officeDocument/2006/relationships/diagramLayout" Target="../diagrams/layout34.xml"/><Relationship Id="rId7" Type="http://schemas.openxmlformats.org/officeDocument/2006/relationships/diagramLayout" Target="../diagrams/layout35.xml"/><Relationship Id="rId2" Type="http://schemas.openxmlformats.org/officeDocument/2006/relationships/diagramData" Target="../diagrams/data34.xml"/><Relationship Id="rId1" Type="http://schemas.openxmlformats.org/officeDocument/2006/relationships/slideLayout" Target="../slideLayouts/slideLayout7.xml"/><Relationship Id="rId6" Type="http://schemas.openxmlformats.org/officeDocument/2006/relationships/diagramData" Target="../diagrams/data35.xml"/><Relationship Id="rId5" Type="http://schemas.openxmlformats.org/officeDocument/2006/relationships/diagramColors" Target="../diagrams/colors34.xml"/><Relationship Id="rId4" Type="http://schemas.openxmlformats.org/officeDocument/2006/relationships/diagramQuickStyle" Target="../diagrams/quickStyle34.xml"/><Relationship Id="rId9" Type="http://schemas.openxmlformats.org/officeDocument/2006/relationships/diagramColors" Target="../diagrams/colors35.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7.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7.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39.xml"/><Relationship Id="rId2" Type="http://schemas.openxmlformats.org/officeDocument/2006/relationships/diagramData" Target="../diagrams/data39.xml"/><Relationship Id="rId1" Type="http://schemas.openxmlformats.org/officeDocument/2006/relationships/slideLayout" Target="../slideLayouts/slideLayout7.xml"/><Relationship Id="rId5" Type="http://schemas.openxmlformats.org/officeDocument/2006/relationships/diagramColors" Target="../diagrams/colors39.xml"/><Relationship Id="rId4" Type="http://schemas.openxmlformats.org/officeDocument/2006/relationships/diagramQuickStyle" Target="../diagrams/quickStyle39.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40.xml"/><Relationship Id="rId2" Type="http://schemas.openxmlformats.org/officeDocument/2006/relationships/diagramData" Target="../diagrams/data40.xml"/><Relationship Id="rId1" Type="http://schemas.openxmlformats.org/officeDocument/2006/relationships/slideLayout" Target="../slideLayouts/slideLayout7.xml"/><Relationship Id="rId5" Type="http://schemas.openxmlformats.org/officeDocument/2006/relationships/diagramColors" Target="../diagrams/colors40.xml"/><Relationship Id="rId4" Type="http://schemas.openxmlformats.org/officeDocument/2006/relationships/diagramQuickStyle" Target="../diagrams/quickStyle40.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7.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42.xml"/><Relationship Id="rId2" Type="http://schemas.openxmlformats.org/officeDocument/2006/relationships/diagramData" Target="../diagrams/data42.xml"/><Relationship Id="rId1" Type="http://schemas.openxmlformats.org/officeDocument/2006/relationships/slideLayout" Target="../slideLayouts/slideLayout7.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43.xml"/><Relationship Id="rId2" Type="http://schemas.openxmlformats.org/officeDocument/2006/relationships/diagramData" Target="../diagrams/data43.xml"/><Relationship Id="rId1" Type="http://schemas.openxmlformats.org/officeDocument/2006/relationships/slideLayout" Target="../slideLayouts/slideLayout7.xml"/><Relationship Id="rId5" Type="http://schemas.openxmlformats.org/officeDocument/2006/relationships/diagramColors" Target="../diagrams/colors43.xml"/><Relationship Id="rId4" Type="http://schemas.openxmlformats.org/officeDocument/2006/relationships/diagramQuickStyle" Target="../diagrams/quickStyle43.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44.xml"/><Relationship Id="rId2" Type="http://schemas.openxmlformats.org/officeDocument/2006/relationships/diagramData" Target="../diagrams/data44.xml"/><Relationship Id="rId1" Type="http://schemas.openxmlformats.org/officeDocument/2006/relationships/slideLayout" Target="../slideLayouts/slideLayout7.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7.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46.xml"/><Relationship Id="rId2" Type="http://schemas.openxmlformats.org/officeDocument/2006/relationships/diagramData" Target="../diagrams/data46.xml"/><Relationship Id="rId1" Type="http://schemas.openxmlformats.org/officeDocument/2006/relationships/slideLayout" Target="../slideLayouts/slideLayout7.xml"/><Relationship Id="rId5" Type="http://schemas.openxmlformats.org/officeDocument/2006/relationships/diagramColors" Target="../diagrams/colors46.xml"/><Relationship Id="rId4" Type="http://schemas.openxmlformats.org/officeDocument/2006/relationships/diagramQuickStyle" Target="../diagrams/quickStyle46.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47.xml"/><Relationship Id="rId2" Type="http://schemas.openxmlformats.org/officeDocument/2006/relationships/diagramData" Target="../diagrams/data47.xml"/><Relationship Id="rId1" Type="http://schemas.openxmlformats.org/officeDocument/2006/relationships/slideLayout" Target="../slideLayouts/slideLayout7.xml"/><Relationship Id="rId5" Type="http://schemas.openxmlformats.org/officeDocument/2006/relationships/diagramColors" Target="../diagrams/colors47.xml"/><Relationship Id="rId4" Type="http://schemas.openxmlformats.org/officeDocument/2006/relationships/diagramQuickStyle" Target="../diagrams/quickStyle47.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48.xml"/><Relationship Id="rId2" Type="http://schemas.openxmlformats.org/officeDocument/2006/relationships/diagramData" Target="../diagrams/data48.xml"/><Relationship Id="rId1" Type="http://schemas.openxmlformats.org/officeDocument/2006/relationships/slideLayout" Target="../slideLayouts/slideLayout7.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_rels/slide64.xml.rels><?xml version="1.0" encoding="UTF-8" standalone="yes"?>
<Relationships xmlns="http://schemas.openxmlformats.org/package/2006/relationships"><Relationship Id="rId3" Type="http://schemas.openxmlformats.org/officeDocument/2006/relationships/diagramLayout" Target="../diagrams/layout49.xml"/><Relationship Id="rId2" Type="http://schemas.openxmlformats.org/officeDocument/2006/relationships/diagramData" Target="../diagrams/data49.xml"/><Relationship Id="rId1" Type="http://schemas.openxmlformats.org/officeDocument/2006/relationships/slideLayout" Target="../slideLayouts/slideLayout7.xml"/><Relationship Id="rId5" Type="http://schemas.openxmlformats.org/officeDocument/2006/relationships/diagramColors" Target="../diagrams/colors49.xml"/><Relationship Id="rId4" Type="http://schemas.openxmlformats.org/officeDocument/2006/relationships/diagramQuickStyle" Target="../diagrams/quickStyle49.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diagramLayout" Target="../diagrams/layout50.xml"/><Relationship Id="rId2" Type="http://schemas.openxmlformats.org/officeDocument/2006/relationships/diagramData" Target="../diagrams/data50.xml"/><Relationship Id="rId1" Type="http://schemas.openxmlformats.org/officeDocument/2006/relationships/slideLayout" Target="../slideLayouts/slideLayout7.xml"/><Relationship Id="rId5" Type="http://schemas.openxmlformats.org/officeDocument/2006/relationships/diagramColors" Target="../diagrams/colors50.xml"/><Relationship Id="rId4" Type="http://schemas.openxmlformats.org/officeDocument/2006/relationships/diagramQuickStyle" Target="../diagrams/quickStyle50.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8" Type="http://schemas.openxmlformats.org/officeDocument/2006/relationships/diagramQuickStyle" Target="../diagrams/quickStyle52.xml"/><Relationship Id="rId13" Type="http://schemas.openxmlformats.org/officeDocument/2006/relationships/diagramColors" Target="../diagrams/colors53.xml"/><Relationship Id="rId3" Type="http://schemas.openxmlformats.org/officeDocument/2006/relationships/diagramLayout" Target="../diagrams/layout51.xml"/><Relationship Id="rId7" Type="http://schemas.openxmlformats.org/officeDocument/2006/relationships/diagramLayout" Target="../diagrams/layout52.xml"/><Relationship Id="rId12" Type="http://schemas.openxmlformats.org/officeDocument/2006/relationships/diagramQuickStyle" Target="../diagrams/quickStyle53.xml"/><Relationship Id="rId2" Type="http://schemas.openxmlformats.org/officeDocument/2006/relationships/diagramData" Target="../diagrams/data51.xml"/><Relationship Id="rId1" Type="http://schemas.openxmlformats.org/officeDocument/2006/relationships/slideLayout" Target="../slideLayouts/slideLayout7.xml"/><Relationship Id="rId6" Type="http://schemas.openxmlformats.org/officeDocument/2006/relationships/diagramData" Target="../diagrams/data52.xml"/><Relationship Id="rId11" Type="http://schemas.openxmlformats.org/officeDocument/2006/relationships/diagramLayout" Target="../diagrams/layout53.xml"/><Relationship Id="rId5" Type="http://schemas.openxmlformats.org/officeDocument/2006/relationships/diagramColors" Target="../diagrams/colors51.xml"/><Relationship Id="rId10" Type="http://schemas.openxmlformats.org/officeDocument/2006/relationships/diagramData" Target="../diagrams/data53.xml"/><Relationship Id="rId4" Type="http://schemas.openxmlformats.org/officeDocument/2006/relationships/diagramQuickStyle" Target="../diagrams/quickStyle51.xml"/><Relationship Id="rId9" Type="http://schemas.openxmlformats.org/officeDocument/2006/relationships/diagramColors" Target="../diagrams/colors52.xml"/></Relationships>
</file>

<file path=ppt/slides/_rels/slide71.xml.rels><?xml version="1.0" encoding="UTF-8" standalone="yes"?>
<Relationships xmlns="http://schemas.openxmlformats.org/package/2006/relationships"><Relationship Id="rId8" Type="http://schemas.openxmlformats.org/officeDocument/2006/relationships/diagramQuickStyle" Target="../diagrams/quickStyle55.xml"/><Relationship Id="rId13" Type="http://schemas.openxmlformats.org/officeDocument/2006/relationships/diagramColors" Target="../diagrams/colors56.xml"/><Relationship Id="rId3" Type="http://schemas.openxmlformats.org/officeDocument/2006/relationships/diagramLayout" Target="../diagrams/layout54.xml"/><Relationship Id="rId7" Type="http://schemas.openxmlformats.org/officeDocument/2006/relationships/diagramLayout" Target="../diagrams/layout55.xml"/><Relationship Id="rId12" Type="http://schemas.openxmlformats.org/officeDocument/2006/relationships/diagramQuickStyle" Target="../diagrams/quickStyle56.xml"/><Relationship Id="rId2" Type="http://schemas.openxmlformats.org/officeDocument/2006/relationships/diagramData" Target="../diagrams/data54.xml"/><Relationship Id="rId1" Type="http://schemas.openxmlformats.org/officeDocument/2006/relationships/slideLayout" Target="../slideLayouts/slideLayout7.xml"/><Relationship Id="rId6" Type="http://schemas.openxmlformats.org/officeDocument/2006/relationships/diagramData" Target="../diagrams/data55.xml"/><Relationship Id="rId11" Type="http://schemas.openxmlformats.org/officeDocument/2006/relationships/diagramLayout" Target="../diagrams/layout56.xml"/><Relationship Id="rId5" Type="http://schemas.openxmlformats.org/officeDocument/2006/relationships/diagramColors" Target="../diagrams/colors54.xml"/><Relationship Id="rId10" Type="http://schemas.openxmlformats.org/officeDocument/2006/relationships/diagramData" Target="../diagrams/data56.xml"/><Relationship Id="rId4" Type="http://schemas.openxmlformats.org/officeDocument/2006/relationships/diagramQuickStyle" Target="../diagrams/quickStyle54.xml"/><Relationship Id="rId9" Type="http://schemas.openxmlformats.org/officeDocument/2006/relationships/diagramColors" Target="../diagrams/colors55.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8" Type="http://schemas.openxmlformats.org/officeDocument/2006/relationships/diagramQuickStyle" Target="../diagrams/quickStyle58.xml"/><Relationship Id="rId13" Type="http://schemas.openxmlformats.org/officeDocument/2006/relationships/diagramColors" Target="../diagrams/colors59.xml"/><Relationship Id="rId3" Type="http://schemas.openxmlformats.org/officeDocument/2006/relationships/diagramLayout" Target="../diagrams/layout57.xml"/><Relationship Id="rId7" Type="http://schemas.openxmlformats.org/officeDocument/2006/relationships/diagramLayout" Target="../diagrams/layout58.xml"/><Relationship Id="rId12" Type="http://schemas.openxmlformats.org/officeDocument/2006/relationships/diagramQuickStyle" Target="../diagrams/quickStyle59.xml"/><Relationship Id="rId2" Type="http://schemas.openxmlformats.org/officeDocument/2006/relationships/diagramData" Target="../diagrams/data57.xml"/><Relationship Id="rId1" Type="http://schemas.openxmlformats.org/officeDocument/2006/relationships/slideLayout" Target="../slideLayouts/slideLayout7.xml"/><Relationship Id="rId6" Type="http://schemas.openxmlformats.org/officeDocument/2006/relationships/diagramData" Target="../diagrams/data58.xml"/><Relationship Id="rId11" Type="http://schemas.openxmlformats.org/officeDocument/2006/relationships/diagramLayout" Target="../diagrams/layout59.xml"/><Relationship Id="rId5" Type="http://schemas.openxmlformats.org/officeDocument/2006/relationships/diagramColors" Target="../diagrams/colors57.xml"/><Relationship Id="rId10" Type="http://schemas.openxmlformats.org/officeDocument/2006/relationships/diagramData" Target="../diagrams/data59.xml"/><Relationship Id="rId4" Type="http://schemas.openxmlformats.org/officeDocument/2006/relationships/diagramQuickStyle" Target="../diagrams/quickStyle57.xml"/><Relationship Id="rId9" Type="http://schemas.openxmlformats.org/officeDocument/2006/relationships/diagramColors" Target="../diagrams/colors58.xml"/></Relationships>
</file>

<file path=ppt/slides/_rels/slide74.xml.rels><?xml version="1.0" encoding="UTF-8" standalone="yes"?>
<Relationships xmlns="http://schemas.openxmlformats.org/package/2006/relationships"><Relationship Id="rId8" Type="http://schemas.openxmlformats.org/officeDocument/2006/relationships/diagramQuickStyle" Target="../diagrams/quickStyle61.xml"/><Relationship Id="rId13" Type="http://schemas.openxmlformats.org/officeDocument/2006/relationships/diagramColors" Target="../diagrams/colors62.xml"/><Relationship Id="rId3" Type="http://schemas.openxmlformats.org/officeDocument/2006/relationships/diagramLayout" Target="../diagrams/layout60.xml"/><Relationship Id="rId7" Type="http://schemas.openxmlformats.org/officeDocument/2006/relationships/diagramLayout" Target="../diagrams/layout61.xml"/><Relationship Id="rId12" Type="http://schemas.openxmlformats.org/officeDocument/2006/relationships/diagramQuickStyle" Target="../diagrams/quickStyle62.xml"/><Relationship Id="rId2" Type="http://schemas.openxmlformats.org/officeDocument/2006/relationships/diagramData" Target="../diagrams/data60.xml"/><Relationship Id="rId1" Type="http://schemas.openxmlformats.org/officeDocument/2006/relationships/slideLayout" Target="../slideLayouts/slideLayout7.xml"/><Relationship Id="rId6" Type="http://schemas.openxmlformats.org/officeDocument/2006/relationships/diagramData" Target="../diagrams/data61.xml"/><Relationship Id="rId11" Type="http://schemas.openxmlformats.org/officeDocument/2006/relationships/diagramLayout" Target="../diagrams/layout62.xml"/><Relationship Id="rId5" Type="http://schemas.openxmlformats.org/officeDocument/2006/relationships/diagramColors" Target="../diagrams/colors60.xml"/><Relationship Id="rId10" Type="http://schemas.openxmlformats.org/officeDocument/2006/relationships/diagramData" Target="../diagrams/data62.xml"/><Relationship Id="rId4" Type="http://schemas.openxmlformats.org/officeDocument/2006/relationships/diagramQuickStyle" Target="../diagrams/quickStyle60.xml"/><Relationship Id="rId9" Type="http://schemas.openxmlformats.org/officeDocument/2006/relationships/diagramColors" Target="../diagrams/colors6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8" Type="http://schemas.openxmlformats.org/officeDocument/2006/relationships/diagramQuickStyle" Target="../diagrams/quickStyle64.xml"/><Relationship Id="rId13" Type="http://schemas.openxmlformats.org/officeDocument/2006/relationships/diagramColors" Target="../diagrams/colors65.xml"/><Relationship Id="rId3" Type="http://schemas.openxmlformats.org/officeDocument/2006/relationships/diagramLayout" Target="../diagrams/layout63.xml"/><Relationship Id="rId7" Type="http://schemas.openxmlformats.org/officeDocument/2006/relationships/diagramLayout" Target="../diagrams/layout64.xml"/><Relationship Id="rId12" Type="http://schemas.openxmlformats.org/officeDocument/2006/relationships/diagramQuickStyle" Target="../diagrams/quickStyle65.xml"/><Relationship Id="rId2" Type="http://schemas.openxmlformats.org/officeDocument/2006/relationships/diagramData" Target="../diagrams/data63.xml"/><Relationship Id="rId1" Type="http://schemas.openxmlformats.org/officeDocument/2006/relationships/slideLayout" Target="../slideLayouts/slideLayout7.xml"/><Relationship Id="rId6" Type="http://schemas.openxmlformats.org/officeDocument/2006/relationships/diagramData" Target="../diagrams/data64.xml"/><Relationship Id="rId11" Type="http://schemas.openxmlformats.org/officeDocument/2006/relationships/diagramLayout" Target="../diagrams/layout65.xml"/><Relationship Id="rId5" Type="http://schemas.openxmlformats.org/officeDocument/2006/relationships/diagramColors" Target="../diagrams/colors63.xml"/><Relationship Id="rId10" Type="http://schemas.openxmlformats.org/officeDocument/2006/relationships/diagramData" Target="../diagrams/data65.xml"/><Relationship Id="rId4" Type="http://schemas.openxmlformats.org/officeDocument/2006/relationships/diagramQuickStyle" Target="../diagrams/quickStyle63.xml"/><Relationship Id="rId9" Type="http://schemas.openxmlformats.org/officeDocument/2006/relationships/diagramColors" Target="../diagrams/colors64.xml"/></Relationships>
</file>

<file path=ppt/slides/_rels/slide77.xml.rels><?xml version="1.0" encoding="UTF-8" standalone="yes"?>
<Relationships xmlns="http://schemas.openxmlformats.org/package/2006/relationships"><Relationship Id="rId8" Type="http://schemas.openxmlformats.org/officeDocument/2006/relationships/diagramQuickStyle" Target="../diagrams/quickStyle67.xml"/><Relationship Id="rId13" Type="http://schemas.openxmlformats.org/officeDocument/2006/relationships/diagramColors" Target="../diagrams/colors68.xml"/><Relationship Id="rId3" Type="http://schemas.openxmlformats.org/officeDocument/2006/relationships/diagramLayout" Target="../diagrams/layout66.xml"/><Relationship Id="rId7" Type="http://schemas.openxmlformats.org/officeDocument/2006/relationships/diagramLayout" Target="../diagrams/layout67.xml"/><Relationship Id="rId12" Type="http://schemas.openxmlformats.org/officeDocument/2006/relationships/diagramQuickStyle" Target="../diagrams/quickStyle68.xml"/><Relationship Id="rId2" Type="http://schemas.openxmlformats.org/officeDocument/2006/relationships/diagramData" Target="../diagrams/data66.xml"/><Relationship Id="rId1" Type="http://schemas.openxmlformats.org/officeDocument/2006/relationships/slideLayout" Target="../slideLayouts/slideLayout7.xml"/><Relationship Id="rId6" Type="http://schemas.openxmlformats.org/officeDocument/2006/relationships/diagramData" Target="../diagrams/data67.xml"/><Relationship Id="rId11" Type="http://schemas.openxmlformats.org/officeDocument/2006/relationships/diagramLayout" Target="../diagrams/layout68.xml"/><Relationship Id="rId5" Type="http://schemas.openxmlformats.org/officeDocument/2006/relationships/diagramColors" Target="../diagrams/colors66.xml"/><Relationship Id="rId10" Type="http://schemas.openxmlformats.org/officeDocument/2006/relationships/diagramData" Target="../diagrams/data68.xml"/><Relationship Id="rId4" Type="http://schemas.openxmlformats.org/officeDocument/2006/relationships/diagramQuickStyle" Target="../diagrams/quickStyle66.xml"/><Relationship Id="rId9" Type="http://schemas.openxmlformats.org/officeDocument/2006/relationships/diagramColors" Target="../diagrams/colors6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8" Type="http://schemas.openxmlformats.org/officeDocument/2006/relationships/diagramQuickStyle" Target="../diagrams/quickStyle70.xml"/><Relationship Id="rId13" Type="http://schemas.openxmlformats.org/officeDocument/2006/relationships/diagramColors" Target="../diagrams/colors71.xml"/><Relationship Id="rId3" Type="http://schemas.openxmlformats.org/officeDocument/2006/relationships/diagramLayout" Target="../diagrams/layout69.xml"/><Relationship Id="rId7" Type="http://schemas.openxmlformats.org/officeDocument/2006/relationships/diagramLayout" Target="../diagrams/layout70.xml"/><Relationship Id="rId12" Type="http://schemas.openxmlformats.org/officeDocument/2006/relationships/diagramQuickStyle" Target="../diagrams/quickStyle71.xml"/><Relationship Id="rId2" Type="http://schemas.openxmlformats.org/officeDocument/2006/relationships/diagramData" Target="../diagrams/data69.xml"/><Relationship Id="rId1" Type="http://schemas.openxmlformats.org/officeDocument/2006/relationships/slideLayout" Target="../slideLayouts/slideLayout7.xml"/><Relationship Id="rId6" Type="http://schemas.openxmlformats.org/officeDocument/2006/relationships/diagramData" Target="../diagrams/data70.xml"/><Relationship Id="rId11" Type="http://schemas.openxmlformats.org/officeDocument/2006/relationships/diagramLayout" Target="../diagrams/layout71.xml"/><Relationship Id="rId5" Type="http://schemas.openxmlformats.org/officeDocument/2006/relationships/diagramColors" Target="../diagrams/colors69.xml"/><Relationship Id="rId10" Type="http://schemas.openxmlformats.org/officeDocument/2006/relationships/diagramData" Target="../diagrams/data71.xml"/><Relationship Id="rId4" Type="http://schemas.openxmlformats.org/officeDocument/2006/relationships/diagramQuickStyle" Target="../diagrams/quickStyle69.xml"/><Relationship Id="rId9" Type="http://schemas.openxmlformats.org/officeDocument/2006/relationships/diagramColors" Target="../diagrams/colors70.xml"/></Relationships>
</file>

<file path=ppt/slides/_rels/slide80.xml.rels><?xml version="1.0" encoding="UTF-8" standalone="yes"?>
<Relationships xmlns="http://schemas.openxmlformats.org/package/2006/relationships"><Relationship Id="rId8" Type="http://schemas.openxmlformats.org/officeDocument/2006/relationships/diagramQuickStyle" Target="../diagrams/quickStyle73.xml"/><Relationship Id="rId13" Type="http://schemas.openxmlformats.org/officeDocument/2006/relationships/diagramColors" Target="../diagrams/colors74.xml"/><Relationship Id="rId3" Type="http://schemas.openxmlformats.org/officeDocument/2006/relationships/diagramLayout" Target="../diagrams/layout72.xml"/><Relationship Id="rId7" Type="http://schemas.openxmlformats.org/officeDocument/2006/relationships/diagramLayout" Target="../diagrams/layout73.xml"/><Relationship Id="rId12" Type="http://schemas.openxmlformats.org/officeDocument/2006/relationships/diagramQuickStyle" Target="../diagrams/quickStyle74.xml"/><Relationship Id="rId2" Type="http://schemas.openxmlformats.org/officeDocument/2006/relationships/diagramData" Target="../diagrams/data72.xml"/><Relationship Id="rId1" Type="http://schemas.openxmlformats.org/officeDocument/2006/relationships/slideLayout" Target="../slideLayouts/slideLayout7.xml"/><Relationship Id="rId6" Type="http://schemas.openxmlformats.org/officeDocument/2006/relationships/diagramData" Target="../diagrams/data73.xml"/><Relationship Id="rId11" Type="http://schemas.openxmlformats.org/officeDocument/2006/relationships/diagramLayout" Target="../diagrams/layout74.xml"/><Relationship Id="rId5" Type="http://schemas.openxmlformats.org/officeDocument/2006/relationships/diagramColors" Target="../diagrams/colors72.xml"/><Relationship Id="rId10" Type="http://schemas.openxmlformats.org/officeDocument/2006/relationships/diagramData" Target="../diagrams/data74.xml"/><Relationship Id="rId4" Type="http://schemas.openxmlformats.org/officeDocument/2006/relationships/diagramQuickStyle" Target="../diagrams/quickStyle72.xml"/><Relationship Id="rId9" Type="http://schemas.openxmlformats.org/officeDocument/2006/relationships/diagramColors" Target="../diagrams/colors73.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8" Type="http://schemas.openxmlformats.org/officeDocument/2006/relationships/diagramQuickStyle" Target="../diagrams/quickStyle76.xml"/><Relationship Id="rId13" Type="http://schemas.openxmlformats.org/officeDocument/2006/relationships/diagramColors" Target="../diagrams/colors77.xml"/><Relationship Id="rId3" Type="http://schemas.openxmlformats.org/officeDocument/2006/relationships/diagramLayout" Target="../diagrams/layout75.xml"/><Relationship Id="rId7" Type="http://schemas.openxmlformats.org/officeDocument/2006/relationships/diagramLayout" Target="../diagrams/layout76.xml"/><Relationship Id="rId12" Type="http://schemas.openxmlformats.org/officeDocument/2006/relationships/diagramQuickStyle" Target="../diagrams/quickStyle77.xml"/><Relationship Id="rId2" Type="http://schemas.openxmlformats.org/officeDocument/2006/relationships/diagramData" Target="../diagrams/data75.xml"/><Relationship Id="rId1" Type="http://schemas.openxmlformats.org/officeDocument/2006/relationships/slideLayout" Target="../slideLayouts/slideLayout7.xml"/><Relationship Id="rId6" Type="http://schemas.openxmlformats.org/officeDocument/2006/relationships/diagramData" Target="../diagrams/data76.xml"/><Relationship Id="rId11" Type="http://schemas.openxmlformats.org/officeDocument/2006/relationships/diagramLayout" Target="../diagrams/layout77.xml"/><Relationship Id="rId5" Type="http://schemas.openxmlformats.org/officeDocument/2006/relationships/diagramColors" Target="../diagrams/colors75.xml"/><Relationship Id="rId10" Type="http://schemas.openxmlformats.org/officeDocument/2006/relationships/diagramData" Target="../diagrams/data77.xml"/><Relationship Id="rId4" Type="http://schemas.openxmlformats.org/officeDocument/2006/relationships/diagramQuickStyle" Target="../diagrams/quickStyle75.xml"/><Relationship Id="rId9" Type="http://schemas.openxmlformats.org/officeDocument/2006/relationships/diagramColors" Target="../diagrams/colors76.xml"/></Relationships>
</file>

<file path=ppt/slides/_rels/slide83.xml.rels><?xml version="1.0" encoding="UTF-8" standalone="yes"?>
<Relationships xmlns="http://schemas.openxmlformats.org/package/2006/relationships"><Relationship Id="rId8" Type="http://schemas.openxmlformats.org/officeDocument/2006/relationships/diagramQuickStyle" Target="../diagrams/quickStyle79.xml"/><Relationship Id="rId13" Type="http://schemas.openxmlformats.org/officeDocument/2006/relationships/diagramColors" Target="../diagrams/colors80.xml"/><Relationship Id="rId3" Type="http://schemas.openxmlformats.org/officeDocument/2006/relationships/diagramLayout" Target="../diagrams/layout78.xml"/><Relationship Id="rId7" Type="http://schemas.openxmlformats.org/officeDocument/2006/relationships/diagramLayout" Target="../diagrams/layout79.xml"/><Relationship Id="rId12" Type="http://schemas.openxmlformats.org/officeDocument/2006/relationships/diagramQuickStyle" Target="../diagrams/quickStyle80.xml"/><Relationship Id="rId2" Type="http://schemas.openxmlformats.org/officeDocument/2006/relationships/diagramData" Target="../diagrams/data78.xml"/><Relationship Id="rId1" Type="http://schemas.openxmlformats.org/officeDocument/2006/relationships/slideLayout" Target="../slideLayouts/slideLayout7.xml"/><Relationship Id="rId6" Type="http://schemas.openxmlformats.org/officeDocument/2006/relationships/diagramData" Target="../diagrams/data79.xml"/><Relationship Id="rId11" Type="http://schemas.openxmlformats.org/officeDocument/2006/relationships/diagramLayout" Target="../diagrams/layout80.xml"/><Relationship Id="rId5" Type="http://schemas.openxmlformats.org/officeDocument/2006/relationships/diagramColors" Target="../diagrams/colors78.xml"/><Relationship Id="rId10" Type="http://schemas.openxmlformats.org/officeDocument/2006/relationships/diagramData" Target="../diagrams/data80.xml"/><Relationship Id="rId4" Type="http://schemas.openxmlformats.org/officeDocument/2006/relationships/diagramQuickStyle" Target="../diagrams/quickStyle78.xml"/><Relationship Id="rId9" Type="http://schemas.openxmlformats.org/officeDocument/2006/relationships/diagramColors" Target="../diagrams/colors79.xml"/></Relationships>
</file>

<file path=ppt/slides/_rels/slide84.xml.rels><?xml version="1.0" encoding="UTF-8" standalone="yes"?>
<Relationships xmlns="http://schemas.openxmlformats.org/package/2006/relationships"><Relationship Id="rId8" Type="http://schemas.openxmlformats.org/officeDocument/2006/relationships/diagramQuickStyle" Target="../diagrams/quickStyle82.xml"/><Relationship Id="rId3" Type="http://schemas.openxmlformats.org/officeDocument/2006/relationships/diagramLayout" Target="../diagrams/layout81.xml"/><Relationship Id="rId7" Type="http://schemas.openxmlformats.org/officeDocument/2006/relationships/diagramLayout" Target="../diagrams/layout82.xml"/><Relationship Id="rId2" Type="http://schemas.openxmlformats.org/officeDocument/2006/relationships/diagramData" Target="../diagrams/data81.xml"/><Relationship Id="rId1" Type="http://schemas.openxmlformats.org/officeDocument/2006/relationships/slideLayout" Target="../slideLayouts/slideLayout7.xml"/><Relationship Id="rId6" Type="http://schemas.openxmlformats.org/officeDocument/2006/relationships/diagramData" Target="../diagrams/data82.xml"/><Relationship Id="rId5" Type="http://schemas.openxmlformats.org/officeDocument/2006/relationships/diagramColors" Target="../diagrams/colors81.xml"/><Relationship Id="rId4" Type="http://schemas.openxmlformats.org/officeDocument/2006/relationships/diagramQuickStyle" Target="../diagrams/quickStyle81.xml"/><Relationship Id="rId9" Type="http://schemas.openxmlformats.org/officeDocument/2006/relationships/diagramColors" Target="../diagrams/colors82.xml"/></Relationships>
</file>

<file path=ppt/slides/_rels/slide85.xml.rels><?xml version="1.0" encoding="UTF-8" standalone="yes"?>
<Relationships xmlns="http://schemas.openxmlformats.org/package/2006/relationships"><Relationship Id="rId8" Type="http://schemas.openxmlformats.org/officeDocument/2006/relationships/diagramQuickStyle" Target="../diagrams/quickStyle84.xml"/><Relationship Id="rId13" Type="http://schemas.openxmlformats.org/officeDocument/2006/relationships/diagramColors" Target="../diagrams/colors85.xml"/><Relationship Id="rId3" Type="http://schemas.openxmlformats.org/officeDocument/2006/relationships/diagramLayout" Target="../diagrams/layout83.xml"/><Relationship Id="rId7" Type="http://schemas.openxmlformats.org/officeDocument/2006/relationships/diagramLayout" Target="../diagrams/layout84.xml"/><Relationship Id="rId12" Type="http://schemas.openxmlformats.org/officeDocument/2006/relationships/diagramQuickStyle" Target="../diagrams/quickStyle85.xml"/><Relationship Id="rId2" Type="http://schemas.openxmlformats.org/officeDocument/2006/relationships/diagramData" Target="../diagrams/data83.xml"/><Relationship Id="rId1" Type="http://schemas.openxmlformats.org/officeDocument/2006/relationships/slideLayout" Target="../slideLayouts/slideLayout7.xml"/><Relationship Id="rId6" Type="http://schemas.openxmlformats.org/officeDocument/2006/relationships/diagramData" Target="../diagrams/data84.xml"/><Relationship Id="rId11" Type="http://schemas.openxmlformats.org/officeDocument/2006/relationships/diagramLayout" Target="../diagrams/layout85.xml"/><Relationship Id="rId5" Type="http://schemas.openxmlformats.org/officeDocument/2006/relationships/diagramColors" Target="../diagrams/colors83.xml"/><Relationship Id="rId10" Type="http://schemas.openxmlformats.org/officeDocument/2006/relationships/diagramData" Target="../diagrams/data85.xml"/><Relationship Id="rId4" Type="http://schemas.openxmlformats.org/officeDocument/2006/relationships/diagramQuickStyle" Target="../diagrams/quickStyle83.xml"/><Relationship Id="rId9" Type="http://schemas.openxmlformats.org/officeDocument/2006/relationships/diagramColors" Target="../diagrams/colors84.xml"/></Relationships>
</file>

<file path=ppt/slides/_rels/slide86.xml.rels><?xml version="1.0" encoding="UTF-8" standalone="yes"?>
<Relationships xmlns="http://schemas.openxmlformats.org/package/2006/relationships"><Relationship Id="rId8" Type="http://schemas.openxmlformats.org/officeDocument/2006/relationships/diagramQuickStyle" Target="../diagrams/quickStyle87.xml"/><Relationship Id="rId13" Type="http://schemas.openxmlformats.org/officeDocument/2006/relationships/diagramColors" Target="../diagrams/colors88.xml"/><Relationship Id="rId3" Type="http://schemas.openxmlformats.org/officeDocument/2006/relationships/diagramLayout" Target="../diagrams/layout86.xml"/><Relationship Id="rId7" Type="http://schemas.openxmlformats.org/officeDocument/2006/relationships/diagramLayout" Target="../diagrams/layout87.xml"/><Relationship Id="rId12" Type="http://schemas.openxmlformats.org/officeDocument/2006/relationships/diagramQuickStyle" Target="../diagrams/quickStyle88.xml"/><Relationship Id="rId2" Type="http://schemas.openxmlformats.org/officeDocument/2006/relationships/diagramData" Target="../diagrams/data86.xml"/><Relationship Id="rId1" Type="http://schemas.openxmlformats.org/officeDocument/2006/relationships/slideLayout" Target="../slideLayouts/slideLayout7.xml"/><Relationship Id="rId6" Type="http://schemas.openxmlformats.org/officeDocument/2006/relationships/diagramData" Target="../diagrams/data87.xml"/><Relationship Id="rId11" Type="http://schemas.openxmlformats.org/officeDocument/2006/relationships/diagramLayout" Target="../diagrams/layout88.xml"/><Relationship Id="rId5" Type="http://schemas.openxmlformats.org/officeDocument/2006/relationships/diagramColors" Target="../diagrams/colors86.xml"/><Relationship Id="rId10" Type="http://schemas.openxmlformats.org/officeDocument/2006/relationships/diagramData" Target="../diagrams/data88.xml"/><Relationship Id="rId4" Type="http://schemas.openxmlformats.org/officeDocument/2006/relationships/diagramQuickStyle" Target="../diagrams/quickStyle86.xml"/><Relationship Id="rId9" Type="http://schemas.openxmlformats.org/officeDocument/2006/relationships/diagramColors" Target="../diagrams/colors87.xml"/></Relationships>
</file>

<file path=ppt/slides/_rels/slide87.xml.rels><?xml version="1.0" encoding="UTF-8" standalone="yes"?>
<Relationships xmlns="http://schemas.openxmlformats.org/package/2006/relationships"><Relationship Id="rId3" Type="http://schemas.openxmlformats.org/officeDocument/2006/relationships/diagramLayout" Target="../diagrams/layout89.xml"/><Relationship Id="rId2" Type="http://schemas.openxmlformats.org/officeDocument/2006/relationships/diagramData" Target="../diagrams/data89.xml"/><Relationship Id="rId1" Type="http://schemas.openxmlformats.org/officeDocument/2006/relationships/slideLayout" Target="../slideLayouts/slideLayout7.xml"/><Relationship Id="rId5" Type="http://schemas.openxmlformats.org/officeDocument/2006/relationships/diagramColors" Target="../diagrams/colors89.xml"/><Relationship Id="rId4" Type="http://schemas.openxmlformats.org/officeDocument/2006/relationships/diagramQuickStyle" Target="../diagrams/quickStyle89.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diagramLayout" Target="../diagrams/layout90.xml"/><Relationship Id="rId2" Type="http://schemas.openxmlformats.org/officeDocument/2006/relationships/diagramData" Target="../diagrams/data90.xml"/><Relationship Id="rId1" Type="http://schemas.openxmlformats.org/officeDocument/2006/relationships/slideLayout" Target="../slideLayouts/slideLayout7.xml"/><Relationship Id="rId5" Type="http://schemas.openxmlformats.org/officeDocument/2006/relationships/diagramColors" Target="../diagrams/colors90.xml"/><Relationship Id="rId4" Type="http://schemas.openxmlformats.org/officeDocument/2006/relationships/diagramQuickStyle" Target="../diagrams/quickStyle90.xml"/></Relationships>
</file>

<file path=ppt/slides/_rels/slide94.xml.rels><?xml version="1.0" encoding="UTF-8" standalone="yes"?>
<Relationships xmlns="http://schemas.openxmlformats.org/package/2006/relationships"><Relationship Id="rId3" Type="http://schemas.openxmlformats.org/officeDocument/2006/relationships/diagramLayout" Target="../diagrams/layout91.xml"/><Relationship Id="rId2" Type="http://schemas.openxmlformats.org/officeDocument/2006/relationships/diagramData" Target="../diagrams/data91.xml"/><Relationship Id="rId1" Type="http://schemas.openxmlformats.org/officeDocument/2006/relationships/slideLayout" Target="../slideLayouts/slideLayout7.xml"/><Relationship Id="rId5" Type="http://schemas.openxmlformats.org/officeDocument/2006/relationships/diagramColors" Target="../diagrams/colors91.xml"/><Relationship Id="rId4" Type="http://schemas.openxmlformats.org/officeDocument/2006/relationships/diagramQuickStyle" Target="../diagrams/quickStyle91.xml"/></Relationships>
</file>

<file path=ppt/slides/_rels/slide95.xml.rels><?xml version="1.0" encoding="UTF-8" standalone="yes"?>
<Relationships xmlns="http://schemas.openxmlformats.org/package/2006/relationships"><Relationship Id="rId3" Type="http://schemas.openxmlformats.org/officeDocument/2006/relationships/diagramLayout" Target="../diagrams/layout92.xml"/><Relationship Id="rId2" Type="http://schemas.openxmlformats.org/officeDocument/2006/relationships/diagramData" Target="../diagrams/data92.xml"/><Relationship Id="rId1" Type="http://schemas.openxmlformats.org/officeDocument/2006/relationships/slideLayout" Target="../slideLayouts/slideLayout7.xml"/><Relationship Id="rId5" Type="http://schemas.openxmlformats.org/officeDocument/2006/relationships/diagramColors" Target="../diagrams/colors92.xml"/><Relationship Id="rId4" Type="http://schemas.openxmlformats.org/officeDocument/2006/relationships/diagramQuickStyle" Target="../diagrams/quickStyle92.xml"/></Relationships>
</file>

<file path=ppt/slides/_rels/slide96.xml.rels><?xml version="1.0" encoding="UTF-8" standalone="yes"?>
<Relationships xmlns="http://schemas.openxmlformats.org/package/2006/relationships"><Relationship Id="rId3" Type="http://schemas.openxmlformats.org/officeDocument/2006/relationships/diagramLayout" Target="../diagrams/layout93.xml"/><Relationship Id="rId2" Type="http://schemas.openxmlformats.org/officeDocument/2006/relationships/diagramData" Target="../diagrams/data93.xml"/><Relationship Id="rId1" Type="http://schemas.openxmlformats.org/officeDocument/2006/relationships/slideLayout" Target="../slideLayouts/slideLayout7.xml"/><Relationship Id="rId5" Type="http://schemas.openxmlformats.org/officeDocument/2006/relationships/diagramColors" Target="../diagrams/colors93.xml"/><Relationship Id="rId4" Type="http://schemas.openxmlformats.org/officeDocument/2006/relationships/diagramQuickStyle" Target="../diagrams/quickStyle93.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diagramLayout" Target="../diagrams/layout94.xml"/><Relationship Id="rId2" Type="http://schemas.openxmlformats.org/officeDocument/2006/relationships/diagramData" Target="../diagrams/data94.xml"/><Relationship Id="rId1" Type="http://schemas.openxmlformats.org/officeDocument/2006/relationships/slideLayout" Target="../slideLayouts/slideLayout7.xml"/><Relationship Id="rId5" Type="http://schemas.openxmlformats.org/officeDocument/2006/relationships/diagramColors" Target="../diagrams/colors94.xml"/><Relationship Id="rId4" Type="http://schemas.openxmlformats.org/officeDocument/2006/relationships/diagramQuickStyle" Target="../diagrams/quickStyle94.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3" Type="http://schemas.openxmlformats.org/officeDocument/2006/relationships/diagramLayout" Target="../diagrams/layout95.xml"/><Relationship Id="rId2" Type="http://schemas.openxmlformats.org/officeDocument/2006/relationships/diagramData" Target="../diagrams/data95.xml"/><Relationship Id="rId1" Type="http://schemas.openxmlformats.org/officeDocument/2006/relationships/slideLayout" Target="../slideLayouts/slideLayout7.xml"/><Relationship Id="rId5" Type="http://schemas.openxmlformats.org/officeDocument/2006/relationships/diagramColors" Target="../diagrams/colors95.xml"/><Relationship Id="rId4" Type="http://schemas.openxmlformats.org/officeDocument/2006/relationships/diagramQuickStyle" Target="../diagrams/quickStyle95.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3" Type="http://schemas.openxmlformats.org/officeDocument/2006/relationships/diagramLayout" Target="../diagrams/layout96.xml"/><Relationship Id="rId2" Type="http://schemas.openxmlformats.org/officeDocument/2006/relationships/diagramData" Target="../diagrams/data96.xml"/><Relationship Id="rId1" Type="http://schemas.openxmlformats.org/officeDocument/2006/relationships/slideLayout" Target="../slideLayouts/slideLayout7.xml"/><Relationship Id="rId5" Type="http://schemas.openxmlformats.org/officeDocument/2006/relationships/diagramColors" Target="../diagrams/colors96.xml"/><Relationship Id="rId4" Type="http://schemas.openxmlformats.org/officeDocument/2006/relationships/diagramQuickStyle" Target="../diagrams/quickStyle96.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3" Type="http://schemas.openxmlformats.org/officeDocument/2006/relationships/diagramLayout" Target="../diagrams/layout97.xml"/><Relationship Id="rId2" Type="http://schemas.openxmlformats.org/officeDocument/2006/relationships/diagramData" Target="../diagrams/data97.xml"/><Relationship Id="rId1" Type="http://schemas.openxmlformats.org/officeDocument/2006/relationships/slideLayout" Target="../slideLayouts/slideLayout7.xml"/><Relationship Id="rId5" Type="http://schemas.openxmlformats.org/officeDocument/2006/relationships/diagramColors" Target="../diagrams/colors97.xml"/><Relationship Id="rId4" Type="http://schemas.openxmlformats.org/officeDocument/2006/relationships/diagramQuickStyle" Target="../diagrams/quickStyle97.xml"/></Relationships>
</file>

<file path=ppt/slides/_rels/slide105.xml.rels><?xml version="1.0" encoding="UTF-8" standalone="yes"?>
<Relationships xmlns="http://schemas.openxmlformats.org/package/2006/relationships"><Relationship Id="rId3" Type="http://schemas.openxmlformats.org/officeDocument/2006/relationships/diagramLayout" Target="../diagrams/layout98.xml"/><Relationship Id="rId2" Type="http://schemas.openxmlformats.org/officeDocument/2006/relationships/diagramData" Target="../diagrams/data98.xml"/><Relationship Id="rId1" Type="http://schemas.openxmlformats.org/officeDocument/2006/relationships/slideLayout" Target="../slideLayouts/slideLayout7.xml"/><Relationship Id="rId5" Type="http://schemas.openxmlformats.org/officeDocument/2006/relationships/diagramColors" Target="../diagrams/colors98.xml"/><Relationship Id="rId4" Type="http://schemas.openxmlformats.org/officeDocument/2006/relationships/diagramQuickStyle" Target="../diagrams/quickStyle98.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3" Type="http://schemas.openxmlformats.org/officeDocument/2006/relationships/diagramLayout" Target="../diagrams/layout99.xml"/><Relationship Id="rId2" Type="http://schemas.openxmlformats.org/officeDocument/2006/relationships/diagramData" Target="../diagrams/data99.xml"/><Relationship Id="rId1" Type="http://schemas.openxmlformats.org/officeDocument/2006/relationships/slideLayout" Target="../slideLayouts/slideLayout7.xml"/><Relationship Id="rId5" Type="http://schemas.openxmlformats.org/officeDocument/2006/relationships/diagramColors" Target="../diagrams/colors99.xml"/><Relationship Id="rId4" Type="http://schemas.openxmlformats.org/officeDocument/2006/relationships/diagramQuickStyle" Target="../diagrams/quickStyle99.xml"/></Relationships>
</file>

<file path=ppt/slides/_rels/slide108.xml.rels><?xml version="1.0" encoding="UTF-8" standalone="yes"?>
<Relationships xmlns="http://schemas.openxmlformats.org/package/2006/relationships"><Relationship Id="rId3" Type="http://schemas.openxmlformats.org/officeDocument/2006/relationships/diagramLayout" Target="../diagrams/layout100.xml"/><Relationship Id="rId2" Type="http://schemas.openxmlformats.org/officeDocument/2006/relationships/diagramData" Target="../diagrams/data100.xml"/><Relationship Id="rId1" Type="http://schemas.openxmlformats.org/officeDocument/2006/relationships/slideLayout" Target="../slideLayouts/slideLayout7.xml"/><Relationship Id="rId5" Type="http://schemas.openxmlformats.org/officeDocument/2006/relationships/diagramColors" Target="../diagrams/colors100.xml"/><Relationship Id="rId4" Type="http://schemas.openxmlformats.org/officeDocument/2006/relationships/diagramQuickStyle" Target="../diagrams/quickStyle100.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3" Type="http://schemas.openxmlformats.org/officeDocument/2006/relationships/diagramLayout" Target="../diagrams/layout101.xml"/><Relationship Id="rId2" Type="http://schemas.openxmlformats.org/officeDocument/2006/relationships/diagramData" Target="../diagrams/data101.xml"/><Relationship Id="rId1" Type="http://schemas.openxmlformats.org/officeDocument/2006/relationships/slideLayout" Target="../slideLayouts/slideLayout7.xml"/><Relationship Id="rId5" Type="http://schemas.openxmlformats.org/officeDocument/2006/relationships/diagramColors" Target="../diagrams/colors101.xml"/><Relationship Id="rId4" Type="http://schemas.openxmlformats.org/officeDocument/2006/relationships/diagramQuickStyle" Target="../diagrams/quickStyle10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3" Type="http://schemas.openxmlformats.org/officeDocument/2006/relationships/diagramLayout" Target="../diagrams/layout102.xml"/><Relationship Id="rId2" Type="http://schemas.openxmlformats.org/officeDocument/2006/relationships/diagramData" Target="../diagrams/data102.xml"/><Relationship Id="rId1" Type="http://schemas.openxmlformats.org/officeDocument/2006/relationships/slideLayout" Target="../slideLayouts/slideLayout7.xml"/><Relationship Id="rId5" Type="http://schemas.openxmlformats.org/officeDocument/2006/relationships/diagramColors" Target="../diagrams/colors102.xml"/><Relationship Id="rId4" Type="http://schemas.openxmlformats.org/officeDocument/2006/relationships/diagramQuickStyle" Target="../diagrams/quickStyle102.xml"/></Relationships>
</file>

<file path=ppt/slides/_rels/slide114.xml.rels><?xml version="1.0" encoding="UTF-8" standalone="yes"?>
<Relationships xmlns="http://schemas.openxmlformats.org/package/2006/relationships"><Relationship Id="rId3" Type="http://schemas.openxmlformats.org/officeDocument/2006/relationships/diagramLayout" Target="../diagrams/layout103.xml"/><Relationship Id="rId2" Type="http://schemas.openxmlformats.org/officeDocument/2006/relationships/diagramData" Target="../diagrams/data103.xml"/><Relationship Id="rId1" Type="http://schemas.openxmlformats.org/officeDocument/2006/relationships/slideLayout" Target="../slideLayouts/slideLayout7.xml"/><Relationship Id="rId5" Type="http://schemas.openxmlformats.org/officeDocument/2006/relationships/diagramColors" Target="../diagrams/colors103.xml"/><Relationship Id="rId4" Type="http://schemas.openxmlformats.org/officeDocument/2006/relationships/diagramQuickStyle" Target="../diagrams/quickStyle103.xml"/></Relationships>
</file>

<file path=ppt/slides/_rels/slide115.xml.rels><?xml version="1.0" encoding="UTF-8" standalone="yes"?>
<Relationships xmlns="http://schemas.openxmlformats.org/package/2006/relationships"><Relationship Id="rId3" Type="http://schemas.openxmlformats.org/officeDocument/2006/relationships/diagramLayout" Target="../diagrams/layout104.xml"/><Relationship Id="rId2" Type="http://schemas.openxmlformats.org/officeDocument/2006/relationships/diagramData" Target="../diagrams/data104.xml"/><Relationship Id="rId1" Type="http://schemas.openxmlformats.org/officeDocument/2006/relationships/slideLayout" Target="../slideLayouts/slideLayout7.xml"/><Relationship Id="rId5" Type="http://schemas.openxmlformats.org/officeDocument/2006/relationships/diagramColors" Target="../diagrams/colors104.xml"/><Relationship Id="rId4" Type="http://schemas.openxmlformats.org/officeDocument/2006/relationships/diagramQuickStyle" Target="../diagrams/quickStyle104.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3" Type="http://schemas.openxmlformats.org/officeDocument/2006/relationships/diagramLayout" Target="../diagrams/layout105.xml"/><Relationship Id="rId2" Type="http://schemas.openxmlformats.org/officeDocument/2006/relationships/diagramData" Target="../diagrams/data105.xml"/><Relationship Id="rId1" Type="http://schemas.openxmlformats.org/officeDocument/2006/relationships/slideLayout" Target="../slideLayouts/slideLayout7.xml"/><Relationship Id="rId5" Type="http://schemas.openxmlformats.org/officeDocument/2006/relationships/diagramColors" Target="../diagrams/colors105.xml"/><Relationship Id="rId4" Type="http://schemas.openxmlformats.org/officeDocument/2006/relationships/diagramQuickStyle" Target="../diagrams/quickStyle105.xml"/></Relationships>
</file>

<file path=ppt/slides/_rels/slide120.xml.rels><?xml version="1.0" encoding="UTF-8" standalone="yes"?>
<Relationships xmlns="http://schemas.openxmlformats.org/package/2006/relationships"><Relationship Id="rId3" Type="http://schemas.openxmlformats.org/officeDocument/2006/relationships/diagramLayout" Target="../diagrams/layout106.xml"/><Relationship Id="rId2" Type="http://schemas.openxmlformats.org/officeDocument/2006/relationships/diagramData" Target="../diagrams/data106.xml"/><Relationship Id="rId1" Type="http://schemas.openxmlformats.org/officeDocument/2006/relationships/slideLayout" Target="../slideLayouts/slideLayout7.xml"/><Relationship Id="rId5" Type="http://schemas.openxmlformats.org/officeDocument/2006/relationships/diagramColors" Target="../diagrams/colors106.xml"/><Relationship Id="rId4" Type="http://schemas.openxmlformats.org/officeDocument/2006/relationships/diagramQuickStyle" Target="../diagrams/quickStyle106.xml"/></Relationships>
</file>

<file path=ppt/slides/_rels/slide121.xml.rels><?xml version="1.0" encoding="UTF-8" standalone="yes"?>
<Relationships xmlns="http://schemas.openxmlformats.org/package/2006/relationships"><Relationship Id="rId8" Type="http://schemas.openxmlformats.org/officeDocument/2006/relationships/diagramLayout" Target="../diagrams/layout108.xml"/><Relationship Id="rId13" Type="http://schemas.openxmlformats.org/officeDocument/2006/relationships/diagramQuickStyle" Target="../diagrams/quickStyle109.xml"/><Relationship Id="rId3" Type="http://schemas.openxmlformats.org/officeDocument/2006/relationships/diagramData" Target="../diagrams/data107.xml"/><Relationship Id="rId7" Type="http://schemas.openxmlformats.org/officeDocument/2006/relationships/diagramData" Target="../diagrams/data108.xml"/><Relationship Id="rId12" Type="http://schemas.openxmlformats.org/officeDocument/2006/relationships/diagramLayout" Target="../diagrams/layout109.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Colors" Target="../diagrams/colors107.xml"/><Relationship Id="rId11" Type="http://schemas.openxmlformats.org/officeDocument/2006/relationships/diagramData" Target="../diagrams/data109.xml"/><Relationship Id="rId5" Type="http://schemas.openxmlformats.org/officeDocument/2006/relationships/diagramQuickStyle" Target="../diagrams/quickStyle107.xml"/><Relationship Id="rId10" Type="http://schemas.openxmlformats.org/officeDocument/2006/relationships/diagramColors" Target="../diagrams/colors108.xml"/><Relationship Id="rId4" Type="http://schemas.openxmlformats.org/officeDocument/2006/relationships/diagramLayout" Target="../diagrams/layout107.xml"/><Relationship Id="rId9" Type="http://schemas.openxmlformats.org/officeDocument/2006/relationships/diagramQuickStyle" Target="../diagrams/quickStyle108.xml"/><Relationship Id="rId14" Type="http://schemas.openxmlformats.org/officeDocument/2006/relationships/diagramColors" Target="../diagrams/colors109.xml"/></Relationships>
</file>

<file path=ppt/slides/_rels/slide122.xml.rels><?xml version="1.0" encoding="UTF-8" standalone="yes"?>
<Relationships xmlns="http://schemas.openxmlformats.org/package/2006/relationships"><Relationship Id="rId3" Type="http://schemas.openxmlformats.org/officeDocument/2006/relationships/diagramLayout" Target="../diagrams/layout110.xml"/><Relationship Id="rId2" Type="http://schemas.openxmlformats.org/officeDocument/2006/relationships/diagramData" Target="../diagrams/data110.xml"/><Relationship Id="rId1" Type="http://schemas.openxmlformats.org/officeDocument/2006/relationships/slideLayout" Target="../slideLayouts/slideLayout7.xml"/><Relationship Id="rId5" Type="http://schemas.openxmlformats.org/officeDocument/2006/relationships/diagramColors" Target="../diagrams/colors110.xml"/><Relationship Id="rId4" Type="http://schemas.openxmlformats.org/officeDocument/2006/relationships/diagramQuickStyle" Target="../diagrams/quickStyle110.xml"/></Relationships>
</file>

<file path=ppt/slides/_rels/slide123.xml.rels><?xml version="1.0" encoding="UTF-8" standalone="yes"?>
<Relationships xmlns="http://schemas.openxmlformats.org/package/2006/relationships"><Relationship Id="rId3" Type="http://schemas.openxmlformats.org/officeDocument/2006/relationships/diagramLayout" Target="../diagrams/layout111.xml"/><Relationship Id="rId2" Type="http://schemas.openxmlformats.org/officeDocument/2006/relationships/diagramData" Target="../diagrams/data111.xml"/><Relationship Id="rId1" Type="http://schemas.openxmlformats.org/officeDocument/2006/relationships/slideLayout" Target="../slideLayouts/slideLayout7.xml"/><Relationship Id="rId5" Type="http://schemas.openxmlformats.org/officeDocument/2006/relationships/diagramColors" Target="../diagrams/colors111.xml"/><Relationship Id="rId4" Type="http://schemas.openxmlformats.org/officeDocument/2006/relationships/diagramQuickStyle" Target="../diagrams/quickStyle111.xml"/></Relationships>
</file>

<file path=ppt/slides/_rels/slide124.xml.rels><?xml version="1.0" encoding="UTF-8" standalone="yes"?>
<Relationships xmlns="http://schemas.openxmlformats.org/package/2006/relationships"><Relationship Id="rId3" Type="http://schemas.openxmlformats.org/officeDocument/2006/relationships/diagramLayout" Target="../diagrams/layout112.xml"/><Relationship Id="rId2" Type="http://schemas.openxmlformats.org/officeDocument/2006/relationships/diagramData" Target="../diagrams/data112.xml"/><Relationship Id="rId1" Type="http://schemas.openxmlformats.org/officeDocument/2006/relationships/slideLayout" Target="../slideLayouts/slideLayout7.xml"/><Relationship Id="rId5" Type="http://schemas.openxmlformats.org/officeDocument/2006/relationships/diagramColors" Target="../diagrams/colors112.xml"/><Relationship Id="rId4" Type="http://schemas.openxmlformats.org/officeDocument/2006/relationships/diagramQuickStyle" Target="../diagrams/quickStyle1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me 4"/>
          <p:cNvGraphicFramePr/>
          <p:nvPr>
            <p:extLst>
              <p:ext uri="{D42A27DB-BD31-4B8C-83A1-F6EECF244321}">
                <p14:modId xmlns="" xmlns:p14="http://schemas.microsoft.com/office/powerpoint/2010/main" val="2001104646"/>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1564130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graphicEl>
                                              <a:dgm id="{81C4B719-84D7-4991-897B-BBA7AD80CD2F}"/>
                                            </p:graphicEl>
                                          </p:spTgt>
                                        </p:tgtEl>
                                        <p:attrNameLst>
                                          <p:attrName>style.visibility</p:attrName>
                                        </p:attrNameLst>
                                      </p:cBhvr>
                                      <p:to>
                                        <p:strVal val="visible"/>
                                      </p:to>
                                    </p:set>
                                    <p:anim calcmode="lin" valueType="num">
                                      <p:cBhvr additive="base">
                                        <p:cTn id="7" dur="3000" fill="hold"/>
                                        <p:tgtEl>
                                          <p:spTgt spid="5">
                                            <p:graphicEl>
                                              <a:dgm id="{81C4B719-84D7-4991-897B-BBA7AD80CD2F}"/>
                                            </p:graphicEl>
                                          </p:spTgt>
                                        </p:tgtEl>
                                        <p:attrNameLst>
                                          <p:attrName>ppt_x</p:attrName>
                                        </p:attrNameLst>
                                      </p:cBhvr>
                                      <p:tavLst>
                                        <p:tav tm="0">
                                          <p:val>
                                            <p:strVal val="#ppt_x"/>
                                          </p:val>
                                        </p:tav>
                                        <p:tav tm="100000">
                                          <p:val>
                                            <p:strVal val="#ppt_x"/>
                                          </p:val>
                                        </p:tav>
                                      </p:tavLst>
                                    </p:anim>
                                    <p:anim calcmode="lin" valueType="num">
                                      <p:cBhvr additive="base">
                                        <p:cTn id="8" dur="3000" fill="hold"/>
                                        <p:tgtEl>
                                          <p:spTgt spid="5">
                                            <p:graphicEl>
                                              <a:dgm id="{81C4B719-84D7-4991-897B-BBA7AD80CD2F}"/>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graphicEl>
                                              <a:dgm id="{FB1A5F42-53E4-40A1-9005-8394FDA62810}"/>
                                            </p:graphicEl>
                                          </p:spTgt>
                                        </p:tgtEl>
                                        <p:attrNameLst>
                                          <p:attrName>style.visibility</p:attrName>
                                        </p:attrNameLst>
                                      </p:cBhvr>
                                      <p:to>
                                        <p:strVal val="visible"/>
                                      </p:to>
                                    </p:set>
                                    <p:anim calcmode="lin" valueType="num">
                                      <p:cBhvr additive="base">
                                        <p:cTn id="13" dur="3000" fill="hold"/>
                                        <p:tgtEl>
                                          <p:spTgt spid="5">
                                            <p:graphicEl>
                                              <a:dgm id="{FB1A5F42-53E4-40A1-9005-8394FDA62810}"/>
                                            </p:graphicEl>
                                          </p:spTgt>
                                        </p:tgtEl>
                                        <p:attrNameLst>
                                          <p:attrName>ppt_x</p:attrName>
                                        </p:attrNameLst>
                                      </p:cBhvr>
                                      <p:tavLst>
                                        <p:tav tm="0">
                                          <p:val>
                                            <p:strVal val="#ppt_x"/>
                                          </p:val>
                                        </p:tav>
                                        <p:tav tm="100000">
                                          <p:val>
                                            <p:strVal val="#ppt_x"/>
                                          </p:val>
                                        </p:tav>
                                      </p:tavLst>
                                    </p:anim>
                                    <p:anim calcmode="lin" valueType="num">
                                      <p:cBhvr additive="base">
                                        <p:cTn id="14" dur="3000" fill="hold"/>
                                        <p:tgtEl>
                                          <p:spTgt spid="5">
                                            <p:graphicEl>
                                              <a:dgm id="{FB1A5F42-53E4-40A1-9005-8394FDA62810}"/>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graphicEl>
                                              <a:dgm id="{6D702176-8BF6-41FC-8E07-E745D6B6FF07}"/>
                                            </p:graphicEl>
                                          </p:spTgt>
                                        </p:tgtEl>
                                        <p:attrNameLst>
                                          <p:attrName>style.visibility</p:attrName>
                                        </p:attrNameLst>
                                      </p:cBhvr>
                                      <p:to>
                                        <p:strVal val="visible"/>
                                      </p:to>
                                    </p:set>
                                    <p:anim calcmode="lin" valueType="num">
                                      <p:cBhvr additive="base">
                                        <p:cTn id="19" dur="3000" fill="hold"/>
                                        <p:tgtEl>
                                          <p:spTgt spid="5">
                                            <p:graphicEl>
                                              <a:dgm id="{6D702176-8BF6-41FC-8E07-E745D6B6FF07}"/>
                                            </p:graphicEl>
                                          </p:spTgt>
                                        </p:tgtEl>
                                        <p:attrNameLst>
                                          <p:attrName>ppt_x</p:attrName>
                                        </p:attrNameLst>
                                      </p:cBhvr>
                                      <p:tavLst>
                                        <p:tav tm="0">
                                          <p:val>
                                            <p:strVal val="#ppt_x"/>
                                          </p:val>
                                        </p:tav>
                                        <p:tav tm="100000">
                                          <p:val>
                                            <p:strVal val="#ppt_x"/>
                                          </p:val>
                                        </p:tav>
                                      </p:tavLst>
                                    </p:anim>
                                    <p:anim calcmode="lin" valueType="num">
                                      <p:cBhvr additive="base">
                                        <p:cTn id="20" dur="3000" fill="hold"/>
                                        <p:tgtEl>
                                          <p:spTgt spid="5">
                                            <p:graphicEl>
                                              <a:dgm id="{6D702176-8BF6-41FC-8E07-E745D6B6FF07}"/>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graphicEl>
                                              <a:dgm id="{25D8E2CB-5ACB-4C88-8C38-A74C174F2AD0}"/>
                                            </p:graphicEl>
                                          </p:spTgt>
                                        </p:tgtEl>
                                        <p:attrNameLst>
                                          <p:attrName>style.visibility</p:attrName>
                                        </p:attrNameLst>
                                      </p:cBhvr>
                                      <p:to>
                                        <p:strVal val="visible"/>
                                      </p:to>
                                    </p:set>
                                    <p:anim calcmode="lin" valueType="num">
                                      <p:cBhvr additive="base">
                                        <p:cTn id="25" dur="3000" fill="hold"/>
                                        <p:tgtEl>
                                          <p:spTgt spid="5">
                                            <p:graphicEl>
                                              <a:dgm id="{25D8E2CB-5ACB-4C88-8C38-A74C174F2AD0}"/>
                                            </p:graphicEl>
                                          </p:spTgt>
                                        </p:tgtEl>
                                        <p:attrNameLst>
                                          <p:attrName>ppt_x</p:attrName>
                                        </p:attrNameLst>
                                      </p:cBhvr>
                                      <p:tavLst>
                                        <p:tav tm="0">
                                          <p:val>
                                            <p:strVal val="#ppt_x"/>
                                          </p:val>
                                        </p:tav>
                                        <p:tav tm="100000">
                                          <p:val>
                                            <p:strVal val="#ppt_x"/>
                                          </p:val>
                                        </p:tav>
                                      </p:tavLst>
                                    </p:anim>
                                    <p:anim calcmode="lin" valueType="num">
                                      <p:cBhvr additive="base">
                                        <p:cTn id="26" dur="3000" fill="hold"/>
                                        <p:tgtEl>
                                          <p:spTgt spid="5">
                                            <p:graphicEl>
                                              <a:dgm id="{25D8E2CB-5ACB-4C88-8C38-A74C174F2AD0}"/>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graphicEl>
                                              <a:dgm id="{BE4A45AD-A91E-4D37-9FFF-34530F610062}"/>
                                            </p:graphicEl>
                                          </p:spTgt>
                                        </p:tgtEl>
                                        <p:attrNameLst>
                                          <p:attrName>style.visibility</p:attrName>
                                        </p:attrNameLst>
                                      </p:cBhvr>
                                      <p:to>
                                        <p:strVal val="visible"/>
                                      </p:to>
                                    </p:set>
                                    <p:anim calcmode="lin" valueType="num">
                                      <p:cBhvr additive="base">
                                        <p:cTn id="31" dur="3000" fill="hold"/>
                                        <p:tgtEl>
                                          <p:spTgt spid="5">
                                            <p:graphicEl>
                                              <a:dgm id="{BE4A45AD-A91E-4D37-9FFF-34530F610062}"/>
                                            </p:graphicEl>
                                          </p:spTgt>
                                        </p:tgtEl>
                                        <p:attrNameLst>
                                          <p:attrName>ppt_x</p:attrName>
                                        </p:attrNameLst>
                                      </p:cBhvr>
                                      <p:tavLst>
                                        <p:tav tm="0">
                                          <p:val>
                                            <p:strVal val="#ppt_x"/>
                                          </p:val>
                                        </p:tav>
                                        <p:tav tm="100000">
                                          <p:val>
                                            <p:strVal val="#ppt_x"/>
                                          </p:val>
                                        </p:tav>
                                      </p:tavLst>
                                    </p:anim>
                                    <p:anim calcmode="lin" valueType="num">
                                      <p:cBhvr additive="base">
                                        <p:cTn id="32" dur="3000" fill="hold"/>
                                        <p:tgtEl>
                                          <p:spTgt spid="5">
                                            <p:graphicEl>
                                              <a:dgm id="{BE4A45AD-A91E-4D37-9FFF-34530F610062}"/>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graphicEl>
                                              <a:dgm id="{CC182348-C8D3-47C3-B062-1A8551BDDF44}"/>
                                            </p:graphicEl>
                                          </p:spTgt>
                                        </p:tgtEl>
                                        <p:attrNameLst>
                                          <p:attrName>style.visibility</p:attrName>
                                        </p:attrNameLst>
                                      </p:cBhvr>
                                      <p:to>
                                        <p:strVal val="visible"/>
                                      </p:to>
                                    </p:set>
                                    <p:anim calcmode="lin" valueType="num">
                                      <p:cBhvr additive="base">
                                        <p:cTn id="37" dur="3000" fill="hold"/>
                                        <p:tgtEl>
                                          <p:spTgt spid="5">
                                            <p:graphicEl>
                                              <a:dgm id="{CC182348-C8D3-47C3-B062-1A8551BDDF44}"/>
                                            </p:graphicEl>
                                          </p:spTgt>
                                        </p:tgtEl>
                                        <p:attrNameLst>
                                          <p:attrName>ppt_x</p:attrName>
                                        </p:attrNameLst>
                                      </p:cBhvr>
                                      <p:tavLst>
                                        <p:tav tm="0">
                                          <p:val>
                                            <p:strVal val="#ppt_x"/>
                                          </p:val>
                                        </p:tav>
                                        <p:tav tm="100000">
                                          <p:val>
                                            <p:strVal val="#ppt_x"/>
                                          </p:val>
                                        </p:tav>
                                      </p:tavLst>
                                    </p:anim>
                                    <p:anim calcmode="lin" valueType="num">
                                      <p:cBhvr additive="base">
                                        <p:cTn id="38" dur="3000" fill="hold"/>
                                        <p:tgtEl>
                                          <p:spTgt spid="5">
                                            <p:graphicEl>
                                              <a:dgm id="{CC182348-C8D3-47C3-B062-1A8551BDDF44}"/>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graphicEl>
                                              <a:dgm id="{1231D9C3-F11D-4FE1-9B11-BAD685436A04}"/>
                                            </p:graphicEl>
                                          </p:spTgt>
                                        </p:tgtEl>
                                        <p:attrNameLst>
                                          <p:attrName>style.visibility</p:attrName>
                                        </p:attrNameLst>
                                      </p:cBhvr>
                                      <p:to>
                                        <p:strVal val="visible"/>
                                      </p:to>
                                    </p:set>
                                    <p:anim calcmode="lin" valueType="num">
                                      <p:cBhvr additive="base">
                                        <p:cTn id="43" dur="3000" fill="hold"/>
                                        <p:tgtEl>
                                          <p:spTgt spid="5">
                                            <p:graphicEl>
                                              <a:dgm id="{1231D9C3-F11D-4FE1-9B11-BAD685436A04}"/>
                                            </p:graphicEl>
                                          </p:spTgt>
                                        </p:tgtEl>
                                        <p:attrNameLst>
                                          <p:attrName>ppt_x</p:attrName>
                                        </p:attrNameLst>
                                      </p:cBhvr>
                                      <p:tavLst>
                                        <p:tav tm="0">
                                          <p:val>
                                            <p:strVal val="#ppt_x"/>
                                          </p:val>
                                        </p:tav>
                                        <p:tav tm="100000">
                                          <p:val>
                                            <p:strVal val="#ppt_x"/>
                                          </p:val>
                                        </p:tav>
                                      </p:tavLst>
                                    </p:anim>
                                    <p:anim calcmode="lin" valueType="num">
                                      <p:cBhvr additive="base">
                                        <p:cTn id="44" dur="3000" fill="hold"/>
                                        <p:tgtEl>
                                          <p:spTgt spid="5">
                                            <p:graphicEl>
                                              <a:dgm id="{1231D9C3-F11D-4FE1-9B11-BAD685436A04}"/>
                                            </p:graphic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5">
                                            <p:graphicEl>
                                              <a:dgm id="{5FD36589-9964-415A-BD33-1D728610BC8D}"/>
                                            </p:graphicEl>
                                          </p:spTgt>
                                        </p:tgtEl>
                                        <p:attrNameLst>
                                          <p:attrName>style.visibility</p:attrName>
                                        </p:attrNameLst>
                                      </p:cBhvr>
                                      <p:to>
                                        <p:strVal val="visible"/>
                                      </p:to>
                                    </p:set>
                                    <p:anim calcmode="lin" valueType="num">
                                      <p:cBhvr additive="base">
                                        <p:cTn id="49" dur="3000" fill="hold"/>
                                        <p:tgtEl>
                                          <p:spTgt spid="5">
                                            <p:graphicEl>
                                              <a:dgm id="{5FD36589-9964-415A-BD33-1D728610BC8D}"/>
                                            </p:graphicEl>
                                          </p:spTgt>
                                        </p:tgtEl>
                                        <p:attrNameLst>
                                          <p:attrName>ppt_x</p:attrName>
                                        </p:attrNameLst>
                                      </p:cBhvr>
                                      <p:tavLst>
                                        <p:tav tm="0">
                                          <p:val>
                                            <p:strVal val="#ppt_x"/>
                                          </p:val>
                                        </p:tav>
                                        <p:tav tm="100000">
                                          <p:val>
                                            <p:strVal val="#ppt_x"/>
                                          </p:val>
                                        </p:tav>
                                      </p:tavLst>
                                    </p:anim>
                                    <p:anim calcmode="lin" valueType="num">
                                      <p:cBhvr additive="base">
                                        <p:cTn id="50" dur="3000" fill="hold"/>
                                        <p:tgtEl>
                                          <p:spTgt spid="5">
                                            <p:graphicEl>
                                              <a:dgm id="{5FD36589-9964-415A-BD33-1D728610BC8D}"/>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me 3"/>
          <p:cNvGraphicFramePr/>
          <p:nvPr>
            <p:extLst>
              <p:ext uri="{D42A27DB-BD31-4B8C-83A1-F6EECF244321}">
                <p14:modId xmlns="" xmlns:p14="http://schemas.microsoft.com/office/powerpoint/2010/main" val="3387599409"/>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651822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graphicEl>
                                              <a:dgm id="{857CEB8D-851F-490C-9B0A-7D87EB19F74C}"/>
                                            </p:graphicEl>
                                          </p:spTgt>
                                        </p:tgtEl>
                                        <p:attrNameLst>
                                          <p:attrName>style.visibility</p:attrName>
                                        </p:attrNameLst>
                                      </p:cBhvr>
                                      <p:to>
                                        <p:strVal val="visible"/>
                                      </p:to>
                                    </p:set>
                                    <p:anim calcmode="lin" valueType="num">
                                      <p:cBhvr additive="base">
                                        <p:cTn id="7" dur="2000" fill="hold"/>
                                        <p:tgtEl>
                                          <p:spTgt spid="4">
                                            <p:graphicEl>
                                              <a:dgm id="{857CEB8D-851F-490C-9B0A-7D87EB19F74C}"/>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4">
                                            <p:graphicEl>
                                              <a:dgm id="{857CEB8D-851F-490C-9B0A-7D87EB19F74C}"/>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graphicEl>
                                              <a:dgm id="{891B5768-4319-4670-8336-ACB4BD90D918}"/>
                                            </p:graphicEl>
                                          </p:spTgt>
                                        </p:tgtEl>
                                        <p:attrNameLst>
                                          <p:attrName>style.visibility</p:attrName>
                                        </p:attrNameLst>
                                      </p:cBhvr>
                                      <p:to>
                                        <p:strVal val="visible"/>
                                      </p:to>
                                    </p:set>
                                    <p:anim calcmode="lin" valueType="num">
                                      <p:cBhvr additive="base">
                                        <p:cTn id="13" dur="2000" fill="hold"/>
                                        <p:tgtEl>
                                          <p:spTgt spid="4">
                                            <p:graphicEl>
                                              <a:dgm id="{891B5768-4319-4670-8336-ACB4BD90D918}"/>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4">
                                            <p:graphicEl>
                                              <a:dgm id="{891B5768-4319-4670-8336-ACB4BD90D918}"/>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4">
                                            <p:graphicEl>
                                              <a:dgm id="{F2413478-3ACA-4009-878B-D8D62B9803EC}"/>
                                            </p:graphicEl>
                                          </p:spTgt>
                                        </p:tgtEl>
                                        <p:attrNameLst>
                                          <p:attrName>style.visibility</p:attrName>
                                        </p:attrNameLst>
                                      </p:cBhvr>
                                      <p:to>
                                        <p:strVal val="visible"/>
                                      </p:to>
                                    </p:set>
                                    <p:anim calcmode="lin" valueType="num">
                                      <p:cBhvr additive="base">
                                        <p:cTn id="17" dur="2000" fill="hold"/>
                                        <p:tgtEl>
                                          <p:spTgt spid="4">
                                            <p:graphicEl>
                                              <a:dgm id="{F2413478-3ACA-4009-878B-D8D62B9803EC}"/>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4">
                                            <p:graphicEl>
                                              <a:dgm id="{F2413478-3ACA-4009-878B-D8D62B9803EC}"/>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4">
                                            <p:graphicEl>
                                              <a:dgm id="{4A5A40D6-C725-4446-B94C-6B4D346393A5}"/>
                                            </p:graphicEl>
                                          </p:spTgt>
                                        </p:tgtEl>
                                        <p:attrNameLst>
                                          <p:attrName>style.visibility</p:attrName>
                                        </p:attrNameLst>
                                      </p:cBhvr>
                                      <p:to>
                                        <p:strVal val="visible"/>
                                      </p:to>
                                    </p:set>
                                    <p:anim calcmode="lin" valueType="num">
                                      <p:cBhvr additive="base">
                                        <p:cTn id="23" dur="2000" fill="hold"/>
                                        <p:tgtEl>
                                          <p:spTgt spid="4">
                                            <p:graphicEl>
                                              <a:dgm id="{4A5A40D6-C725-4446-B94C-6B4D346393A5}"/>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4">
                                            <p:graphicEl>
                                              <a:dgm id="{4A5A40D6-C725-4446-B94C-6B4D346393A5}"/>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
                                            <p:graphicEl>
                                              <a:dgm id="{A653DFC7-5F10-4570-A63F-627CCCBA019F}"/>
                                            </p:graphicEl>
                                          </p:spTgt>
                                        </p:tgtEl>
                                        <p:attrNameLst>
                                          <p:attrName>style.visibility</p:attrName>
                                        </p:attrNameLst>
                                      </p:cBhvr>
                                      <p:to>
                                        <p:strVal val="visible"/>
                                      </p:to>
                                    </p:set>
                                    <p:anim calcmode="lin" valueType="num">
                                      <p:cBhvr additive="base">
                                        <p:cTn id="27" dur="2000" fill="hold"/>
                                        <p:tgtEl>
                                          <p:spTgt spid="4">
                                            <p:graphicEl>
                                              <a:dgm id="{A653DFC7-5F10-4570-A63F-627CCCBA019F}"/>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4">
                                            <p:graphicEl>
                                              <a:dgm id="{A653DFC7-5F10-4570-A63F-627CCCBA019F}"/>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4">
                                            <p:graphicEl>
                                              <a:dgm id="{2845BCDD-44E2-4DD5-9C78-8860B7F12F2E}"/>
                                            </p:graphicEl>
                                          </p:spTgt>
                                        </p:tgtEl>
                                        <p:attrNameLst>
                                          <p:attrName>style.visibility</p:attrName>
                                        </p:attrNameLst>
                                      </p:cBhvr>
                                      <p:to>
                                        <p:strVal val="visible"/>
                                      </p:to>
                                    </p:set>
                                    <p:anim calcmode="lin" valueType="num">
                                      <p:cBhvr additive="base">
                                        <p:cTn id="33" dur="2000" fill="hold"/>
                                        <p:tgtEl>
                                          <p:spTgt spid="4">
                                            <p:graphicEl>
                                              <a:dgm id="{2845BCDD-44E2-4DD5-9C78-8860B7F12F2E}"/>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4">
                                            <p:graphicEl>
                                              <a:dgm id="{2845BCDD-44E2-4DD5-9C78-8860B7F12F2E}"/>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4">
                                            <p:graphicEl>
                                              <a:dgm id="{9AE1C2EA-8833-45C8-AC63-DCFDCB82E1A4}"/>
                                            </p:graphicEl>
                                          </p:spTgt>
                                        </p:tgtEl>
                                        <p:attrNameLst>
                                          <p:attrName>style.visibility</p:attrName>
                                        </p:attrNameLst>
                                      </p:cBhvr>
                                      <p:to>
                                        <p:strVal val="visible"/>
                                      </p:to>
                                    </p:set>
                                    <p:anim calcmode="lin" valueType="num">
                                      <p:cBhvr additive="base">
                                        <p:cTn id="37" dur="2000" fill="hold"/>
                                        <p:tgtEl>
                                          <p:spTgt spid="4">
                                            <p:graphicEl>
                                              <a:dgm id="{9AE1C2EA-8833-45C8-AC63-DCFDCB82E1A4}"/>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4">
                                            <p:graphicEl>
                                              <a:dgm id="{9AE1C2EA-8833-45C8-AC63-DCFDCB82E1A4}"/>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
                                            <p:graphicEl>
                                              <a:dgm id="{7230868F-5DC7-43FA-8D87-1CA94AD8CCC7}"/>
                                            </p:graphicEl>
                                          </p:spTgt>
                                        </p:tgtEl>
                                        <p:attrNameLst>
                                          <p:attrName>style.visibility</p:attrName>
                                        </p:attrNameLst>
                                      </p:cBhvr>
                                      <p:to>
                                        <p:strVal val="visible"/>
                                      </p:to>
                                    </p:set>
                                    <p:anim calcmode="lin" valueType="num">
                                      <p:cBhvr additive="base">
                                        <p:cTn id="43" dur="2000" fill="hold"/>
                                        <p:tgtEl>
                                          <p:spTgt spid="4">
                                            <p:graphicEl>
                                              <a:dgm id="{7230868F-5DC7-43FA-8D87-1CA94AD8CCC7}"/>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4">
                                            <p:graphicEl>
                                              <a:dgm id="{7230868F-5DC7-43FA-8D87-1CA94AD8CCC7}"/>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4">
                                            <p:graphicEl>
                                              <a:dgm id="{73D38387-CE15-41D4-951D-DA04BAD6BDF5}"/>
                                            </p:graphicEl>
                                          </p:spTgt>
                                        </p:tgtEl>
                                        <p:attrNameLst>
                                          <p:attrName>style.visibility</p:attrName>
                                        </p:attrNameLst>
                                      </p:cBhvr>
                                      <p:to>
                                        <p:strVal val="visible"/>
                                      </p:to>
                                    </p:set>
                                    <p:anim calcmode="lin" valueType="num">
                                      <p:cBhvr additive="base">
                                        <p:cTn id="47" dur="2000" fill="hold"/>
                                        <p:tgtEl>
                                          <p:spTgt spid="4">
                                            <p:graphicEl>
                                              <a:dgm id="{73D38387-CE15-41D4-951D-DA04BAD6BDF5}"/>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4">
                                            <p:graphicEl>
                                              <a:dgm id="{73D38387-CE15-41D4-951D-DA04BAD6BDF5}"/>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1263988285"/>
              </p:ext>
            </p:extLst>
          </p:nvPr>
        </p:nvGraphicFramePr>
        <p:xfrm>
          <a:off x="0" y="116632"/>
          <a:ext cx="9036496" cy="66247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810007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CFD09C3B-C677-4A5D-B5CB-8C0CB53330AB}"/>
                                            </p:graphicEl>
                                          </p:spTgt>
                                        </p:tgtEl>
                                        <p:attrNameLst>
                                          <p:attrName>style.visibility</p:attrName>
                                        </p:attrNameLst>
                                      </p:cBhvr>
                                      <p:to>
                                        <p:strVal val="visible"/>
                                      </p:to>
                                    </p:set>
                                    <p:anim calcmode="lin" valueType="num">
                                      <p:cBhvr additive="base">
                                        <p:cTn id="7" dur="1000" fill="hold"/>
                                        <p:tgtEl>
                                          <p:spTgt spid="2">
                                            <p:graphicEl>
                                              <a:dgm id="{CFD09C3B-C677-4A5D-B5CB-8C0CB53330AB}"/>
                                            </p:graphic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
                                            <p:graphicEl>
                                              <a:dgm id="{CFD09C3B-C677-4A5D-B5CB-8C0CB53330AB}"/>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EEB99E12-2F79-4309-9D3E-F610F4DC258C}"/>
                                            </p:graphicEl>
                                          </p:spTgt>
                                        </p:tgtEl>
                                        <p:attrNameLst>
                                          <p:attrName>style.visibility</p:attrName>
                                        </p:attrNameLst>
                                      </p:cBhvr>
                                      <p:to>
                                        <p:strVal val="visible"/>
                                      </p:to>
                                    </p:set>
                                    <p:anim calcmode="lin" valueType="num">
                                      <p:cBhvr additive="base">
                                        <p:cTn id="13" dur="1000" fill="hold"/>
                                        <p:tgtEl>
                                          <p:spTgt spid="2">
                                            <p:graphicEl>
                                              <a:dgm id="{EEB99E12-2F79-4309-9D3E-F610F4DC258C}"/>
                                            </p:graphic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2">
                                            <p:graphicEl>
                                              <a:dgm id="{EEB99E12-2F79-4309-9D3E-F610F4DC258C}"/>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719B943F-2671-45EB-B2A1-BC9EF960A5E7}"/>
                                            </p:graphicEl>
                                          </p:spTgt>
                                        </p:tgtEl>
                                        <p:attrNameLst>
                                          <p:attrName>style.visibility</p:attrName>
                                        </p:attrNameLst>
                                      </p:cBhvr>
                                      <p:to>
                                        <p:strVal val="visible"/>
                                      </p:to>
                                    </p:set>
                                    <p:anim calcmode="lin" valueType="num">
                                      <p:cBhvr additive="base">
                                        <p:cTn id="17" dur="1000" fill="hold"/>
                                        <p:tgtEl>
                                          <p:spTgt spid="2">
                                            <p:graphicEl>
                                              <a:dgm id="{719B943F-2671-45EB-B2A1-BC9EF960A5E7}"/>
                                            </p:graphicEl>
                                          </p:spTgt>
                                        </p:tgtEl>
                                        <p:attrNameLst>
                                          <p:attrName>ppt_x</p:attrName>
                                        </p:attrNameLst>
                                      </p:cBhvr>
                                      <p:tavLst>
                                        <p:tav tm="0">
                                          <p:val>
                                            <p:strVal val="0-#ppt_w/2"/>
                                          </p:val>
                                        </p:tav>
                                        <p:tav tm="100000">
                                          <p:val>
                                            <p:strVal val="#ppt_x"/>
                                          </p:val>
                                        </p:tav>
                                      </p:tavLst>
                                    </p:anim>
                                    <p:anim calcmode="lin" valueType="num">
                                      <p:cBhvr additive="base">
                                        <p:cTn id="18" dur="1000" fill="hold"/>
                                        <p:tgtEl>
                                          <p:spTgt spid="2">
                                            <p:graphicEl>
                                              <a:dgm id="{719B943F-2671-45EB-B2A1-BC9EF960A5E7}"/>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1F79DB82-A837-48E9-A5AF-6311D70C17C5}"/>
                                            </p:graphicEl>
                                          </p:spTgt>
                                        </p:tgtEl>
                                        <p:attrNameLst>
                                          <p:attrName>style.visibility</p:attrName>
                                        </p:attrNameLst>
                                      </p:cBhvr>
                                      <p:to>
                                        <p:strVal val="visible"/>
                                      </p:to>
                                    </p:set>
                                    <p:anim calcmode="lin" valueType="num">
                                      <p:cBhvr additive="base">
                                        <p:cTn id="23" dur="1000" fill="hold"/>
                                        <p:tgtEl>
                                          <p:spTgt spid="2">
                                            <p:graphicEl>
                                              <a:dgm id="{1F79DB82-A837-48E9-A5AF-6311D70C17C5}"/>
                                            </p:graphicEl>
                                          </p:spTgt>
                                        </p:tgtEl>
                                        <p:attrNameLst>
                                          <p:attrName>ppt_x</p:attrName>
                                        </p:attrNameLst>
                                      </p:cBhvr>
                                      <p:tavLst>
                                        <p:tav tm="0">
                                          <p:val>
                                            <p:strVal val="0-#ppt_w/2"/>
                                          </p:val>
                                        </p:tav>
                                        <p:tav tm="100000">
                                          <p:val>
                                            <p:strVal val="#ppt_x"/>
                                          </p:val>
                                        </p:tav>
                                      </p:tavLst>
                                    </p:anim>
                                    <p:anim calcmode="lin" valueType="num">
                                      <p:cBhvr additive="base">
                                        <p:cTn id="24" dur="1000" fill="hold"/>
                                        <p:tgtEl>
                                          <p:spTgt spid="2">
                                            <p:graphicEl>
                                              <a:dgm id="{1F79DB82-A837-48E9-A5AF-6311D70C17C5}"/>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0C92671A-C5EF-4240-BC84-02EB65C4A5B3}"/>
                                            </p:graphicEl>
                                          </p:spTgt>
                                        </p:tgtEl>
                                        <p:attrNameLst>
                                          <p:attrName>style.visibility</p:attrName>
                                        </p:attrNameLst>
                                      </p:cBhvr>
                                      <p:to>
                                        <p:strVal val="visible"/>
                                      </p:to>
                                    </p:set>
                                    <p:anim calcmode="lin" valueType="num">
                                      <p:cBhvr additive="base">
                                        <p:cTn id="27" dur="1000" fill="hold"/>
                                        <p:tgtEl>
                                          <p:spTgt spid="2">
                                            <p:graphicEl>
                                              <a:dgm id="{0C92671A-C5EF-4240-BC84-02EB65C4A5B3}"/>
                                            </p:graphicEl>
                                          </p:spTgt>
                                        </p:tgtEl>
                                        <p:attrNameLst>
                                          <p:attrName>ppt_x</p:attrName>
                                        </p:attrNameLst>
                                      </p:cBhvr>
                                      <p:tavLst>
                                        <p:tav tm="0">
                                          <p:val>
                                            <p:strVal val="0-#ppt_w/2"/>
                                          </p:val>
                                        </p:tav>
                                        <p:tav tm="100000">
                                          <p:val>
                                            <p:strVal val="#ppt_x"/>
                                          </p:val>
                                        </p:tav>
                                      </p:tavLst>
                                    </p:anim>
                                    <p:anim calcmode="lin" valueType="num">
                                      <p:cBhvr additive="base">
                                        <p:cTn id="28" dur="1000" fill="hold"/>
                                        <p:tgtEl>
                                          <p:spTgt spid="2">
                                            <p:graphicEl>
                                              <a:dgm id="{0C92671A-C5EF-4240-BC84-02EB65C4A5B3}"/>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A6A6CF20-8C80-4230-9F07-ED271D6F4276}"/>
                                            </p:graphicEl>
                                          </p:spTgt>
                                        </p:tgtEl>
                                        <p:attrNameLst>
                                          <p:attrName>style.visibility</p:attrName>
                                        </p:attrNameLst>
                                      </p:cBhvr>
                                      <p:to>
                                        <p:strVal val="visible"/>
                                      </p:to>
                                    </p:set>
                                    <p:anim calcmode="lin" valueType="num">
                                      <p:cBhvr additive="base">
                                        <p:cTn id="33" dur="1000" fill="hold"/>
                                        <p:tgtEl>
                                          <p:spTgt spid="2">
                                            <p:graphicEl>
                                              <a:dgm id="{A6A6CF20-8C80-4230-9F07-ED271D6F4276}"/>
                                            </p:graphicEl>
                                          </p:spTgt>
                                        </p:tgtEl>
                                        <p:attrNameLst>
                                          <p:attrName>ppt_x</p:attrName>
                                        </p:attrNameLst>
                                      </p:cBhvr>
                                      <p:tavLst>
                                        <p:tav tm="0">
                                          <p:val>
                                            <p:strVal val="0-#ppt_w/2"/>
                                          </p:val>
                                        </p:tav>
                                        <p:tav tm="100000">
                                          <p:val>
                                            <p:strVal val="#ppt_x"/>
                                          </p:val>
                                        </p:tav>
                                      </p:tavLst>
                                    </p:anim>
                                    <p:anim calcmode="lin" valueType="num">
                                      <p:cBhvr additive="base">
                                        <p:cTn id="34" dur="1000" fill="hold"/>
                                        <p:tgtEl>
                                          <p:spTgt spid="2">
                                            <p:graphicEl>
                                              <a:dgm id="{A6A6CF20-8C80-4230-9F07-ED271D6F4276}"/>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1B2D7A26-49F1-450D-84F0-978AD2937BD0}"/>
                                            </p:graphicEl>
                                          </p:spTgt>
                                        </p:tgtEl>
                                        <p:attrNameLst>
                                          <p:attrName>style.visibility</p:attrName>
                                        </p:attrNameLst>
                                      </p:cBhvr>
                                      <p:to>
                                        <p:strVal val="visible"/>
                                      </p:to>
                                    </p:set>
                                    <p:anim calcmode="lin" valueType="num">
                                      <p:cBhvr additive="base">
                                        <p:cTn id="37" dur="1000" fill="hold"/>
                                        <p:tgtEl>
                                          <p:spTgt spid="2">
                                            <p:graphicEl>
                                              <a:dgm id="{1B2D7A26-49F1-450D-84F0-978AD2937BD0}"/>
                                            </p:graphic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2">
                                            <p:graphicEl>
                                              <a:dgm id="{1B2D7A26-49F1-450D-84F0-978AD2937BD0}"/>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215B1812-4AEA-4265-A386-60A822F03C66}"/>
                                            </p:graphicEl>
                                          </p:spTgt>
                                        </p:tgtEl>
                                        <p:attrNameLst>
                                          <p:attrName>style.visibility</p:attrName>
                                        </p:attrNameLst>
                                      </p:cBhvr>
                                      <p:to>
                                        <p:strVal val="visible"/>
                                      </p:to>
                                    </p:set>
                                    <p:anim calcmode="lin" valueType="num">
                                      <p:cBhvr additive="base">
                                        <p:cTn id="43" dur="1000" fill="hold"/>
                                        <p:tgtEl>
                                          <p:spTgt spid="2">
                                            <p:graphicEl>
                                              <a:dgm id="{215B1812-4AEA-4265-A386-60A822F03C66}"/>
                                            </p:graphicEl>
                                          </p:spTgt>
                                        </p:tgtEl>
                                        <p:attrNameLst>
                                          <p:attrName>ppt_x</p:attrName>
                                        </p:attrNameLst>
                                      </p:cBhvr>
                                      <p:tavLst>
                                        <p:tav tm="0">
                                          <p:val>
                                            <p:strVal val="0-#ppt_w/2"/>
                                          </p:val>
                                        </p:tav>
                                        <p:tav tm="100000">
                                          <p:val>
                                            <p:strVal val="#ppt_x"/>
                                          </p:val>
                                        </p:tav>
                                      </p:tavLst>
                                    </p:anim>
                                    <p:anim calcmode="lin" valueType="num">
                                      <p:cBhvr additive="base">
                                        <p:cTn id="44" dur="1000" fill="hold"/>
                                        <p:tgtEl>
                                          <p:spTgt spid="2">
                                            <p:graphicEl>
                                              <a:dgm id="{215B1812-4AEA-4265-A386-60A822F03C66}"/>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846DE676-6863-42A7-A32F-9927950B1691}"/>
                                            </p:graphicEl>
                                          </p:spTgt>
                                        </p:tgtEl>
                                        <p:attrNameLst>
                                          <p:attrName>style.visibility</p:attrName>
                                        </p:attrNameLst>
                                      </p:cBhvr>
                                      <p:to>
                                        <p:strVal val="visible"/>
                                      </p:to>
                                    </p:set>
                                    <p:anim calcmode="lin" valueType="num">
                                      <p:cBhvr additive="base">
                                        <p:cTn id="47" dur="1000" fill="hold"/>
                                        <p:tgtEl>
                                          <p:spTgt spid="2">
                                            <p:graphicEl>
                                              <a:dgm id="{846DE676-6863-42A7-A32F-9927950B1691}"/>
                                            </p:graphicEl>
                                          </p:spTgt>
                                        </p:tgtEl>
                                        <p:attrNameLst>
                                          <p:attrName>ppt_x</p:attrName>
                                        </p:attrNameLst>
                                      </p:cBhvr>
                                      <p:tavLst>
                                        <p:tav tm="0">
                                          <p:val>
                                            <p:strVal val="0-#ppt_w/2"/>
                                          </p:val>
                                        </p:tav>
                                        <p:tav tm="100000">
                                          <p:val>
                                            <p:strVal val="#ppt_x"/>
                                          </p:val>
                                        </p:tav>
                                      </p:tavLst>
                                    </p:anim>
                                    <p:anim calcmode="lin" valueType="num">
                                      <p:cBhvr additive="base">
                                        <p:cTn id="48" dur="1000" fill="hold"/>
                                        <p:tgtEl>
                                          <p:spTgt spid="2">
                                            <p:graphicEl>
                                              <a:dgm id="{846DE676-6863-42A7-A32F-9927950B1691}"/>
                                            </p:graphic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
                                            <p:graphicEl>
                                              <a:dgm id="{D44B1995-22C6-4B02-B503-A1B49FB4BD6D}"/>
                                            </p:graphicEl>
                                          </p:spTgt>
                                        </p:tgtEl>
                                        <p:attrNameLst>
                                          <p:attrName>style.visibility</p:attrName>
                                        </p:attrNameLst>
                                      </p:cBhvr>
                                      <p:to>
                                        <p:strVal val="visible"/>
                                      </p:to>
                                    </p:set>
                                    <p:anim calcmode="lin" valueType="num">
                                      <p:cBhvr additive="base">
                                        <p:cTn id="53" dur="1000" fill="hold"/>
                                        <p:tgtEl>
                                          <p:spTgt spid="2">
                                            <p:graphicEl>
                                              <a:dgm id="{D44B1995-22C6-4B02-B503-A1B49FB4BD6D}"/>
                                            </p:graphicEl>
                                          </p:spTgt>
                                        </p:tgtEl>
                                        <p:attrNameLst>
                                          <p:attrName>ppt_x</p:attrName>
                                        </p:attrNameLst>
                                      </p:cBhvr>
                                      <p:tavLst>
                                        <p:tav tm="0">
                                          <p:val>
                                            <p:strVal val="0-#ppt_w/2"/>
                                          </p:val>
                                        </p:tav>
                                        <p:tav tm="100000">
                                          <p:val>
                                            <p:strVal val="#ppt_x"/>
                                          </p:val>
                                        </p:tav>
                                      </p:tavLst>
                                    </p:anim>
                                    <p:anim calcmode="lin" valueType="num">
                                      <p:cBhvr additive="base">
                                        <p:cTn id="54" dur="1000" fill="hold"/>
                                        <p:tgtEl>
                                          <p:spTgt spid="2">
                                            <p:graphicEl>
                                              <a:dgm id="{D44B1995-22C6-4B02-B503-A1B49FB4BD6D}"/>
                                            </p:graphicEl>
                                          </p:spTgt>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
                                            <p:graphicEl>
                                              <a:dgm id="{BC816593-AEBF-4C7E-BD32-230D07F1D7FB}"/>
                                            </p:graphicEl>
                                          </p:spTgt>
                                        </p:tgtEl>
                                        <p:attrNameLst>
                                          <p:attrName>style.visibility</p:attrName>
                                        </p:attrNameLst>
                                      </p:cBhvr>
                                      <p:to>
                                        <p:strVal val="visible"/>
                                      </p:to>
                                    </p:set>
                                    <p:anim calcmode="lin" valueType="num">
                                      <p:cBhvr additive="base">
                                        <p:cTn id="57" dur="1000" fill="hold"/>
                                        <p:tgtEl>
                                          <p:spTgt spid="2">
                                            <p:graphicEl>
                                              <a:dgm id="{BC816593-AEBF-4C7E-BD32-230D07F1D7FB}"/>
                                            </p:graphicEl>
                                          </p:spTgt>
                                        </p:tgtEl>
                                        <p:attrNameLst>
                                          <p:attrName>ppt_x</p:attrName>
                                        </p:attrNameLst>
                                      </p:cBhvr>
                                      <p:tavLst>
                                        <p:tav tm="0">
                                          <p:val>
                                            <p:strVal val="0-#ppt_w/2"/>
                                          </p:val>
                                        </p:tav>
                                        <p:tav tm="100000">
                                          <p:val>
                                            <p:strVal val="#ppt_x"/>
                                          </p:val>
                                        </p:tav>
                                      </p:tavLst>
                                    </p:anim>
                                    <p:anim calcmode="lin" valueType="num">
                                      <p:cBhvr additive="base">
                                        <p:cTn id="58" dur="1000" fill="hold"/>
                                        <p:tgtEl>
                                          <p:spTgt spid="2">
                                            <p:graphicEl>
                                              <a:dgm id="{BC816593-AEBF-4C7E-BD32-230D07F1D7FB}"/>
                                            </p:graphicEl>
                                          </p:spTgt>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2">
                                            <p:graphicEl>
                                              <a:dgm id="{F6A72964-ACB2-4899-B615-5DF0D5A3B9A5}"/>
                                            </p:graphicEl>
                                          </p:spTgt>
                                        </p:tgtEl>
                                        <p:attrNameLst>
                                          <p:attrName>style.visibility</p:attrName>
                                        </p:attrNameLst>
                                      </p:cBhvr>
                                      <p:to>
                                        <p:strVal val="visible"/>
                                      </p:to>
                                    </p:set>
                                    <p:anim calcmode="lin" valueType="num">
                                      <p:cBhvr additive="base">
                                        <p:cTn id="63" dur="1000" fill="hold"/>
                                        <p:tgtEl>
                                          <p:spTgt spid="2">
                                            <p:graphicEl>
                                              <a:dgm id="{F6A72964-ACB2-4899-B615-5DF0D5A3B9A5}"/>
                                            </p:graphicEl>
                                          </p:spTgt>
                                        </p:tgtEl>
                                        <p:attrNameLst>
                                          <p:attrName>ppt_x</p:attrName>
                                        </p:attrNameLst>
                                      </p:cBhvr>
                                      <p:tavLst>
                                        <p:tav tm="0">
                                          <p:val>
                                            <p:strVal val="0-#ppt_w/2"/>
                                          </p:val>
                                        </p:tav>
                                        <p:tav tm="100000">
                                          <p:val>
                                            <p:strVal val="#ppt_x"/>
                                          </p:val>
                                        </p:tav>
                                      </p:tavLst>
                                    </p:anim>
                                    <p:anim calcmode="lin" valueType="num">
                                      <p:cBhvr additive="base">
                                        <p:cTn id="64" dur="1000" fill="hold"/>
                                        <p:tgtEl>
                                          <p:spTgt spid="2">
                                            <p:graphicEl>
                                              <a:dgm id="{F6A72964-ACB2-4899-B615-5DF0D5A3B9A5}"/>
                                            </p:graphic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
                                            <p:graphicEl>
                                              <a:dgm id="{DA61929F-AE8A-4D60-8A67-268EE1F74EE2}"/>
                                            </p:graphicEl>
                                          </p:spTgt>
                                        </p:tgtEl>
                                        <p:attrNameLst>
                                          <p:attrName>style.visibility</p:attrName>
                                        </p:attrNameLst>
                                      </p:cBhvr>
                                      <p:to>
                                        <p:strVal val="visible"/>
                                      </p:to>
                                    </p:set>
                                    <p:anim calcmode="lin" valueType="num">
                                      <p:cBhvr additive="base">
                                        <p:cTn id="67" dur="1000" fill="hold"/>
                                        <p:tgtEl>
                                          <p:spTgt spid="2">
                                            <p:graphicEl>
                                              <a:dgm id="{DA61929F-AE8A-4D60-8A67-268EE1F74EE2}"/>
                                            </p:graphicEl>
                                          </p:spTgt>
                                        </p:tgtEl>
                                        <p:attrNameLst>
                                          <p:attrName>ppt_x</p:attrName>
                                        </p:attrNameLst>
                                      </p:cBhvr>
                                      <p:tavLst>
                                        <p:tav tm="0">
                                          <p:val>
                                            <p:strVal val="0-#ppt_w/2"/>
                                          </p:val>
                                        </p:tav>
                                        <p:tav tm="100000">
                                          <p:val>
                                            <p:strVal val="#ppt_x"/>
                                          </p:val>
                                        </p:tav>
                                      </p:tavLst>
                                    </p:anim>
                                    <p:anim calcmode="lin" valueType="num">
                                      <p:cBhvr additive="base">
                                        <p:cTn id="68" dur="1000" fill="hold"/>
                                        <p:tgtEl>
                                          <p:spTgt spid="2">
                                            <p:graphicEl>
                                              <a:dgm id="{DA61929F-AE8A-4D60-8A67-268EE1F74EE2}"/>
                                            </p:graphic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2">
                                            <p:graphicEl>
                                              <a:dgm id="{8E641B7B-71D1-43EF-9CD3-3D434A628C77}"/>
                                            </p:graphicEl>
                                          </p:spTgt>
                                        </p:tgtEl>
                                        <p:attrNameLst>
                                          <p:attrName>style.visibility</p:attrName>
                                        </p:attrNameLst>
                                      </p:cBhvr>
                                      <p:to>
                                        <p:strVal val="visible"/>
                                      </p:to>
                                    </p:set>
                                    <p:anim calcmode="lin" valueType="num">
                                      <p:cBhvr additive="base">
                                        <p:cTn id="73" dur="1000" fill="hold"/>
                                        <p:tgtEl>
                                          <p:spTgt spid="2">
                                            <p:graphicEl>
                                              <a:dgm id="{8E641B7B-71D1-43EF-9CD3-3D434A628C77}"/>
                                            </p:graphicEl>
                                          </p:spTgt>
                                        </p:tgtEl>
                                        <p:attrNameLst>
                                          <p:attrName>ppt_x</p:attrName>
                                        </p:attrNameLst>
                                      </p:cBhvr>
                                      <p:tavLst>
                                        <p:tav tm="0">
                                          <p:val>
                                            <p:strVal val="0-#ppt_w/2"/>
                                          </p:val>
                                        </p:tav>
                                        <p:tav tm="100000">
                                          <p:val>
                                            <p:strVal val="#ppt_x"/>
                                          </p:val>
                                        </p:tav>
                                      </p:tavLst>
                                    </p:anim>
                                    <p:anim calcmode="lin" valueType="num">
                                      <p:cBhvr additive="base">
                                        <p:cTn id="74" dur="1000" fill="hold"/>
                                        <p:tgtEl>
                                          <p:spTgt spid="2">
                                            <p:graphicEl>
                                              <a:dgm id="{8E641B7B-71D1-43EF-9CD3-3D434A628C77}"/>
                                            </p:graphicEl>
                                          </p:spTgt>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
                                            <p:graphicEl>
                                              <a:dgm id="{F69F275E-8893-43DC-8836-2FF436414A4B}"/>
                                            </p:graphicEl>
                                          </p:spTgt>
                                        </p:tgtEl>
                                        <p:attrNameLst>
                                          <p:attrName>style.visibility</p:attrName>
                                        </p:attrNameLst>
                                      </p:cBhvr>
                                      <p:to>
                                        <p:strVal val="visible"/>
                                      </p:to>
                                    </p:set>
                                    <p:anim calcmode="lin" valueType="num">
                                      <p:cBhvr additive="base">
                                        <p:cTn id="77" dur="1000" fill="hold"/>
                                        <p:tgtEl>
                                          <p:spTgt spid="2">
                                            <p:graphicEl>
                                              <a:dgm id="{F69F275E-8893-43DC-8836-2FF436414A4B}"/>
                                            </p:graphicEl>
                                          </p:spTgt>
                                        </p:tgtEl>
                                        <p:attrNameLst>
                                          <p:attrName>ppt_x</p:attrName>
                                        </p:attrNameLst>
                                      </p:cBhvr>
                                      <p:tavLst>
                                        <p:tav tm="0">
                                          <p:val>
                                            <p:strVal val="0-#ppt_w/2"/>
                                          </p:val>
                                        </p:tav>
                                        <p:tav tm="100000">
                                          <p:val>
                                            <p:strVal val="#ppt_x"/>
                                          </p:val>
                                        </p:tav>
                                      </p:tavLst>
                                    </p:anim>
                                    <p:anim calcmode="lin" valueType="num">
                                      <p:cBhvr additive="base">
                                        <p:cTn id="78" dur="1000" fill="hold"/>
                                        <p:tgtEl>
                                          <p:spTgt spid="2">
                                            <p:graphicEl>
                                              <a:dgm id="{F69F275E-8893-43DC-8836-2FF436414A4B}"/>
                                            </p:graphicEl>
                                          </p:spTgt>
                                        </p:tgtEl>
                                        <p:attrNameLst>
                                          <p:attrName>ppt_y</p:attrName>
                                        </p:attrNameLst>
                                      </p:cBhvr>
                                      <p:tavLst>
                                        <p:tav tm="0">
                                          <p:val>
                                            <p:strVal val="#ppt_y"/>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grpId="0" nodeType="clickEffect">
                                  <p:stCondLst>
                                    <p:cond delay="0"/>
                                  </p:stCondLst>
                                  <p:childTnLst>
                                    <p:set>
                                      <p:cBhvr>
                                        <p:cTn id="82" dur="1" fill="hold">
                                          <p:stCondLst>
                                            <p:cond delay="0"/>
                                          </p:stCondLst>
                                        </p:cTn>
                                        <p:tgtEl>
                                          <p:spTgt spid="2">
                                            <p:graphicEl>
                                              <a:dgm id="{774D4B50-9786-47D2-8941-9B64D3DE4B55}"/>
                                            </p:graphicEl>
                                          </p:spTgt>
                                        </p:tgtEl>
                                        <p:attrNameLst>
                                          <p:attrName>style.visibility</p:attrName>
                                        </p:attrNameLst>
                                      </p:cBhvr>
                                      <p:to>
                                        <p:strVal val="visible"/>
                                      </p:to>
                                    </p:set>
                                    <p:anim calcmode="lin" valueType="num">
                                      <p:cBhvr additive="base">
                                        <p:cTn id="83" dur="1000" fill="hold"/>
                                        <p:tgtEl>
                                          <p:spTgt spid="2">
                                            <p:graphicEl>
                                              <a:dgm id="{774D4B50-9786-47D2-8941-9B64D3DE4B55}"/>
                                            </p:graphicEl>
                                          </p:spTgt>
                                        </p:tgtEl>
                                        <p:attrNameLst>
                                          <p:attrName>ppt_x</p:attrName>
                                        </p:attrNameLst>
                                      </p:cBhvr>
                                      <p:tavLst>
                                        <p:tav tm="0">
                                          <p:val>
                                            <p:strVal val="0-#ppt_w/2"/>
                                          </p:val>
                                        </p:tav>
                                        <p:tav tm="100000">
                                          <p:val>
                                            <p:strVal val="#ppt_x"/>
                                          </p:val>
                                        </p:tav>
                                      </p:tavLst>
                                    </p:anim>
                                    <p:anim calcmode="lin" valueType="num">
                                      <p:cBhvr additive="base">
                                        <p:cTn id="84" dur="1000" fill="hold"/>
                                        <p:tgtEl>
                                          <p:spTgt spid="2">
                                            <p:graphicEl>
                                              <a:dgm id="{774D4B50-9786-47D2-8941-9B64D3DE4B55}"/>
                                            </p:graphicEl>
                                          </p:spTgt>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
                                            <p:graphicEl>
                                              <a:dgm id="{CC324177-D977-4DEB-9FB6-B3D681CD1799}"/>
                                            </p:graphicEl>
                                          </p:spTgt>
                                        </p:tgtEl>
                                        <p:attrNameLst>
                                          <p:attrName>style.visibility</p:attrName>
                                        </p:attrNameLst>
                                      </p:cBhvr>
                                      <p:to>
                                        <p:strVal val="visible"/>
                                      </p:to>
                                    </p:set>
                                    <p:anim calcmode="lin" valueType="num">
                                      <p:cBhvr additive="base">
                                        <p:cTn id="87" dur="1000" fill="hold"/>
                                        <p:tgtEl>
                                          <p:spTgt spid="2">
                                            <p:graphicEl>
                                              <a:dgm id="{CC324177-D977-4DEB-9FB6-B3D681CD1799}"/>
                                            </p:graphicEl>
                                          </p:spTgt>
                                        </p:tgtEl>
                                        <p:attrNameLst>
                                          <p:attrName>ppt_x</p:attrName>
                                        </p:attrNameLst>
                                      </p:cBhvr>
                                      <p:tavLst>
                                        <p:tav tm="0">
                                          <p:val>
                                            <p:strVal val="0-#ppt_w/2"/>
                                          </p:val>
                                        </p:tav>
                                        <p:tav tm="100000">
                                          <p:val>
                                            <p:strVal val="#ppt_x"/>
                                          </p:val>
                                        </p:tav>
                                      </p:tavLst>
                                    </p:anim>
                                    <p:anim calcmode="lin" valueType="num">
                                      <p:cBhvr additive="base">
                                        <p:cTn id="88" dur="1000" fill="hold"/>
                                        <p:tgtEl>
                                          <p:spTgt spid="2">
                                            <p:graphicEl>
                                              <a:dgm id="{CC324177-D977-4DEB-9FB6-B3D681CD1799}"/>
                                            </p:graphicEl>
                                          </p:spTgt>
                                        </p:tgtEl>
                                        <p:attrNameLst>
                                          <p:attrName>ppt_y</p:attrName>
                                        </p:attrNameLst>
                                      </p:cBhvr>
                                      <p:tavLst>
                                        <p:tav tm="0">
                                          <p:val>
                                            <p:strVal val="#ppt_y"/>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8" fill="hold" grpId="0" nodeType="clickEffect">
                                  <p:stCondLst>
                                    <p:cond delay="0"/>
                                  </p:stCondLst>
                                  <p:childTnLst>
                                    <p:set>
                                      <p:cBhvr>
                                        <p:cTn id="92" dur="1" fill="hold">
                                          <p:stCondLst>
                                            <p:cond delay="0"/>
                                          </p:stCondLst>
                                        </p:cTn>
                                        <p:tgtEl>
                                          <p:spTgt spid="2">
                                            <p:graphicEl>
                                              <a:dgm id="{58A9126E-D19C-4D89-9E36-00434CFB12B0}"/>
                                            </p:graphicEl>
                                          </p:spTgt>
                                        </p:tgtEl>
                                        <p:attrNameLst>
                                          <p:attrName>style.visibility</p:attrName>
                                        </p:attrNameLst>
                                      </p:cBhvr>
                                      <p:to>
                                        <p:strVal val="visible"/>
                                      </p:to>
                                    </p:set>
                                    <p:anim calcmode="lin" valueType="num">
                                      <p:cBhvr additive="base">
                                        <p:cTn id="93" dur="1000" fill="hold"/>
                                        <p:tgtEl>
                                          <p:spTgt spid="2">
                                            <p:graphicEl>
                                              <a:dgm id="{58A9126E-D19C-4D89-9E36-00434CFB12B0}"/>
                                            </p:graphicEl>
                                          </p:spTgt>
                                        </p:tgtEl>
                                        <p:attrNameLst>
                                          <p:attrName>ppt_x</p:attrName>
                                        </p:attrNameLst>
                                      </p:cBhvr>
                                      <p:tavLst>
                                        <p:tav tm="0">
                                          <p:val>
                                            <p:strVal val="0-#ppt_w/2"/>
                                          </p:val>
                                        </p:tav>
                                        <p:tav tm="100000">
                                          <p:val>
                                            <p:strVal val="#ppt_x"/>
                                          </p:val>
                                        </p:tav>
                                      </p:tavLst>
                                    </p:anim>
                                    <p:anim calcmode="lin" valueType="num">
                                      <p:cBhvr additive="base">
                                        <p:cTn id="94" dur="1000" fill="hold"/>
                                        <p:tgtEl>
                                          <p:spTgt spid="2">
                                            <p:graphicEl>
                                              <a:dgm id="{58A9126E-D19C-4D89-9E36-00434CFB12B0}"/>
                                            </p:graphicEl>
                                          </p:spTgt>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
                                            <p:graphicEl>
                                              <a:dgm id="{14112D8C-D4A0-47FD-B6B5-86C7F0177E87}"/>
                                            </p:graphicEl>
                                          </p:spTgt>
                                        </p:tgtEl>
                                        <p:attrNameLst>
                                          <p:attrName>style.visibility</p:attrName>
                                        </p:attrNameLst>
                                      </p:cBhvr>
                                      <p:to>
                                        <p:strVal val="visible"/>
                                      </p:to>
                                    </p:set>
                                    <p:anim calcmode="lin" valueType="num">
                                      <p:cBhvr additive="base">
                                        <p:cTn id="97" dur="1000" fill="hold"/>
                                        <p:tgtEl>
                                          <p:spTgt spid="2">
                                            <p:graphicEl>
                                              <a:dgm id="{14112D8C-D4A0-47FD-B6B5-86C7F0177E87}"/>
                                            </p:graphicEl>
                                          </p:spTgt>
                                        </p:tgtEl>
                                        <p:attrNameLst>
                                          <p:attrName>ppt_x</p:attrName>
                                        </p:attrNameLst>
                                      </p:cBhvr>
                                      <p:tavLst>
                                        <p:tav tm="0">
                                          <p:val>
                                            <p:strVal val="0-#ppt_w/2"/>
                                          </p:val>
                                        </p:tav>
                                        <p:tav tm="100000">
                                          <p:val>
                                            <p:strVal val="#ppt_x"/>
                                          </p:val>
                                        </p:tav>
                                      </p:tavLst>
                                    </p:anim>
                                    <p:anim calcmode="lin" valueType="num">
                                      <p:cBhvr additive="base">
                                        <p:cTn id="98" dur="1000" fill="hold"/>
                                        <p:tgtEl>
                                          <p:spTgt spid="2">
                                            <p:graphicEl>
                                              <a:dgm id="{14112D8C-D4A0-47FD-B6B5-86C7F0177E87}"/>
                                            </p:graphicEl>
                                          </p:spTgt>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8" fill="hold" grpId="0" nodeType="clickEffect">
                                  <p:stCondLst>
                                    <p:cond delay="0"/>
                                  </p:stCondLst>
                                  <p:childTnLst>
                                    <p:set>
                                      <p:cBhvr>
                                        <p:cTn id="102" dur="1" fill="hold">
                                          <p:stCondLst>
                                            <p:cond delay="0"/>
                                          </p:stCondLst>
                                        </p:cTn>
                                        <p:tgtEl>
                                          <p:spTgt spid="2">
                                            <p:graphicEl>
                                              <a:dgm id="{120ABA46-4CBB-44C6-859D-6CE1A0ED0E9A}"/>
                                            </p:graphicEl>
                                          </p:spTgt>
                                        </p:tgtEl>
                                        <p:attrNameLst>
                                          <p:attrName>style.visibility</p:attrName>
                                        </p:attrNameLst>
                                      </p:cBhvr>
                                      <p:to>
                                        <p:strVal val="visible"/>
                                      </p:to>
                                    </p:set>
                                    <p:anim calcmode="lin" valueType="num">
                                      <p:cBhvr additive="base">
                                        <p:cTn id="103" dur="1000" fill="hold"/>
                                        <p:tgtEl>
                                          <p:spTgt spid="2">
                                            <p:graphicEl>
                                              <a:dgm id="{120ABA46-4CBB-44C6-859D-6CE1A0ED0E9A}"/>
                                            </p:graphicEl>
                                          </p:spTgt>
                                        </p:tgtEl>
                                        <p:attrNameLst>
                                          <p:attrName>ppt_x</p:attrName>
                                        </p:attrNameLst>
                                      </p:cBhvr>
                                      <p:tavLst>
                                        <p:tav tm="0">
                                          <p:val>
                                            <p:strVal val="0-#ppt_w/2"/>
                                          </p:val>
                                        </p:tav>
                                        <p:tav tm="100000">
                                          <p:val>
                                            <p:strVal val="#ppt_x"/>
                                          </p:val>
                                        </p:tav>
                                      </p:tavLst>
                                    </p:anim>
                                    <p:anim calcmode="lin" valueType="num">
                                      <p:cBhvr additive="base">
                                        <p:cTn id="104" dur="1000" fill="hold"/>
                                        <p:tgtEl>
                                          <p:spTgt spid="2">
                                            <p:graphicEl>
                                              <a:dgm id="{120ABA46-4CBB-44C6-859D-6CE1A0ED0E9A}"/>
                                            </p:graphicEl>
                                          </p:spTgt>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2">
                                            <p:graphicEl>
                                              <a:dgm id="{9C60F171-4531-4781-9BCE-2650E08C3A2D}"/>
                                            </p:graphicEl>
                                          </p:spTgt>
                                        </p:tgtEl>
                                        <p:attrNameLst>
                                          <p:attrName>style.visibility</p:attrName>
                                        </p:attrNameLst>
                                      </p:cBhvr>
                                      <p:to>
                                        <p:strVal val="visible"/>
                                      </p:to>
                                    </p:set>
                                    <p:anim calcmode="lin" valueType="num">
                                      <p:cBhvr additive="base">
                                        <p:cTn id="107" dur="1000" fill="hold"/>
                                        <p:tgtEl>
                                          <p:spTgt spid="2">
                                            <p:graphicEl>
                                              <a:dgm id="{9C60F171-4531-4781-9BCE-2650E08C3A2D}"/>
                                            </p:graphicEl>
                                          </p:spTgt>
                                        </p:tgtEl>
                                        <p:attrNameLst>
                                          <p:attrName>ppt_x</p:attrName>
                                        </p:attrNameLst>
                                      </p:cBhvr>
                                      <p:tavLst>
                                        <p:tav tm="0">
                                          <p:val>
                                            <p:strVal val="0-#ppt_w/2"/>
                                          </p:val>
                                        </p:tav>
                                        <p:tav tm="100000">
                                          <p:val>
                                            <p:strVal val="#ppt_x"/>
                                          </p:val>
                                        </p:tav>
                                      </p:tavLst>
                                    </p:anim>
                                    <p:anim calcmode="lin" valueType="num">
                                      <p:cBhvr additive="base">
                                        <p:cTn id="108" dur="1000" fill="hold"/>
                                        <p:tgtEl>
                                          <p:spTgt spid="2">
                                            <p:graphicEl>
                                              <a:dgm id="{9C60F171-4531-4781-9BCE-2650E08C3A2D}"/>
                                            </p:graphicEl>
                                          </p:spTgt>
                                        </p:tgtEl>
                                        <p:attrNameLst>
                                          <p:attrName>ppt_y</p:attrName>
                                        </p:attrNameLst>
                                      </p:cBhvr>
                                      <p:tavLst>
                                        <p:tav tm="0">
                                          <p:val>
                                            <p:strVal val="#ppt_y"/>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8" fill="hold" grpId="0" nodeType="clickEffect">
                                  <p:stCondLst>
                                    <p:cond delay="0"/>
                                  </p:stCondLst>
                                  <p:childTnLst>
                                    <p:set>
                                      <p:cBhvr>
                                        <p:cTn id="112" dur="1" fill="hold">
                                          <p:stCondLst>
                                            <p:cond delay="0"/>
                                          </p:stCondLst>
                                        </p:cTn>
                                        <p:tgtEl>
                                          <p:spTgt spid="2">
                                            <p:graphicEl>
                                              <a:dgm id="{022974C4-30E7-4CE3-B66D-300F3AE25649}"/>
                                            </p:graphicEl>
                                          </p:spTgt>
                                        </p:tgtEl>
                                        <p:attrNameLst>
                                          <p:attrName>style.visibility</p:attrName>
                                        </p:attrNameLst>
                                      </p:cBhvr>
                                      <p:to>
                                        <p:strVal val="visible"/>
                                      </p:to>
                                    </p:set>
                                    <p:anim calcmode="lin" valueType="num">
                                      <p:cBhvr additive="base">
                                        <p:cTn id="113" dur="1000" fill="hold"/>
                                        <p:tgtEl>
                                          <p:spTgt spid="2">
                                            <p:graphicEl>
                                              <a:dgm id="{022974C4-30E7-4CE3-B66D-300F3AE25649}"/>
                                            </p:graphicEl>
                                          </p:spTgt>
                                        </p:tgtEl>
                                        <p:attrNameLst>
                                          <p:attrName>ppt_x</p:attrName>
                                        </p:attrNameLst>
                                      </p:cBhvr>
                                      <p:tavLst>
                                        <p:tav tm="0">
                                          <p:val>
                                            <p:strVal val="0-#ppt_w/2"/>
                                          </p:val>
                                        </p:tav>
                                        <p:tav tm="100000">
                                          <p:val>
                                            <p:strVal val="#ppt_x"/>
                                          </p:val>
                                        </p:tav>
                                      </p:tavLst>
                                    </p:anim>
                                    <p:anim calcmode="lin" valueType="num">
                                      <p:cBhvr additive="base">
                                        <p:cTn id="114" dur="1000" fill="hold"/>
                                        <p:tgtEl>
                                          <p:spTgt spid="2">
                                            <p:graphicEl>
                                              <a:dgm id="{022974C4-30E7-4CE3-B66D-300F3AE25649}"/>
                                            </p:graphicEl>
                                          </p:spTgt>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2">
                                            <p:graphicEl>
                                              <a:dgm id="{7C9F4478-BE37-45B6-9A07-CF0F20E5B745}"/>
                                            </p:graphicEl>
                                          </p:spTgt>
                                        </p:tgtEl>
                                        <p:attrNameLst>
                                          <p:attrName>style.visibility</p:attrName>
                                        </p:attrNameLst>
                                      </p:cBhvr>
                                      <p:to>
                                        <p:strVal val="visible"/>
                                      </p:to>
                                    </p:set>
                                    <p:anim calcmode="lin" valueType="num">
                                      <p:cBhvr additive="base">
                                        <p:cTn id="117" dur="1000" fill="hold"/>
                                        <p:tgtEl>
                                          <p:spTgt spid="2">
                                            <p:graphicEl>
                                              <a:dgm id="{7C9F4478-BE37-45B6-9A07-CF0F20E5B745}"/>
                                            </p:graphicEl>
                                          </p:spTgt>
                                        </p:tgtEl>
                                        <p:attrNameLst>
                                          <p:attrName>ppt_x</p:attrName>
                                        </p:attrNameLst>
                                      </p:cBhvr>
                                      <p:tavLst>
                                        <p:tav tm="0">
                                          <p:val>
                                            <p:strVal val="0-#ppt_w/2"/>
                                          </p:val>
                                        </p:tav>
                                        <p:tav tm="100000">
                                          <p:val>
                                            <p:strVal val="#ppt_x"/>
                                          </p:val>
                                        </p:tav>
                                      </p:tavLst>
                                    </p:anim>
                                    <p:anim calcmode="lin" valueType="num">
                                      <p:cBhvr additive="base">
                                        <p:cTn id="118" dur="1000" fill="hold"/>
                                        <p:tgtEl>
                                          <p:spTgt spid="2">
                                            <p:graphicEl>
                                              <a:dgm id="{7C9F4478-BE37-45B6-9A07-CF0F20E5B745}"/>
                                            </p:graphicEl>
                                          </p:spTgt>
                                        </p:tgtEl>
                                        <p:attrNameLst>
                                          <p:attrName>ppt_y</p:attrName>
                                        </p:attrNameLst>
                                      </p:cBhvr>
                                      <p:tavLst>
                                        <p:tav tm="0">
                                          <p:val>
                                            <p:strVal val="#ppt_y"/>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2" presetClass="entr" presetSubtype="8" fill="hold" grpId="0" nodeType="clickEffect">
                                  <p:stCondLst>
                                    <p:cond delay="0"/>
                                  </p:stCondLst>
                                  <p:childTnLst>
                                    <p:set>
                                      <p:cBhvr>
                                        <p:cTn id="122" dur="1" fill="hold">
                                          <p:stCondLst>
                                            <p:cond delay="0"/>
                                          </p:stCondLst>
                                        </p:cTn>
                                        <p:tgtEl>
                                          <p:spTgt spid="2">
                                            <p:graphicEl>
                                              <a:dgm id="{0C5FECE5-B024-47C7-B505-B93892E4E1E0}"/>
                                            </p:graphicEl>
                                          </p:spTgt>
                                        </p:tgtEl>
                                        <p:attrNameLst>
                                          <p:attrName>style.visibility</p:attrName>
                                        </p:attrNameLst>
                                      </p:cBhvr>
                                      <p:to>
                                        <p:strVal val="visible"/>
                                      </p:to>
                                    </p:set>
                                    <p:anim calcmode="lin" valueType="num">
                                      <p:cBhvr additive="base">
                                        <p:cTn id="123" dur="1000" fill="hold"/>
                                        <p:tgtEl>
                                          <p:spTgt spid="2">
                                            <p:graphicEl>
                                              <a:dgm id="{0C5FECE5-B024-47C7-B505-B93892E4E1E0}"/>
                                            </p:graphicEl>
                                          </p:spTgt>
                                        </p:tgtEl>
                                        <p:attrNameLst>
                                          <p:attrName>ppt_x</p:attrName>
                                        </p:attrNameLst>
                                      </p:cBhvr>
                                      <p:tavLst>
                                        <p:tav tm="0">
                                          <p:val>
                                            <p:strVal val="0-#ppt_w/2"/>
                                          </p:val>
                                        </p:tav>
                                        <p:tav tm="100000">
                                          <p:val>
                                            <p:strVal val="#ppt_x"/>
                                          </p:val>
                                        </p:tav>
                                      </p:tavLst>
                                    </p:anim>
                                    <p:anim calcmode="lin" valueType="num">
                                      <p:cBhvr additive="base">
                                        <p:cTn id="124" dur="1000" fill="hold"/>
                                        <p:tgtEl>
                                          <p:spTgt spid="2">
                                            <p:graphicEl>
                                              <a:dgm id="{0C5FECE5-B024-47C7-B505-B93892E4E1E0}"/>
                                            </p:graphicEl>
                                          </p:spTgt>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0"/>
                                  </p:stCondLst>
                                  <p:childTnLst>
                                    <p:set>
                                      <p:cBhvr>
                                        <p:cTn id="126" dur="1" fill="hold">
                                          <p:stCondLst>
                                            <p:cond delay="0"/>
                                          </p:stCondLst>
                                        </p:cTn>
                                        <p:tgtEl>
                                          <p:spTgt spid="2">
                                            <p:graphicEl>
                                              <a:dgm id="{368EEC06-7DA7-4A5E-978A-4D442D7E09B2}"/>
                                            </p:graphicEl>
                                          </p:spTgt>
                                        </p:tgtEl>
                                        <p:attrNameLst>
                                          <p:attrName>style.visibility</p:attrName>
                                        </p:attrNameLst>
                                      </p:cBhvr>
                                      <p:to>
                                        <p:strVal val="visible"/>
                                      </p:to>
                                    </p:set>
                                    <p:anim calcmode="lin" valueType="num">
                                      <p:cBhvr additive="base">
                                        <p:cTn id="127" dur="1000" fill="hold"/>
                                        <p:tgtEl>
                                          <p:spTgt spid="2">
                                            <p:graphicEl>
                                              <a:dgm id="{368EEC06-7DA7-4A5E-978A-4D442D7E09B2}"/>
                                            </p:graphicEl>
                                          </p:spTgt>
                                        </p:tgtEl>
                                        <p:attrNameLst>
                                          <p:attrName>ppt_x</p:attrName>
                                        </p:attrNameLst>
                                      </p:cBhvr>
                                      <p:tavLst>
                                        <p:tav tm="0">
                                          <p:val>
                                            <p:strVal val="0-#ppt_w/2"/>
                                          </p:val>
                                        </p:tav>
                                        <p:tav tm="100000">
                                          <p:val>
                                            <p:strVal val="#ppt_x"/>
                                          </p:val>
                                        </p:tav>
                                      </p:tavLst>
                                    </p:anim>
                                    <p:anim calcmode="lin" valueType="num">
                                      <p:cBhvr additive="base">
                                        <p:cTn id="128" dur="1000" fill="hold"/>
                                        <p:tgtEl>
                                          <p:spTgt spid="2">
                                            <p:graphicEl>
                                              <a:dgm id="{368EEC06-7DA7-4A5E-978A-4D442D7E09B2}"/>
                                            </p:graphicEl>
                                          </p:spTgt>
                                        </p:tgtEl>
                                        <p:attrNameLst>
                                          <p:attrName>ppt_y</p:attrName>
                                        </p:attrNameLst>
                                      </p:cBhvr>
                                      <p:tavLst>
                                        <p:tav tm="0">
                                          <p:val>
                                            <p:strVal val="#ppt_y"/>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ntr" presetSubtype="8" fill="hold" grpId="0" nodeType="clickEffect">
                                  <p:stCondLst>
                                    <p:cond delay="0"/>
                                  </p:stCondLst>
                                  <p:childTnLst>
                                    <p:set>
                                      <p:cBhvr>
                                        <p:cTn id="132" dur="1" fill="hold">
                                          <p:stCondLst>
                                            <p:cond delay="0"/>
                                          </p:stCondLst>
                                        </p:cTn>
                                        <p:tgtEl>
                                          <p:spTgt spid="2">
                                            <p:graphicEl>
                                              <a:dgm id="{5AE7D9FE-7418-4FAF-94E1-5672ACFF739F}"/>
                                            </p:graphicEl>
                                          </p:spTgt>
                                        </p:tgtEl>
                                        <p:attrNameLst>
                                          <p:attrName>style.visibility</p:attrName>
                                        </p:attrNameLst>
                                      </p:cBhvr>
                                      <p:to>
                                        <p:strVal val="visible"/>
                                      </p:to>
                                    </p:set>
                                    <p:anim calcmode="lin" valueType="num">
                                      <p:cBhvr additive="base">
                                        <p:cTn id="133" dur="1000" fill="hold"/>
                                        <p:tgtEl>
                                          <p:spTgt spid="2">
                                            <p:graphicEl>
                                              <a:dgm id="{5AE7D9FE-7418-4FAF-94E1-5672ACFF739F}"/>
                                            </p:graphicEl>
                                          </p:spTgt>
                                        </p:tgtEl>
                                        <p:attrNameLst>
                                          <p:attrName>ppt_x</p:attrName>
                                        </p:attrNameLst>
                                      </p:cBhvr>
                                      <p:tavLst>
                                        <p:tav tm="0">
                                          <p:val>
                                            <p:strVal val="0-#ppt_w/2"/>
                                          </p:val>
                                        </p:tav>
                                        <p:tav tm="100000">
                                          <p:val>
                                            <p:strVal val="#ppt_x"/>
                                          </p:val>
                                        </p:tav>
                                      </p:tavLst>
                                    </p:anim>
                                    <p:anim calcmode="lin" valueType="num">
                                      <p:cBhvr additive="base">
                                        <p:cTn id="134" dur="1000" fill="hold"/>
                                        <p:tgtEl>
                                          <p:spTgt spid="2">
                                            <p:graphicEl>
                                              <a:dgm id="{5AE7D9FE-7418-4FAF-94E1-5672ACFF739F}"/>
                                            </p:graphicEl>
                                          </p:spTgt>
                                        </p:tgtEl>
                                        <p:attrNameLst>
                                          <p:attrName>ppt_y</p:attrName>
                                        </p:attrNameLst>
                                      </p:cBhvr>
                                      <p:tavLst>
                                        <p:tav tm="0">
                                          <p:val>
                                            <p:strVal val="#ppt_y"/>
                                          </p:val>
                                        </p:tav>
                                        <p:tav tm="100000">
                                          <p:val>
                                            <p:strVal val="#ppt_y"/>
                                          </p:val>
                                        </p:tav>
                                      </p:tavLst>
                                    </p:anim>
                                  </p:childTnLst>
                                </p:cTn>
                              </p:par>
                              <p:par>
                                <p:cTn id="135" presetID="2" presetClass="entr" presetSubtype="8" fill="hold" grpId="0" nodeType="withEffect">
                                  <p:stCondLst>
                                    <p:cond delay="0"/>
                                  </p:stCondLst>
                                  <p:childTnLst>
                                    <p:set>
                                      <p:cBhvr>
                                        <p:cTn id="136" dur="1" fill="hold">
                                          <p:stCondLst>
                                            <p:cond delay="0"/>
                                          </p:stCondLst>
                                        </p:cTn>
                                        <p:tgtEl>
                                          <p:spTgt spid="2">
                                            <p:graphicEl>
                                              <a:dgm id="{04009655-276A-4C60-A864-37DAC023E1C3}"/>
                                            </p:graphicEl>
                                          </p:spTgt>
                                        </p:tgtEl>
                                        <p:attrNameLst>
                                          <p:attrName>style.visibility</p:attrName>
                                        </p:attrNameLst>
                                      </p:cBhvr>
                                      <p:to>
                                        <p:strVal val="visible"/>
                                      </p:to>
                                    </p:set>
                                    <p:anim calcmode="lin" valueType="num">
                                      <p:cBhvr additive="base">
                                        <p:cTn id="137" dur="1000" fill="hold"/>
                                        <p:tgtEl>
                                          <p:spTgt spid="2">
                                            <p:graphicEl>
                                              <a:dgm id="{04009655-276A-4C60-A864-37DAC023E1C3}"/>
                                            </p:graphicEl>
                                          </p:spTgt>
                                        </p:tgtEl>
                                        <p:attrNameLst>
                                          <p:attrName>ppt_x</p:attrName>
                                        </p:attrNameLst>
                                      </p:cBhvr>
                                      <p:tavLst>
                                        <p:tav tm="0">
                                          <p:val>
                                            <p:strVal val="0-#ppt_w/2"/>
                                          </p:val>
                                        </p:tav>
                                        <p:tav tm="100000">
                                          <p:val>
                                            <p:strVal val="#ppt_x"/>
                                          </p:val>
                                        </p:tav>
                                      </p:tavLst>
                                    </p:anim>
                                    <p:anim calcmode="lin" valueType="num">
                                      <p:cBhvr additive="base">
                                        <p:cTn id="138" dur="1000" fill="hold"/>
                                        <p:tgtEl>
                                          <p:spTgt spid="2">
                                            <p:graphicEl>
                                              <a:dgm id="{04009655-276A-4C60-A864-37DAC023E1C3}"/>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1878206023"/>
              </p:ext>
            </p:extLst>
          </p:nvPr>
        </p:nvGraphicFramePr>
        <p:xfrm>
          <a:off x="0" y="0"/>
          <a:ext cx="9144000" cy="3429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me 2"/>
          <p:cNvGraphicFramePr/>
          <p:nvPr>
            <p:extLst>
              <p:ext uri="{D42A27DB-BD31-4B8C-83A1-F6EECF244321}">
                <p14:modId xmlns="" xmlns:p14="http://schemas.microsoft.com/office/powerpoint/2010/main" val="4146571068"/>
              </p:ext>
            </p:extLst>
          </p:nvPr>
        </p:nvGraphicFramePr>
        <p:xfrm>
          <a:off x="0" y="3789040"/>
          <a:ext cx="9036496" cy="306896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 xmlns:p14="http://schemas.microsoft.com/office/powerpoint/2010/main" val="2900264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AF10116D-5B5D-457D-9A69-90F4530BFE7B}"/>
                                            </p:graphicEl>
                                          </p:spTgt>
                                        </p:tgtEl>
                                        <p:attrNameLst>
                                          <p:attrName>style.visibility</p:attrName>
                                        </p:attrNameLst>
                                      </p:cBhvr>
                                      <p:to>
                                        <p:strVal val="visible"/>
                                      </p:to>
                                    </p:set>
                                    <p:anim calcmode="lin" valueType="num">
                                      <p:cBhvr additive="base">
                                        <p:cTn id="7" dur="2000" fill="hold"/>
                                        <p:tgtEl>
                                          <p:spTgt spid="2">
                                            <p:graphicEl>
                                              <a:dgm id="{AF10116D-5B5D-457D-9A69-90F4530BFE7B}"/>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AF10116D-5B5D-457D-9A69-90F4530BFE7B}"/>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340EA375-BD72-4BEB-B7FC-1BC1F4066D12}"/>
                                            </p:graphicEl>
                                          </p:spTgt>
                                        </p:tgtEl>
                                        <p:attrNameLst>
                                          <p:attrName>style.visibility</p:attrName>
                                        </p:attrNameLst>
                                      </p:cBhvr>
                                      <p:to>
                                        <p:strVal val="visible"/>
                                      </p:to>
                                    </p:set>
                                    <p:anim calcmode="lin" valueType="num">
                                      <p:cBhvr additive="base">
                                        <p:cTn id="13" dur="2000" fill="hold"/>
                                        <p:tgtEl>
                                          <p:spTgt spid="2">
                                            <p:graphicEl>
                                              <a:dgm id="{340EA375-BD72-4BEB-B7FC-1BC1F4066D12}"/>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340EA375-BD72-4BEB-B7FC-1BC1F4066D12}"/>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13283610-DF07-42FF-9FF6-CE89007C9EF3}"/>
                                            </p:graphicEl>
                                          </p:spTgt>
                                        </p:tgtEl>
                                        <p:attrNameLst>
                                          <p:attrName>style.visibility</p:attrName>
                                        </p:attrNameLst>
                                      </p:cBhvr>
                                      <p:to>
                                        <p:strVal val="visible"/>
                                      </p:to>
                                    </p:set>
                                    <p:anim calcmode="lin" valueType="num">
                                      <p:cBhvr additive="base">
                                        <p:cTn id="17" dur="2000" fill="hold"/>
                                        <p:tgtEl>
                                          <p:spTgt spid="2">
                                            <p:graphicEl>
                                              <a:dgm id="{13283610-DF07-42FF-9FF6-CE89007C9EF3}"/>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13283610-DF07-42FF-9FF6-CE89007C9EF3}"/>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F47371B5-7D94-4EBA-9A70-5DC5AE4054C2}"/>
                                            </p:graphicEl>
                                          </p:spTgt>
                                        </p:tgtEl>
                                        <p:attrNameLst>
                                          <p:attrName>style.visibility</p:attrName>
                                        </p:attrNameLst>
                                      </p:cBhvr>
                                      <p:to>
                                        <p:strVal val="visible"/>
                                      </p:to>
                                    </p:set>
                                    <p:anim calcmode="lin" valueType="num">
                                      <p:cBhvr additive="base">
                                        <p:cTn id="23" dur="2000" fill="hold"/>
                                        <p:tgtEl>
                                          <p:spTgt spid="2">
                                            <p:graphicEl>
                                              <a:dgm id="{F47371B5-7D94-4EBA-9A70-5DC5AE4054C2}"/>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F47371B5-7D94-4EBA-9A70-5DC5AE4054C2}"/>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1B5E46F6-2176-4256-BB5F-A9518EB5A207}"/>
                                            </p:graphicEl>
                                          </p:spTgt>
                                        </p:tgtEl>
                                        <p:attrNameLst>
                                          <p:attrName>style.visibility</p:attrName>
                                        </p:attrNameLst>
                                      </p:cBhvr>
                                      <p:to>
                                        <p:strVal val="visible"/>
                                      </p:to>
                                    </p:set>
                                    <p:anim calcmode="lin" valueType="num">
                                      <p:cBhvr additive="base">
                                        <p:cTn id="27" dur="2000" fill="hold"/>
                                        <p:tgtEl>
                                          <p:spTgt spid="2">
                                            <p:graphicEl>
                                              <a:dgm id="{1B5E46F6-2176-4256-BB5F-A9518EB5A207}"/>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1B5E46F6-2176-4256-BB5F-A9518EB5A207}"/>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13DED5DA-C809-4517-A269-291D2529A1D9}"/>
                                            </p:graphicEl>
                                          </p:spTgt>
                                        </p:tgtEl>
                                        <p:attrNameLst>
                                          <p:attrName>style.visibility</p:attrName>
                                        </p:attrNameLst>
                                      </p:cBhvr>
                                      <p:to>
                                        <p:strVal val="visible"/>
                                      </p:to>
                                    </p:set>
                                    <p:anim calcmode="lin" valueType="num">
                                      <p:cBhvr additive="base">
                                        <p:cTn id="33" dur="2000" fill="hold"/>
                                        <p:tgtEl>
                                          <p:spTgt spid="2">
                                            <p:graphicEl>
                                              <a:dgm id="{13DED5DA-C809-4517-A269-291D2529A1D9}"/>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13DED5DA-C809-4517-A269-291D2529A1D9}"/>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654BCBA0-66DD-4644-81A3-F9A0CDD4C6B8}"/>
                                            </p:graphicEl>
                                          </p:spTgt>
                                        </p:tgtEl>
                                        <p:attrNameLst>
                                          <p:attrName>style.visibility</p:attrName>
                                        </p:attrNameLst>
                                      </p:cBhvr>
                                      <p:to>
                                        <p:strVal val="visible"/>
                                      </p:to>
                                    </p:set>
                                    <p:anim calcmode="lin" valueType="num">
                                      <p:cBhvr additive="base">
                                        <p:cTn id="37" dur="2000" fill="hold"/>
                                        <p:tgtEl>
                                          <p:spTgt spid="2">
                                            <p:graphicEl>
                                              <a:dgm id="{654BCBA0-66DD-4644-81A3-F9A0CDD4C6B8}"/>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graphicEl>
                                              <a:dgm id="{654BCBA0-66DD-4644-81A3-F9A0CDD4C6B8}"/>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DCE0430F-7826-4C9A-BBB4-608FE624B608}"/>
                                            </p:graphicEl>
                                          </p:spTgt>
                                        </p:tgtEl>
                                        <p:attrNameLst>
                                          <p:attrName>style.visibility</p:attrName>
                                        </p:attrNameLst>
                                      </p:cBhvr>
                                      <p:to>
                                        <p:strVal val="visible"/>
                                      </p:to>
                                    </p:set>
                                    <p:anim calcmode="lin" valueType="num">
                                      <p:cBhvr additive="base">
                                        <p:cTn id="43" dur="2000" fill="hold"/>
                                        <p:tgtEl>
                                          <p:spTgt spid="2">
                                            <p:graphicEl>
                                              <a:dgm id="{DCE0430F-7826-4C9A-BBB4-608FE624B608}"/>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graphicEl>
                                              <a:dgm id="{DCE0430F-7826-4C9A-BBB4-608FE624B608}"/>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B943CFAA-7476-41E2-87D9-077F959B3385}"/>
                                            </p:graphicEl>
                                          </p:spTgt>
                                        </p:tgtEl>
                                        <p:attrNameLst>
                                          <p:attrName>style.visibility</p:attrName>
                                        </p:attrNameLst>
                                      </p:cBhvr>
                                      <p:to>
                                        <p:strVal val="visible"/>
                                      </p:to>
                                    </p:set>
                                    <p:anim calcmode="lin" valueType="num">
                                      <p:cBhvr additive="base">
                                        <p:cTn id="47" dur="2000" fill="hold"/>
                                        <p:tgtEl>
                                          <p:spTgt spid="2">
                                            <p:graphicEl>
                                              <a:dgm id="{B943CFAA-7476-41E2-87D9-077F959B3385}"/>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2">
                                            <p:graphicEl>
                                              <a:dgm id="{B943CFAA-7476-41E2-87D9-077F959B3385}"/>
                                            </p:graphic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
                                            <p:graphicEl>
                                              <a:dgm id="{B678509B-E9F0-49B3-82DF-867DD59B14EE}"/>
                                            </p:graphicEl>
                                          </p:spTgt>
                                        </p:tgtEl>
                                        <p:attrNameLst>
                                          <p:attrName>style.visibility</p:attrName>
                                        </p:attrNameLst>
                                      </p:cBhvr>
                                      <p:to>
                                        <p:strVal val="visible"/>
                                      </p:to>
                                    </p:set>
                                    <p:anim calcmode="lin" valueType="num">
                                      <p:cBhvr additive="base">
                                        <p:cTn id="53" dur="2000" fill="hold"/>
                                        <p:tgtEl>
                                          <p:spTgt spid="2">
                                            <p:graphicEl>
                                              <a:dgm id="{B678509B-E9F0-49B3-82DF-867DD59B14EE}"/>
                                            </p:graphicEl>
                                          </p:spTgt>
                                        </p:tgtEl>
                                        <p:attrNameLst>
                                          <p:attrName>ppt_x</p:attrName>
                                        </p:attrNameLst>
                                      </p:cBhvr>
                                      <p:tavLst>
                                        <p:tav tm="0">
                                          <p:val>
                                            <p:strVal val="0-#ppt_w/2"/>
                                          </p:val>
                                        </p:tav>
                                        <p:tav tm="100000">
                                          <p:val>
                                            <p:strVal val="#ppt_x"/>
                                          </p:val>
                                        </p:tav>
                                      </p:tavLst>
                                    </p:anim>
                                    <p:anim calcmode="lin" valueType="num">
                                      <p:cBhvr additive="base">
                                        <p:cTn id="54" dur="2000" fill="hold"/>
                                        <p:tgtEl>
                                          <p:spTgt spid="2">
                                            <p:graphicEl>
                                              <a:dgm id="{B678509B-E9F0-49B3-82DF-867DD59B14EE}"/>
                                            </p:graphicEl>
                                          </p:spTgt>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
                                            <p:graphicEl>
                                              <a:dgm id="{2C199F74-53F7-417D-A110-9C94FF58CD14}"/>
                                            </p:graphicEl>
                                          </p:spTgt>
                                        </p:tgtEl>
                                        <p:attrNameLst>
                                          <p:attrName>style.visibility</p:attrName>
                                        </p:attrNameLst>
                                      </p:cBhvr>
                                      <p:to>
                                        <p:strVal val="visible"/>
                                      </p:to>
                                    </p:set>
                                    <p:anim calcmode="lin" valueType="num">
                                      <p:cBhvr additive="base">
                                        <p:cTn id="57" dur="2000" fill="hold"/>
                                        <p:tgtEl>
                                          <p:spTgt spid="2">
                                            <p:graphicEl>
                                              <a:dgm id="{2C199F74-53F7-417D-A110-9C94FF58CD14}"/>
                                            </p:graphicEl>
                                          </p:spTgt>
                                        </p:tgtEl>
                                        <p:attrNameLst>
                                          <p:attrName>ppt_x</p:attrName>
                                        </p:attrNameLst>
                                      </p:cBhvr>
                                      <p:tavLst>
                                        <p:tav tm="0">
                                          <p:val>
                                            <p:strVal val="0-#ppt_w/2"/>
                                          </p:val>
                                        </p:tav>
                                        <p:tav tm="100000">
                                          <p:val>
                                            <p:strVal val="#ppt_x"/>
                                          </p:val>
                                        </p:tav>
                                      </p:tavLst>
                                    </p:anim>
                                    <p:anim calcmode="lin" valueType="num">
                                      <p:cBhvr additive="base">
                                        <p:cTn id="58" dur="2000" fill="hold"/>
                                        <p:tgtEl>
                                          <p:spTgt spid="2">
                                            <p:graphicEl>
                                              <a:dgm id="{2C199F74-53F7-417D-A110-9C94FF58CD14}"/>
                                            </p:graphicEl>
                                          </p:spTgt>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2">
                                            <p:graphicEl>
                                              <a:dgm id="{3A79A4A7-7DBC-4860-B1F7-12D62F27602D}"/>
                                            </p:graphicEl>
                                          </p:spTgt>
                                        </p:tgtEl>
                                        <p:attrNameLst>
                                          <p:attrName>style.visibility</p:attrName>
                                        </p:attrNameLst>
                                      </p:cBhvr>
                                      <p:to>
                                        <p:strVal val="visible"/>
                                      </p:to>
                                    </p:set>
                                    <p:anim calcmode="lin" valueType="num">
                                      <p:cBhvr additive="base">
                                        <p:cTn id="63" dur="2000" fill="hold"/>
                                        <p:tgtEl>
                                          <p:spTgt spid="2">
                                            <p:graphicEl>
                                              <a:dgm id="{3A79A4A7-7DBC-4860-B1F7-12D62F27602D}"/>
                                            </p:graphicEl>
                                          </p:spTgt>
                                        </p:tgtEl>
                                        <p:attrNameLst>
                                          <p:attrName>ppt_x</p:attrName>
                                        </p:attrNameLst>
                                      </p:cBhvr>
                                      <p:tavLst>
                                        <p:tav tm="0">
                                          <p:val>
                                            <p:strVal val="0-#ppt_w/2"/>
                                          </p:val>
                                        </p:tav>
                                        <p:tav tm="100000">
                                          <p:val>
                                            <p:strVal val="#ppt_x"/>
                                          </p:val>
                                        </p:tav>
                                      </p:tavLst>
                                    </p:anim>
                                    <p:anim calcmode="lin" valueType="num">
                                      <p:cBhvr additive="base">
                                        <p:cTn id="64" dur="2000" fill="hold"/>
                                        <p:tgtEl>
                                          <p:spTgt spid="2">
                                            <p:graphicEl>
                                              <a:dgm id="{3A79A4A7-7DBC-4860-B1F7-12D62F27602D}"/>
                                            </p:graphic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
                                            <p:graphicEl>
                                              <a:dgm id="{F3BB566B-7067-4E1F-8240-7DEE0901EA2D}"/>
                                            </p:graphicEl>
                                          </p:spTgt>
                                        </p:tgtEl>
                                        <p:attrNameLst>
                                          <p:attrName>style.visibility</p:attrName>
                                        </p:attrNameLst>
                                      </p:cBhvr>
                                      <p:to>
                                        <p:strVal val="visible"/>
                                      </p:to>
                                    </p:set>
                                    <p:anim calcmode="lin" valueType="num">
                                      <p:cBhvr additive="base">
                                        <p:cTn id="67" dur="2000" fill="hold"/>
                                        <p:tgtEl>
                                          <p:spTgt spid="2">
                                            <p:graphicEl>
                                              <a:dgm id="{F3BB566B-7067-4E1F-8240-7DEE0901EA2D}"/>
                                            </p:graphic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graphicEl>
                                              <a:dgm id="{F3BB566B-7067-4E1F-8240-7DEE0901EA2D}"/>
                                            </p:graphic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2">
                                            <p:graphicEl>
                                              <a:dgm id="{79BBED00-9A4A-4E89-8F7E-0BDC30574FF0}"/>
                                            </p:graphicEl>
                                          </p:spTgt>
                                        </p:tgtEl>
                                        <p:attrNameLst>
                                          <p:attrName>style.visibility</p:attrName>
                                        </p:attrNameLst>
                                      </p:cBhvr>
                                      <p:to>
                                        <p:strVal val="visible"/>
                                      </p:to>
                                    </p:set>
                                    <p:anim calcmode="lin" valueType="num">
                                      <p:cBhvr additive="base">
                                        <p:cTn id="73" dur="2000" fill="hold"/>
                                        <p:tgtEl>
                                          <p:spTgt spid="2">
                                            <p:graphicEl>
                                              <a:dgm id="{79BBED00-9A4A-4E89-8F7E-0BDC30574FF0}"/>
                                            </p:graphic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2">
                                            <p:graphicEl>
                                              <a:dgm id="{79BBED00-9A4A-4E89-8F7E-0BDC30574FF0}"/>
                                            </p:graphicEl>
                                          </p:spTgt>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
                                            <p:graphicEl>
                                              <a:dgm id="{68B3D8DC-BC76-40E1-8DDB-762A815A39EB}"/>
                                            </p:graphicEl>
                                          </p:spTgt>
                                        </p:tgtEl>
                                        <p:attrNameLst>
                                          <p:attrName>style.visibility</p:attrName>
                                        </p:attrNameLst>
                                      </p:cBhvr>
                                      <p:to>
                                        <p:strVal val="visible"/>
                                      </p:to>
                                    </p:set>
                                    <p:anim calcmode="lin" valueType="num">
                                      <p:cBhvr additive="base">
                                        <p:cTn id="77" dur="2000" fill="hold"/>
                                        <p:tgtEl>
                                          <p:spTgt spid="2">
                                            <p:graphicEl>
                                              <a:dgm id="{68B3D8DC-BC76-40E1-8DDB-762A815A39EB}"/>
                                            </p:graphicEl>
                                          </p:spTgt>
                                        </p:tgtEl>
                                        <p:attrNameLst>
                                          <p:attrName>ppt_x</p:attrName>
                                        </p:attrNameLst>
                                      </p:cBhvr>
                                      <p:tavLst>
                                        <p:tav tm="0">
                                          <p:val>
                                            <p:strVal val="0-#ppt_w/2"/>
                                          </p:val>
                                        </p:tav>
                                        <p:tav tm="100000">
                                          <p:val>
                                            <p:strVal val="#ppt_x"/>
                                          </p:val>
                                        </p:tav>
                                      </p:tavLst>
                                    </p:anim>
                                    <p:anim calcmode="lin" valueType="num">
                                      <p:cBhvr additive="base">
                                        <p:cTn id="78" dur="2000" fill="hold"/>
                                        <p:tgtEl>
                                          <p:spTgt spid="2">
                                            <p:graphicEl>
                                              <a:dgm id="{68B3D8DC-BC76-40E1-8DDB-762A815A39EB}"/>
                                            </p:graphicEl>
                                          </p:spTgt>
                                        </p:tgtEl>
                                        <p:attrNameLst>
                                          <p:attrName>ppt_y</p:attrName>
                                        </p:attrNameLst>
                                      </p:cBhvr>
                                      <p:tavLst>
                                        <p:tav tm="0">
                                          <p:val>
                                            <p:strVal val="#ppt_y"/>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grpId="0" nodeType="clickEffect">
                                  <p:stCondLst>
                                    <p:cond delay="0"/>
                                  </p:stCondLst>
                                  <p:childTnLst>
                                    <p:set>
                                      <p:cBhvr>
                                        <p:cTn id="82" dur="1" fill="hold">
                                          <p:stCondLst>
                                            <p:cond delay="0"/>
                                          </p:stCondLst>
                                        </p:cTn>
                                        <p:tgtEl>
                                          <p:spTgt spid="3">
                                            <p:graphicEl>
                                              <a:dgm id="{BEFF52D7-9ABB-4455-97FF-FA2CC2D4384C}"/>
                                            </p:graphicEl>
                                          </p:spTgt>
                                        </p:tgtEl>
                                        <p:attrNameLst>
                                          <p:attrName>style.visibility</p:attrName>
                                        </p:attrNameLst>
                                      </p:cBhvr>
                                      <p:to>
                                        <p:strVal val="visible"/>
                                      </p:to>
                                    </p:set>
                                    <p:anim calcmode="lin" valueType="num">
                                      <p:cBhvr additive="base">
                                        <p:cTn id="83" dur="2000" fill="hold"/>
                                        <p:tgtEl>
                                          <p:spTgt spid="3">
                                            <p:graphicEl>
                                              <a:dgm id="{BEFF52D7-9ABB-4455-97FF-FA2CC2D4384C}"/>
                                            </p:graphicEl>
                                          </p:spTgt>
                                        </p:tgtEl>
                                        <p:attrNameLst>
                                          <p:attrName>ppt_x</p:attrName>
                                        </p:attrNameLst>
                                      </p:cBhvr>
                                      <p:tavLst>
                                        <p:tav tm="0">
                                          <p:val>
                                            <p:strVal val="0-#ppt_w/2"/>
                                          </p:val>
                                        </p:tav>
                                        <p:tav tm="100000">
                                          <p:val>
                                            <p:strVal val="#ppt_x"/>
                                          </p:val>
                                        </p:tav>
                                      </p:tavLst>
                                    </p:anim>
                                    <p:anim calcmode="lin" valueType="num">
                                      <p:cBhvr additive="base">
                                        <p:cTn id="84" dur="2000" fill="hold"/>
                                        <p:tgtEl>
                                          <p:spTgt spid="3">
                                            <p:graphicEl>
                                              <a:dgm id="{BEFF52D7-9ABB-4455-97FF-FA2CC2D4384C}"/>
                                            </p:graphicEl>
                                          </p:spTgt>
                                        </p:tgtEl>
                                        <p:attrNameLst>
                                          <p:attrName>ppt_y</p:attrName>
                                        </p:attrNameLst>
                                      </p:cBhvr>
                                      <p:tavLst>
                                        <p:tav tm="0">
                                          <p:val>
                                            <p:strVal val="#ppt_y"/>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8" fill="hold" grpId="0" nodeType="clickEffect">
                                  <p:stCondLst>
                                    <p:cond delay="0"/>
                                  </p:stCondLst>
                                  <p:childTnLst>
                                    <p:set>
                                      <p:cBhvr>
                                        <p:cTn id="88" dur="1" fill="hold">
                                          <p:stCondLst>
                                            <p:cond delay="0"/>
                                          </p:stCondLst>
                                        </p:cTn>
                                        <p:tgtEl>
                                          <p:spTgt spid="3">
                                            <p:graphicEl>
                                              <a:dgm id="{D8F4EF85-11FB-4E5C-AB60-3340C6B6E8C2}"/>
                                            </p:graphicEl>
                                          </p:spTgt>
                                        </p:tgtEl>
                                        <p:attrNameLst>
                                          <p:attrName>style.visibility</p:attrName>
                                        </p:attrNameLst>
                                      </p:cBhvr>
                                      <p:to>
                                        <p:strVal val="visible"/>
                                      </p:to>
                                    </p:set>
                                    <p:anim calcmode="lin" valueType="num">
                                      <p:cBhvr additive="base">
                                        <p:cTn id="89" dur="2000" fill="hold"/>
                                        <p:tgtEl>
                                          <p:spTgt spid="3">
                                            <p:graphicEl>
                                              <a:dgm id="{D8F4EF85-11FB-4E5C-AB60-3340C6B6E8C2}"/>
                                            </p:graphicEl>
                                          </p:spTgt>
                                        </p:tgtEl>
                                        <p:attrNameLst>
                                          <p:attrName>ppt_x</p:attrName>
                                        </p:attrNameLst>
                                      </p:cBhvr>
                                      <p:tavLst>
                                        <p:tav tm="0">
                                          <p:val>
                                            <p:strVal val="0-#ppt_w/2"/>
                                          </p:val>
                                        </p:tav>
                                        <p:tav tm="100000">
                                          <p:val>
                                            <p:strVal val="#ppt_x"/>
                                          </p:val>
                                        </p:tav>
                                      </p:tavLst>
                                    </p:anim>
                                    <p:anim calcmode="lin" valueType="num">
                                      <p:cBhvr additive="base">
                                        <p:cTn id="90" dur="2000" fill="hold"/>
                                        <p:tgtEl>
                                          <p:spTgt spid="3">
                                            <p:graphicEl>
                                              <a:dgm id="{D8F4EF85-11FB-4E5C-AB60-3340C6B6E8C2}"/>
                                            </p:graphicEl>
                                          </p:spTgt>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3">
                                            <p:graphicEl>
                                              <a:dgm id="{6E38AA8E-F898-4325-9A8A-B9031F02725D}"/>
                                            </p:graphicEl>
                                          </p:spTgt>
                                        </p:tgtEl>
                                        <p:attrNameLst>
                                          <p:attrName>style.visibility</p:attrName>
                                        </p:attrNameLst>
                                      </p:cBhvr>
                                      <p:to>
                                        <p:strVal val="visible"/>
                                      </p:to>
                                    </p:set>
                                    <p:anim calcmode="lin" valueType="num">
                                      <p:cBhvr additive="base">
                                        <p:cTn id="93" dur="2000" fill="hold"/>
                                        <p:tgtEl>
                                          <p:spTgt spid="3">
                                            <p:graphicEl>
                                              <a:dgm id="{6E38AA8E-F898-4325-9A8A-B9031F02725D}"/>
                                            </p:graphicEl>
                                          </p:spTgt>
                                        </p:tgtEl>
                                        <p:attrNameLst>
                                          <p:attrName>ppt_x</p:attrName>
                                        </p:attrNameLst>
                                      </p:cBhvr>
                                      <p:tavLst>
                                        <p:tav tm="0">
                                          <p:val>
                                            <p:strVal val="0-#ppt_w/2"/>
                                          </p:val>
                                        </p:tav>
                                        <p:tav tm="100000">
                                          <p:val>
                                            <p:strVal val="#ppt_x"/>
                                          </p:val>
                                        </p:tav>
                                      </p:tavLst>
                                    </p:anim>
                                    <p:anim calcmode="lin" valueType="num">
                                      <p:cBhvr additive="base">
                                        <p:cTn id="94" dur="2000" fill="hold"/>
                                        <p:tgtEl>
                                          <p:spTgt spid="3">
                                            <p:graphicEl>
                                              <a:dgm id="{6E38AA8E-F898-4325-9A8A-B9031F02725D}"/>
                                            </p:graphicEl>
                                          </p:spTgt>
                                        </p:tgtEl>
                                        <p:attrNameLst>
                                          <p:attrName>ppt_y</p:attrName>
                                        </p:attrNameLst>
                                      </p:cBhvr>
                                      <p:tavLst>
                                        <p:tav tm="0">
                                          <p:val>
                                            <p:strVal val="#ppt_y"/>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2" presetClass="entr" presetSubtype="8" fill="hold" grpId="0" nodeType="clickEffect">
                                  <p:stCondLst>
                                    <p:cond delay="0"/>
                                  </p:stCondLst>
                                  <p:childTnLst>
                                    <p:set>
                                      <p:cBhvr>
                                        <p:cTn id="98" dur="1" fill="hold">
                                          <p:stCondLst>
                                            <p:cond delay="0"/>
                                          </p:stCondLst>
                                        </p:cTn>
                                        <p:tgtEl>
                                          <p:spTgt spid="3">
                                            <p:graphicEl>
                                              <a:dgm id="{798B22DB-050D-440E-B6A7-1B69EE7034CE}"/>
                                            </p:graphicEl>
                                          </p:spTgt>
                                        </p:tgtEl>
                                        <p:attrNameLst>
                                          <p:attrName>style.visibility</p:attrName>
                                        </p:attrNameLst>
                                      </p:cBhvr>
                                      <p:to>
                                        <p:strVal val="visible"/>
                                      </p:to>
                                    </p:set>
                                    <p:anim calcmode="lin" valueType="num">
                                      <p:cBhvr additive="base">
                                        <p:cTn id="99" dur="2000" fill="hold"/>
                                        <p:tgtEl>
                                          <p:spTgt spid="3">
                                            <p:graphicEl>
                                              <a:dgm id="{798B22DB-050D-440E-B6A7-1B69EE7034CE}"/>
                                            </p:graphicEl>
                                          </p:spTgt>
                                        </p:tgtEl>
                                        <p:attrNameLst>
                                          <p:attrName>ppt_x</p:attrName>
                                        </p:attrNameLst>
                                      </p:cBhvr>
                                      <p:tavLst>
                                        <p:tav tm="0">
                                          <p:val>
                                            <p:strVal val="0-#ppt_w/2"/>
                                          </p:val>
                                        </p:tav>
                                        <p:tav tm="100000">
                                          <p:val>
                                            <p:strVal val="#ppt_x"/>
                                          </p:val>
                                        </p:tav>
                                      </p:tavLst>
                                    </p:anim>
                                    <p:anim calcmode="lin" valueType="num">
                                      <p:cBhvr additive="base">
                                        <p:cTn id="100" dur="2000" fill="hold"/>
                                        <p:tgtEl>
                                          <p:spTgt spid="3">
                                            <p:graphicEl>
                                              <a:dgm id="{798B22DB-050D-440E-B6A7-1B69EE7034CE}"/>
                                            </p:graphicEl>
                                          </p:spTgt>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0"/>
                                  </p:stCondLst>
                                  <p:childTnLst>
                                    <p:set>
                                      <p:cBhvr>
                                        <p:cTn id="102" dur="1" fill="hold">
                                          <p:stCondLst>
                                            <p:cond delay="0"/>
                                          </p:stCondLst>
                                        </p:cTn>
                                        <p:tgtEl>
                                          <p:spTgt spid="3">
                                            <p:graphicEl>
                                              <a:dgm id="{0A514D89-749E-4C2F-A417-BD6B8C7AE1DC}"/>
                                            </p:graphicEl>
                                          </p:spTgt>
                                        </p:tgtEl>
                                        <p:attrNameLst>
                                          <p:attrName>style.visibility</p:attrName>
                                        </p:attrNameLst>
                                      </p:cBhvr>
                                      <p:to>
                                        <p:strVal val="visible"/>
                                      </p:to>
                                    </p:set>
                                    <p:anim calcmode="lin" valueType="num">
                                      <p:cBhvr additive="base">
                                        <p:cTn id="103" dur="2000" fill="hold"/>
                                        <p:tgtEl>
                                          <p:spTgt spid="3">
                                            <p:graphicEl>
                                              <a:dgm id="{0A514D89-749E-4C2F-A417-BD6B8C7AE1DC}"/>
                                            </p:graphicEl>
                                          </p:spTgt>
                                        </p:tgtEl>
                                        <p:attrNameLst>
                                          <p:attrName>ppt_x</p:attrName>
                                        </p:attrNameLst>
                                      </p:cBhvr>
                                      <p:tavLst>
                                        <p:tav tm="0">
                                          <p:val>
                                            <p:strVal val="0-#ppt_w/2"/>
                                          </p:val>
                                        </p:tav>
                                        <p:tav tm="100000">
                                          <p:val>
                                            <p:strVal val="#ppt_x"/>
                                          </p:val>
                                        </p:tav>
                                      </p:tavLst>
                                    </p:anim>
                                    <p:anim calcmode="lin" valueType="num">
                                      <p:cBhvr additive="base">
                                        <p:cTn id="104" dur="2000" fill="hold"/>
                                        <p:tgtEl>
                                          <p:spTgt spid="3">
                                            <p:graphicEl>
                                              <a:dgm id="{0A514D89-749E-4C2F-A417-BD6B8C7AE1DC}"/>
                                            </p:graphicEl>
                                          </p:spTgt>
                                        </p:tgtEl>
                                        <p:attrNameLst>
                                          <p:attrName>ppt_y</p:attrName>
                                        </p:attrNameLst>
                                      </p:cBhvr>
                                      <p:tavLst>
                                        <p:tav tm="0">
                                          <p:val>
                                            <p:strVal val="#ppt_y"/>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8" fill="hold" grpId="0" nodeType="clickEffect">
                                  <p:stCondLst>
                                    <p:cond delay="0"/>
                                  </p:stCondLst>
                                  <p:childTnLst>
                                    <p:set>
                                      <p:cBhvr>
                                        <p:cTn id="108" dur="1" fill="hold">
                                          <p:stCondLst>
                                            <p:cond delay="0"/>
                                          </p:stCondLst>
                                        </p:cTn>
                                        <p:tgtEl>
                                          <p:spTgt spid="3">
                                            <p:graphicEl>
                                              <a:dgm id="{A085030E-95C4-40A1-A561-D44149E40864}"/>
                                            </p:graphicEl>
                                          </p:spTgt>
                                        </p:tgtEl>
                                        <p:attrNameLst>
                                          <p:attrName>style.visibility</p:attrName>
                                        </p:attrNameLst>
                                      </p:cBhvr>
                                      <p:to>
                                        <p:strVal val="visible"/>
                                      </p:to>
                                    </p:set>
                                    <p:anim calcmode="lin" valueType="num">
                                      <p:cBhvr additive="base">
                                        <p:cTn id="109" dur="2000" fill="hold"/>
                                        <p:tgtEl>
                                          <p:spTgt spid="3">
                                            <p:graphicEl>
                                              <a:dgm id="{A085030E-95C4-40A1-A561-D44149E40864}"/>
                                            </p:graphicEl>
                                          </p:spTgt>
                                        </p:tgtEl>
                                        <p:attrNameLst>
                                          <p:attrName>ppt_x</p:attrName>
                                        </p:attrNameLst>
                                      </p:cBhvr>
                                      <p:tavLst>
                                        <p:tav tm="0">
                                          <p:val>
                                            <p:strVal val="0-#ppt_w/2"/>
                                          </p:val>
                                        </p:tav>
                                        <p:tav tm="100000">
                                          <p:val>
                                            <p:strVal val="#ppt_x"/>
                                          </p:val>
                                        </p:tav>
                                      </p:tavLst>
                                    </p:anim>
                                    <p:anim calcmode="lin" valueType="num">
                                      <p:cBhvr additive="base">
                                        <p:cTn id="110" dur="2000" fill="hold"/>
                                        <p:tgtEl>
                                          <p:spTgt spid="3">
                                            <p:graphicEl>
                                              <a:dgm id="{A085030E-95C4-40A1-A561-D44149E40864}"/>
                                            </p:graphicEl>
                                          </p:spTgt>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3">
                                            <p:graphicEl>
                                              <a:dgm id="{E1310E94-A4F7-468F-B988-1BC6CEFE3ABE}"/>
                                            </p:graphicEl>
                                          </p:spTgt>
                                        </p:tgtEl>
                                        <p:attrNameLst>
                                          <p:attrName>style.visibility</p:attrName>
                                        </p:attrNameLst>
                                      </p:cBhvr>
                                      <p:to>
                                        <p:strVal val="visible"/>
                                      </p:to>
                                    </p:set>
                                    <p:anim calcmode="lin" valueType="num">
                                      <p:cBhvr additive="base">
                                        <p:cTn id="113" dur="2000" fill="hold"/>
                                        <p:tgtEl>
                                          <p:spTgt spid="3">
                                            <p:graphicEl>
                                              <a:dgm id="{E1310E94-A4F7-468F-B988-1BC6CEFE3ABE}"/>
                                            </p:graphicEl>
                                          </p:spTgt>
                                        </p:tgtEl>
                                        <p:attrNameLst>
                                          <p:attrName>ppt_x</p:attrName>
                                        </p:attrNameLst>
                                      </p:cBhvr>
                                      <p:tavLst>
                                        <p:tav tm="0">
                                          <p:val>
                                            <p:strVal val="0-#ppt_w/2"/>
                                          </p:val>
                                        </p:tav>
                                        <p:tav tm="100000">
                                          <p:val>
                                            <p:strVal val="#ppt_x"/>
                                          </p:val>
                                        </p:tav>
                                      </p:tavLst>
                                    </p:anim>
                                    <p:anim calcmode="lin" valueType="num">
                                      <p:cBhvr additive="base">
                                        <p:cTn id="114" dur="2000" fill="hold"/>
                                        <p:tgtEl>
                                          <p:spTgt spid="3">
                                            <p:graphicEl>
                                              <a:dgm id="{E1310E94-A4F7-468F-B988-1BC6CEFE3ABE}"/>
                                            </p:graphicEl>
                                          </p:spTgt>
                                        </p:tgtEl>
                                        <p:attrNameLst>
                                          <p:attrName>ppt_y</p:attrName>
                                        </p:attrNameLst>
                                      </p:cBhvr>
                                      <p:tavLst>
                                        <p:tav tm="0">
                                          <p:val>
                                            <p:strVal val="#ppt_y"/>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2" presetClass="entr" presetSubtype="8" fill="hold" grpId="0" nodeType="clickEffect">
                                  <p:stCondLst>
                                    <p:cond delay="0"/>
                                  </p:stCondLst>
                                  <p:childTnLst>
                                    <p:set>
                                      <p:cBhvr>
                                        <p:cTn id="118" dur="1" fill="hold">
                                          <p:stCondLst>
                                            <p:cond delay="0"/>
                                          </p:stCondLst>
                                        </p:cTn>
                                        <p:tgtEl>
                                          <p:spTgt spid="3">
                                            <p:graphicEl>
                                              <a:dgm id="{F011A5F4-B2E8-4E53-819A-53239962F4DC}"/>
                                            </p:graphicEl>
                                          </p:spTgt>
                                        </p:tgtEl>
                                        <p:attrNameLst>
                                          <p:attrName>style.visibility</p:attrName>
                                        </p:attrNameLst>
                                      </p:cBhvr>
                                      <p:to>
                                        <p:strVal val="visible"/>
                                      </p:to>
                                    </p:set>
                                    <p:anim calcmode="lin" valueType="num">
                                      <p:cBhvr additive="base">
                                        <p:cTn id="119" dur="2000" fill="hold"/>
                                        <p:tgtEl>
                                          <p:spTgt spid="3">
                                            <p:graphicEl>
                                              <a:dgm id="{F011A5F4-B2E8-4E53-819A-53239962F4DC}"/>
                                            </p:graphicEl>
                                          </p:spTgt>
                                        </p:tgtEl>
                                        <p:attrNameLst>
                                          <p:attrName>ppt_x</p:attrName>
                                        </p:attrNameLst>
                                      </p:cBhvr>
                                      <p:tavLst>
                                        <p:tav tm="0">
                                          <p:val>
                                            <p:strVal val="0-#ppt_w/2"/>
                                          </p:val>
                                        </p:tav>
                                        <p:tav tm="100000">
                                          <p:val>
                                            <p:strVal val="#ppt_x"/>
                                          </p:val>
                                        </p:tav>
                                      </p:tavLst>
                                    </p:anim>
                                    <p:anim calcmode="lin" valueType="num">
                                      <p:cBhvr additive="base">
                                        <p:cTn id="120" dur="2000" fill="hold"/>
                                        <p:tgtEl>
                                          <p:spTgt spid="3">
                                            <p:graphicEl>
                                              <a:dgm id="{F011A5F4-B2E8-4E53-819A-53239962F4DC}"/>
                                            </p:graphicEl>
                                          </p:spTgt>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3">
                                            <p:graphicEl>
                                              <a:dgm id="{AC56E879-6768-4EE0-9145-1FDDF7DFA5D2}"/>
                                            </p:graphicEl>
                                          </p:spTgt>
                                        </p:tgtEl>
                                        <p:attrNameLst>
                                          <p:attrName>style.visibility</p:attrName>
                                        </p:attrNameLst>
                                      </p:cBhvr>
                                      <p:to>
                                        <p:strVal val="visible"/>
                                      </p:to>
                                    </p:set>
                                    <p:anim calcmode="lin" valueType="num">
                                      <p:cBhvr additive="base">
                                        <p:cTn id="123" dur="2000" fill="hold"/>
                                        <p:tgtEl>
                                          <p:spTgt spid="3">
                                            <p:graphicEl>
                                              <a:dgm id="{AC56E879-6768-4EE0-9145-1FDDF7DFA5D2}"/>
                                            </p:graphicEl>
                                          </p:spTgt>
                                        </p:tgtEl>
                                        <p:attrNameLst>
                                          <p:attrName>ppt_x</p:attrName>
                                        </p:attrNameLst>
                                      </p:cBhvr>
                                      <p:tavLst>
                                        <p:tav tm="0">
                                          <p:val>
                                            <p:strVal val="0-#ppt_w/2"/>
                                          </p:val>
                                        </p:tav>
                                        <p:tav tm="100000">
                                          <p:val>
                                            <p:strVal val="#ppt_x"/>
                                          </p:val>
                                        </p:tav>
                                      </p:tavLst>
                                    </p:anim>
                                    <p:anim calcmode="lin" valueType="num">
                                      <p:cBhvr additive="base">
                                        <p:cTn id="124" dur="2000" fill="hold"/>
                                        <p:tgtEl>
                                          <p:spTgt spid="3">
                                            <p:graphicEl>
                                              <a:dgm id="{AC56E879-6768-4EE0-9145-1FDDF7DFA5D2}"/>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3"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txBox="1">
            <a:spLocks/>
          </p:cNvSpPr>
          <p:nvPr/>
        </p:nvSpPr>
        <p:spPr>
          <a:xfrm>
            <a:off x="611560" y="476672"/>
            <a:ext cx="7772400" cy="4324544"/>
          </a:xfrm>
          <a:prstGeom prst="rect">
            <a:avLst/>
          </a:prstGeom>
          <a:solidFill>
            <a:schemeClr val="tx2">
              <a:lumMod val="20000"/>
              <a:lumOff val="80000"/>
            </a:schemeClr>
          </a:solidFill>
          <a:ln w="9525" cap="flat" cmpd="sng" algn="ctr">
            <a:noFill/>
            <a:prstDash val="solid"/>
          </a:ln>
        </p:spPr>
        <p:style>
          <a:lnRef idx="1">
            <a:schemeClr val="accent2"/>
          </a:lnRef>
          <a:fillRef idx="2">
            <a:schemeClr val="accent2"/>
          </a:fillRef>
          <a:effectRef idx="1">
            <a:schemeClr val="accent2"/>
          </a:effectRef>
          <a:fontRef idx="minor">
            <a:schemeClr val="dk1"/>
          </a:fontRef>
        </p:style>
        <p:txBody>
          <a:bodyPr>
            <a:noAutofit/>
          </a:bodyPr>
          <a:lstStyle>
            <a:lvl1pPr algn="ctr" defTabSz="9144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rtl="1"/>
            <a:r>
              <a:rPr lang="ar-TN" sz="6000" b="1" dirty="0" smtClean="0"/>
              <a:t>أصول الفقه الإسلاميّ</a:t>
            </a:r>
            <a:br>
              <a:rPr lang="ar-TN" sz="6000" b="1" dirty="0" smtClean="0"/>
            </a:br>
            <a:r>
              <a:rPr lang="ar-TN" sz="6000" b="1" dirty="0" smtClean="0"/>
              <a:t> </a:t>
            </a:r>
            <a:r>
              <a:rPr lang="ar-TN" sz="4000" b="1" dirty="0" smtClean="0">
                <a:solidFill>
                  <a:srgbClr val="FF0000"/>
                </a:solidFill>
              </a:rPr>
              <a:t>القانون الإسلاميّ: مسار عمليّة استنباطه (منهجيّة الفقه) وفلسفته</a:t>
            </a:r>
            <a:endParaRPr lang="fr-FR" sz="4000" b="1" dirty="0">
              <a:solidFill>
                <a:srgbClr val="FF0000"/>
              </a:solidFill>
            </a:endParaRPr>
          </a:p>
        </p:txBody>
      </p:sp>
      <p:sp>
        <p:nvSpPr>
          <p:cNvPr id="5" name="Sous-titre 2"/>
          <p:cNvSpPr txBox="1">
            <a:spLocks/>
          </p:cNvSpPr>
          <p:nvPr/>
        </p:nvSpPr>
        <p:spPr>
          <a:xfrm>
            <a:off x="1297360" y="3601056"/>
            <a:ext cx="6400800" cy="2400320"/>
          </a:xfrm>
          <a:prstGeom prst="rect">
            <a:avLst/>
          </a:prstGeom>
          <a:solidFill>
            <a:srgbClr val="00B050"/>
          </a:solidFill>
          <a:ln w="9525" cap="flat" cmpd="sng" algn="ctr">
            <a:noFill/>
            <a:prstDash val="solid"/>
          </a:ln>
        </p:spPr>
        <p:style>
          <a:lnRef idx="1">
            <a:schemeClr val="dk1"/>
          </a:lnRef>
          <a:fillRef idx="2">
            <a:schemeClr val="dk1"/>
          </a:fillRef>
          <a:effectRef idx="1">
            <a:schemeClr val="dk1"/>
          </a:effectRef>
          <a:fontRef idx="minor">
            <a:schemeClr val="dk1"/>
          </a:fontRef>
        </p:style>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dk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dk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dk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pPr marL="0" indent="0" algn="ctr">
              <a:buNone/>
            </a:pPr>
            <a:r>
              <a:rPr lang="fr-FR" sz="3600" b="1" dirty="0" smtClean="0">
                <a:solidFill>
                  <a:srgbClr val="FFFF00"/>
                </a:solidFill>
              </a:rPr>
              <a:t>Méthodologie de la doctrine et philosophie</a:t>
            </a:r>
            <a:r>
              <a:rPr lang="ar-TN" sz="3600" b="1" dirty="0" smtClean="0">
                <a:solidFill>
                  <a:srgbClr val="FFFF00"/>
                </a:solidFill>
              </a:rPr>
              <a:t> </a:t>
            </a:r>
            <a:r>
              <a:rPr lang="fr-FR" sz="3600" b="1" dirty="0" smtClean="0">
                <a:solidFill>
                  <a:srgbClr val="FFFF00"/>
                </a:solidFill>
              </a:rPr>
              <a:t> du droit</a:t>
            </a:r>
            <a:endParaRPr lang="fr-FR" sz="3600" b="1" dirty="0">
              <a:solidFill>
                <a:srgbClr val="FFFF00"/>
              </a:solidFill>
            </a:endParaRPr>
          </a:p>
        </p:txBody>
      </p:sp>
    </p:spTree>
    <p:extLst>
      <p:ext uri="{BB962C8B-B14F-4D97-AF65-F5344CB8AC3E}">
        <p14:creationId xmlns="" xmlns:p14="http://schemas.microsoft.com/office/powerpoint/2010/main" val="2470534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iterate type="wd">
                                    <p:tmPct val="10000"/>
                                  </p:iterate>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Effect transition="in" filter="box(in)">
                                      <p:cBhvr>
                                        <p:cTn id="12" dur="2000"/>
                                        <p:tgtEl>
                                          <p:spTgt spid="5">
                                            <p:bg/>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iterate type="lt">
                                    <p:tmPct val="10000"/>
                                  </p:iterate>
                                  <p:childTnLst>
                                    <p:set>
                                      <p:cBhvr>
                                        <p:cTn id="16" dur="1" fill="hold">
                                          <p:stCondLst>
                                            <p:cond delay="0"/>
                                          </p:stCondLst>
                                        </p:cTn>
                                        <p:tgtEl>
                                          <p:spTgt spid="5">
                                            <p:txEl>
                                              <p:pRg st="0" end="0"/>
                                            </p:txEl>
                                          </p:spTgt>
                                        </p:tgtEl>
                                        <p:attrNameLst>
                                          <p:attrName>style.visibility</p:attrName>
                                        </p:attrNameLst>
                                      </p:cBhvr>
                                      <p:to>
                                        <p:strVal val="visible"/>
                                      </p:to>
                                    </p:set>
                                    <p:animEffect transition="in" filter="box(in)">
                                      <p:cBhvr>
                                        <p:cTn id="17"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6986528"/>
          </a:xfrm>
          <a:prstGeom prst="rect">
            <a:avLst/>
          </a:prstGeom>
          <a:solidFill>
            <a:schemeClr val="accent5">
              <a:lumMod val="20000"/>
              <a:lumOff val="80000"/>
            </a:schemeClr>
          </a:solidFill>
        </p:spPr>
        <p:txBody>
          <a:bodyPr wrap="square">
            <a:spAutoFit/>
          </a:bodyPr>
          <a:lstStyle/>
          <a:p>
            <a:pPr algn="ctr" rtl="1"/>
            <a:r>
              <a:rPr lang="ar-TN" sz="2800" b="1" dirty="0" smtClean="0">
                <a:solidFill>
                  <a:srgbClr val="FF0000"/>
                </a:solidFill>
              </a:rPr>
              <a:t>قائمة ببعض المراجع (</a:t>
            </a:r>
            <a:r>
              <a:rPr lang="ar-TN" sz="2800" b="1" dirty="0" err="1" smtClean="0">
                <a:solidFill>
                  <a:srgbClr val="FF0000"/>
                </a:solidFill>
              </a:rPr>
              <a:t>بيبليوغرافيا</a:t>
            </a:r>
            <a:r>
              <a:rPr lang="ar-TN" sz="2800" b="1" dirty="0" smtClean="0">
                <a:solidFill>
                  <a:srgbClr val="FF0000"/>
                </a:solidFill>
              </a:rPr>
              <a:t>)</a:t>
            </a:r>
          </a:p>
          <a:p>
            <a:pPr algn="ctr" rtl="1"/>
            <a:endParaRPr lang="ar-TN" sz="2800" b="1" dirty="0">
              <a:solidFill>
                <a:srgbClr val="FF0000"/>
              </a:solidFill>
            </a:endParaRPr>
          </a:p>
          <a:p>
            <a:pPr algn="ctr" rtl="1"/>
            <a:r>
              <a:rPr lang="ar-TN" sz="2800" b="1" dirty="0" smtClean="0">
                <a:solidFill>
                  <a:srgbClr val="FF0000"/>
                </a:solidFill>
              </a:rPr>
              <a:t>كتب للقدامى</a:t>
            </a:r>
            <a:endParaRPr lang="ar-TN" sz="2800" b="1" dirty="0" smtClean="0"/>
          </a:p>
          <a:p>
            <a:pPr algn="r" rtl="1"/>
            <a:r>
              <a:rPr lang="ar-TN" sz="2800" b="1" dirty="0" smtClean="0"/>
              <a:t>- البرهان</a:t>
            </a:r>
            <a:r>
              <a:rPr lang="ar-TN" sz="2800" b="1" dirty="0"/>
              <a:t>، </a:t>
            </a:r>
            <a:r>
              <a:rPr lang="ar-TN" sz="2800" b="1" dirty="0" smtClean="0"/>
              <a:t>للجويني</a:t>
            </a:r>
            <a:r>
              <a:rPr lang="ar-TN" sz="2800" b="1" dirty="0"/>
              <a:t>.</a:t>
            </a:r>
            <a:endParaRPr lang="en-US" sz="2800" b="1" dirty="0"/>
          </a:p>
          <a:p>
            <a:pPr algn="r" rtl="1"/>
            <a:r>
              <a:rPr lang="ar-TN" sz="2800" b="1" dirty="0" smtClean="0"/>
              <a:t>- المستصفى</a:t>
            </a:r>
            <a:r>
              <a:rPr lang="ar-TN" sz="2800" b="1" dirty="0"/>
              <a:t>، </a:t>
            </a:r>
            <a:r>
              <a:rPr lang="ar-TN" sz="2800" b="1" dirty="0" smtClean="0"/>
              <a:t>للغزالي</a:t>
            </a:r>
            <a:r>
              <a:rPr lang="ar-TN" sz="2800" b="1" dirty="0"/>
              <a:t>.</a:t>
            </a:r>
            <a:endParaRPr lang="en-US" sz="2800" b="1" dirty="0"/>
          </a:p>
          <a:p>
            <a:pPr algn="r" rtl="1"/>
            <a:r>
              <a:rPr lang="ar-TN" sz="2800" b="1" dirty="0" smtClean="0"/>
              <a:t>- الإحكام </a:t>
            </a:r>
            <a:r>
              <a:rPr lang="ar-TN" sz="2800" b="1" dirty="0"/>
              <a:t>في أصول </a:t>
            </a:r>
            <a:r>
              <a:rPr lang="ar-TN" sz="2800" b="1" dirty="0" smtClean="0"/>
              <a:t>الأحكام، </a:t>
            </a:r>
            <a:r>
              <a:rPr lang="ar-TN" sz="2800" b="1" dirty="0" err="1"/>
              <a:t>للآمدي</a:t>
            </a:r>
            <a:r>
              <a:rPr lang="ar-TN" sz="2800" b="1" dirty="0"/>
              <a:t>.</a:t>
            </a:r>
            <a:endParaRPr lang="en-US" sz="2800" b="1" dirty="0"/>
          </a:p>
          <a:p>
            <a:pPr algn="r" rtl="1"/>
            <a:r>
              <a:rPr lang="ar-TN" sz="2800" b="1" dirty="0" smtClean="0"/>
              <a:t>- المحصول، </a:t>
            </a:r>
            <a:r>
              <a:rPr lang="ar-TN" sz="2800" b="1" dirty="0"/>
              <a:t>للرّازي</a:t>
            </a:r>
            <a:r>
              <a:rPr lang="ar-TN" sz="2800" b="1" dirty="0" smtClean="0"/>
              <a:t>.</a:t>
            </a:r>
          </a:p>
          <a:p>
            <a:pPr algn="r" rtl="1"/>
            <a:r>
              <a:rPr lang="ar-TN" sz="2800" b="1" dirty="0" smtClean="0"/>
              <a:t>- التّقريب والإرشاد في ترتيب طرق الاجتهاد، للقاضي أبي بكر الباقلاني.</a:t>
            </a:r>
          </a:p>
          <a:p>
            <a:pPr algn="r" rtl="1"/>
            <a:r>
              <a:rPr lang="ar-TN" sz="2800" b="1" dirty="0" smtClean="0"/>
              <a:t>- الواضح، </a:t>
            </a:r>
            <a:r>
              <a:rPr lang="ar-TN" sz="2800" b="1" dirty="0"/>
              <a:t>لابن عقيل</a:t>
            </a:r>
            <a:r>
              <a:rPr lang="ar-TN" sz="2800" b="1" dirty="0" smtClean="0"/>
              <a:t>.</a:t>
            </a:r>
          </a:p>
          <a:p>
            <a:pPr algn="r" rtl="1"/>
            <a:r>
              <a:rPr lang="ar-TN" sz="2800" b="1" dirty="0" smtClean="0"/>
              <a:t>- إلخ.</a:t>
            </a:r>
          </a:p>
          <a:p>
            <a:pPr algn="ctr"/>
            <a:r>
              <a:rPr lang="ar-TN" sz="2800" b="1" dirty="0" smtClean="0">
                <a:solidFill>
                  <a:srgbClr val="FF0000"/>
                </a:solidFill>
              </a:rPr>
              <a:t>كتب للمعاصرين</a:t>
            </a:r>
          </a:p>
          <a:p>
            <a:pPr algn="ctr"/>
            <a:endParaRPr lang="ar-TN" sz="2800" b="1" dirty="0" smtClean="0"/>
          </a:p>
          <a:p>
            <a:pPr algn="just" rtl="1"/>
            <a:r>
              <a:rPr lang="ar-TN" sz="2800" b="1" dirty="0" smtClean="0"/>
              <a:t>- عبد الوهاب خلاف، علم أصول الفقه، دار الحديث، القاهرة، 2003  م.</a:t>
            </a:r>
            <a:endParaRPr lang="fr-FR" sz="2800" b="1" dirty="0" smtClean="0"/>
          </a:p>
          <a:p>
            <a:pPr algn="just" rtl="1"/>
            <a:r>
              <a:rPr lang="ar-TN" sz="2800" b="1" dirty="0" smtClean="0"/>
              <a:t>- م</a:t>
            </a:r>
            <a:r>
              <a:rPr lang="ar-SA" sz="2800" b="1" dirty="0" smtClean="0"/>
              <a:t>حم</a:t>
            </a:r>
            <a:r>
              <a:rPr lang="ar-TN" sz="2800" b="1" dirty="0" smtClean="0"/>
              <a:t>ّ</a:t>
            </a:r>
            <a:r>
              <a:rPr lang="ar-SA" sz="2800" b="1" dirty="0" smtClean="0"/>
              <a:t>د أبو زهرة، أصول الفقه، دار الفكر العربي، القاهرة، ب ت</a:t>
            </a:r>
            <a:r>
              <a:rPr lang="ar-TN" sz="2800" b="1" dirty="0" smtClean="0"/>
              <a:t>.</a:t>
            </a:r>
            <a:endParaRPr lang="fr-FR" sz="2800" b="1" dirty="0" smtClean="0"/>
          </a:p>
          <a:p>
            <a:pPr algn="just" rtl="1"/>
            <a:r>
              <a:rPr lang="ar-TN" sz="2800" b="1" dirty="0" smtClean="0"/>
              <a:t>- </a:t>
            </a:r>
            <a:r>
              <a:rPr lang="ar-SA" sz="2800" b="1" dirty="0" smtClean="0"/>
              <a:t>وهبة </a:t>
            </a:r>
            <a:r>
              <a:rPr lang="ar-SA" sz="2800" b="1" dirty="0" err="1" smtClean="0"/>
              <a:t>الزّحيلي</a:t>
            </a:r>
            <a:r>
              <a:rPr lang="ar-SA" sz="2800" b="1" dirty="0" smtClean="0"/>
              <a:t>، أصول الفقه الإسلامي، دار الفكر</a:t>
            </a:r>
            <a:r>
              <a:rPr lang="en-US" sz="2800" b="1" dirty="0" smtClean="0"/>
              <a:t>. </a:t>
            </a:r>
            <a:r>
              <a:rPr lang="ar-SA" sz="2800" b="1" dirty="0" smtClean="0"/>
              <a:t>دمشق</a:t>
            </a:r>
            <a:r>
              <a:rPr lang="en-US" sz="2800" b="1" dirty="0" smtClean="0"/>
              <a:t>/ </a:t>
            </a:r>
            <a:r>
              <a:rPr lang="ar-SA" sz="2800" b="1" dirty="0" smtClean="0"/>
              <a:t>دار الفكر المعاصر</a:t>
            </a:r>
            <a:r>
              <a:rPr lang="en-US" sz="2800" b="1" dirty="0" smtClean="0"/>
              <a:t>. </a:t>
            </a:r>
            <a:r>
              <a:rPr lang="ar-SA" sz="2800" b="1" dirty="0" smtClean="0"/>
              <a:t>بيروت، ط </a:t>
            </a:r>
            <a:r>
              <a:rPr lang="en-US" sz="2800" b="1" dirty="0" smtClean="0"/>
              <a:t>3</a:t>
            </a:r>
            <a:r>
              <a:rPr lang="ar-SA" sz="2800" b="1" dirty="0" smtClean="0"/>
              <a:t>، </a:t>
            </a:r>
            <a:r>
              <a:rPr lang="en-US" sz="2800" b="1" dirty="0" smtClean="0"/>
              <a:t>1424 </a:t>
            </a:r>
            <a:r>
              <a:rPr lang="ar-SA" sz="2800" b="1" dirty="0" smtClean="0"/>
              <a:t>هـ </a:t>
            </a:r>
            <a:r>
              <a:rPr lang="ar-TN" sz="2800" b="1" dirty="0" smtClean="0"/>
              <a:t>/</a:t>
            </a:r>
            <a:r>
              <a:rPr lang="en-US" sz="2800" b="1" dirty="0" smtClean="0"/>
              <a:t> 2004  </a:t>
            </a:r>
            <a:r>
              <a:rPr lang="ar-SA" sz="2800" b="1" dirty="0" smtClean="0"/>
              <a:t>م</a:t>
            </a:r>
            <a:r>
              <a:rPr lang="en-US" sz="2800" b="1" dirty="0" smtClean="0"/>
              <a:t>.</a:t>
            </a:r>
            <a:endParaRPr lang="ar-TN" sz="2800" b="1" dirty="0" smtClean="0"/>
          </a:p>
        </p:txBody>
      </p:sp>
    </p:spTree>
    <p:extLst>
      <p:ext uri="{BB962C8B-B14F-4D97-AF65-F5344CB8AC3E}">
        <p14:creationId xmlns="" xmlns:p14="http://schemas.microsoft.com/office/powerpoint/2010/main" val="1674485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20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20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20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20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20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2000" fill="hold"/>
                                        <p:tgtEl>
                                          <p:spTgt spid="3">
                                            <p:txEl>
                                              <p:pRg st="7" end="7"/>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2000" fill="hold"/>
                                        <p:tgtEl>
                                          <p:spTgt spid="3">
                                            <p:txEl>
                                              <p:pRg st="8" end="8"/>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3">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3">
                                            <p:txEl>
                                              <p:pRg st="9" end="9"/>
                                            </p:txEl>
                                          </p:spTgt>
                                        </p:tgtEl>
                                        <p:attrNameLst>
                                          <p:attrName>style.visibility</p:attrName>
                                        </p:attrNameLst>
                                      </p:cBhvr>
                                      <p:to>
                                        <p:strVal val="visible"/>
                                      </p:to>
                                    </p:set>
                                    <p:anim calcmode="lin" valueType="num">
                                      <p:cBhvr additive="base">
                                        <p:cTn id="55" dur="2000" fill="hold"/>
                                        <p:tgtEl>
                                          <p:spTgt spid="3">
                                            <p:txEl>
                                              <p:pRg st="9" end="9"/>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3">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iterate type="wd">
                                    <p:tmPct val="10000"/>
                                  </p:iterate>
                                  <p:childTnLst>
                                    <p:set>
                                      <p:cBhvr>
                                        <p:cTn id="60" dur="1" fill="hold">
                                          <p:stCondLst>
                                            <p:cond delay="0"/>
                                          </p:stCondLst>
                                        </p:cTn>
                                        <p:tgtEl>
                                          <p:spTgt spid="3">
                                            <p:txEl>
                                              <p:pRg st="10" end="10"/>
                                            </p:txEl>
                                          </p:spTgt>
                                        </p:tgtEl>
                                        <p:attrNameLst>
                                          <p:attrName>style.visibility</p:attrName>
                                        </p:attrNameLst>
                                      </p:cBhvr>
                                      <p:to>
                                        <p:strVal val="visible"/>
                                      </p:to>
                                    </p:set>
                                    <p:anim calcmode="lin" valueType="num">
                                      <p:cBhvr additive="base">
                                        <p:cTn id="61" dur="2000" fill="hold"/>
                                        <p:tgtEl>
                                          <p:spTgt spid="3">
                                            <p:txEl>
                                              <p:pRg st="10" end="10"/>
                                            </p:txEl>
                                          </p:spTgt>
                                        </p:tgtEl>
                                        <p:attrNameLst>
                                          <p:attrName>ppt_x</p:attrName>
                                        </p:attrNameLst>
                                      </p:cBhvr>
                                      <p:tavLst>
                                        <p:tav tm="0">
                                          <p:val>
                                            <p:strVal val="0-#ppt_w/2"/>
                                          </p:val>
                                        </p:tav>
                                        <p:tav tm="100000">
                                          <p:val>
                                            <p:strVal val="#ppt_x"/>
                                          </p:val>
                                        </p:tav>
                                      </p:tavLst>
                                    </p:anim>
                                    <p:anim calcmode="lin" valueType="num">
                                      <p:cBhvr additive="base">
                                        <p:cTn id="62" dur="2000" fill="hold"/>
                                        <p:tgtEl>
                                          <p:spTgt spid="3">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nodeType="clickEffect">
                                  <p:stCondLst>
                                    <p:cond delay="0"/>
                                  </p:stCondLst>
                                  <p:iterate type="wd">
                                    <p:tmPct val="10000"/>
                                  </p:iterate>
                                  <p:childTnLst>
                                    <p:set>
                                      <p:cBhvr>
                                        <p:cTn id="66" dur="1" fill="hold">
                                          <p:stCondLst>
                                            <p:cond delay="0"/>
                                          </p:stCondLst>
                                        </p:cTn>
                                        <p:tgtEl>
                                          <p:spTgt spid="3">
                                            <p:txEl>
                                              <p:pRg st="12" end="12"/>
                                            </p:txEl>
                                          </p:spTgt>
                                        </p:tgtEl>
                                        <p:attrNameLst>
                                          <p:attrName>style.visibility</p:attrName>
                                        </p:attrNameLst>
                                      </p:cBhvr>
                                      <p:to>
                                        <p:strVal val="visible"/>
                                      </p:to>
                                    </p:set>
                                    <p:anim calcmode="lin" valueType="num">
                                      <p:cBhvr additive="base">
                                        <p:cTn id="67" dur="2000" fill="hold"/>
                                        <p:tgtEl>
                                          <p:spTgt spid="3">
                                            <p:txEl>
                                              <p:pRg st="12" end="12"/>
                                            </p:tx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3">
                                            <p:txEl>
                                              <p:pRg st="12" end="12"/>
                                            </p:tx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nodeType="clickEffect">
                                  <p:stCondLst>
                                    <p:cond delay="0"/>
                                  </p:stCondLst>
                                  <p:iterate type="wd">
                                    <p:tmPct val="10000"/>
                                  </p:iterate>
                                  <p:childTnLst>
                                    <p:set>
                                      <p:cBhvr>
                                        <p:cTn id="72" dur="1" fill="hold">
                                          <p:stCondLst>
                                            <p:cond delay="0"/>
                                          </p:stCondLst>
                                        </p:cTn>
                                        <p:tgtEl>
                                          <p:spTgt spid="3">
                                            <p:txEl>
                                              <p:pRg st="13" end="13"/>
                                            </p:txEl>
                                          </p:spTgt>
                                        </p:tgtEl>
                                        <p:attrNameLst>
                                          <p:attrName>style.visibility</p:attrName>
                                        </p:attrNameLst>
                                      </p:cBhvr>
                                      <p:to>
                                        <p:strVal val="visible"/>
                                      </p:to>
                                    </p:set>
                                    <p:anim calcmode="lin" valueType="num">
                                      <p:cBhvr additive="base">
                                        <p:cTn id="73" dur="2000" fill="hold"/>
                                        <p:tgtEl>
                                          <p:spTgt spid="3">
                                            <p:txEl>
                                              <p:pRg st="13" end="13"/>
                                            </p:tx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3">
                                            <p:txEl>
                                              <p:pRg st="13" end="13"/>
                                            </p:txEl>
                                          </p:spTgt>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nodeType="clickEffect">
                                  <p:stCondLst>
                                    <p:cond delay="0"/>
                                  </p:stCondLst>
                                  <p:iterate type="wd">
                                    <p:tmPct val="10000"/>
                                  </p:iterate>
                                  <p:childTnLst>
                                    <p:set>
                                      <p:cBhvr>
                                        <p:cTn id="78" dur="1" fill="hold">
                                          <p:stCondLst>
                                            <p:cond delay="0"/>
                                          </p:stCondLst>
                                        </p:cTn>
                                        <p:tgtEl>
                                          <p:spTgt spid="3">
                                            <p:txEl>
                                              <p:pRg st="14" end="14"/>
                                            </p:txEl>
                                          </p:spTgt>
                                        </p:tgtEl>
                                        <p:attrNameLst>
                                          <p:attrName>style.visibility</p:attrName>
                                        </p:attrNameLst>
                                      </p:cBhvr>
                                      <p:to>
                                        <p:strVal val="visible"/>
                                      </p:to>
                                    </p:set>
                                    <p:anim calcmode="lin" valueType="num">
                                      <p:cBhvr additive="base">
                                        <p:cTn id="79" dur="2000" fill="hold"/>
                                        <p:tgtEl>
                                          <p:spTgt spid="3">
                                            <p:txEl>
                                              <p:pRg st="14" end="14"/>
                                            </p:tx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3">
                                            <p:txEl>
                                              <p:pRg st="14" end="1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6124754"/>
          </a:xfrm>
          <a:prstGeom prst="rect">
            <a:avLst/>
          </a:prstGeom>
          <a:solidFill>
            <a:schemeClr val="accent5">
              <a:lumMod val="20000"/>
              <a:lumOff val="80000"/>
            </a:schemeClr>
          </a:solidFill>
        </p:spPr>
        <p:txBody>
          <a:bodyPr wrap="square">
            <a:spAutoFit/>
          </a:bodyPr>
          <a:lstStyle/>
          <a:p>
            <a:pPr algn="just" rtl="1"/>
            <a:r>
              <a:rPr lang="ar-TN" sz="2800" b="1" dirty="0" smtClean="0"/>
              <a:t>- محمّد سليمان عبد الله الأشقر، الواضح في أصول الفقه، دار السّلام، مصر، ط 2، 2004.</a:t>
            </a:r>
            <a:endParaRPr lang="fr-FR" sz="2800" b="1" dirty="0"/>
          </a:p>
          <a:p>
            <a:pPr algn="just" rtl="1"/>
            <a:r>
              <a:rPr lang="ar-TN" sz="2800" b="1" dirty="0" smtClean="0"/>
              <a:t>- </a:t>
            </a:r>
            <a:r>
              <a:rPr lang="ar-SA" sz="2800" b="1" dirty="0" smtClean="0"/>
              <a:t>نور </a:t>
            </a:r>
            <a:r>
              <a:rPr lang="ar-SA" sz="2800" b="1" dirty="0"/>
              <a:t>الدّين مختار </a:t>
            </a:r>
            <a:r>
              <a:rPr lang="ar-SA" sz="2800" b="1" dirty="0" err="1"/>
              <a:t>الخادمي</a:t>
            </a:r>
            <a:r>
              <a:rPr lang="ar-SA" sz="2800" b="1" dirty="0"/>
              <a:t>، تعليم علم الأصول، مكتبة العبيكان، الرّياض، ط </a:t>
            </a:r>
            <a:r>
              <a:rPr lang="ar-TN" sz="2800" b="1" dirty="0"/>
              <a:t>1، 1423</a:t>
            </a:r>
            <a:r>
              <a:rPr lang="ar-SA" sz="2800" b="1" dirty="0"/>
              <a:t> هـ </a:t>
            </a:r>
            <a:r>
              <a:rPr lang="ar-TN" sz="2800" b="1" dirty="0" smtClean="0"/>
              <a:t>/</a:t>
            </a:r>
            <a:r>
              <a:rPr lang="en-US" sz="2800" b="1" dirty="0" smtClean="0"/>
              <a:t>2002 </a:t>
            </a:r>
            <a:r>
              <a:rPr lang="ar-TN" sz="2800" b="1" dirty="0" smtClean="0"/>
              <a:t> </a:t>
            </a:r>
            <a:r>
              <a:rPr lang="ar-SA" sz="2800" b="1" dirty="0" smtClean="0"/>
              <a:t>م</a:t>
            </a:r>
            <a:r>
              <a:rPr lang="en-US" sz="2800" b="1" dirty="0" smtClean="0"/>
              <a:t>.</a:t>
            </a:r>
            <a:r>
              <a:rPr lang="ar-TN" sz="2800" b="1" dirty="0" smtClean="0"/>
              <a:t> </a:t>
            </a:r>
            <a:endParaRPr lang="fr-FR" sz="2800" b="1" dirty="0"/>
          </a:p>
          <a:p>
            <a:pPr algn="just" rtl="1"/>
            <a:r>
              <a:rPr lang="ar-TN" sz="2800" b="1" dirty="0" smtClean="0"/>
              <a:t>- السّيد </a:t>
            </a:r>
            <a:r>
              <a:rPr lang="ar-TN" sz="2800" b="1" dirty="0"/>
              <a:t>محمد باقر </a:t>
            </a:r>
            <a:r>
              <a:rPr lang="ar-TN" sz="2800" b="1" dirty="0" smtClean="0"/>
              <a:t>الصدر، </a:t>
            </a:r>
            <a:r>
              <a:rPr lang="ar-TN" sz="2800" b="1" dirty="0"/>
              <a:t>دروس في علم الأصول، دار الكتاب </a:t>
            </a:r>
            <a:r>
              <a:rPr lang="ar-TN" sz="2800" b="1" dirty="0" smtClean="0"/>
              <a:t>اللبناني، بيروت، </a:t>
            </a:r>
            <a:r>
              <a:rPr lang="ar-TN" sz="2800" b="1" dirty="0"/>
              <a:t>1406 هـ، 1986 م</a:t>
            </a:r>
            <a:r>
              <a:rPr lang="ar-TN" sz="2800" b="1" dirty="0" smtClean="0"/>
              <a:t>.</a:t>
            </a:r>
          </a:p>
          <a:p>
            <a:pPr algn="just"/>
            <a:endParaRPr lang="ar-TN" sz="2800" b="1" dirty="0" smtClean="0"/>
          </a:p>
          <a:p>
            <a:pPr algn="just" rtl="1"/>
            <a:r>
              <a:rPr lang="en-US" sz="2800" b="1" i="1" dirty="0" smtClean="0">
                <a:sym typeface="Times New Roman Special G1"/>
              </a:rPr>
              <a:t>- </a:t>
            </a:r>
            <a:r>
              <a:rPr lang="en-US" sz="2800" b="1" i="1" dirty="0" err="1"/>
              <a:t>abd</a:t>
            </a:r>
            <a:r>
              <a:rPr lang="en-US" sz="2800" b="1" i="1" dirty="0"/>
              <a:t> al -</a:t>
            </a:r>
            <a:r>
              <a:rPr lang="en-US" sz="2800" b="1" i="1" dirty="0" err="1"/>
              <a:t>wahhâb</a:t>
            </a:r>
            <a:r>
              <a:rPr lang="en-US" sz="2800" b="1" i="1" dirty="0"/>
              <a:t> </a:t>
            </a:r>
            <a:r>
              <a:rPr lang="en-US" sz="2800" b="1" i="1" u="sng" dirty="0" err="1"/>
              <a:t>kh</a:t>
            </a:r>
            <a:r>
              <a:rPr lang="en-US" sz="2800" b="1" i="1" dirty="0" err="1"/>
              <a:t>allâf</a:t>
            </a:r>
            <a:r>
              <a:rPr lang="en-US" sz="2800" b="1" dirty="0"/>
              <a:t>, Les </a:t>
            </a:r>
            <a:r>
              <a:rPr lang="en-US" sz="2800" b="1" dirty="0" err="1"/>
              <a:t>fondements</a:t>
            </a:r>
            <a:r>
              <a:rPr lang="en-US" sz="2800" b="1" dirty="0"/>
              <a:t> du </a:t>
            </a:r>
            <a:r>
              <a:rPr lang="en-US" sz="2800" b="1" dirty="0" err="1"/>
              <a:t>droit</a:t>
            </a:r>
            <a:r>
              <a:rPr lang="en-US" sz="2800" b="1" dirty="0"/>
              <a:t> </a:t>
            </a:r>
            <a:r>
              <a:rPr lang="en-US" sz="2800" b="1" dirty="0" err="1"/>
              <a:t>musulman</a:t>
            </a:r>
            <a:r>
              <a:rPr lang="en-US" sz="2800" b="1" dirty="0"/>
              <a:t>, </a:t>
            </a:r>
            <a:r>
              <a:rPr lang="en-US" sz="2800" b="1" dirty="0">
                <a:sym typeface="Times New Roman Special G1"/>
              </a:rPr>
              <a:t></a:t>
            </a:r>
            <a:r>
              <a:rPr lang="en-US" sz="2800" b="1" i="1" dirty="0" err="1"/>
              <a:t>ilm</a:t>
            </a:r>
            <a:r>
              <a:rPr lang="en-US" sz="2800" b="1" i="1" dirty="0"/>
              <a:t> u</a:t>
            </a:r>
            <a:r>
              <a:rPr lang="en-US" sz="2800" b="1" i="1" dirty="0">
                <a:sym typeface="Times New Roman Special G1"/>
              </a:rPr>
              <a:t></a:t>
            </a:r>
            <a:r>
              <a:rPr lang="en-US" sz="2800" b="1" i="1" dirty="0"/>
              <a:t>l al- </a:t>
            </a:r>
            <a:r>
              <a:rPr lang="en-US" sz="2800" b="1" i="1" dirty="0" err="1"/>
              <a:t>fi</a:t>
            </a:r>
            <a:r>
              <a:rPr lang="en-US" sz="2800" b="1" i="1" dirty="0" err="1">
                <a:sym typeface="EU Dodot"/>
              </a:rPr>
              <a:t></a:t>
            </a:r>
            <a:r>
              <a:rPr lang="en-US" sz="2800" b="1" i="1" dirty="0" err="1"/>
              <a:t>h</a:t>
            </a:r>
            <a:r>
              <a:rPr lang="en-US" sz="2800" b="1" dirty="0"/>
              <a:t>, </a:t>
            </a:r>
            <a:r>
              <a:rPr lang="en-US" sz="2800" b="1" dirty="0" err="1"/>
              <a:t>traduit</a:t>
            </a:r>
            <a:r>
              <a:rPr lang="en-US" sz="2800" b="1" dirty="0"/>
              <a:t> de </a:t>
            </a:r>
            <a:r>
              <a:rPr lang="en-US" sz="2800" b="1" dirty="0" err="1"/>
              <a:t>l’arabe</a:t>
            </a:r>
            <a:r>
              <a:rPr lang="en-US" sz="2800" b="1" dirty="0"/>
              <a:t> par Claude </a:t>
            </a:r>
            <a:r>
              <a:rPr lang="en-US" sz="2800" b="1" dirty="0" err="1"/>
              <a:t>Dabbak</a:t>
            </a:r>
            <a:r>
              <a:rPr lang="en-US" sz="2800" b="1" dirty="0"/>
              <a:t>, </a:t>
            </a:r>
            <a:r>
              <a:rPr lang="en-US" sz="2800" b="1" dirty="0" err="1"/>
              <a:t>Asmaa</a:t>
            </a:r>
            <a:r>
              <a:rPr lang="en-US" sz="2800" b="1" dirty="0"/>
              <a:t> Godin et </a:t>
            </a:r>
            <a:r>
              <a:rPr lang="en-US" sz="2800" b="1" dirty="0" err="1"/>
              <a:t>Mehrezia</a:t>
            </a:r>
            <a:r>
              <a:rPr lang="en-US" sz="2800" b="1" dirty="0"/>
              <a:t> </a:t>
            </a:r>
            <a:r>
              <a:rPr lang="en-US" sz="2800" b="1" dirty="0" err="1"/>
              <a:t>Labidi</a:t>
            </a:r>
            <a:r>
              <a:rPr lang="en-US" sz="2800" b="1" dirty="0"/>
              <a:t> </a:t>
            </a:r>
            <a:r>
              <a:rPr lang="en-US" sz="2800" b="1" dirty="0" err="1"/>
              <a:t>Maïza</a:t>
            </a:r>
            <a:r>
              <a:rPr lang="en-US" sz="2800" b="1" dirty="0"/>
              <a:t>, </a:t>
            </a:r>
            <a:r>
              <a:rPr lang="en-US" sz="2800" b="1" dirty="0" err="1"/>
              <a:t>Préfacé</a:t>
            </a:r>
            <a:r>
              <a:rPr lang="en-US" sz="2800" b="1" dirty="0"/>
              <a:t> par </a:t>
            </a:r>
            <a:r>
              <a:rPr lang="en-US" sz="2800" b="1" dirty="0" smtClean="0"/>
              <a:t>Abdel-</a:t>
            </a:r>
            <a:r>
              <a:rPr lang="en-US" sz="2800" b="1" dirty="0" err="1" smtClean="0"/>
              <a:t>Majid</a:t>
            </a:r>
            <a:r>
              <a:rPr lang="en-US" sz="2800" b="1" dirty="0" smtClean="0"/>
              <a:t> </a:t>
            </a:r>
            <a:r>
              <a:rPr lang="en-US" sz="2800" b="1" dirty="0" err="1"/>
              <a:t>Turki</a:t>
            </a:r>
            <a:r>
              <a:rPr lang="en-US" sz="2800" b="1" dirty="0"/>
              <a:t>, </a:t>
            </a:r>
            <a:r>
              <a:rPr lang="en-US" sz="2800" b="1" dirty="0" err="1"/>
              <a:t>Éd</a:t>
            </a:r>
            <a:r>
              <a:rPr lang="en-US" sz="2800" b="1" dirty="0"/>
              <a:t>. Al </a:t>
            </a:r>
            <a:r>
              <a:rPr lang="en-US" sz="2800" b="1" dirty="0" err="1"/>
              <a:t>Qalam</a:t>
            </a:r>
            <a:r>
              <a:rPr lang="en-US" sz="2800" b="1" dirty="0"/>
              <a:t>, Paris, 1997</a:t>
            </a:r>
            <a:r>
              <a:rPr lang="en-US" sz="2800" b="1" dirty="0" smtClean="0"/>
              <a:t>.</a:t>
            </a:r>
          </a:p>
          <a:p>
            <a:pPr algn="just" rtl="0"/>
            <a:r>
              <a:rPr lang="en-US" sz="2800" b="1" dirty="0" smtClean="0"/>
              <a:t>- </a:t>
            </a:r>
            <a:r>
              <a:rPr lang="en-US" sz="2800" b="1" dirty="0" err="1" smtClean="0"/>
              <a:t>Th</a:t>
            </a:r>
            <a:r>
              <a:rPr lang="en-US" sz="2800" b="1" dirty="0" smtClean="0"/>
              <a:t> </a:t>
            </a:r>
            <a:r>
              <a:rPr lang="en-US" sz="2800" b="1" dirty="0" err="1"/>
              <a:t>jabr</a:t>
            </a:r>
            <a:r>
              <a:rPr lang="en-US" sz="2800" b="1" dirty="0"/>
              <a:t> </a:t>
            </a:r>
            <a:r>
              <a:rPr lang="en-US" sz="2800" b="1" dirty="0" err="1"/>
              <a:t>al’alwany</a:t>
            </a:r>
            <a:r>
              <a:rPr lang="en-US" sz="2800" b="1" dirty="0"/>
              <a:t> (</a:t>
            </a:r>
            <a:r>
              <a:rPr lang="ar-TN" sz="2800" b="1" dirty="0"/>
              <a:t>طه جابر فيّاض </a:t>
            </a:r>
            <a:r>
              <a:rPr lang="ar-TN" sz="2800" b="1" dirty="0" err="1"/>
              <a:t>العلواني</a:t>
            </a:r>
            <a:r>
              <a:rPr lang="en-US" sz="2800" b="1" dirty="0"/>
              <a:t>), Les </a:t>
            </a:r>
            <a:r>
              <a:rPr lang="en-US" sz="2800" b="1" dirty="0" err="1"/>
              <a:t>Fondements</a:t>
            </a:r>
            <a:r>
              <a:rPr lang="en-US" sz="2800" b="1" dirty="0"/>
              <a:t> du </a:t>
            </a:r>
            <a:r>
              <a:rPr lang="en-US" sz="2800" b="1" dirty="0" err="1"/>
              <a:t>Fiqh</a:t>
            </a:r>
            <a:r>
              <a:rPr lang="en-US" sz="2800" b="1" dirty="0"/>
              <a:t> </a:t>
            </a:r>
            <a:r>
              <a:rPr lang="en-US" sz="2800" b="1" dirty="0" err="1"/>
              <a:t>Islamique</a:t>
            </a:r>
            <a:r>
              <a:rPr lang="en-US" sz="2800" b="1" dirty="0"/>
              <a:t>. </a:t>
            </a:r>
            <a:r>
              <a:rPr lang="en-US" sz="2800" b="1" dirty="0" err="1"/>
              <a:t>Traduit</a:t>
            </a:r>
            <a:r>
              <a:rPr lang="en-US" sz="2800" b="1" dirty="0"/>
              <a:t> par: Mustapha </a:t>
            </a:r>
            <a:r>
              <a:rPr lang="en-US" sz="2800" b="1" dirty="0" err="1"/>
              <a:t>Lazouzi</a:t>
            </a:r>
            <a:r>
              <a:rPr lang="en-US" sz="2800" b="1" dirty="0"/>
              <a:t>, </a:t>
            </a:r>
            <a:r>
              <a:rPr lang="en-US" sz="2800" b="1" dirty="0" err="1"/>
              <a:t>D</a:t>
            </a:r>
            <a:r>
              <a:rPr lang="en-US" sz="2800" b="1" dirty="0" err="1">
                <a:sym typeface="Times New Roman Special G1"/>
              </a:rPr>
              <a:t></a:t>
            </a:r>
            <a:r>
              <a:rPr lang="en-US" sz="2800" b="1" dirty="0" err="1"/>
              <a:t>r</a:t>
            </a:r>
            <a:r>
              <a:rPr lang="en-US" sz="2800" b="1" dirty="0"/>
              <a:t> al- </a:t>
            </a:r>
            <a:r>
              <a:rPr lang="en-US" sz="2800" b="1" dirty="0" err="1"/>
              <a:t>kutub</a:t>
            </a:r>
            <a:r>
              <a:rPr lang="en-US" sz="2800" b="1" dirty="0"/>
              <a:t> al-</a:t>
            </a:r>
            <a:r>
              <a:rPr lang="en-US" sz="2800" b="1" dirty="0">
                <a:sym typeface="Times New Roman Special G1"/>
              </a:rPr>
              <a:t></a:t>
            </a:r>
            <a:r>
              <a:rPr lang="en-US" sz="2800" b="1" dirty="0" err="1"/>
              <a:t>ilmiya</a:t>
            </a:r>
            <a:r>
              <a:rPr lang="en-US" sz="2800" b="1" dirty="0"/>
              <a:t>, </a:t>
            </a:r>
            <a:r>
              <a:rPr lang="en-US" sz="2800" b="1" dirty="0" err="1"/>
              <a:t>Beyrouth</a:t>
            </a:r>
            <a:r>
              <a:rPr lang="en-US" sz="2800" b="1" dirty="0"/>
              <a:t> - </a:t>
            </a:r>
            <a:r>
              <a:rPr lang="en-US" sz="2800" b="1" dirty="0" err="1"/>
              <a:t>Liban</a:t>
            </a:r>
            <a:r>
              <a:rPr lang="en-US" sz="2800" b="1" dirty="0"/>
              <a:t>, 2010.</a:t>
            </a:r>
            <a:endParaRPr lang="fr-FR" sz="2800" b="1" dirty="0"/>
          </a:p>
        </p:txBody>
      </p:sp>
    </p:spTree>
    <p:extLst>
      <p:ext uri="{BB962C8B-B14F-4D97-AF65-F5344CB8AC3E}">
        <p14:creationId xmlns="" xmlns:p14="http://schemas.microsoft.com/office/powerpoint/2010/main" val="1986916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iterate type="wd">
                                    <p:tmPct val="10000"/>
                                  </p:iterate>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20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6" dur="20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iterate type="wd">
                                    <p:tmPct val="10000"/>
                                  </p:iterate>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20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2" dur="20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2227333376"/>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421899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722E2594-9B5F-4007-9279-76934BD944CD}"/>
                                            </p:graphicEl>
                                          </p:spTgt>
                                        </p:tgtEl>
                                        <p:attrNameLst>
                                          <p:attrName>style.visibility</p:attrName>
                                        </p:attrNameLst>
                                      </p:cBhvr>
                                      <p:to>
                                        <p:strVal val="visible"/>
                                      </p:to>
                                    </p:set>
                                    <p:anim calcmode="lin" valueType="num">
                                      <p:cBhvr additive="base">
                                        <p:cTn id="7" dur="500" fill="hold"/>
                                        <p:tgtEl>
                                          <p:spTgt spid="2">
                                            <p:graphicEl>
                                              <a:dgm id="{722E2594-9B5F-4007-9279-76934BD944CD}"/>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722E2594-9B5F-4007-9279-76934BD944CD}"/>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8E280F0A-74C0-48B2-A9B5-BBFDC6C66D6A}"/>
                                            </p:graphicEl>
                                          </p:spTgt>
                                        </p:tgtEl>
                                        <p:attrNameLst>
                                          <p:attrName>style.visibility</p:attrName>
                                        </p:attrNameLst>
                                      </p:cBhvr>
                                      <p:to>
                                        <p:strVal val="visible"/>
                                      </p:to>
                                    </p:set>
                                    <p:anim calcmode="lin" valueType="num">
                                      <p:cBhvr additive="base">
                                        <p:cTn id="13" dur="500" fill="hold"/>
                                        <p:tgtEl>
                                          <p:spTgt spid="2">
                                            <p:graphicEl>
                                              <a:dgm id="{8E280F0A-74C0-48B2-A9B5-BBFDC6C66D6A}"/>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8E280F0A-74C0-48B2-A9B5-BBFDC6C66D6A}"/>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8A9AC3DA-2BDD-44E2-A1DF-92317A6D4E9B}"/>
                                            </p:graphicEl>
                                          </p:spTgt>
                                        </p:tgtEl>
                                        <p:attrNameLst>
                                          <p:attrName>style.visibility</p:attrName>
                                        </p:attrNameLst>
                                      </p:cBhvr>
                                      <p:to>
                                        <p:strVal val="visible"/>
                                      </p:to>
                                    </p:set>
                                    <p:anim calcmode="lin" valueType="num">
                                      <p:cBhvr additive="base">
                                        <p:cTn id="19" dur="500" fill="hold"/>
                                        <p:tgtEl>
                                          <p:spTgt spid="2">
                                            <p:graphicEl>
                                              <a:dgm id="{8A9AC3DA-2BDD-44E2-A1DF-92317A6D4E9B}"/>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8A9AC3DA-2BDD-44E2-A1DF-92317A6D4E9B}"/>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graphicEl>
                                              <a:dgm id="{932B2E52-70FB-43BD-B821-A22B4B880CD0}"/>
                                            </p:graphicEl>
                                          </p:spTgt>
                                        </p:tgtEl>
                                        <p:attrNameLst>
                                          <p:attrName>style.visibility</p:attrName>
                                        </p:attrNameLst>
                                      </p:cBhvr>
                                      <p:to>
                                        <p:strVal val="visible"/>
                                      </p:to>
                                    </p:set>
                                    <p:anim calcmode="lin" valueType="num">
                                      <p:cBhvr additive="base">
                                        <p:cTn id="25" dur="500" fill="hold"/>
                                        <p:tgtEl>
                                          <p:spTgt spid="2">
                                            <p:graphicEl>
                                              <a:dgm id="{932B2E52-70FB-43BD-B821-A22B4B880CD0}"/>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932B2E52-70FB-43BD-B821-A22B4B880CD0}"/>
                                            </p:graphic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graphicEl>
                                              <a:dgm id="{9486966F-9B24-4B50-BDAB-3A98742F182F}"/>
                                            </p:graphicEl>
                                          </p:spTgt>
                                        </p:tgtEl>
                                        <p:attrNameLst>
                                          <p:attrName>style.visibility</p:attrName>
                                        </p:attrNameLst>
                                      </p:cBhvr>
                                      <p:to>
                                        <p:strVal val="visible"/>
                                      </p:to>
                                    </p:set>
                                    <p:anim calcmode="lin" valueType="num">
                                      <p:cBhvr additive="base">
                                        <p:cTn id="31" dur="500" fill="hold"/>
                                        <p:tgtEl>
                                          <p:spTgt spid="2">
                                            <p:graphicEl>
                                              <a:dgm id="{9486966F-9B24-4B50-BDAB-3A98742F182F}"/>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graphicEl>
                                              <a:dgm id="{9486966F-9B24-4B50-BDAB-3A98742F182F}"/>
                                            </p:graphic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
                                            <p:graphicEl>
                                              <a:dgm id="{FCA068C3-35EB-4108-9B72-A46C1EC35D39}"/>
                                            </p:graphicEl>
                                          </p:spTgt>
                                        </p:tgtEl>
                                        <p:attrNameLst>
                                          <p:attrName>style.visibility</p:attrName>
                                        </p:attrNameLst>
                                      </p:cBhvr>
                                      <p:to>
                                        <p:strVal val="visible"/>
                                      </p:to>
                                    </p:set>
                                    <p:anim calcmode="lin" valueType="num">
                                      <p:cBhvr additive="base">
                                        <p:cTn id="37" dur="500" fill="hold"/>
                                        <p:tgtEl>
                                          <p:spTgt spid="2">
                                            <p:graphicEl>
                                              <a:dgm id="{FCA068C3-35EB-4108-9B72-A46C1EC35D39}"/>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FCA068C3-35EB-4108-9B72-A46C1EC35D39}"/>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me 2"/>
          <p:cNvGraphicFramePr/>
          <p:nvPr>
            <p:extLst>
              <p:ext uri="{D42A27DB-BD31-4B8C-83A1-F6EECF244321}">
                <p14:modId xmlns="" xmlns:p14="http://schemas.microsoft.com/office/powerpoint/2010/main" val="134213918"/>
              </p:ext>
            </p:extLst>
          </p:nvPr>
        </p:nvGraphicFramePr>
        <p:xfrm>
          <a:off x="0" y="0"/>
          <a:ext cx="914399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3999214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graphicEl>
                                              <a:dgm id="{C4BD04D3-E520-4A17-9DF6-6665CD8E395F}"/>
                                            </p:graphicEl>
                                          </p:spTgt>
                                        </p:tgtEl>
                                        <p:attrNameLst>
                                          <p:attrName>style.visibility</p:attrName>
                                        </p:attrNameLst>
                                      </p:cBhvr>
                                      <p:to>
                                        <p:strVal val="visible"/>
                                      </p:to>
                                    </p:set>
                                    <p:anim calcmode="lin" valueType="num">
                                      <p:cBhvr additive="base">
                                        <p:cTn id="7" dur="2000" fill="hold"/>
                                        <p:tgtEl>
                                          <p:spTgt spid="3">
                                            <p:graphicEl>
                                              <a:dgm id="{C4BD04D3-E520-4A17-9DF6-6665CD8E395F}"/>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
                                            <p:graphicEl>
                                              <a:dgm id="{C4BD04D3-E520-4A17-9DF6-6665CD8E395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99C94C9A-1BFC-4A29-BB77-DD37C9AE3474}"/>
                                            </p:graphicEl>
                                          </p:spTgt>
                                        </p:tgtEl>
                                        <p:attrNameLst>
                                          <p:attrName>style.visibility</p:attrName>
                                        </p:attrNameLst>
                                      </p:cBhvr>
                                      <p:to>
                                        <p:strVal val="visible"/>
                                      </p:to>
                                    </p:set>
                                    <p:anim calcmode="lin" valueType="num">
                                      <p:cBhvr additive="base">
                                        <p:cTn id="13" dur="2000" fill="hold"/>
                                        <p:tgtEl>
                                          <p:spTgt spid="3">
                                            <p:graphicEl>
                                              <a:dgm id="{99C94C9A-1BFC-4A29-BB77-DD37C9AE3474}"/>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3">
                                            <p:graphicEl>
                                              <a:dgm id="{99C94C9A-1BFC-4A29-BB77-DD37C9AE3474}"/>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
                                            <p:graphicEl>
                                              <a:dgm id="{46469109-EA98-49B3-A24E-6D2E71DDD95D}"/>
                                            </p:graphicEl>
                                          </p:spTgt>
                                        </p:tgtEl>
                                        <p:attrNameLst>
                                          <p:attrName>style.visibility</p:attrName>
                                        </p:attrNameLst>
                                      </p:cBhvr>
                                      <p:to>
                                        <p:strVal val="visible"/>
                                      </p:to>
                                    </p:set>
                                    <p:anim calcmode="lin" valueType="num">
                                      <p:cBhvr additive="base">
                                        <p:cTn id="17" dur="2000" fill="hold"/>
                                        <p:tgtEl>
                                          <p:spTgt spid="3">
                                            <p:graphicEl>
                                              <a:dgm id="{46469109-EA98-49B3-A24E-6D2E71DDD95D}"/>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3">
                                            <p:graphicEl>
                                              <a:dgm id="{46469109-EA98-49B3-A24E-6D2E71DDD95D}"/>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3">
                                            <p:graphicEl>
                                              <a:dgm id="{A1425E24-4E27-455E-8024-FDD4700CB905}"/>
                                            </p:graphicEl>
                                          </p:spTgt>
                                        </p:tgtEl>
                                        <p:attrNameLst>
                                          <p:attrName>style.visibility</p:attrName>
                                        </p:attrNameLst>
                                      </p:cBhvr>
                                      <p:to>
                                        <p:strVal val="visible"/>
                                      </p:to>
                                    </p:set>
                                    <p:anim calcmode="lin" valueType="num">
                                      <p:cBhvr additive="base">
                                        <p:cTn id="23" dur="2000" fill="hold"/>
                                        <p:tgtEl>
                                          <p:spTgt spid="3">
                                            <p:graphicEl>
                                              <a:dgm id="{A1425E24-4E27-455E-8024-FDD4700CB905}"/>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3">
                                            <p:graphicEl>
                                              <a:dgm id="{A1425E24-4E27-455E-8024-FDD4700CB905}"/>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
                                            <p:graphicEl>
                                              <a:dgm id="{4DCF9798-E2AF-4E70-A417-67A7C79762F0}"/>
                                            </p:graphicEl>
                                          </p:spTgt>
                                        </p:tgtEl>
                                        <p:attrNameLst>
                                          <p:attrName>style.visibility</p:attrName>
                                        </p:attrNameLst>
                                      </p:cBhvr>
                                      <p:to>
                                        <p:strVal val="visible"/>
                                      </p:to>
                                    </p:set>
                                    <p:anim calcmode="lin" valueType="num">
                                      <p:cBhvr additive="base">
                                        <p:cTn id="27" dur="2000" fill="hold"/>
                                        <p:tgtEl>
                                          <p:spTgt spid="3">
                                            <p:graphicEl>
                                              <a:dgm id="{4DCF9798-E2AF-4E70-A417-67A7C79762F0}"/>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3">
                                            <p:graphicEl>
                                              <a:dgm id="{4DCF9798-E2AF-4E70-A417-67A7C79762F0}"/>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3">
                                            <p:graphicEl>
                                              <a:dgm id="{E2E92770-1253-41C6-A9F0-C1674D67E3D2}"/>
                                            </p:graphicEl>
                                          </p:spTgt>
                                        </p:tgtEl>
                                        <p:attrNameLst>
                                          <p:attrName>style.visibility</p:attrName>
                                        </p:attrNameLst>
                                      </p:cBhvr>
                                      <p:to>
                                        <p:strVal val="visible"/>
                                      </p:to>
                                    </p:set>
                                    <p:anim calcmode="lin" valueType="num">
                                      <p:cBhvr additive="base">
                                        <p:cTn id="33" dur="2000" fill="hold"/>
                                        <p:tgtEl>
                                          <p:spTgt spid="3">
                                            <p:graphicEl>
                                              <a:dgm id="{E2E92770-1253-41C6-A9F0-C1674D67E3D2}"/>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3">
                                            <p:graphicEl>
                                              <a:dgm id="{E2E92770-1253-41C6-A9F0-C1674D67E3D2}"/>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3">
                                            <p:graphicEl>
                                              <a:dgm id="{03589933-CB8D-45CA-B28F-5A1A30F41A9A}"/>
                                            </p:graphicEl>
                                          </p:spTgt>
                                        </p:tgtEl>
                                        <p:attrNameLst>
                                          <p:attrName>style.visibility</p:attrName>
                                        </p:attrNameLst>
                                      </p:cBhvr>
                                      <p:to>
                                        <p:strVal val="visible"/>
                                      </p:to>
                                    </p:set>
                                    <p:anim calcmode="lin" valueType="num">
                                      <p:cBhvr additive="base">
                                        <p:cTn id="37" dur="2000" fill="hold"/>
                                        <p:tgtEl>
                                          <p:spTgt spid="3">
                                            <p:graphicEl>
                                              <a:dgm id="{03589933-CB8D-45CA-B28F-5A1A30F41A9A}"/>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3">
                                            <p:graphicEl>
                                              <a:dgm id="{03589933-CB8D-45CA-B28F-5A1A30F41A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lvl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endParaRPr lang="ar-TN" b="1" dirty="0">
              <a:solidFill>
                <a:srgbClr val="00B0F0"/>
              </a:solidFill>
            </a:endParaRPr>
          </a:p>
          <a:p>
            <a:pPr marL="0" indent="0" algn="ctr" rtl="1">
              <a:buFont typeface="Arial" pitchFamily="34" charset="0"/>
              <a:buNone/>
            </a:pPr>
            <a:r>
              <a:rPr lang="ar-TN" b="1" dirty="0" smtClean="0"/>
              <a:t>المقدّمة</a:t>
            </a:r>
          </a:p>
          <a:p>
            <a:pPr marL="0" indent="0" algn="just" rtl="1">
              <a:buFont typeface="Arial" pitchFamily="34" charset="0"/>
              <a:buNone/>
            </a:pPr>
            <a:r>
              <a:rPr lang="ar-TN" b="1" dirty="0" smtClean="0"/>
              <a:t>1/ علم الفقه</a:t>
            </a:r>
          </a:p>
          <a:p>
            <a:pPr marL="0" indent="0" algn="just" rtl="1">
              <a:buFont typeface="Arial" pitchFamily="34" charset="0"/>
              <a:buNone/>
            </a:pPr>
            <a:r>
              <a:rPr lang="ar-TN" b="1" dirty="0" smtClean="0"/>
              <a:t>          </a:t>
            </a:r>
            <a:r>
              <a:rPr lang="ar-TN" b="1" dirty="0" smtClean="0">
                <a:solidFill>
                  <a:srgbClr val="FF0000"/>
                </a:solidFill>
              </a:rPr>
              <a:t>المقدّمات والنّتيجة</a:t>
            </a:r>
          </a:p>
          <a:p>
            <a:pPr marL="0" indent="0" algn="just" rtl="1">
              <a:buFont typeface="Arial" pitchFamily="34" charset="0"/>
              <a:buNone/>
            </a:pPr>
            <a:r>
              <a:rPr lang="ar-TN" b="1" dirty="0" smtClean="0">
                <a:solidFill>
                  <a:srgbClr val="FF0000"/>
                </a:solidFill>
              </a:rPr>
              <a:t>          اللّغة الطّبيعيّة</a:t>
            </a:r>
          </a:p>
          <a:p>
            <a:pPr marL="0" indent="0" algn="just" rtl="1">
              <a:buFont typeface="Arial" pitchFamily="34" charset="0"/>
              <a:buNone/>
            </a:pPr>
            <a:r>
              <a:rPr lang="ar-TN" b="1" dirty="0">
                <a:solidFill>
                  <a:srgbClr val="FF0000"/>
                </a:solidFill>
              </a:rPr>
              <a:t> </a:t>
            </a:r>
            <a:r>
              <a:rPr lang="ar-TN" b="1" dirty="0" smtClean="0">
                <a:solidFill>
                  <a:srgbClr val="FF0000"/>
                </a:solidFill>
              </a:rPr>
              <a:t>         الاستعمال</a:t>
            </a:r>
          </a:p>
          <a:p>
            <a:pPr marL="0" indent="0" algn="just" rtl="1">
              <a:buFont typeface="Arial" pitchFamily="34" charset="0"/>
              <a:buNone/>
            </a:pPr>
            <a:r>
              <a:rPr lang="ar-TN" b="1" dirty="0" smtClean="0">
                <a:solidFill>
                  <a:srgbClr val="FF0000"/>
                </a:solidFill>
              </a:rPr>
              <a:t>          السّياق</a:t>
            </a:r>
            <a:endParaRPr lang="fr-FR" b="1" dirty="0">
              <a:solidFill>
                <a:srgbClr val="FF0000"/>
              </a:solidFill>
            </a:endParaRPr>
          </a:p>
        </p:txBody>
      </p:sp>
    </p:spTree>
    <p:extLst>
      <p:ext uri="{BB962C8B-B14F-4D97-AF65-F5344CB8AC3E}">
        <p14:creationId xmlns="" xmlns:p14="http://schemas.microsoft.com/office/powerpoint/2010/main" val="2843789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2288333075"/>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978387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C8536F33-E235-4949-8E45-9AAF00685669}"/>
                                            </p:graphicEl>
                                          </p:spTgt>
                                        </p:tgtEl>
                                        <p:attrNameLst>
                                          <p:attrName>style.visibility</p:attrName>
                                        </p:attrNameLst>
                                      </p:cBhvr>
                                      <p:to>
                                        <p:strVal val="visible"/>
                                      </p:to>
                                    </p:set>
                                    <p:anim calcmode="lin" valueType="num">
                                      <p:cBhvr additive="base">
                                        <p:cTn id="7" dur="500" fill="hold"/>
                                        <p:tgtEl>
                                          <p:spTgt spid="2">
                                            <p:graphicEl>
                                              <a:dgm id="{C8536F33-E235-4949-8E45-9AAF00685669}"/>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C8536F33-E235-4949-8E45-9AAF00685669}"/>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A676C538-22D4-45A5-A73B-C08842B4083B}"/>
                                            </p:graphicEl>
                                          </p:spTgt>
                                        </p:tgtEl>
                                        <p:attrNameLst>
                                          <p:attrName>style.visibility</p:attrName>
                                        </p:attrNameLst>
                                      </p:cBhvr>
                                      <p:to>
                                        <p:strVal val="visible"/>
                                      </p:to>
                                    </p:set>
                                    <p:anim calcmode="lin" valueType="num">
                                      <p:cBhvr additive="base">
                                        <p:cTn id="13" dur="500" fill="hold"/>
                                        <p:tgtEl>
                                          <p:spTgt spid="2">
                                            <p:graphicEl>
                                              <a:dgm id="{A676C538-22D4-45A5-A73B-C08842B4083B}"/>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A676C538-22D4-45A5-A73B-C08842B4083B}"/>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2D62384A-5FD6-47C1-AB1C-E86098E992B2}"/>
                                            </p:graphicEl>
                                          </p:spTgt>
                                        </p:tgtEl>
                                        <p:attrNameLst>
                                          <p:attrName>style.visibility</p:attrName>
                                        </p:attrNameLst>
                                      </p:cBhvr>
                                      <p:to>
                                        <p:strVal val="visible"/>
                                      </p:to>
                                    </p:set>
                                    <p:anim calcmode="lin" valueType="num">
                                      <p:cBhvr additive="base">
                                        <p:cTn id="17" dur="500" fill="hold"/>
                                        <p:tgtEl>
                                          <p:spTgt spid="2">
                                            <p:graphicEl>
                                              <a:dgm id="{2D62384A-5FD6-47C1-AB1C-E86098E992B2}"/>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2D62384A-5FD6-47C1-AB1C-E86098E992B2}"/>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0DCB1D98-C4FD-4093-A20E-5E4B90CA0919}"/>
                                            </p:graphicEl>
                                          </p:spTgt>
                                        </p:tgtEl>
                                        <p:attrNameLst>
                                          <p:attrName>style.visibility</p:attrName>
                                        </p:attrNameLst>
                                      </p:cBhvr>
                                      <p:to>
                                        <p:strVal val="visible"/>
                                      </p:to>
                                    </p:set>
                                    <p:anim calcmode="lin" valueType="num">
                                      <p:cBhvr additive="base">
                                        <p:cTn id="23" dur="500" fill="hold"/>
                                        <p:tgtEl>
                                          <p:spTgt spid="2">
                                            <p:graphicEl>
                                              <a:dgm id="{0DCB1D98-C4FD-4093-A20E-5E4B90CA0919}"/>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0DCB1D98-C4FD-4093-A20E-5E4B90CA0919}"/>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A2123C7B-BE55-4129-829D-BE7DB6D3AE1E}"/>
                                            </p:graphicEl>
                                          </p:spTgt>
                                        </p:tgtEl>
                                        <p:attrNameLst>
                                          <p:attrName>style.visibility</p:attrName>
                                        </p:attrNameLst>
                                      </p:cBhvr>
                                      <p:to>
                                        <p:strVal val="visible"/>
                                      </p:to>
                                    </p:set>
                                    <p:anim calcmode="lin" valueType="num">
                                      <p:cBhvr additive="base">
                                        <p:cTn id="27" dur="500" fill="hold"/>
                                        <p:tgtEl>
                                          <p:spTgt spid="2">
                                            <p:graphicEl>
                                              <a:dgm id="{A2123C7B-BE55-4129-829D-BE7DB6D3AE1E}"/>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
                                            <p:graphicEl>
                                              <a:dgm id="{A2123C7B-BE55-4129-829D-BE7DB6D3AE1E}"/>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26175D29-BA41-46E4-A3D6-48F249756178}"/>
                                            </p:graphicEl>
                                          </p:spTgt>
                                        </p:tgtEl>
                                        <p:attrNameLst>
                                          <p:attrName>style.visibility</p:attrName>
                                        </p:attrNameLst>
                                      </p:cBhvr>
                                      <p:to>
                                        <p:strVal val="visible"/>
                                      </p:to>
                                    </p:set>
                                    <p:anim calcmode="lin" valueType="num">
                                      <p:cBhvr additive="base">
                                        <p:cTn id="33" dur="500" fill="hold"/>
                                        <p:tgtEl>
                                          <p:spTgt spid="2">
                                            <p:graphicEl>
                                              <a:dgm id="{26175D29-BA41-46E4-A3D6-48F249756178}"/>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26175D29-BA41-46E4-A3D6-48F249756178}"/>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EFCEB739-A602-41BA-8A03-10A4FCD68D47}"/>
                                            </p:graphicEl>
                                          </p:spTgt>
                                        </p:tgtEl>
                                        <p:attrNameLst>
                                          <p:attrName>style.visibility</p:attrName>
                                        </p:attrNameLst>
                                      </p:cBhvr>
                                      <p:to>
                                        <p:strVal val="visible"/>
                                      </p:to>
                                    </p:set>
                                    <p:anim calcmode="lin" valueType="num">
                                      <p:cBhvr additive="base">
                                        <p:cTn id="37" dur="500" fill="hold"/>
                                        <p:tgtEl>
                                          <p:spTgt spid="2">
                                            <p:graphicEl>
                                              <a:dgm id="{EFCEB739-A602-41BA-8A03-10A4FCD68D47}"/>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EFCEB739-A602-41BA-8A03-10A4FCD68D47}"/>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6252A9AF-4945-4E32-BB2A-8C36D1589485}"/>
                                            </p:graphicEl>
                                          </p:spTgt>
                                        </p:tgtEl>
                                        <p:attrNameLst>
                                          <p:attrName>style.visibility</p:attrName>
                                        </p:attrNameLst>
                                      </p:cBhvr>
                                      <p:to>
                                        <p:strVal val="visible"/>
                                      </p:to>
                                    </p:set>
                                    <p:anim calcmode="lin" valueType="num">
                                      <p:cBhvr additive="base">
                                        <p:cTn id="43" dur="500" fill="hold"/>
                                        <p:tgtEl>
                                          <p:spTgt spid="2">
                                            <p:graphicEl>
                                              <a:dgm id="{6252A9AF-4945-4E32-BB2A-8C36D1589485}"/>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6252A9AF-4945-4E32-BB2A-8C36D1589485}"/>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68CF2C71-FEB8-4BE5-9A5B-C3A0538FC7DD}"/>
                                            </p:graphicEl>
                                          </p:spTgt>
                                        </p:tgtEl>
                                        <p:attrNameLst>
                                          <p:attrName>style.visibility</p:attrName>
                                        </p:attrNameLst>
                                      </p:cBhvr>
                                      <p:to>
                                        <p:strVal val="visible"/>
                                      </p:to>
                                    </p:set>
                                    <p:anim calcmode="lin" valueType="num">
                                      <p:cBhvr additive="base">
                                        <p:cTn id="47" dur="500" fill="hold"/>
                                        <p:tgtEl>
                                          <p:spTgt spid="2">
                                            <p:graphicEl>
                                              <a:dgm id="{68CF2C71-FEB8-4BE5-9A5B-C3A0538FC7DD}"/>
                                            </p:graphic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2">
                                            <p:graphicEl>
                                              <a:dgm id="{68CF2C71-FEB8-4BE5-9A5B-C3A0538FC7DD}"/>
                                            </p:graphic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
                                            <p:graphicEl>
                                              <a:dgm id="{1E2405A0-E388-4EC1-9DFA-7640CE8652D5}"/>
                                            </p:graphicEl>
                                          </p:spTgt>
                                        </p:tgtEl>
                                        <p:attrNameLst>
                                          <p:attrName>style.visibility</p:attrName>
                                        </p:attrNameLst>
                                      </p:cBhvr>
                                      <p:to>
                                        <p:strVal val="visible"/>
                                      </p:to>
                                    </p:set>
                                    <p:anim calcmode="lin" valueType="num">
                                      <p:cBhvr additive="base">
                                        <p:cTn id="53" dur="500" fill="hold"/>
                                        <p:tgtEl>
                                          <p:spTgt spid="2">
                                            <p:graphicEl>
                                              <a:dgm id="{1E2405A0-E388-4EC1-9DFA-7640CE8652D5}"/>
                                            </p:graphic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2">
                                            <p:graphicEl>
                                              <a:dgm id="{1E2405A0-E388-4EC1-9DFA-7640CE8652D5}"/>
                                            </p:graphicEl>
                                          </p:spTgt>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
                                            <p:graphicEl>
                                              <a:dgm id="{43D5F2EC-E3AC-45DE-A653-1A7A0298BE9E}"/>
                                            </p:graphicEl>
                                          </p:spTgt>
                                        </p:tgtEl>
                                        <p:attrNameLst>
                                          <p:attrName>style.visibility</p:attrName>
                                        </p:attrNameLst>
                                      </p:cBhvr>
                                      <p:to>
                                        <p:strVal val="visible"/>
                                      </p:to>
                                    </p:set>
                                    <p:anim calcmode="lin" valueType="num">
                                      <p:cBhvr additive="base">
                                        <p:cTn id="57" dur="500" fill="hold"/>
                                        <p:tgtEl>
                                          <p:spTgt spid="2">
                                            <p:graphicEl>
                                              <a:dgm id="{43D5F2EC-E3AC-45DE-A653-1A7A0298BE9E}"/>
                                            </p:graphicEl>
                                          </p:spTgt>
                                        </p:tgtEl>
                                        <p:attrNameLst>
                                          <p:attrName>ppt_x</p:attrName>
                                        </p:attrNameLst>
                                      </p:cBhvr>
                                      <p:tavLst>
                                        <p:tav tm="0">
                                          <p:val>
                                            <p:strVal val="0-#ppt_w/2"/>
                                          </p:val>
                                        </p:tav>
                                        <p:tav tm="100000">
                                          <p:val>
                                            <p:strVal val="#ppt_x"/>
                                          </p:val>
                                        </p:tav>
                                      </p:tavLst>
                                    </p:anim>
                                    <p:anim calcmode="lin" valueType="num">
                                      <p:cBhvr additive="base">
                                        <p:cTn id="58" dur="500" fill="hold"/>
                                        <p:tgtEl>
                                          <p:spTgt spid="2">
                                            <p:graphicEl>
                                              <a:dgm id="{43D5F2EC-E3AC-45DE-A653-1A7A0298BE9E}"/>
                                            </p:graphicEl>
                                          </p:spTgt>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2">
                                            <p:graphicEl>
                                              <a:dgm id="{4C28C6D4-55E2-47F2-91ED-CD069715D4D2}"/>
                                            </p:graphicEl>
                                          </p:spTgt>
                                        </p:tgtEl>
                                        <p:attrNameLst>
                                          <p:attrName>style.visibility</p:attrName>
                                        </p:attrNameLst>
                                      </p:cBhvr>
                                      <p:to>
                                        <p:strVal val="visible"/>
                                      </p:to>
                                    </p:set>
                                    <p:anim calcmode="lin" valueType="num">
                                      <p:cBhvr additive="base">
                                        <p:cTn id="63" dur="500" fill="hold"/>
                                        <p:tgtEl>
                                          <p:spTgt spid="2">
                                            <p:graphicEl>
                                              <a:dgm id="{4C28C6D4-55E2-47F2-91ED-CD069715D4D2}"/>
                                            </p:graphicEl>
                                          </p:spTgt>
                                        </p:tgtEl>
                                        <p:attrNameLst>
                                          <p:attrName>ppt_x</p:attrName>
                                        </p:attrNameLst>
                                      </p:cBhvr>
                                      <p:tavLst>
                                        <p:tav tm="0">
                                          <p:val>
                                            <p:strVal val="0-#ppt_w/2"/>
                                          </p:val>
                                        </p:tav>
                                        <p:tav tm="100000">
                                          <p:val>
                                            <p:strVal val="#ppt_x"/>
                                          </p:val>
                                        </p:tav>
                                      </p:tavLst>
                                    </p:anim>
                                    <p:anim calcmode="lin" valueType="num">
                                      <p:cBhvr additive="base">
                                        <p:cTn id="64" dur="500" fill="hold"/>
                                        <p:tgtEl>
                                          <p:spTgt spid="2">
                                            <p:graphicEl>
                                              <a:dgm id="{4C28C6D4-55E2-47F2-91ED-CD069715D4D2}"/>
                                            </p:graphic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
                                            <p:graphicEl>
                                              <a:dgm id="{378FCFEA-E6DC-464A-B517-E091F499ABE5}"/>
                                            </p:graphicEl>
                                          </p:spTgt>
                                        </p:tgtEl>
                                        <p:attrNameLst>
                                          <p:attrName>style.visibility</p:attrName>
                                        </p:attrNameLst>
                                      </p:cBhvr>
                                      <p:to>
                                        <p:strVal val="visible"/>
                                      </p:to>
                                    </p:set>
                                    <p:anim calcmode="lin" valueType="num">
                                      <p:cBhvr additive="base">
                                        <p:cTn id="67" dur="500" fill="hold"/>
                                        <p:tgtEl>
                                          <p:spTgt spid="2">
                                            <p:graphicEl>
                                              <a:dgm id="{378FCFEA-E6DC-464A-B517-E091F499ABE5}"/>
                                            </p:graphic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2">
                                            <p:graphicEl>
                                              <a:dgm id="{378FCFEA-E6DC-464A-B517-E091F499ABE5}"/>
                                            </p:graphic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2">
                                            <p:graphicEl>
                                              <a:dgm id="{12A1514D-84B0-427A-84E5-C25C9C4BA66D}"/>
                                            </p:graphicEl>
                                          </p:spTgt>
                                        </p:tgtEl>
                                        <p:attrNameLst>
                                          <p:attrName>style.visibility</p:attrName>
                                        </p:attrNameLst>
                                      </p:cBhvr>
                                      <p:to>
                                        <p:strVal val="visible"/>
                                      </p:to>
                                    </p:set>
                                    <p:anim calcmode="lin" valueType="num">
                                      <p:cBhvr additive="base">
                                        <p:cTn id="73" dur="500" fill="hold"/>
                                        <p:tgtEl>
                                          <p:spTgt spid="2">
                                            <p:graphicEl>
                                              <a:dgm id="{12A1514D-84B0-427A-84E5-C25C9C4BA66D}"/>
                                            </p:graphicEl>
                                          </p:spTgt>
                                        </p:tgtEl>
                                        <p:attrNameLst>
                                          <p:attrName>ppt_x</p:attrName>
                                        </p:attrNameLst>
                                      </p:cBhvr>
                                      <p:tavLst>
                                        <p:tav tm="0">
                                          <p:val>
                                            <p:strVal val="0-#ppt_w/2"/>
                                          </p:val>
                                        </p:tav>
                                        <p:tav tm="100000">
                                          <p:val>
                                            <p:strVal val="#ppt_x"/>
                                          </p:val>
                                        </p:tav>
                                      </p:tavLst>
                                    </p:anim>
                                    <p:anim calcmode="lin" valueType="num">
                                      <p:cBhvr additive="base">
                                        <p:cTn id="74" dur="500" fill="hold"/>
                                        <p:tgtEl>
                                          <p:spTgt spid="2">
                                            <p:graphicEl>
                                              <a:dgm id="{12A1514D-84B0-427A-84E5-C25C9C4BA66D}"/>
                                            </p:graphicEl>
                                          </p:spTgt>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
                                            <p:graphicEl>
                                              <a:dgm id="{A120F0AB-5CE0-4DC3-A242-D74E4DC49531}"/>
                                            </p:graphicEl>
                                          </p:spTgt>
                                        </p:tgtEl>
                                        <p:attrNameLst>
                                          <p:attrName>style.visibility</p:attrName>
                                        </p:attrNameLst>
                                      </p:cBhvr>
                                      <p:to>
                                        <p:strVal val="visible"/>
                                      </p:to>
                                    </p:set>
                                    <p:anim calcmode="lin" valueType="num">
                                      <p:cBhvr additive="base">
                                        <p:cTn id="77" dur="500" fill="hold"/>
                                        <p:tgtEl>
                                          <p:spTgt spid="2">
                                            <p:graphicEl>
                                              <a:dgm id="{A120F0AB-5CE0-4DC3-A242-D74E4DC49531}"/>
                                            </p:graphicEl>
                                          </p:spTgt>
                                        </p:tgtEl>
                                        <p:attrNameLst>
                                          <p:attrName>ppt_x</p:attrName>
                                        </p:attrNameLst>
                                      </p:cBhvr>
                                      <p:tavLst>
                                        <p:tav tm="0">
                                          <p:val>
                                            <p:strVal val="0-#ppt_w/2"/>
                                          </p:val>
                                        </p:tav>
                                        <p:tav tm="100000">
                                          <p:val>
                                            <p:strVal val="#ppt_x"/>
                                          </p:val>
                                        </p:tav>
                                      </p:tavLst>
                                    </p:anim>
                                    <p:anim calcmode="lin" valueType="num">
                                      <p:cBhvr additive="base">
                                        <p:cTn id="78" dur="500" fill="hold"/>
                                        <p:tgtEl>
                                          <p:spTgt spid="2">
                                            <p:graphicEl>
                                              <a:dgm id="{A120F0AB-5CE0-4DC3-A242-D74E4DC49531}"/>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me 3"/>
          <p:cNvGraphicFramePr/>
          <p:nvPr>
            <p:extLst>
              <p:ext uri="{D42A27DB-BD31-4B8C-83A1-F6EECF244321}">
                <p14:modId xmlns="" xmlns:p14="http://schemas.microsoft.com/office/powerpoint/2010/main" val="1913995596"/>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3927590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graphicEl>
                                              <a:dgm id="{4DF3F509-AC95-4A0C-AD07-9D88595B59DC}"/>
                                            </p:graphicEl>
                                          </p:spTgt>
                                        </p:tgtEl>
                                        <p:attrNameLst>
                                          <p:attrName>style.visibility</p:attrName>
                                        </p:attrNameLst>
                                      </p:cBhvr>
                                      <p:to>
                                        <p:strVal val="visible"/>
                                      </p:to>
                                    </p:set>
                                    <p:anim calcmode="lin" valueType="num">
                                      <p:cBhvr additive="base">
                                        <p:cTn id="7" dur="2000" fill="hold"/>
                                        <p:tgtEl>
                                          <p:spTgt spid="4">
                                            <p:graphicEl>
                                              <a:dgm id="{4DF3F509-AC95-4A0C-AD07-9D88595B59DC}"/>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4">
                                            <p:graphicEl>
                                              <a:dgm id="{4DF3F509-AC95-4A0C-AD07-9D88595B59DC}"/>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graphicEl>
                                              <a:dgm id="{067C1F07-4044-471A-A0C3-D07BEBF10378}"/>
                                            </p:graphicEl>
                                          </p:spTgt>
                                        </p:tgtEl>
                                        <p:attrNameLst>
                                          <p:attrName>style.visibility</p:attrName>
                                        </p:attrNameLst>
                                      </p:cBhvr>
                                      <p:to>
                                        <p:strVal val="visible"/>
                                      </p:to>
                                    </p:set>
                                    <p:anim calcmode="lin" valueType="num">
                                      <p:cBhvr additive="base">
                                        <p:cTn id="13" dur="2000" fill="hold"/>
                                        <p:tgtEl>
                                          <p:spTgt spid="4">
                                            <p:graphicEl>
                                              <a:dgm id="{067C1F07-4044-471A-A0C3-D07BEBF10378}"/>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4">
                                            <p:graphicEl>
                                              <a:dgm id="{067C1F07-4044-471A-A0C3-D07BEBF10378}"/>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0"/>
            <a:ext cx="9143999" cy="6740307"/>
          </a:xfrm>
          <a:prstGeom prst="rect">
            <a:avLst/>
          </a:prstGeom>
          <a:solidFill>
            <a:schemeClr val="accent5">
              <a:lumMod val="20000"/>
              <a:lumOff val="80000"/>
            </a:schemeClr>
          </a:solidFill>
        </p:spPr>
        <p:txBody>
          <a:bodyPr wrap="square">
            <a:spAutoFit/>
          </a:bodyPr>
          <a:lstStyle/>
          <a:p>
            <a:pPr algn="just" rtl="1"/>
            <a:r>
              <a:rPr lang="fr-FR" sz="4800" dirty="0"/>
              <a:t> </a:t>
            </a:r>
            <a:r>
              <a:rPr lang="fr-FR" sz="4800" dirty="0">
                <a:sym typeface="AGA Arabesque"/>
              </a:rPr>
              <a:t></a:t>
            </a:r>
            <a:r>
              <a:rPr lang="ar-TN" sz="4800" b="1" dirty="0"/>
              <a:t>لَا تَحْسَبَنَّ الَّذِينَ يَفْرَحُونَ بِمَا أَتَوْا وَيُحِبُّونَ أَنْ يُحْمَدُوا بِمَا لَمْ يَفْعَلُوا فَلَا تَحْسَبَنَّهُمْ بِمَفَازَةٍ مِنَ الْعَذَابِ وَلَهُمْ عَذَابٌ أَلِيمٌ</a:t>
            </a:r>
            <a:r>
              <a:rPr lang="fr-FR" sz="4800" b="1" dirty="0">
                <a:sym typeface="AGA Arabesque"/>
              </a:rPr>
              <a:t></a:t>
            </a:r>
            <a:r>
              <a:rPr lang="fr-FR" sz="4800" b="1" dirty="0"/>
              <a:t> </a:t>
            </a:r>
            <a:r>
              <a:rPr lang="ar-TN" sz="4800" b="1" dirty="0">
                <a:solidFill>
                  <a:srgbClr val="FF0000"/>
                </a:solidFill>
              </a:rPr>
              <a:t>[آل عمران/ 188</a:t>
            </a:r>
            <a:r>
              <a:rPr lang="ar-TN" sz="4800" b="1" dirty="0" smtClean="0">
                <a:solidFill>
                  <a:srgbClr val="FF0000"/>
                </a:solidFill>
              </a:rPr>
              <a:t>]</a:t>
            </a:r>
            <a:endParaRPr lang="ar-TN" sz="4800" dirty="0"/>
          </a:p>
          <a:p>
            <a:pPr algn="just" rtl="1"/>
            <a:r>
              <a:rPr lang="fr-FR" sz="4800" dirty="0">
                <a:sym typeface="AGA Arabesque"/>
              </a:rPr>
              <a:t></a:t>
            </a:r>
            <a:r>
              <a:rPr lang="ar-TN" sz="4800" b="1" dirty="0"/>
              <a:t>وَإِذْ أَخَذَ اللَّهُ مِيثَاقَ الَّذِينَ أُوتُوا الْكِتَابَ لَتُبَيِّنُنَّهُ لِلنَّاسِ وَلَا تَكْتُمُونَهُ فَنَبَذُوهُ وَرَاءَ ظُهُورِهِمْ وَاشْتَرَوْا بِهِ ثَمَنًا قَلِيلًا فَبِئْسَ مَا يَشْتَرُونَ </a:t>
            </a:r>
            <a:r>
              <a:rPr lang="ar-TN" sz="4800" b="1" dirty="0">
                <a:solidFill>
                  <a:srgbClr val="FF0000"/>
                </a:solidFill>
              </a:rPr>
              <a:t>(الآية 187 من آل عمران) </a:t>
            </a:r>
            <a:r>
              <a:rPr lang="ar-TN" sz="4800" b="1" dirty="0"/>
              <a:t>لَا تَحْسَبَنَّ الَّذِينَ</a:t>
            </a:r>
            <a:r>
              <a:rPr lang="ar-TN" sz="4800" dirty="0"/>
              <a:t> </a:t>
            </a:r>
            <a:r>
              <a:rPr lang="ar-TN" sz="4800" b="1" dirty="0"/>
              <a:t>يفرحون ...</a:t>
            </a:r>
            <a:r>
              <a:rPr lang="ar-TN" sz="4800" dirty="0"/>
              <a:t> </a:t>
            </a:r>
            <a:r>
              <a:rPr lang="ar-TN" sz="4800" b="1" dirty="0">
                <a:solidFill>
                  <a:srgbClr val="FF0000"/>
                </a:solidFill>
              </a:rPr>
              <a:t>(إلى آخر الآية 188 من آل </a:t>
            </a:r>
            <a:r>
              <a:rPr lang="ar-TN" sz="4800" b="1" dirty="0" smtClean="0">
                <a:solidFill>
                  <a:srgbClr val="FF0000"/>
                </a:solidFill>
              </a:rPr>
              <a:t>عمران)</a:t>
            </a:r>
            <a:r>
              <a:rPr lang="ar-TN" sz="4800" dirty="0" smtClean="0"/>
              <a:t> </a:t>
            </a:r>
            <a:endParaRPr lang="fr-FR" sz="4800" dirty="0"/>
          </a:p>
        </p:txBody>
      </p:sp>
    </p:spTree>
    <p:extLst>
      <p:ext uri="{BB962C8B-B14F-4D97-AF65-F5344CB8AC3E}">
        <p14:creationId xmlns="" xmlns:p14="http://schemas.microsoft.com/office/powerpoint/2010/main" val="4210360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4148434765"/>
              </p:ext>
            </p:extLst>
          </p:nvPr>
        </p:nvGraphicFramePr>
        <p:xfrm>
          <a:off x="107504" y="0"/>
          <a:ext cx="8856984"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2337868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C8536F33-E235-4949-8E45-9AAF00685669}"/>
                                            </p:graphicEl>
                                          </p:spTgt>
                                        </p:tgtEl>
                                        <p:attrNameLst>
                                          <p:attrName>style.visibility</p:attrName>
                                        </p:attrNameLst>
                                      </p:cBhvr>
                                      <p:to>
                                        <p:strVal val="visible"/>
                                      </p:to>
                                    </p:set>
                                    <p:anim calcmode="lin" valueType="num">
                                      <p:cBhvr additive="base">
                                        <p:cTn id="7" dur="2000" fill="hold"/>
                                        <p:tgtEl>
                                          <p:spTgt spid="2">
                                            <p:graphicEl>
                                              <a:dgm id="{C8536F33-E235-4949-8E45-9AAF00685669}"/>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C8536F33-E235-4949-8E45-9AAF00685669}"/>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A676C538-22D4-45A5-A73B-C08842B4083B}"/>
                                            </p:graphicEl>
                                          </p:spTgt>
                                        </p:tgtEl>
                                        <p:attrNameLst>
                                          <p:attrName>style.visibility</p:attrName>
                                        </p:attrNameLst>
                                      </p:cBhvr>
                                      <p:to>
                                        <p:strVal val="visible"/>
                                      </p:to>
                                    </p:set>
                                    <p:anim calcmode="lin" valueType="num">
                                      <p:cBhvr additive="base">
                                        <p:cTn id="13" dur="2000" fill="hold"/>
                                        <p:tgtEl>
                                          <p:spTgt spid="2">
                                            <p:graphicEl>
                                              <a:dgm id="{A676C538-22D4-45A5-A73B-C08842B4083B}"/>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A676C538-22D4-45A5-A73B-C08842B4083B}"/>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2D62384A-5FD6-47C1-AB1C-E86098E992B2}"/>
                                            </p:graphicEl>
                                          </p:spTgt>
                                        </p:tgtEl>
                                        <p:attrNameLst>
                                          <p:attrName>style.visibility</p:attrName>
                                        </p:attrNameLst>
                                      </p:cBhvr>
                                      <p:to>
                                        <p:strVal val="visible"/>
                                      </p:to>
                                    </p:set>
                                    <p:anim calcmode="lin" valueType="num">
                                      <p:cBhvr additive="base">
                                        <p:cTn id="17" dur="2000" fill="hold"/>
                                        <p:tgtEl>
                                          <p:spTgt spid="2">
                                            <p:graphicEl>
                                              <a:dgm id="{2D62384A-5FD6-47C1-AB1C-E86098E992B2}"/>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2D62384A-5FD6-47C1-AB1C-E86098E992B2}"/>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0DCB1D98-C4FD-4093-A20E-5E4B90CA0919}"/>
                                            </p:graphicEl>
                                          </p:spTgt>
                                        </p:tgtEl>
                                        <p:attrNameLst>
                                          <p:attrName>style.visibility</p:attrName>
                                        </p:attrNameLst>
                                      </p:cBhvr>
                                      <p:to>
                                        <p:strVal val="visible"/>
                                      </p:to>
                                    </p:set>
                                    <p:anim calcmode="lin" valueType="num">
                                      <p:cBhvr additive="base">
                                        <p:cTn id="23" dur="2000" fill="hold"/>
                                        <p:tgtEl>
                                          <p:spTgt spid="2">
                                            <p:graphicEl>
                                              <a:dgm id="{0DCB1D98-C4FD-4093-A20E-5E4B90CA0919}"/>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0DCB1D98-C4FD-4093-A20E-5E4B90CA0919}"/>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A2123C7B-BE55-4129-829D-BE7DB6D3AE1E}"/>
                                            </p:graphicEl>
                                          </p:spTgt>
                                        </p:tgtEl>
                                        <p:attrNameLst>
                                          <p:attrName>style.visibility</p:attrName>
                                        </p:attrNameLst>
                                      </p:cBhvr>
                                      <p:to>
                                        <p:strVal val="visible"/>
                                      </p:to>
                                    </p:set>
                                    <p:anim calcmode="lin" valueType="num">
                                      <p:cBhvr additive="base">
                                        <p:cTn id="27" dur="2000" fill="hold"/>
                                        <p:tgtEl>
                                          <p:spTgt spid="2">
                                            <p:graphicEl>
                                              <a:dgm id="{A2123C7B-BE55-4129-829D-BE7DB6D3AE1E}"/>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A2123C7B-BE55-4129-829D-BE7DB6D3AE1E}"/>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26175D29-BA41-46E4-A3D6-48F249756178}"/>
                                            </p:graphicEl>
                                          </p:spTgt>
                                        </p:tgtEl>
                                        <p:attrNameLst>
                                          <p:attrName>style.visibility</p:attrName>
                                        </p:attrNameLst>
                                      </p:cBhvr>
                                      <p:to>
                                        <p:strVal val="visible"/>
                                      </p:to>
                                    </p:set>
                                    <p:anim calcmode="lin" valueType="num">
                                      <p:cBhvr additive="base">
                                        <p:cTn id="33" dur="2000" fill="hold"/>
                                        <p:tgtEl>
                                          <p:spTgt spid="2">
                                            <p:graphicEl>
                                              <a:dgm id="{26175D29-BA41-46E4-A3D6-48F249756178}"/>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26175D29-BA41-46E4-A3D6-48F249756178}"/>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EFCEB739-A602-41BA-8A03-10A4FCD68D47}"/>
                                            </p:graphicEl>
                                          </p:spTgt>
                                        </p:tgtEl>
                                        <p:attrNameLst>
                                          <p:attrName>style.visibility</p:attrName>
                                        </p:attrNameLst>
                                      </p:cBhvr>
                                      <p:to>
                                        <p:strVal val="visible"/>
                                      </p:to>
                                    </p:set>
                                    <p:anim calcmode="lin" valueType="num">
                                      <p:cBhvr additive="base">
                                        <p:cTn id="37" dur="2000" fill="hold"/>
                                        <p:tgtEl>
                                          <p:spTgt spid="2">
                                            <p:graphicEl>
                                              <a:dgm id="{EFCEB739-A602-41BA-8A03-10A4FCD68D47}"/>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graphicEl>
                                              <a:dgm id="{EFCEB739-A602-41BA-8A03-10A4FCD68D47}"/>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6252A9AF-4945-4E32-BB2A-8C36D1589485}"/>
                                            </p:graphicEl>
                                          </p:spTgt>
                                        </p:tgtEl>
                                        <p:attrNameLst>
                                          <p:attrName>style.visibility</p:attrName>
                                        </p:attrNameLst>
                                      </p:cBhvr>
                                      <p:to>
                                        <p:strVal val="visible"/>
                                      </p:to>
                                    </p:set>
                                    <p:anim calcmode="lin" valueType="num">
                                      <p:cBhvr additive="base">
                                        <p:cTn id="43" dur="2000" fill="hold"/>
                                        <p:tgtEl>
                                          <p:spTgt spid="2">
                                            <p:graphicEl>
                                              <a:dgm id="{6252A9AF-4945-4E32-BB2A-8C36D1589485}"/>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graphicEl>
                                              <a:dgm id="{6252A9AF-4945-4E32-BB2A-8C36D1589485}"/>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68CF2C71-FEB8-4BE5-9A5B-C3A0538FC7DD}"/>
                                            </p:graphicEl>
                                          </p:spTgt>
                                        </p:tgtEl>
                                        <p:attrNameLst>
                                          <p:attrName>style.visibility</p:attrName>
                                        </p:attrNameLst>
                                      </p:cBhvr>
                                      <p:to>
                                        <p:strVal val="visible"/>
                                      </p:to>
                                    </p:set>
                                    <p:anim calcmode="lin" valueType="num">
                                      <p:cBhvr additive="base">
                                        <p:cTn id="47" dur="2000" fill="hold"/>
                                        <p:tgtEl>
                                          <p:spTgt spid="2">
                                            <p:graphicEl>
                                              <a:dgm id="{68CF2C71-FEB8-4BE5-9A5B-C3A0538FC7DD}"/>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2">
                                            <p:graphicEl>
                                              <a:dgm id="{68CF2C71-FEB8-4BE5-9A5B-C3A0538FC7DD}"/>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399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C4BD04D3-E520-4A17-9DF6-6665CD8E395F}"/>
                                            </p:graphicEl>
                                          </p:spTgt>
                                        </p:tgtEl>
                                        <p:attrNameLst>
                                          <p:attrName>style.visibility</p:attrName>
                                        </p:attrNameLst>
                                      </p:cBhvr>
                                      <p:to>
                                        <p:strVal val="visible"/>
                                      </p:to>
                                    </p:set>
                                    <p:anim calcmode="lin" valueType="num">
                                      <p:cBhvr additive="base">
                                        <p:cTn id="7" dur="2000" fill="hold"/>
                                        <p:tgtEl>
                                          <p:spTgt spid="2">
                                            <p:graphicEl>
                                              <a:dgm id="{C4BD04D3-E520-4A17-9DF6-6665CD8E395F}"/>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C4BD04D3-E520-4A17-9DF6-6665CD8E395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A1425E24-4E27-455E-8024-FDD4700CB905}"/>
                                            </p:graphicEl>
                                          </p:spTgt>
                                        </p:tgtEl>
                                        <p:attrNameLst>
                                          <p:attrName>style.visibility</p:attrName>
                                        </p:attrNameLst>
                                      </p:cBhvr>
                                      <p:to>
                                        <p:strVal val="visible"/>
                                      </p:to>
                                    </p:set>
                                    <p:anim calcmode="lin" valueType="num">
                                      <p:cBhvr additive="base">
                                        <p:cTn id="13" dur="2000" fill="hold"/>
                                        <p:tgtEl>
                                          <p:spTgt spid="2">
                                            <p:graphicEl>
                                              <a:dgm id="{A1425E24-4E27-455E-8024-FDD4700CB905}"/>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A1425E24-4E27-455E-8024-FDD4700CB905}"/>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4DCF9798-E2AF-4E70-A417-67A7C79762F0}"/>
                                            </p:graphicEl>
                                          </p:spTgt>
                                        </p:tgtEl>
                                        <p:attrNameLst>
                                          <p:attrName>style.visibility</p:attrName>
                                        </p:attrNameLst>
                                      </p:cBhvr>
                                      <p:to>
                                        <p:strVal val="visible"/>
                                      </p:to>
                                    </p:set>
                                    <p:anim calcmode="lin" valueType="num">
                                      <p:cBhvr additive="base">
                                        <p:cTn id="17" dur="2000" fill="hold"/>
                                        <p:tgtEl>
                                          <p:spTgt spid="2">
                                            <p:graphicEl>
                                              <a:dgm id="{4DCF9798-E2AF-4E70-A417-67A7C79762F0}"/>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4DCF9798-E2AF-4E70-A417-67A7C79762F0}"/>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FFC7AF70-6B06-44AB-BA92-12CA47B3F247}"/>
                                            </p:graphicEl>
                                          </p:spTgt>
                                        </p:tgtEl>
                                        <p:attrNameLst>
                                          <p:attrName>style.visibility</p:attrName>
                                        </p:attrNameLst>
                                      </p:cBhvr>
                                      <p:to>
                                        <p:strVal val="visible"/>
                                      </p:to>
                                    </p:set>
                                    <p:anim calcmode="lin" valueType="num">
                                      <p:cBhvr additive="base">
                                        <p:cTn id="23" dur="2000" fill="hold"/>
                                        <p:tgtEl>
                                          <p:spTgt spid="2">
                                            <p:graphicEl>
                                              <a:dgm id="{FFC7AF70-6B06-44AB-BA92-12CA47B3F247}"/>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FFC7AF70-6B06-44AB-BA92-12CA47B3F247}"/>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EE43863C-584B-4BC4-9B8C-291BF9ADA1FC}"/>
                                            </p:graphicEl>
                                          </p:spTgt>
                                        </p:tgtEl>
                                        <p:attrNameLst>
                                          <p:attrName>style.visibility</p:attrName>
                                        </p:attrNameLst>
                                      </p:cBhvr>
                                      <p:to>
                                        <p:strVal val="visible"/>
                                      </p:to>
                                    </p:set>
                                    <p:anim calcmode="lin" valueType="num">
                                      <p:cBhvr additive="base">
                                        <p:cTn id="27" dur="2000" fill="hold"/>
                                        <p:tgtEl>
                                          <p:spTgt spid="2">
                                            <p:graphicEl>
                                              <a:dgm id="{EE43863C-584B-4BC4-9B8C-291BF9ADA1FC}"/>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EE43863C-584B-4BC4-9B8C-291BF9ADA1FC}"/>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165F57B8-B6D4-4C6A-92A0-512471B39E0C}"/>
                                            </p:graphicEl>
                                          </p:spTgt>
                                        </p:tgtEl>
                                        <p:attrNameLst>
                                          <p:attrName>style.visibility</p:attrName>
                                        </p:attrNameLst>
                                      </p:cBhvr>
                                      <p:to>
                                        <p:strVal val="visible"/>
                                      </p:to>
                                    </p:set>
                                    <p:anim calcmode="lin" valueType="num">
                                      <p:cBhvr additive="base">
                                        <p:cTn id="33" dur="2000" fill="hold"/>
                                        <p:tgtEl>
                                          <p:spTgt spid="2">
                                            <p:graphicEl>
                                              <a:dgm id="{165F57B8-B6D4-4C6A-92A0-512471B39E0C}"/>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165F57B8-B6D4-4C6A-92A0-512471B39E0C}"/>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A0508884-E495-4F81-8844-A2E4BF6EA7FE}"/>
                                            </p:graphicEl>
                                          </p:spTgt>
                                        </p:tgtEl>
                                        <p:attrNameLst>
                                          <p:attrName>style.visibility</p:attrName>
                                        </p:attrNameLst>
                                      </p:cBhvr>
                                      <p:to>
                                        <p:strVal val="visible"/>
                                      </p:to>
                                    </p:set>
                                    <p:anim calcmode="lin" valueType="num">
                                      <p:cBhvr additive="base">
                                        <p:cTn id="37" dur="2000" fill="hold"/>
                                        <p:tgtEl>
                                          <p:spTgt spid="2">
                                            <p:graphicEl>
                                              <a:dgm id="{A0508884-E495-4F81-8844-A2E4BF6EA7FE}"/>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graphicEl>
                                              <a:dgm id="{A0508884-E495-4F81-8844-A2E4BF6EA7FE}"/>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12B724DB-7331-4145-8E43-B1205F8B574D}"/>
                                            </p:graphicEl>
                                          </p:spTgt>
                                        </p:tgtEl>
                                        <p:attrNameLst>
                                          <p:attrName>style.visibility</p:attrName>
                                        </p:attrNameLst>
                                      </p:cBhvr>
                                      <p:to>
                                        <p:strVal val="visible"/>
                                      </p:to>
                                    </p:set>
                                    <p:anim calcmode="lin" valueType="num">
                                      <p:cBhvr additive="base">
                                        <p:cTn id="43" dur="2000" fill="hold"/>
                                        <p:tgtEl>
                                          <p:spTgt spid="2">
                                            <p:graphicEl>
                                              <a:dgm id="{12B724DB-7331-4145-8E43-B1205F8B574D}"/>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graphicEl>
                                              <a:dgm id="{12B724DB-7331-4145-8E43-B1205F8B574D}"/>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D385E50E-1A25-4544-A037-61191CFFFF23}"/>
                                            </p:graphicEl>
                                          </p:spTgt>
                                        </p:tgtEl>
                                        <p:attrNameLst>
                                          <p:attrName>style.visibility</p:attrName>
                                        </p:attrNameLst>
                                      </p:cBhvr>
                                      <p:to>
                                        <p:strVal val="visible"/>
                                      </p:to>
                                    </p:set>
                                    <p:anim calcmode="lin" valueType="num">
                                      <p:cBhvr additive="base">
                                        <p:cTn id="47" dur="2000" fill="hold"/>
                                        <p:tgtEl>
                                          <p:spTgt spid="2">
                                            <p:graphicEl>
                                              <a:dgm id="{D385E50E-1A25-4544-A037-61191CFFFF23}"/>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2">
                                            <p:graphicEl>
                                              <a:dgm id="{D385E50E-1A25-4544-A037-61191CFFFF23}"/>
                                            </p:graphic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
                                            <p:graphicEl>
                                              <a:dgm id="{2989AD26-3CEB-411A-ADC3-B9282180016B}"/>
                                            </p:graphicEl>
                                          </p:spTgt>
                                        </p:tgtEl>
                                        <p:attrNameLst>
                                          <p:attrName>style.visibility</p:attrName>
                                        </p:attrNameLst>
                                      </p:cBhvr>
                                      <p:to>
                                        <p:strVal val="visible"/>
                                      </p:to>
                                    </p:set>
                                    <p:anim calcmode="lin" valueType="num">
                                      <p:cBhvr additive="base">
                                        <p:cTn id="53" dur="2000" fill="hold"/>
                                        <p:tgtEl>
                                          <p:spTgt spid="2">
                                            <p:graphicEl>
                                              <a:dgm id="{2989AD26-3CEB-411A-ADC3-B9282180016B}"/>
                                            </p:graphicEl>
                                          </p:spTgt>
                                        </p:tgtEl>
                                        <p:attrNameLst>
                                          <p:attrName>ppt_x</p:attrName>
                                        </p:attrNameLst>
                                      </p:cBhvr>
                                      <p:tavLst>
                                        <p:tav tm="0">
                                          <p:val>
                                            <p:strVal val="0-#ppt_w/2"/>
                                          </p:val>
                                        </p:tav>
                                        <p:tav tm="100000">
                                          <p:val>
                                            <p:strVal val="#ppt_x"/>
                                          </p:val>
                                        </p:tav>
                                      </p:tavLst>
                                    </p:anim>
                                    <p:anim calcmode="lin" valueType="num">
                                      <p:cBhvr additive="base">
                                        <p:cTn id="54" dur="2000" fill="hold"/>
                                        <p:tgtEl>
                                          <p:spTgt spid="2">
                                            <p:graphicEl>
                                              <a:dgm id="{2989AD26-3CEB-411A-ADC3-B9282180016B}"/>
                                            </p:graphicEl>
                                          </p:spTgt>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
                                            <p:graphicEl>
                                              <a:dgm id="{83BB0D37-CACA-4E84-B184-4C40F231EC6B}"/>
                                            </p:graphicEl>
                                          </p:spTgt>
                                        </p:tgtEl>
                                        <p:attrNameLst>
                                          <p:attrName>style.visibility</p:attrName>
                                        </p:attrNameLst>
                                      </p:cBhvr>
                                      <p:to>
                                        <p:strVal val="visible"/>
                                      </p:to>
                                    </p:set>
                                    <p:anim calcmode="lin" valueType="num">
                                      <p:cBhvr additive="base">
                                        <p:cTn id="57" dur="2000" fill="hold"/>
                                        <p:tgtEl>
                                          <p:spTgt spid="2">
                                            <p:graphicEl>
                                              <a:dgm id="{83BB0D37-CACA-4E84-B184-4C40F231EC6B}"/>
                                            </p:graphicEl>
                                          </p:spTgt>
                                        </p:tgtEl>
                                        <p:attrNameLst>
                                          <p:attrName>ppt_x</p:attrName>
                                        </p:attrNameLst>
                                      </p:cBhvr>
                                      <p:tavLst>
                                        <p:tav tm="0">
                                          <p:val>
                                            <p:strVal val="0-#ppt_w/2"/>
                                          </p:val>
                                        </p:tav>
                                        <p:tav tm="100000">
                                          <p:val>
                                            <p:strVal val="#ppt_x"/>
                                          </p:val>
                                        </p:tav>
                                      </p:tavLst>
                                    </p:anim>
                                    <p:anim calcmode="lin" valueType="num">
                                      <p:cBhvr additive="base">
                                        <p:cTn id="58" dur="2000" fill="hold"/>
                                        <p:tgtEl>
                                          <p:spTgt spid="2">
                                            <p:graphicEl>
                                              <a:dgm id="{83BB0D37-CACA-4E84-B184-4C40F231EC6B}"/>
                                            </p:graphicEl>
                                          </p:spTgt>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2">
                                            <p:graphicEl>
                                              <a:dgm id="{9E71B95F-E7F1-409E-88A8-64738BAA3D2C}"/>
                                            </p:graphicEl>
                                          </p:spTgt>
                                        </p:tgtEl>
                                        <p:attrNameLst>
                                          <p:attrName>style.visibility</p:attrName>
                                        </p:attrNameLst>
                                      </p:cBhvr>
                                      <p:to>
                                        <p:strVal val="visible"/>
                                      </p:to>
                                    </p:set>
                                    <p:anim calcmode="lin" valueType="num">
                                      <p:cBhvr additive="base">
                                        <p:cTn id="63" dur="2000" fill="hold"/>
                                        <p:tgtEl>
                                          <p:spTgt spid="2">
                                            <p:graphicEl>
                                              <a:dgm id="{9E71B95F-E7F1-409E-88A8-64738BAA3D2C}"/>
                                            </p:graphicEl>
                                          </p:spTgt>
                                        </p:tgtEl>
                                        <p:attrNameLst>
                                          <p:attrName>ppt_x</p:attrName>
                                        </p:attrNameLst>
                                      </p:cBhvr>
                                      <p:tavLst>
                                        <p:tav tm="0">
                                          <p:val>
                                            <p:strVal val="0-#ppt_w/2"/>
                                          </p:val>
                                        </p:tav>
                                        <p:tav tm="100000">
                                          <p:val>
                                            <p:strVal val="#ppt_x"/>
                                          </p:val>
                                        </p:tav>
                                      </p:tavLst>
                                    </p:anim>
                                    <p:anim calcmode="lin" valueType="num">
                                      <p:cBhvr additive="base">
                                        <p:cTn id="64" dur="2000" fill="hold"/>
                                        <p:tgtEl>
                                          <p:spTgt spid="2">
                                            <p:graphicEl>
                                              <a:dgm id="{9E71B95F-E7F1-409E-88A8-64738BAA3D2C}"/>
                                            </p:graphic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
                                            <p:graphicEl>
                                              <a:dgm id="{222076B8-A1A6-4C12-BBCC-04D3063A4974}"/>
                                            </p:graphicEl>
                                          </p:spTgt>
                                        </p:tgtEl>
                                        <p:attrNameLst>
                                          <p:attrName>style.visibility</p:attrName>
                                        </p:attrNameLst>
                                      </p:cBhvr>
                                      <p:to>
                                        <p:strVal val="visible"/>
                                      </p:to>
                                    </p:set>
                                    <p:anim calcmode="lin" valueType="num">
                                      <p:cBhvr additive="base">
                                        <p:cTn id="67" dur="2000" fill="hold"/>
                                        <p:tgtEl>
                                          <p:spTgt spid="2">
                                            <p:graphicEl>
                                              <a:dgm id="{222076B8-A1A6-4C12-BBCC-04D3063A4974}"/>
                                            </p:graphic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graphicEl>
                                              <a:dgm id="{222076B8-A1A6-4C12-BBCC-04D3063A4974}"/>
                                            </p:graphic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2">
                                            <p:graphicEl>
                                              <a:dgm id="{B3E1E4FD-6D49-480E-917A-017ADF09DB3C}"/>
                                            </p:graphicEl>
                                          </p:spTgt>
                                        </p:tgtEl>
                                        <p:attrNameLst>
                                          <p:attrName>style.visibility</p:attrName>
                                        </p:attrNameLst>
                                      </p:cBhvr>
                                      <p:to>
                                        <p:strVal val="visible"/>
                                      </p:to>
                                    </p:set>
                                    <p:anim calcmode="lin" valueType="num">
                                      <p:cBhvr additive="base">
                                        <p:cTn id="73" dur="2000" fill="hold"/>
                                        <p:tgtEl>
                                          <p:spTgt spid="2">
                                            <p:graphicEl>
                                              <a:dgm id="{B3E1E4FD-6D49-480E-917A-017ADF09DB3C}"/>
                                            </p:graphic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2">
                                            <p:graphicEl>
                                              <a:dgm id="{B3E1E4FD-6D49-480E-917A-017ADF09DB3C}"/>
                                            </p:graphicEl>
                                          </p:spTgt>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
                                            <p:graphicEl>
                                              <a:dgm id="{9DD8D198-0C42-4958-A39F-5BAAEAC0AF7D}"/>
                                            </p:graphicEl>
                                          </p:spTgt>
                                        </p:tgtEl>
                                        <p:attrNameLst>
                                          <p:attrName>style.visibility</p:attrName>
                                        </p:attrNameLst>
                                      </p:cBhvr>
                                      <p:to>
                                        <p:strVal val="visible"/>
                                      </p:to>
                                    </p:set>
                                    <p:anim calcmode="lin" valueType="num">
                                      <p:cBhvr additive="base">
                                        <p:cTn id="77" dur="2000" fill="hold"/>
                                        <p:tgtEl>
                                          <p:spTgt spid="2">
                                            <p:graphicEl>
                                              <a:dgm id="{9DD8D198-0C42-4958-A39F-5BAAEAC0AF7D}"/>
                                            </p:graphicEl>
                                          </p:spTgt>
                                        </p:tgtEl>
                                        <p:attrNameLst>
                                          <p:attrName>ppt_x</p:attrName>
                                        </p:attrNameLst>
                                      </p:cBhvr>
                                      <p:tavLst>
                                        <p:tav tm="0">
                                          <p:val>
                                            <p:strVal val="0-#ppt_w/2"/>
                                          </p:val>
                                        </p:tav>
                                        <p:tav tm="100000">
                                          <p:val>
                                            <p:strVal val="#ppt_x"/>
                                          </p:val>
                                        </p:tav>
                                      </p:tavLst>
                                    </p:anim>
                                    <p:anim calcmode="lin" valueType="num">
                                      <p:cBhvr additive="base">
                                        <p:cTn id="78" dur="2000" fill="hold"/>
                                        <p:tgtEl>
                                          <p:spTgt spid="2">
                                            <p:graphicEl>
                                              <a:dgm id="{9DD8D198-0C42-4958-A39F-5BAAEAC0AF7D}"/>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endParaRPr lang="ar-TN" b="1" dirty="0">
              <a:solidFill>
                <a:srgbClr val="00B0F0"/>
              </a:solidFill>
            </a:endParaRPr>
          </a:p>
          <a:p>
            <a:pPr marL="0" indent="0" algn="ctr" rtl="1">
              <a:buFont typeface="Arial" pitchFamily="34" charset="0"/>
              <a:buNone/>
            </a:pPr>
            <a:r>
              <a:rPr lang="ar-TN" b="1" dirty="0" smtClean="0"/>
              <a:t>المقدّمة</a:t>
            </a:r>
          </a:p>
          <a:p>
            <a:pPr marL="0" indent="0" algn="just" rtl="1">
              <a:buFont typeface="Arial" pitchFamily="34" charset="0"/>
              <a:buNone/>
            </a:pPr>
            <a:r>
              <a:rPr lang="ar-TN" b="1" dirty="0" smtClean="0"/>
              <a:t>1/ علم الفقه</a:t>
            </a:r>
          </a:p>
          <a:p>
            <a:pPr marL="0" indent="0" algn="just" rtl="1">
              <a:buFont typeface="Arial" pitchFamily="34" charset="0"/>
              <a:buNone/>
            </a:pPr>
            <a:r>
              <a:rPr lang="ar-TN" b="1" dirty="0" smtClean="0"/>
              <a:t>          </a:t>
            </a:r>
            <a:r>
              <a:rPr lang="ar-TN" b="1" dirty="0" smtClean="0">
                <a:solidFill>
                  <a:srgbClr val="FF0000"/>
                </a:solidFill>
              </a:rPr>
              <a:t>المقدّمات والنّتيجة</a:t>
            </a:r>
          </a:p>
          <a:p>
            <a:pPr marL="0" indent="0" algn="just" rtl="1">
              <a:buFont typeface="Arial" pitchFamily="34" charset="0"/>
              <a:buNone/>
            </a:pPr>
            <a:r>
              <a:rPr lang="ar-TN" b="1" dirty="0" smtClean="0">
                <a:solidFill>
                  <a:srgbClr val="FF0000"/>
                </a:solidFill>
              </a:rPr>
              <a:t>          اللّغة الطّبيعيّة</a:t>
            </a:r>
          </a:p>
          <a:p>
            <a:pPr marL="0" indent="0" algn="just" rtl="1">
              <a:buFont typeface="Arial" pitchFamily="34" charset="0"/>
              <a:buNone/>
            </a:pPr>
            <a:r>
              <a:rPr lang="ar-TN" b="1" dirty="0">
                <a:solidFill>
                  <a:srgbClr val="FF0000"/>
                </a:solidFill>
              </a:rPr>
              <a:t> </a:t>
            </a:r>
            <a:r>
              <a:rPr lang="ar-TN" b="1" dirty="0" smtClean="0">
                <a:solidFill>
                  <a:srgbClr val="FF0000"/>
                </a:solidFill>
              </a:rPr>
              <a:t>         الاستعمال</a:t>
            </a:r>
          </a:p>
          <a:p>
            <a:pPr marL="0" indent="0" algn="just" rtl="1">
              <a:buFont typeface="Arial" pitchFamily="34" charset="0"/>
              <a:buNone/>
            </a:pPr>
            <a:r>
              <a:rPr lang="ar-TN" b="1" dirty="0" smtClean="0">
                <a:solidFill>
                  <a:srgbClr val="FF0000"/>
                </a:solidFill>
              </a:rPr>
              <a:t>          السّياق</a:t>
            </a:r>
          </a:p>
          <a:p>
            <a:pPr marL="0" indent="0" algn="just" rtl="1">
              <a:buFont typeface="Arial" pitchFamily="34" charset="0"/>
              <a:buNone/>
            </a:pPr>
            <a:r>
              <a:rPr lang="ar-TN" b="1" dirty="0">
                <a:solidFill>
                  <a:srgbClr val="FF0000"/>
                </a:solidFill>
              </a:rPr>
              <a:t> </a:t>
            </a:r>
            <a:r>
              <a:rPr lang="ar-TN" b="1" dirty="0" smtClean="0">
                <a:solidFill>
                  <a:srgbClr val="FF0000"/>
                </a:solidFill>
              </a:rPr>
              <a:t>         نشأة الحاجة إلى علم الفقه</a:t>
            </a:r>
            <a:endParaRPr lang="fr-FR" b="1" dirty="0">
              <a:solidFill>
                <a:srgbClr val="FF0000"/>
              </a:solidFill>
            </a:endParaRPr>
          </a:p>
        </p:txBody>
      </p:sp>
    </p:spTree>
    <p:extLst>
      <p:ext uri="{BB962C8B-B14F-4D97-AF65-F5344CB8AC3E}">
        <p14:creationId xmlns="" xmlns:p14="http://schemas.microsoft.com/office/powerpoint/2010/main" val="433704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7" end="7"/>
                                            </p:txEl>
                                          </p:spTgt>
                                        </p:tgtEl>
                                        <p:attrNameLst>
                                          <p:attrName>style.visibility</p:attrName>
                                        </p:attrNameLst>
                                      </p:cBhvr>
                                      <p:to>
                                        <p:strVal val="visible"/>
                                      </p:to>
                                    </p:set>
                                    <p:anim calcmode="lin" valueType="num">
                                      <p:cBhvr additive="base">
                                        <p:cTn id="43"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725009313"/>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1203013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75B5CE87-53C3-491C-9A26-B0FFB1DB6BF1}"/>
                                            </p:graphicEl>
                                          </p:spTgt>
                                        </p:tgtEl>
                                        <p:attrNameLst>
                                          <p:attrName>style.visibility</p:attrName>
                                        </p:attrNameLst>
                                      </p:cBhvr>
                                      <p:to>
                                        <p:strVal val="visible"/>
                                      </p:to>
                                    </p:set>
                                    <p:anim calcmode="lin" valueType="num">
                                      <p:cBhvr additive="base">
                                        <p:cTn id="7" dur="2000" fill="hold"/>
                                        <p:tgtEl>
                                          <p:spTgt spid="2">
                                            <p:graphicEl>
                                              <a:dgm id="{75B5CE87-53C3-491C-9A26-B0FFB1DB6BF1}"/>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75B5CE87-53C3-491C-9A26-B0FFB1DB6BF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A0B4054A-E992-4A70-B88A-2890A0CEEF51}"/>
                                            </p:graphicEl>
                                          </p:spTgt>
                                        </p:tgtEl>
                                        <p:attrNameLst>
                                          <p:attrName>style.visibility</p:attrName>
                                        </p:attrNameLst>
                                      </p:cBhvr>
                                      <p:to>
                                        <p:strVal val="visible"/>
                                      </p:to>
                                    </p:set>
                                    <p:anim calcmode="lin" valueType="num">
                                      <p:cBhvr additive="base">
                                        <p:cTn id="13" dur="2000" fill="hold"/>
                                        <p:tgtEl>
                                          <p:spTgt spid="2">
                                            <p:graphicEl>
                                              <a:dgm id="{A0B4054A-E992-4A70-B88A-2890A0CEEF51}"/>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A0B4054A-E992-4A70-B88A-2890A0CEEF51}"/>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F95336E4-4F3A-42EE-9CBD-114F658741D6}"/>
                                            </p:graphicEl>
                                          </p:spTgt>
                                        </p:tgtEl>
                                        <p:attrNameLst>
                                          <p:attrName>style.visibility</p:attrName>
                                        </p:attrNameLst>
                                      </p:cBhvr>
                                      <p:to>
                                        <p:strVal val="visible"/>
                                      </p:to>
                                    </p:set>
                                    <p:anim calcmode="lin" valueType="num">
                                      <p:cBhvr additive="base">
                                        <p:cTn id="17" dur="2000" fill="hold"/>
                                        <p:tgtEl>
                                          <p:spTgt spid="2">
                                            <p:graphicEl>
                                              <a:dgm id="{F95336E4-4F3A-42EE-9CBD-114F658741D6}"/>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F95336E4-4F3A-42EE-9CBD-114F658741D6}"/>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endParaRPr lang="ar-TN" b="1" dirty="0">
              <a:solidFill>
                <a:srgbClr val="00B0F0"/>
              </a:solidFill>
            </a:endParaRPr>
          </a:p>
          <a:p>
            <a:pPr marL="0" indent="0" algn="ctr" rtl="1">
              <a:buFont typeface="Arial" pitchFamily="34" charset="0"/>
              <a:buNone/>
            </a:pPr>
            <a:r>
              <a:rPr lang="ar-TN" b="1" dirty="0" smtClean="0"/>
              <a:t>المقدّمة</a:t>
            </a:r>
          </a:p>
          <a:p>
            <a:pPr marL="0" indent="0" algn="just" rtl="1">
              <a:buFont typeface="Arial" pitchFamily="34" charset="0"/>
              <a:buNone/>
            </a:pPr>
            <a:r>
              <a:rPr lang="ar-TN" b="1" dirty="0" smtClean="0"/>
              <a:t>1/ علم الفقه</a:t>
            </a:r>
          </a:p>
          <a:p>
            <a:pPr marL="0" indent="0" algn="just" rtl="1">
              <a:buFont typeface="Arial" pitchFamily="34" charset="0"/>
              <a:buNone/>
            </a:pPr>
            <a:r>
              <a:rPr lang="ar-TN" b="1" dirty="0" smtClean="0"/>
              <a:t>          </a:t>
            </a:r>
            <a:r>
              <a:rPr lang="ar-TN" b="1" dirty="0" smtClean="0">
                <a:solidFill>
                  <a:srgbClr val="FF0000"/>
                </a:solidFill>
              </a:rPr>
              <a:t>المقدّمات والنّتيجة</a:t>
            </a:r>
          </a:p>
          <a:p>
            <a:pPr marL="0" indent="0" algn="just" rtl="1">
              <a:buFont typeface="Arial" pitchFamily="34" charset="0"/>
              <a:buNone/>
            </a:pPr>
            <a:r>
              <a:rPr lang="ar-TN" b="1" dirty="0" smtClean="0">
                <a:solidFill>
                  <a:srgbClr val="FF0000"/>
                </a:solidFill>
              </a:rPr>
              <a:t>          اللّغة الطّبيعيّة</a:t>
            </a:r>
          </a:p>
          <a:p>
            <a:pPr marL="0" indent="0" algn="just" rtl="1">
              <a:buFont typeface="Arial" pitchFamily="34" charset="0"/>
              <a:buNone/>
            </a:pPr>
            <a:r>
              <a:rPr lang="ar-TN" b="1" dirty="0">
                <a:solidFill>
                  <a:srgbClr val="FF0000"/>
                </a:solidFill>
              </a:rPr>
              <a:t> </a:t>
            </a:r>
            <a:r>
              <a:rPr lang="ar-TN" b="1" dirty="0" smtClean="0">
                <a:solidFill>
                  <a:srgbClr val="FF0000"/>
                </a:solidFill>
              </a:rPr>
              <a:t>         الاستعمال</a:t>
            </a:r>
          </a:p>
          <a:p>
            <a:pPr marL="0" indent="0" algn="just" rtl="1">
              <a:buFont typeface="Arial" pitchFamily="34" charset="0"/>
              <a:buNone/>
            </a:pPr>
            <a:r>
              <a:rPr lang="ar-TN" b="1" dirty="0" smtClean="0">
                <a:solidFill>
                  <a:srgbClr val="FF0000"/>
                </a:solidFill>
              </a:rPr>
              <a:t>          السّياق</a:t>
            </a:r>
          </a:p>
          <a:p>
            <a:pPr marL="0" indent="0" algn="just" rtl="1">
              <a:buFont typeface="Arial" pitchFamily="34" charset="0"/>
              <a:buNone/>
            </a:pPr>
            <a:r>
              <a:rPr lang="ar-TN" b="1" dirty="0">
                <a:solidFill>
                  <a:srgbClr val="FF0000"/>
                </a:solidFill>
              </a:rPr>
              <a:t> </a:t>
            </a:r>
            <a:r>
              <a:rPr lang="ar-TN" b="1" dirty="0" smtClean="0">
                <a:solidFill>
                  <a:srgbClr val="FF0000"/>
                </a:solidFill>
              </a:rPr>
              <a:t>         نشأة الحاجة إلى علم الفقه</a:t>
            </a:r>
          </a:p>
          <a:p>
            <a:pPr marL="0" indent="0" algn="just" rtl="1">
              <a:buFont typeface="Arial" pitchFamily="34" charset="0"/>
              <a:buNone/>
            </a:pPr>
            <a:r>
              <a:rPr lang="ar-TN" b="1" dirty="0">
                <a:solidFill>
                  <a:srgbClr val="FF0000"/>
                </a:solidFill>
              </a:rPr>
              <a:t> </a:t>
            </a:r>
            <a:r>
              <a:rPr lang="ar-TN" b="1" dirty="0" smtClean="0">
                <a:solidFill>
                  <a:srgbClr val="FF0000"/>
                </a:solidFill>
              </a:rPr>
              <a:t>         تعريف علم الفقه من حيثيّة موضوعه</a:t>
            </a:r>
            <a:endParaRPr lang="fr-FR" b="1" dirty="0">
              <a:solidFill>
                <a:srgbClr val="FF0000"/>
              </a:solidFill>
            </a:endParaRPr>
          </a:p>
        </p:txBody>
      </p:sp>
    </p:spTree>
    <p:extLst>
      <p:ext uri="{BB962C8B-B14F-4D97-AF65-F5344CB8AC3E}">
        <p14:creationId xmlns="" xmlns:p14="http://schemas.microsoft.com/office/powerpoint/2010/main" val="4079473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7" end="7"/>
                                            </p:txEl>
                                          </p:spTgt>
                                        </p:tgtEl>
                                        <p:attrNameLst>
                                          <p:attrName>style.visibility</p:attrName>
                                        </p:attrNameLst>
                                      </p:cBhvr>
                                      <p:to>
                                        <p:strVal val="visible"/>
                                      </p:to>
                                    </p:set>
                                    <p:anim calcmode="lin" valueType="num">
                                      <p:cBhvr additive="base">
                                        <p:cTn id="43"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8" end="8"/>
                                            </p:txEl>
                                          </p:spTgt>
                                        </p:tgtEl>
                                        <p:attrNameLst>
                                          <p:attrName>style.visibility</p:attrName>
                                        </p:attrNameLst>
                                      </p:cBhvr>
                                      <p:to>
                                        <p:strVal val="visible"/>
                                      </p:to>
                                    </p:set>
                                    <p:anim calcmode="lin" valueType="num">
                                      <p:cBhvr additive="base">
                                        <p:cTn id="49"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me 2"/>
          <p:cNvGraphicFramePr/>
          <p:nvPr>
            <p:extLst>
              <p:ext uri="{D42A27DB-BD31-4B8C-83A1-F6EECF244321}">
                <p14:modId xmlns="" xmlns:p14="http://schemas.microsoft.com/office/powerpoint/2010/main" val="2961964927"/>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851055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graphicEl>
                                              <a:dgm id="{5C427034-3AE9-463F-AF50-D312E7D6C145}"/>
                                            </p:graphicEl>
                                          </p:spTgt>
                                        </p:tgtEl>
                                        <p:attrNameLst>
                                          <p:attrName>style.visibility</p:attrName>
                                        </p:attrNameLst>
                                      </p:cBhvr>
                                      <p:to>
                                        <p:strVal val="visible"/>
                                      </p:to>
                                    </p:set>
                                    <p:anim calcmode="lin" valueType="num">
                                      <p:cBhvr additive="base">
                                        <p:cTn id="7" dur="500" fill="hold"/>
                                        <p:tgtEl>
                                          <p:spTgt spid="3">
                                            <p:graphicEl>
                                              <a:dgm id="{5C427034-3AE9-463F-AF50-D312E7D6C145}"/>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graphicEl>
                                              <a:dgm id="{5C427034-3AE9-463F-AF50-D312E7D6C145}"/>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7770A0F7-306A-4ECC-8908-DFB907BBF13A}"/>
                                            </p:graphicEl>
                                          </p:spTgt>
                                        </p:tgtEl>
                                        <p:attrNameLst>
                                          <p:attrName>style.visibility</p:attrName>
                                        </p:attrNameLst>
                                      </p:cBhvr>
                                      <p:to>
                                        <p:strVal val="visible"/>
                                      </p:to>
                                    </p:set>
                                    <p:anim calcmode="lin" valueType="num">
                                      <p:cBhvr additive="base">
                                        <p:cTn id="13" dur="500" fill="hold"/>
                                        <p:tgtEl>
                                          <p:spTgt spid="3">
                                            <p:graphicEl>
                                              <a:dgm id="{7770A0F7-306A-4ECC-8908-DFB907BBF13A}"/>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7770A0F7-306A-4ECC-8908-DFB907BBF13A}"/>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
                                            <p:graphicEl>
                                              <a:dgm id="{D2537486-E87A-41C3-B12C-2769CA780847}"/>
                                            </p:graphicEl>
                                          </p:spTgt>
                                        </p:tgtEl>
                                        <p:attrNameLst>
                                          <p:attrName>style.visibility</p:attrName>
                                        </p:attrNameLst>
                                      </p:cBhvr>
                                      <p:to>
                                        <p:strVal val="visible"/>
                                      </p:to>
                                    </p:set>
                                    <p:anim calcmode="lin" valueType="num">
                                      <p:cBhvr additive="base">
                                        <p:cTn id="17" dur="500" fill="hold"/>
                                        <p:tgtEl>
                                          <p:spTgt spid="3">
                                            <p:graphicEl>
                                              <a:dgm id="{D2537486-E87A-41C3-B12C-2769CA780847}"/>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graphicEl>
                                              <a:dgm id="{D2537486-E87A-41C3-B12C-2769CA780847}"/>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3">
                                            <p:graphicEl>
                                              <a:dgm id="{0591BCC2-A8C4-42CF-B0B0-3EC73FCA2207}"/>
                                            </p:graphicEl>
                                          </p:spTgt>
                                        </p:tgtEl>
                                        <p:attrNameLst>
                                          <p:attrName>style.visibility</p:attrName>
                                        </p:attrNameLst>
                                      </p:cBhvr>
                                      <p:to>
                                        <p:strVal val="visible"/>
                                      </p:to>
                                    </p:set>
                                    <p:anim calcmode="lin" valueType="num">
                                      <p:cBhvr additive="base">
                                        <p:cTn id="23" dur="500" fill="hold"/>
                                        <p:tgtEl>
                                          <p:spTgt spid="3">
                                            <p:graphicEl>
                                              <a:dgm id="{0591BCC2-A8C4-42CF-B0B0-3EC73FCA2207}"/>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graphicEl>
                                              <a:dgm id="{0591BCC2-A8C4-42CF-B0B0-3EC73FCA2207}"/>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
                                            <p:graphicEl>
                                              <a:dgm id="{087200F4-9D3E-44BF-A036-CECBA55A3151}"/>
                                            </p:graphicEl>
                                          </p:spTgt>
                                        </p:tgtEl>
                                        <p:attrNameLst>
                                          <p:attrName>style.visibility</p:attrName>
                                        </p:attrNameLst>
                                      </p:cBhvr>
                                      <p:to>
                                        <p:strVal val="visible"/>
                                      </p:to>
                                    </p:set>
                                    <p:anim calcmode="lin" valueType="num">
                                      <p:cBhvr additive="base">
                                        <p:cTn id="27" dur="500" fill="hold"/>
                                        <p:tgtEl>
                                          <p:spTgt spid="3">
                                            <p:graphicEl>
                                              <a:dgm id="{087200F4-9D3E-44BF-A036-CECBA55A3151}"/>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
                                            <p:graphicEl>
                                              <a:dgm id="{087200F4-9D3E-44BF-A036-CECBA55A3151}"/>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endParaRPr lang="ar-TN" b="1" dirty="0">
              <a:solidFill>
                <a:srgbClr val="00B0F0"/>
              </a:solidFill>
            </a:endParaRPr>
          </a:p>
          <a:p>
            <a:pPr marL="0" indent="0" algn="ctr" rtl="1">
              <a:buFont typeface="Arial" pitchFamily="34" charset="0"/>
              <a:buNone/>
            </a:pPr>
            <a:r>
              <a:rPr lang="ar-TN" b="1" dirty="0" smtClean="0"/>
              <a:t>المقدّمة</a:t>
            </a:r>
          </a:p>
          <a:p>
            <a:pPr marL="0" indent="0" algn="just" rtl="1">
              <a:buFont typeface="Arial" pitchFamily="34" charset="0"/>
              <a:buNone/>
            </a:pPr>
            <a:r>
              <a:rPr lang="ar-TN" b="1" dirty="0" smtClean="0"/>
              <a:t>1/ علم الفقه</a:t>
            </a:r>
          </a:p>
          <a:p>
            <a:pPr marL="0" indent="0" algn="just" rtl="1">
              <a:buFont typeface="Arial" pitchFamily="34" charset="0"/>
              <a:buNone/>
            </a:pPr>
            <a:r>
              <a:rPr lang="ar-TN" b="1" dirty="0" smtClean="0"/>
              <a:t>          </a:t>
            </a:r>
            <a:r>
              <a:rPr lang="ar-TN" b="1" dirty="0" smtClean="0">
                <a:solidFill>
                  <a:srgbClr val="FF0000"/>
                </a:solidFill>
              </a:rPr>
              <a:t>المقدّمات والنّتيجة</a:t>
            </a:r>
          </a:p>
          <a:p>
            <a:pPr marL="0" indent="0" algn="just" rtl="1">
              <a:buFont typeface="Arial" pitchFamily="34" charset="0"/>
              <a:buNone/>
            </a:pPr>
            <a:r>
              <a:rPr lang="ar-TN" b="1" dirty="0" smtClean="0">
                <a:solidFill>
                  <a:srgbClr val="FF0000"/>
                </a:solidFill>
              </a:rPr>
              <a:t>          اللّغة الطّبيعيّة</a:t>
            </a:r>
          </a:p>
          <a:p>
            <a:pPr marL="0" indent="0" algn="just" rtl="1">
              <a:buFont typeface="Arial" pitchFamily="34" charset="0"/>
              <a:buNone/>
            </a:pPr>
            <a:r>
              <a:rPr lang="ar-TN" b="1" dirty="0">
                <a:solidFill>
                  <a:srgbClr val="FF0000"/>
                </a:solidFill>
              </a:rPr>
              <a:t> </a:t>
            </a:r>
            <a:r>
              <a:rPr lang="ar-TN" b="1" dirty="0" smtClean="0">
                <a:solidFill>
                  <a:srgbClr val="FF0000"/>
                </a:solidFill>
              </a:rPr>
              <a:t>         الاستعمال</a:t>
            </a:r>
          </a:p>
          <a:p>
            <a:pPr marL="0" indent="0" algn="just" rtl="1">
              <a:buFont typeface="Arial" pitchFamily="34" charset="0"/>
              <a:buNone/>
            </a:pPr>
            <a:r>
              <a:rPr lang="ar-TN" b="1" dirty="0" smtClean="0">
                <a:solidFill>
                  <a:srgbClr val="FF0000"/>
                </a:solidFill>
              </a:rPr>
              <a:t>          السّياق</a:t>
            </a:r>
          </a:p>
          <a:p>
            <a:pPr marL="0" indent="0" algn="just" rtl="1">
              <a:buFont typeface="Arial" pitchFamily="34" charset="0"/>
              <a:buNone/>
            </a:pPr>
            <a:r>
              <a:rPr lang="ar-TN" b="1" dirty="0">
                <a:solidFill>
                  <a:srgbClr val="FF0000"/>
                </a:solidFill>
              </a:rPr>
              <a:t> </a:t>
            </a:r>
            <a:r>
              <a:rPr lang="ar-TN" b="1" dirty="0" smtClean="0">
                <a:solidFill>
                  <a:srgbClr val="FF0000"/>
                </a:solidFill>
              </a:rPr>
              <a:t>         نشأة الحاجة إلى علم الفقه</a:t>
            </a:r>
          </a:p>
          <a:p>
            <a:pPr marL="0" indent="0" algn="just" rtl="1">
              <a:buFont typeface="Arial" pitchFamily="34" charset="0"/>
              <a:buNone/>
            </a:pPr>
            <a:r>
              <a:rPr lang="ar-TN" b="1" dirty="0">
                <a:solidFill>
                  <a:srgbClr val="FF0000"/>
                </a:solidFill>
              </a:rPr>
              <a:t> </a:t>
            </a:r>
            <a:r>
              <a:rPr lang="ar-TN" b="1" dirty="0" smtClean="0">
                <a:solidFill>
                  <a:srgbClr val="FF0000"/>
                </a:solidFill>
              </a:rPr>
              <a:t>         تعريف علم الفقه من حيثيّة موضوعه</a:t>
            </a:r>
          </a:p>
          <a:p>
            <a:pPr marL="0" indent="0" algn="just" rtl="1">
              <a:buFont typeface="Arial" pitchFamily="34" charset="0"/>
              <a:buNone/>
            </a:pPr>
            <a:r>
              <a:rPr lang="ar-TN" b="1" dirty="0">
                <a:solidFill>
                  <a:srgbClr val="FF0000"/>
                </a:solidFill>
              </a:rPr>
              <a:t> </a:t>
            </a:r>
            <a:r>
              <a:rPr lang="ar-TN" b="1" dirty="0" smtClean="0">
                <a:solidFill>
                  <a:srgbClr val="FF0000"/>
                </a:solidFill>
              </a:rPr>
              <a:t>         الدّائرة</a:t>
            </a:r>
            <a:endParaRPr lang="fr-FR" b="1" dirty="0">
              <a:solidFill>
                <a:srgbClr val="FF0000"/>
              </a:solidFill>
            </a:endParaRPr>
          </a:p>
        </p:txBody>
      </p:sp>
    </p:spTree>
    <p:extLst>
      <p:ext uri="{BB962C8B-B14F-4D97-AF65-F5344CB8AC3E}">
        <p14:creationId xmlns="" xmlns:p14="http://schemas.microsoft.com/office/powerpoint/2010/main" val="2202045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7" end="7"/>
                                            </p:txEl>
                                          </p:spTgt>
                                        </p:tgtEl>
                                        <p:attrNameLst>
                                          <p:attrName>style.visibility</p:attrName>
                                        </p:attrNameLst>
                                      </p:cBhvr>
                                      <p:to>
                                        <p:strVal val="visible"/>
                                      </p:to>
                                    </p:set>
                                    <p:anim calcmode="lin" valueType="num">
                                      <p:cBhvr additive="base">
                                        <p:cTn id="43"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8" end="8"/>
                                            </p:txEl>
                                          </p:spTgt>
                                        </p:tgtEl>
                                        <p:attrNameLst>
                                          <p:attrName>style.visibility</p:attrName>
                                        </p:attrNameLst>
                                      </p:cBhvr>
                                      <p:to>
                                        <p:strVal val="visible"/>
                                      </p:to>
                                    </p:set>
                                    <p:anim calcmode="lin" valueType="num">
                                      <p:cBhvr additive="base">
                                        <p:cTn id="49"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9" end="9"/>
                                            </p:txEl>
                                          </p:spTgt>
                                        </p:tgtEl>
                                        <p:attrNameLst>
                                          <p:attrName>style.visibility</p:attrName>
                                        </p:attrNameLst>
                                      </p:cBhvr>
                                      <p:to>
                                        <p:strVal val="visible"/>
                                      </p:to>
                                    </p:set>
                                    <p:anim calcmode="lin" valueType="num">
                                      <p:cBhvr additive="base">
                                        <p:cTn id="55" dur="20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3076062863"/>
              </p:ext>
            </p:extLst>
          </p:nvPr>
        </p:nvGraphicFramePr>
        <p:xfrm>
          <a:off x="1"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3793940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2F90A16F-D4B1-4A4E-9624-E6D0B47C2242}"/>
                                            </p:graphicEl>
                                          </p:spTgt>
                                        </p:tgtEl>
                                        <p:attrNameLst>
                                          <p:attrName>style.visibility</p:attrName>
                                        </p:attrNameLst>
                                      </p:cBhvr>
                                      <p:to>
                                        <p:strVal val="visible"/>
                                      </p:to>
                                    </p:set>
                                    <p:anim calcmode="lin" valueType="num">
                                      <p:cBhvr additive="base">
                                        <p:cTn id="7" dur="2000" fill="hold"/>
                                        <p:tgtEl>
                                          <p:spTgt spid="2">
                                            <p:graphicEl>
                                              <a:dgm id="{2F90A16F-D4B1-4A4E-9624-E6D0B47C2242}"/>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2F90A16F-D4B1-4A4E-9624-E6D0B47C2242}"/>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5C7C624E-303D-4460-BDE3-BD436078AF76}"/>
                                            </p:graphicEl>
                                          </p:spTgt>
                                        </p:tgtEl>
                                        <p:attrNameLst>
                                          <p:attrName>style.visibility</p:attrName>
                                        </p:attrNameLst>
                                      </p:cBhvr>
                                      <p:to>
                                        <p:strVal val="visible"/>
                                      </p:to>
                                    </p:set>
                                    <p:anim calcmode="lin" valueType="num">
                                      <p:cBhvr additive="base">
                                        <p:cTn id="13" dur="2000" fill="hold"/>
                                        <p:tgtEl>
                                          <p:spTgt spid="2">
                                            <p:graphicEl>
                                              <a:dgm id="{5C7C624E-303D-4460-BDE3-BD436078AF76}"/>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5C7C624E-303D-4460-BDE3-BD436078AF76}"/>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41E767D8-A8B0-41ED-BE74-9F7D559E638F}"/>
                                            </p:graphicEl>
                                          </p:spTgt>
                                        </p:tgtEl>
                                        <p:attrNameLst>
                                          <p:attrName>style.visibility</p:attrName>
                                        </p:attrNameLst>
                                      </p:cBhvr>
                                      <p:to>
                                        <p:strVal val="visible"/>
                                      </p:to>
                                    </p:set>
                                    <p:anim calcmode="lin" valueType="num">
                                      <p:cBhvr additive="base">
                                        <p:cTn id="17" dur="2000" fill="hold"/>
                                        <p:tgtEl>
                                          <p:spTgt spid="2">
                                            <p:graphicEl>
                                              <a:dgm id="{41E767D8-A8B0-41ED-BE74-9F7D559E638F}"/>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41E767D8-A8B0-41ED-BE74-9F7D559E638F}"/>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1B915E98-07F4-4A08-A7B7-69F20A67E726}"/>
                                            </p:graphicEl>
                                          </p:spTgt>
                                        </p:tgtEl>
                                        <p:attrNameLst>
                                          <p:attrName>style.visibility</p:attrName>
                                        </p:attrNameLst>
                                      </p:cBhvr>
                                      <p:to>
                                        <p:strVal val="visible"/>
                                      </p:to>
                                    </p:set>
                                    <p:anim calcmode="lin" valueType="num">
                                      <p:cBhvr additive="base">
                                        <p:cTn id="23" dur="2000" fill="hold"/>
                                        <p:tgtEl>
                                          <p:spTgt spid="2">
                                            <p:graphicEl>
                                              <a:dgm id="{1B915E98-07F4-4A08-A7B7-69F20A67E726}"/>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1B915E98-07F4-4A08-A7B7-69F20A67E726}"/>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3EA86D3A-4881-4921-B91E-A0A5865D440B}"/>
                                            </p:graphicEl>
                                          </p:spTgt>
                                        </p:tgtEl>
                                        <p:attrNameLst>
                                          <p:attrName>style.visibility</p:attrName>
                                        </p:attrNameLst>
                                      </p:cBhvr>
                                      <p:to>
                                        <p:strVal val="visible"/>
                                      </p:to>
                                    </p:set>
                                    <p:anim calcmode="lin" valueType="num">
                                      <p:cBhvr additive="base">
                                        <p:cTn id="27" dur="2000" fill="hold"/>
                                        <p:tgtEl>
                                          <p:spTgt spid="2">
                                            <p:graphicEl>
                                              <a:dgm id="{3EA86D3A-4881-4921-B91E-A0A5865D440B}"/>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3EA86D3A-4881-4921-B91E-A0A5865D440B}"/>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36F32C91-6257-46CC-80D9-A8E16A3870EE}"/>
                                            </p:graphicEl>
                                          </p:spTgt>
                                        </p:tgtEl>
                                        <p:attrNameLst>
                                          <p:attrName>style.visibility</p:attrName>
                                        </p:attrNameLst>
                                      </p:cBhvr>
                                      <p:to>
                                        <p:strVal val="visible"/>
                                      </p:to>
                                    </p:set>
                                    <p:anim calcmode="lin" valueType="num">
                                      <p:cBhvr additive="base">
                                        <p:cTn id="33" dur="2000" fill="hold"/>
                                        <p:tgtEl>
                                          <p:spTgt spid="2">
                                            <p:graphicEl>
                                              <a:dgm id="{36F32C91-6257-46CC-80D9-A8E16A3870EE}"/>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36F32C91-6257-46CC-80D9-A8E16A3870EE}"/>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49F4942A-0684-4104-A3EB-0AD04DBFE9E9}"/>
                                            </p:graphicEl>
                                          </p:spTgt>
                                        </p:tgtEl>
                                        <p:attrNameLst>
                                          <p:attrName>style.visibility</p:attrName>
                                        </p:attrNameLst>
                                      </p:cBhvr>
                                      <p:to>
                                        <p:strVal val="visible"/>
                                      </p:to>
                                    </p:set>
                                    <p:anim calcmode="lin" valueType="num">
                                      <p:cBhvr additive="base">
                                        <p:cTn id="37" dur="2000" fill="hold"/>
                                        <p:tgtEl>
                                          <p:spTgt spid="2">
                                            <p:graphicEl>
                                              <a:dgm id="{49F4942A-0684-4104-A3EB-0AD04DBFE9E9}"/>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graphicEl>
                                              <a:dgm id="{49F4942A-0684-4104-A3EB-0AD04DBFE9E9}"/>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779FBED7-9F5A-4138-909E-B0020BC75711}"/>
                                            </p:graphicEl>
                                          </p:spTgt>
                                        </p:tgtEl>
                                        <p:attrNameLst>
                                          <p:attrName>style.visibility</p:attrName>
                                        </p:attrNameLst>
                                      </p:cBhvr>
                                      <p:to>
                                        <p:strVal val="visible"/>
                                      </p:to>
                                    </p:set>
                                    <p:anim calcmode="lin" valueType="num">
                                      <p:cBhvr additive="base">
                                        <p:cTn id="43" dur="2000" fill="hold"/>
                                        <p:tgtEl>
                                          <p:spTgt spid="2">
                                            <p:graphicEl>
                                              <a:dgm id="{779FBED7-9F5A-4138-909E-B0020BC75711}"/>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graphicEl>
                                              <a:dgm id="{779FBED7-9F5A-4138-909E-B0020BC75711}"/>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D6A8EAAE-3FBB-4420-8BAF-9AD541662CA2}"/>
                                            </p:graphicEl>
                                          </p:spTgt>
                                        </p:tgtEl>
                                        <p:attrNameLst>
                                          <p:attrName>style.visibility</p:attrName>
                                        </p:attrNameLst>
                                      </p:cBhvr>
                                      <p:to>
                                        <p:strVal val="visible"/>
                                      </p:to>
                                    </p:set>
                                    <p:anim calcmode="lin" valueType="num">
                                      <p:cBhvr additive="base">
                                        <p:cTn id="47" dur="2000" fill="hold"/>
                                        <p:tgtEl>
                                          <p:spTgt spid="2">
                                            <p:graphicEl>
                                              <a:dgm id="{D6A8EAAE-3FBB-4420-8BAF-9AD541662CA2}"/>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2">
                                            <p:graphicEl>
                                              <a:dgm id="{D6A8EAAE-3FBB-4420-8BAF-9AD541662CA2}"/>
                                            </p:graphic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
                                            <p:graphicEl>
                                              <a:dgm id="{07AE53D1-064C-4399-9FE2-864F066AD382}"/>
                                            </p:graphicEl>
                                          </p:spTgt>
                                        </p:tgtEl>
                                        <p:attrNameLst>
                                          <p:attrName>style.visibility</p:attrName>
                                        </p:attrNameLst>
                                      </p:cBhvr>
                                      <p:to>
                                        <p:strVal val="visible"/>
                                      </p:to>
                                    </p:set>
                                    <p:anim calcmode="lin" valueType="num">
                                      <p:cBhvr additive="base">
                                        <p:cTn id="53" dur="2000" fill="hold"/>
                                        <p:tgtEl>
                                          <p:spTgt spid="2">
                                            <p:graphicEl>
                                              <a:dgm id="{07AE53D1-064C-4399-9FE2-864F066AD382}"/>
                                            </p:graphicEl>
                                          </p:spTgt>
                                        </p:tgtEl>
                                        <p:attrNameLst>
                                          <p:attrName>ppt_x</p:attrName>
                                        </p:attrNameLst>
                                      </p:cBhvr>
                                      <p:tavLst>
                                        <p:tav tm="0">
                                          <p:val>
                                            <p:strVal val="0-#ppt_w/2"/>
                                          </p:val>
                                        </p:tav>
                                        <p:tav tm="100000">
                                          <p:val>
                                            <p:strVal val="#ppt_x"/>
                                          </p:val>
                                        </p:tav>
                                      </p:tavLst>
                                    </p:anim>
                                    <p:anim calcmode="lin" valueType="num">
                                      <p:cBhvr additive="base">
                                        <p:cTn id="54" dur="2000" fill="hold"/>
                                        <p:tgtEl>
                                          <p:spTgt spid="2">
                                            <p:graphicEl>
                                              <a:dgm id="{07AE53D1-064C-4399-9FE2-864F066AD382}"/>
                                            </p:graphicEl>
                                          </p:spTgt>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
                                            <p:graphicEl>
                                              <a:dgm id="{04153132-2E2F-4FE3-9048-D0DBA3B04E5D}"/>
                                            </p:graphicEl>
                                          </p:spTgt>
                                        </p:tgtEl>
                                        <p:attrNameLst>
                                          <p:attrName>style.visibility</p:attrName>
                                        </p:attrNameLst>
                                      </p:cBhvr>
                                      <p:to>
                                        <p:strVal val="visible"/>
                                      </p:to>
                                    </p:set>
                                    <p:anim calcmode="lin" valueType="num">
                                      <p:cBhvr additive="base">
                                        <p:cTn id="57" dur="2000" fill="hold"/>
                                        <p:tgtEl>
                                          <p:spTgt spid="2">
                                            <p:graphicEl>
                                              <a:dgm id="{04153132-2E2F-4FE3-9048-D0DBA3B04E5D}"/>
                                            </p:graphicEl>
                                          </p:spTgt>
                                        </p:tgtEl>
                                        <p:attrNameLst>
                                          <p:attrName>ppt_x</p:attrName>
                                        </p:attrNameLst>
                                      </p:cBhvr>
                                      <p:tavLst>
                                        <p:tav tm="0">
                                          <p:val>
                                            <p:strVal val="0-#ppt_w/2"/>
                                          </p:val>
                                        </p:tav>
                                        <p:tav tm="100000">
                                          <p:val>
                                            <p:strVal val="#ppt_x"/>
                                          </p:val>
                                        </p:tav>
                                      </p:tavLst>
                                    </p:anim>
                                    <p:anim calcmode="lin" valueType="num">
                                      <p:cBhvr additive="base">
                                        <p:cTn id="58" dur="2000" fill="hold"/>
                                        <p:tgtEl>
                                          <p:spTgt spid="2">
                                            <p:graphicEl>
                                              <a:dgm id="{04153132-2E2F-4FE3-9048-D0DBA3B04E5D}"/>
                                            </p:graphicEl>
                                          </p:spTgt>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2">
                                            <p:graphicEl>
                                              <a:dgm id="{36ABC27A-9DBB-42C7-8CA3-13349ACCD5E8}"/>
                                            </p:graphicEl>
                                          </p:spTgt>
                                        </p:tgtEl>
                                        <p:attrNameLst>
                                          <p:attrName>style.visibility</p:attrName>
                                        </p:attrNameLst>
                                      </p:cBhvr>
                                      <p:to>
                                        <p:strVal val="visible"/>
                                      </p:to>
                                    </p:set>
                                    <p:anim calcmode="lin" valueType="num">
                                      <p:cBhvr additive="base">
                                        <p:cTn id="63" dur="2000" fill="hold"/>
                                        <p:tgtEl>
                                          <p:spTgt spid="2">
                                            <p:graphicEl>
                                              <a:dgm id="{36ABC27A-9DBB-42C7-8CA3-13349ACCD5E8}"/>
                                            </p:graphicEl>
                                          </p:spTgt>
                                        </p:tgtEl>
                                        <p:attrNameLst>
                                          <p:attrName>ppt_x</p:attrName>
                                        </p:attrNameLst>
                                      </p:cBhvr>
                                      <p:tavLst>
                                        <p:tav tm="0">
                                          <p:val>
                                            <p:strVal val="0-#ppt_w/2"/>
                                          </p:val>
                                        </p:tav>
                                        <p:tav tm="100000">
                                          <p:val>
                                            <p:strVal val="#ppt_x"/>
                                          </p:val>
                                        </p:tav>
                                      </p:tavLst>
                                    </p:anim>
                                    <p:anim calcmode="lin" valueType="num">
                                      <p:cBhvr additive="base">
                                        <p:cTn id="64" dur="2000" fill="hold"/>
                                        <p:tgtEl>
                                          <p:spTgt spid="2">
                                            <p:graphicEl>
                                              <a:dgm id="{36ABC27A-9DBB-42C7-8CA3-13349ACCD5E8}"/>
                                            </p:graphic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
                                            <p:graphicEl>
                                              <a:dgm id="{B2005A81-FB1D-4146-BAEE-170E2E71FCA5}"/>
                                            </p:graphicEl>
                                          </p:spTgt>
                                        </p:tgtEl>
                                        <p:attrNameLst>
                                          <p:attrName>style.visibility</p:attrName>
                                        </p:attrNameLst>
                                      </p:cBhvr>
                                      <p:to>
                                        <p:strVal val="visible"/>
                                      </p:to>
                                    </p:set>
                                    <p:anim calcmode="lin" valueType="num">
                                      <p:cBhvr additive="base">
                                        <p:cTn id="67" dur="2000" fill="hold"/>
                                        <p:tgtEl>
                                          <p:spTgt spid="2">
                                            <p:graphicEl>
                                              <a:dgm id="{B2005A81-FB1D-4146-BAEE-170E2E71FCA5}"/>
                                            </p:graphic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graphicEl>
                                              <a:dgm id="{B2005A81-FB1D-4146-BAEE-170E2E71FCA5}"/>
                                            </p:graphic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2">
                                            <p:graphicEl>
                                              <a:dgm id="{9F00C797-86A8-49FD-B700-DD63AECC94C2}"/>
                                            </p:graphicEl>
                                          </p:spTgt>
                                        </p:tgtEl>
                                        <p:attrNameLst>
                                          <p:attrName>style.visibility</p:attrName>
                                        </p:attrNameLst>
                                      </p:cBhvr>
                                      <p:to>
                                        <p:strVal val="visible"/>
                                      </p:to>
                                    </p:set>
                                    <p:anim calcmode="lin" valueType="num">
                                      <p:cBhvr additive="base">
                                        <p:cTn id="73" dur="2000" fill="hold"/>
                                        <p:tgtEl>
                                          <p:spTgt spid="2">
                                            <p:graphicEl>
                                              <a:dgm id="{9F00C797-86A8-49FD-B700-DD63AECC94C2}"/>
                                            </p:graphic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2">
                                            <p:graphicEl>
                                              <a:dgm id="{9F00C797-86A8-49FD-B700-DD63AECC94C2}"/>
                                            </p:graphicEl>
                                          </p:spTgt>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
                                            <p:graphicEl>
                                              <a:dgm id="{89F81335-17A6-4BEC-8383-DB1A70C3E986}"/>
                                            </p:graphicEl>
                                          </p:spTgt>
                                        </p:tgtEl>
                                        <p:attrNameLst>
                                          <p:attrName>style.visibility</p:attrName>
                                        </p:attrNameLst>
                                      </p:cBhvr>
                                      <p:to>
                                        <p:strVal val="visible"/>
                                      </p:to>
                                    </p:set>
                                    <p:anim calcmode="lin" valueType="num">
                                      <p:cBhvr additive="base">
                                        <p:cTn id="77" dur="2000" fill="hold"/>
                                        <p:tgtEl>
                                          <p:spTgt spid="2">
                                            <p:graphicEl>
                                              <a:dgm id="{89F81335-17A6-4BEC-8383-DB1A70C3E986}"/>
                                            </p:graphicEl>
                                          </p:spTgt>
                                        </p:tgtEl>
                                        <p:attrNameLst>
                                          <p:attrName>ppt_x</p:attrName>
                                        </p:attrNameLst>
                                      </p:cBhvr>
                                      <p:tavLst>
                                        <p:tav tm="0">
                                          <p:val>
                                            <p:strVal val="0-#ppt_w/2"/>
                                          </p:val>
                                        </p:tav>
                                        <p:tav tm="100000">
                                          <p:val>
                                            <p:strVal val="#ppt_x"/>
                                          </p:val>
                                        </p:tav>
                                      </p:tavLst>
                                    </p:anim>
                                    <p:anim calcmode="lin" valueType="num">
                                      <p:cBhvr additive="base">
                                        <p:cTn id="78" dur="2000" fill="hold"/>
                                        <p:tgtEl>
                                          <p:spTgt spid="2">
                                            <p:graphicEl>
                                              <a:dgm id="{89F81335-17A6-4BEC-8383-DB1A70C3E986}"/>
                                            </p:graphicEl>
                                          </p:spTgt>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
                                            <p:graphicEl>
                                              <a:dgm id="{FFCBE09F-D628-4519-9A7C-82EAD403A82C}"/>
                                            </p:graphicEl>
                                          </p:spTgt>
                                        </p:tgtEl>
                                        <p:attrNameLst>
                                          <p:attrName>style.visibility</p:attrName>
                                        </p:attrNameLst>
                                      </p:cBhvr>
                                      <p:to>
                                        <p:strVal val="visible"/>
                                      </p:to>
                                    </p:set>
                                    <p:anim calcmode="lin" valueType="num">
                                      <p:cBhvr additive="base">
                                        <p:cTn id="81" dur="2000" fill="hold"/>
                                        <p:tgtEl>
                                          <p:spTgt spid="2">
                                            <p:graphicEl>
                                              <a:dgm id="{FFCBE09F-D628-4519-9A7C-82EAD403A82C}"/>
                                            </p:graphicEl>
                                          </p:spTgt>
                                        </p:tgtEl>
                                        <p:attrNameLst>
                                          <p:attrName>ppt_x</p:attrName>
                                        </p:attrNameLst>
                                      </p:cBhvr>
                                      <p:tavLst>
                                        <p:tav tm="0">
                                          <p:val>
                                            <p:strVal val="0-#ppt_w/2"/>
                                          </p:val>
                                        </p:tav>
                                        <p:tav tm="100000">
                                          <p:val>
                                            <p:strVal val="#ppt_x"/>
                                          </p:val>
                                        </p:tav>
                                      </p:tavLst>
                                    </p:anim>
                                    <p:anim calcmode="lin" valueType="num">
                                      <p:cBhvr additive="base">
                                        <p:cTn id="82" dur="2000" fill="hold"/>
                                        <p:tgtEl>
                                          <p:spTgt spid="2">
                                            <p:graphicEl>
                                              <a:dgm id="{FFCBE09F-D628-4519-9A7C-82EAD403A82C}"/>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endParaRPr lang="ar-TN" b="1" dirty="0">
              <a:solidFill>
                <a:srgbClr val="00B0F0"/>
              </a:solidFill>
            </a:endParaRPr>
          </a:p>
          <a:p>
            <a:pPr marL="0" indent="0" algn="ctr" rtl="1">
              <a:buFont typeface="Arial" pitchFamily="34" charset="0"/>
              <a:buNone/>
            </a:pPr>
            <a:r>
              <a:rPr lang="ar-TN" b="1" dirty="0" smtClean="0"/>
              <a:t>المقدّمة</a:t>
            </a:r>
          </a:p>
          <a:p>
            <a:pPr marL="0" indent="0" algn="just" rtl="1">
              <a:buFont typeface="Arial" pitchFamily="34" charset="0"/>
              <a:buNone/>
            </a:pPr>
            <a:r>
              <a:rPr lang="ar-TN" b="1" dirty="0" smtClean="0"/>
              <a:t>1/ علم الفقه</a:t>
            </a:r>
          </a:p>
          <a:p>
            <a:pPr marL="0" indent="0" algn="just" rtl="1">
              <a:buFont typeface="Arial" pitchFamily="34" charset="0"/>
              <a:buNone/>
            </a:pPr>
            <a:r>
              <a:rPr lang="ar-TN" b="1" dirty="0" smtClean="0"/>
              <a:t>          </a:t>
            </a:r>
            <a:r>
              <a:rPr lang="ar-TN" b="1" dirty="0" smtClean="0">
                <a:solidFill>
                  <a:srgbClr val="FF0000"/>
                </a:solidFill>
              </a:rPr>
              <a:t>المقدّمات والنّتيجة</a:t>
            </a:r>
          </a:p>
          <a:p>
            <a:pPr marL="0" indent="0" algn="just" rtl="1">
              <a:buFont typeface="Arial" pitchFamily="34" charset="0"/>
              <a:buNone/>
            </a:pPr>
            <a:r>
              <a:rPr lang="ar-TN" b="1" dirty="0" smtClean="0">
                <a:solidFill>
                  <a:srgbClr val="FF0000"/>
                </a:solidFill>
              </a:rPr>
              <a:t>          اللّغة الطّبيعيّة</a:t>
            </a:r>
          </a:p>
          <a:p>
            <a:pPr marL="0" indent="0" algn="just" rtl="1">
              <a:buFont typeface="Arial" pitchFamily="34" charset="0"/>
              <a:buNone/>
            </a:pPr>
            <a:r>
              <a:rPr lang="ar-TN" b="1" dirty="0">
                <a:solidFill>
                  <a:srgbClr val="FF0000"/>
                </a:solidFill>
              </a:rPr>
              <a:t> </a:t>
            </a:r>
            <a:r>
              <a:rPr lang="ar-TN" b="1" dirty="0" smtClean="0">
                <a:solidFill>
                  <a:srgbClr val="FF0000"/>
                </a:solidFill>
              </a:rPr>
              <a:t>         الاستعمال</a:t>
            </a:r>
          </a:p>
          <a:p>
            <a:pPr marL="0" indent="0" algn="just" rtl="1">
              <a:buFont typeface="Arial" pitchFamily="34" charset="0"/>
              <a:buNone/>
            </a:pPr>
            <a:r>
              <a:rPr lang="ar-TN" b="1" dirty="0" smtClean="0">
                <a:solidFill>
                  <a:srgbClr val="FF0000"/>
                </a:solidFill>
              </a:rPr>
              <a:t>          السّياق</a:t>
            </a:r>
          </a:p>
          <a:p>
            <a:pPr marL="0" indent="0" algn="just" rtl="1">
              <a:buFont typeface="Arial" pitchFamily="34" charset="0"/>
              <a:buNone/>
            </a:pPr>
            <a:r>
              <a:rPr lang="ar-TN" b="1" dirty="0">
                <a:solidFill>
                  <a:srgbClr val="FF0000"/>
                </a:solidFill>
              </a:rPr>
              <a:t> </a:t>
            </a:r>
            <a:r>
              <a:rPr lang="ar-TN" b="1" dirty="0" smtClean="0">
                <a:solidFill>
                  <a:srgbClr val="FF0000"/>
                </a:solidFill>
              </a:rPr>
              <a:t>         نشأة الحاجة إلى علم الفقه</a:t>
            </a:r>
          </a:p>
          <a:p>
            <a:pPr marL="0" indent="0" algn="just" rtl="1">
              <a:buFont typeface="Arial" pitchFamily="34" charset="0"/>
              <a:buNone/>
            </a:pPr>
            <a:r>
              <a:rPr lang="ar-TN" b="1" dirty="0">
                <a:solidFill>
                  <a:srgbClr val="FF0000"/>
                </a:solidFill>
              </a:rPr>
              <a:t> </a:t>
            </a:r>
            <a:r>
              <a:rPr lang="ar-TN" b="1" dirty="0" smtClean="0">
                <a:solidFill>
                  <a:srgbClr val="FF0000"/>
                </a:solidFill>
              </a:rPr>
              <a:t>         تعريف علم الفقه من حيثيّة موضوعه</a:t>
            </a:r>
          </a:p>
          <a:p>
            <a:pPr marL="0" indent="0" algn="just" rtl="1">
              <a:buFont typeface="Arial" pitchFamily="34" charset="0"/>
              <a:buNone/>
            </a:pPr>
            <a:r>
              <a:rPr lang="ar-TN" b="1" dirty="0">
                <a:solidFill>
                  <a:srgbClr val="FF0000"/>
                </a:solidFill>
              </a:rPr>
              <a:t> </a:t>
            </a:r>
            <a:r>
              <a:rPr lang="ar-TN" b="1" dirty="0" smtClean="0">
                <a:solidFill>
                  <a:srgbClr val="FF0000"/>
                </a:solidFill>
              </a:rPr>
              <a:t>         الدّائرة</a:t>
            </a:r>
          </a:p>
          <a:p>
            <a:pPr marL="0" indent="0" algn="just" rtl="1">
              <a:buFont typeface="Arial" pitchFamily="34" charset="0"/>
              <a:buNone/>
            </a:pPr>
            <a:r>
              <a:rPr lang="ar-TN" b="1" dirty="0">
                <a:solidFill>
                  <a:srgbClr val="FF0000"/>
                </a:solidFill>
              </a:rPr>
              <a:t> </a:t>
            </a:r>
            <a:r>
              <a:rPr lang="ar-TN" b="1" dirty="0" smtClean="0">
                <a:solidFill>
                  <a:srgbClr val="FF0000"/>
                </a:solidFill>
              </a:rPr>
              <a:t>         من علم الفقه إلى علم أصول الفقه</a:t>
            </a:r>
            <a:endParaRPr lang="fr-FR" b="1" dirty="0">
              <a:solidFill>
                <a:srgbClr val="FF0000"/>
              </a:solidFill>
            </a:endParaRPr>
          </a:p>
        </p:txBody>
      </p:sp>
    </p:spTree>
    <p:extLst>
      <p:ext uri="{BB962C8B-B14F-4D97-AF65-F5344CB8AC3E}">
        <p14:creationId xmlns="" xmlns:p14="http://schemas.microsoft.com/office/powerpoint/2010/main" val="2084839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7" end="7"/>
                                            </p:txEl>
                                          </p:spTgt>
                                        </p:tgtEl>
                                        <p:attrNameLst>
                                          <p:attrName>style.visibility</p:attrName>
                                        </p:attrNameLst>
                                      </p:cBhvr>
                                      <p:to>
                                        <p:strVal val="visible"/>
                                      </p:to>
                                    </p:set>
                                    <p:anim calcmode="lin" valueType="num">
                                      <p:cBhvr additive="base">
                                        <p:cTn id="43"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8" end="8"/>
                                            </p:txEl>
                                          </p:spTgt>
                                        </p:tgtEl>
                                        <p:attrNameLst>
                                          <p:attrName>style.visibility</p:attrName>
                                        </p:attrNameLst>
                                      </p:cBhvr>
                                      <p:to>
                                        <p:strVal val="visible"/>
                                      </p:to>
                                    </p:set>
                                    <p:anim calcmode="lin" valueType="num">
                                      <p:cBhvr additive="base">
                                        <p:cTn id="49"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9" end="9"/>
                                            </p:txEl>
                                          </p:spTgt>
                                        </p:tgtEl>
                                        <p:attrNameLst>
                                          <p:attrName>style.visibility</p:attrName>
                                        </p:attrNameLst>
                                      </p:cBhvr>
                                      <p:to>
                                        <p:strVal val="visible"/>
                                      </p:to>
                                    </p:set>
                                    <p:anim calcmode="lin" valueType="num">
                                      <p:cBhvr additive="base">
                                        <p:cTn id="55" dur="20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iterate type="wd">
                                    <p:tmPct val="10000"/>
                                  </p:iterate>
                                  <p:childTnLst>
                                    <p:set>
                                      <p:cBhvr>
                                        <p:cTn id="60" dur="1" fill="hold">
                                          <p:stCondLst>
                                            <p:cond delay="0"/>
                                          </p:stCondLst>
                                        </p:cTn>
                                        <p:tgtEl>
                                          <p:spTgt spid="2">
                                            <p:txEl>
                                              <p:pRg st="10" end="10"/>
                                            </p:txEl>
                                          </p:spTgt>
                                        </p:tgtEl>
                                        <p:attrNameLst>
                                          <p:attrName>style.visibility</p:attrName>
                                        </p:attrNameLst>
                                      </p:cBhvr>
                                      <p:to>
                                        <p:strVal val="visible"/>
                                      </p:to>
                                    </p:set>
                                    <p:anim calcmode="lin" valueType="num">
                                      <p:cBhvr additive="base">
                                        <p:cTn id="61" dur="2000" fill="hold"/>
                                        <p:tgtEl>
                                          <p:spTgt spid="2">
                                            <p:txEl>
                                              <p:pRg st="10" end="10"/>
                                            </p:txEl>
                                          </p:spTgt>
                                        </p:tgtEl>
                                        <p:attrNameLst>
                                          <p:attrName>ppt_x</p:attrName>
                                        </p:attrNameLst>
                                      </p:cBhvr>
                                      <p:tavLst>
                                        <p:tav tm="0">
                                          <p:val>
                                            <p:strVal val="0-#ppt_w/2"/>
                                          </p:val>
                                        </p:tav>
                                        <p:tav tm="100000">
                                          <p:val>
                                            <p:strVal val="#ppt_x"/>
                                          </p:val>
                                        </p:tav>
                                      </p:tavLst>
                                    </p:anim>
                                    <p:anim calcmode="lin" valueType="num">
                                      <p:cBhvr additive="base">
                                        <p:cTn id="62" dur="2000" fill="hold"/>
                                        <p:tgtEl>
                                          <p:spTgt spid="2">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me 2"/>
          <p:cNvGraphicFramePr/>
          <p:nvPr>
            <p:extLst>
              <p:ext uri="{D42A27DB-BD31-4B8C-83A1-F6EECF244321}">
                <p14:modId xmlns="" xmlns:p14="http://schemas.microsoft.com/office/powerpoint/2010/main" val="560546641"/>
              </p:ext>
            </p:extLst>
          </p:nvPr>
        </p:nvGraphicFramePr>
        <p:xfrm>
          <a:off x="0" y="0"/>
          <a:ext cx="914399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1042341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graphicEl>
                                              <a:dgm id="{C4BD04D3-E520-4A17-9DF6-6665CD8E395F}"/>
                                            </p:graphicEl>
                                          </p:spTgt>
                                        </p:tgtEl>
                                        <p:attrNameLst>
                                          <p:attrName>style.visibility</p:attrName>
                                        </p:attrNameLst>
                                      </p:cBhvr>
                                      <p:to>
                                        <p:strVal val="visible"/>
                                      </p:to>
                                    </p:set>
                                    <p:anim calcmode="lin" valueType="num">
                                      <p:cBhvr additive="base">
                                        <p:cTn id="7" dur="2000" fill="hold"/>
                                        <p:tgtEl>
                                          <p:spTgt spid="3">
                                            <p:graphicEl>
                                              <a:dgm id="{C4BD04D3-E520-4A17-9DF6-6665CD8E395F}"/>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
                                            <p:graphicEl>
                                              <a:dgm id="{C4BD04D3-E520-4A17-9DF6-6665CD8E395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99C94C9A-1BFC-4A29-BB77-DD37C9AE3474}"/>
                                            </p:graphicEl>
                                          </p:spTgt>
                                        </p:tgtEl>
                                        <p:attrNameLst>
                                          <p:attrName>style.visibility</p:attrName>
                                        </p:attrNameLst>
                                      </p:cBhvr>
                                      <p:to>
                                        <p:strVal val="visible"/>
                                      </p:to>
                                    </p:set>
                                    <p:anim calcmode="lin" valueType="num">
                                      <p:cBhvr additive="base">
                                        <p:cTn id="13" dur="2000" fill="hold"/>
                                        <p:tgtEl>
                                          <p:spTgt spid="3">
                                            <p:graphicEl>
                                              <a:dgm id="{99C94C9A-1BFC-4A29-BB77-DD37C9AE3474}"/>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3">
                                            <p:graphicEl>
                                              <a:dgm id="{99C94C9A-1BFC-4A29-BB77-DD37C9AE3474}"/>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
                                            <p:graphicEl>
                                              <a:dgm id="{46469109-EA98-49B3-A24E-6D2E71DDD95D}"/>
                                            </p:graphicEl>
                                          </p:spTgt>
                                        </p:tgtEl>
                                        <p:attrNameLst>
                                          <p:attrName>style.visibility</p:attrName>
                                        </p:attrNameLst>
                                      </p:cBhvr>
                                      <p:to>
                                        <p:strVal val="visible"/>
                                      </p:to>
                                    </p:set>
                                    <p:anim calcmode="lin" valueType="num">
                                      <p:cBhvr additive="base">
                                        <p:cTn id="17" dur="2000" fill="hold"/>
                                        <p:tgtEl>
                                          <p:spTgt spid="3">
                                            <p:graphicEl>
                                              <a:dgm id="{46469109-EA98-49B3-A24E-6D2E71DDD95D}"/>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3">
                                            <p:graphicEl>
                                              <a:dgm id="{46469109-EA98-49B3-A24E-6D2E71DDD95D}"/>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3">
                                            <p:graphicEl>
                                              <a:dgm id="{A1425E24-4E27-455E-8024-FDD4700CB905}"/>
                                            </p:graphicEl>
                                          </p:spTgt>
                                        </p:tgtEl>
                                        <p:attrNameLst>
                                          <p:attrName>style.visibility</p:attrName>
                                        </p:attrNameLst>
                                      </p:cBhvr>
                                      <p:to>
                                        <p:strVal val="visible"/>
                                      </p:to>
                                    </p:set>
                                    <p:anim calcmode="lin" valueType="num">
                                      <p:cBhvr additive="base">
                                        <p:cTn id="23" dur="2000" fill="hold"/>
                                        <p:tgtEl>
                                          <p:spTgt spid="3">
                                            <p:graphicEl>
                                              <a:dgm id="{A1425E24-4E27-455E-8024-FDD4700CB905}"/>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3">
                                            <p:graphicEl>
                                              <a:dgm id="{A1425E24-4E27-455E-8024-FDD4700CB905}"/>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
                                            <p:graphicEl>
                                              <a:dgm id="{4DCF9798-E2AF-4E70-A417-67A7C79762F0}"/>
                                            </p:graphicEl>
                                          </p:spTgt>
                                        </p:tgtEl>
                                        <p:attrNameLst>
                                          <p:attrName>style.visibility</p:attrName>
                                        </p:attrNameLst>
                                      </p:cBhvr>
                                      <p:to>
                                        <p:strVal val="visible"/>
                                      </p:to>
                                    </p:set>
                                    <p:anim calcmode="lin" valueType="num">
                                      <p:cBhvr additive="base">
                                        <p:cTn id="27" dur="2000" fill="hold"/>
                                        <p:tgtEl>
                                          <p:spTgt spid="3">
                                            <p:graphicEl>
                                              <a:dgm id="{4DCF9798-E2AF-4E70-A417-67A7C79762F0}"/>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3">
                                            <p:graphicEl>
                                              <a:dgm id="{4DCF9798-E2AF-4E70-A417-67A7C79762F0}"/>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3">
                                            <p:graphicEl>
                                              <a:dgm id="{E2E92770-1253-41C6-A9F0-C1674D67E3D2}"/>
                                            </p:graphicEl>
                                          </p:spTgt>
                                        </p:tgtEl>
                                        <p:attrNameLst>
                                          <p:attrName>style.visibility</p:attrName>
                                        </p:attrNameLst>
                                      </p:cBhvr>
                                      <p:to>
                                        <p:strVal val="visible"/>
                                      </p:to>
                                    </p:set>
                                    <p:anim calcmode="lin" valueType="num">
                                      <p:cBhvr additive="base">
                                        <p:cTn id="33" dur="2000" fill="hold"/>
                                        <p:tgtEl>
                                          <p:spTgt spid="3">
                                            <p:graphicEl>
                                              <a:dgm id="{E2E92770-1253-41C6-A9F0-C1674D67E3D2}"/>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3">
                                            <p:graphicEl>
                                              <a:dgm id="{E2E92770-1253-41C6-A9F0-C1674D67E3D2}"/>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3">
                                            <p:graphicEl>
                                              <a:dgm id="{03589933-CB8D-45CA-B28F-5A1A30F41A9A}"/>
                                            </p:graphicEl>
                                          </p:spTgt>
                                        </p:tgtEl>
                                        <p:attrNameLst>
                                          <p:attrName>style.visibility</p:attrName>
                                        </p:attrNameLst>
                                      </p:cBhvr>
                                      <p:to>
                                        <p:strVal val="visible"/>
                                      </p:to>
                                    </p:set>
                                    <p:anim calcmode="lin" valueType="num">
                                      <p:cBhvr additive="base">
                                        <p:cTn id="37" dur="2000" fill="hold"/>
                                        <p:tgtEl>
                                          <p:spTgt spid="3">
                                            <p:graphicEl>
                                              <a:dgm id="{03589933-CB8D-45CA-B28F-5A1A30F41A9A}"/>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3">
                                            <p:graphicEl>
                                              <a:dgm id="{03589933-CB8D-45CA-B28F-5A1A30F41A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lvl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endParaRPr lang="ar-TN" b="1" dirty="0">
              <a:solidFill>
                <a:srgbClr val="00B0F0"/>
              </a:solidFill>
            </a:endParaRPr>
          </a:p>
          <a:p>
            <a:pPr marL="0" indent="0" algn="ctr" rtl="1">
              <a:buFont typeface="Arial" pitchFamily="34" charset="0"/>
              <a:buNone/>
            </a:pPr>
            <a:r>
              <a:rPr lang="ar-TN" b="1" dirty="0" smtClean="0"/>
              <a:t>المقدّمة</a:t>
            </a:r>
          </a:p>
          <a:p>
            <a:pPr marL="0" indent="0" algn="just" rtl="1">
              <a:buFont typeface="Arial" pitchFamily="34" charset="0"/>
              <a:buNone/>
            </a:pPr>
            <a:r>
              <a:rPr lang="ar-TN" b="1" dirty="0" smtClean="0"/>
              <a:t>1/ علم الفقه</a:t>
            </a:r>
          </a:p>
          <a:p>
            <a:pPr marL="0" indent="0" algn="just" rtl="1">
              <a:buFont typeface="Arial" pitchFamily="34" charset="0"/>
              <a:buNone/>
            </a:pPr>
            <a:r>
              <a:rPr lang="ar-TN" b="1" dirty="0" smtClean="0"/>
              <a:t>2/ علم أصول الفقه</a:t>
            </a:r>
          </a:p>
          <a:p>
            <a:pPr marL="0" indent="0" algn="just" rtl="1">
              <a:buFont typeface="Arial" pitchFamily="34" charset="0"/>
              <a:buNone/>
            </a:pPr>
            <a:r>
              <a:rPr lang="ar-TN" b="1" dirty="0" smtClean="0"/>
              <a:t>          </a:t>
            </a:r>
            <a:r>
              <a:rPr lang="ar-TN" b="1" dirty="0" smtClean="0">
                <a:solidFill>
                  <a:srgbClr val="FF0000"/>
                </a:solidFill>
              </a:rPr>
              <a:t>تعريف علم أصول الفقه</a:t>
            </a:r>
          </a:p>
        </p:txBody>
      </p:sp>
    </p:spTree>
    <p:extLst>
      <p:ext uri="{BB962C8B-B14F-4D97-AF65-F5344CB8AC3E}">
        <p14:creationId xmlns="" xmlns:p14="http://schemas.microsoft.com/office/powerpoint/2010/main" val="3107625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2119212541"/>
              </p:ext>
            </p:extLst>
          </p:nvPr>
        </p:nvGraphicFramePr>
        <p:xfrm>
          <a:off x="0" y="0"/>
          <a:ext cx="9144000" cy="67151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2504804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D4C2F6D-D72B-4D27-8B79-7123E5E72593}"/>
                                            </p:graphicEl>
                                          </p:spTgt>
                                        </p:tgtEl>
                                        <p:attrNameLst>
                                          <p:attrName>style.visibility</p:attrName>
                                        </p:attrNameLst>
                                      </p:cBhvr>
                                      <p:to>
                                        <p:strVal val="visible"/>
                                      </p:to>
                                    </p:set>
                                    <p:animEffect transition="in" filter="fade">
                                      <p:cBhvr>
                                        <p:cTn id="7" dur="2000"/>
                                        <p:tgtEl>
                                          <p:spTgt spid="2">
                                            <p:graphicEl>
                                              <a:dgm id="{DD4C2F6D-D72B-4D27-8B79-7123E5E7259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485A527F-C02D-4483-9590-A65F750DCAF7}"/>
                                            </p:graphicEl>
                                          </p:spTgt>
                                        </p:tgtEl>
                                        <p:attrNameLst>
                                          <p:attrName>style.visibility</p:attrName>
                                        </p:attrNameLst>
                                      </p:cBhvr>
                                      <p:to>
                                        <p:strVal val="visible"/>
                                      </p:to>
                                    </p:set>
                                    <p:animEffect transition="in" filter="fade">
                                      <p:cBhvr>
                                        <p:cTn id="12" dur="2000"/>
                                        <p:tgtEl>
                                          <p:spTgt spid="2">
                                            <p:graphicEl>
                                              <a:dgm id="{485A527F-C02D-4483-9590-A65F750DCAF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660A524F-80F0-4725-B0EA-D1B847AA85C7}"/>
                                            </p:graphicEl>
                                          </p:spTgt>
                                        </p:tgtEl>
                                        <p:attrNameLst>
                                          <p:attrName>style.visibility</p:attrName>
                                        </p:attrNameLst>
                                      </p:cBhvr>
                                      <p:to>
                                        <p:strVal val="visible"/>
                                      </p:to>
                                    </p:set>
                                    <p:animEffect transition="in" filter="fade">
                                      <p:cBhvr>
                                        <p:cTn id="15" dur="2000"/>
                                        <p:tgtEl>
                                          <p:spTgt spid="2">
                                            <p:graphicEl>
                                              <a:dgm id="{660A524F-80F0-4725-B0EA-D1B847AA85C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DA2F1D3E-1914-4331-9B2C-A6920FE4C0C3}"/>
                                            </p:graphicEl>
                                          </p:spTgt>
                                        </p:tgtEl>
                                        <p:attrNameLst>
                                          <p:attrName>style.visibility</p:attrName>
                                        </p:attrNameLst>
                                      </p:cBhvr>
                                      <p:to>
                                        <p:strVal val="visible"/>
                                      </p:to>
                                    </p:set>
                                    <p:animEffect transition="in" filter="fade">
                                      <p:cBhvr>
                                        <p:cTn id="20" dur="2000"/>
                                        <p:tgtEl>
                                          <p:spTgt spid="2">
                                            <p:graphicEl>
                                              <a:dgm id="{DA2F1D3E-1914-4331-9B2C-A6920FE4C0C3}"/>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B50FE627-6066-47CA-9F63-541ABC4A6C68}"/>
                                            </p:graphicEl>
                                          </p:spTgt>
                                        </p:tgtEl>
                                        <p:attrNameLst>
                                          <p:attrName>style.visibility</p:attrName>
                                        </p:attrNameLst>
                                      </p:cBhvr>
                                      <p:to>
                                        <p:strVal val="visible"/>
                                      </p:to>
                                    </p:set>
                                    <p:animEffect transition="in" filter="fade">
                                      <p:cBhvr>
                                        <p:cTn id="23" dur="2000"/>
                                        <p:tgtEl>
                                          <p:spTgt spid="2">
                                            <p:graphicEl>
                                              <a:dgm id="{B50FE627-6066-47CA-9F63-541ABC4A6C68}"/>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F1D1CA65-42DC-4639-8C94-12BBED42AD1A}"/>
                                            </p:graphicEl>
                                          </p:spTgt>
                                        </p:tgtEl>
                                        <p:attrNameLst>
                                          <p:attrName>style.visibility</p:attrName>
                                        </p:attrNameLst>
                                      </p:cBhvr>
                                      <p:to>
                                        <p:strVal val="visible"/>
                                      </p:to>
                                    </p:set>
                                    <p:animEffect transition="in" filter="fade">
                                      <p:cBhvr>
                                        <p:cTn id="28" dur="2000"/>
                                        <p:tgtEl>
                                          <p:spTgt spid="2">
                                            <p:graphicEl>
                                              <a:dgm id="{F1D1CA65-42DC-4639-8C94-12BBED42AD1A}"/>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64966C11-FA3D-48AB-AEB1-996DD599A54E}"/>
                                            </p:graphicEl>
                                          </p:spTgt>
                                        </p:tgtEl>
                                        <p:attrNameLst>
                                          <p:attrName>style.visibility</p:attrName>
                                        </p:attrNameLst>
                                      </p:cBhvr>
                                      <p:to>
                                        <p:strVal val="visible"/>
                                      </p:to>
                                    </p:set>
                                    <p:animEffect transition="in" filter="fade">
                                      <p:cBhvr>
                                        <p:cTn id="31" dur="2000"/>
                                        <p:tgtEl>
                                          <p:spTgt spid="2">
                                            <p:graphicEl>
                                              <a:dgm id="{64966C11-FA3D-48AB-AEB1-996DD599A54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endParaRPr lang="ar-TN" b="1" dirty="0">
              <a:solidFill>
                <a:srgbClr val="00B0F0"/>
              </a:solidFill>
            </a:endParaRPr>
          </a:p>
          <a:p>
            <a:pPr marL="0" indent="0" algn="ctr" rtl="1">
              <a:buFont typeface="Arial" pitchFamily="34" charset="0"/>
              <a:buNone/>
            </a:pPr>
            <a:r>
              <a:rPr lang="ar-TN" b="1" dirty="0" smtClean="0"/>
              <a:t>المقدّمة</a:t>
            </a:r>
          </a:p>
          <a:p>
            <a:pPr marL="0" indent="0" algn="just" rtl="1">
              <a:buFont typeface="Arial" pitchFamily="34" charset="0"/>
              <a:buNone/>
            </a:pPr>
            <a:r>
              <a:rPr lang="ar-TN" b="1" dirty="0" smtClean="0"/>
              <a:t>1/ علم الفقه</a:t>
            </a:r>
          </a:p>
          <a:p>
            <a:pPr marL="0" indent="0" algn="just" rtl="1">
              <a:buFont typeface="Arial" pitchFamily="34" charset="0"/>
              <a:buNone/>
            </a:pPr>
            <a:r>
              <a:rPr lang="ar-TN" b="1" dirty="0" smtClean="0"/>
              <a:t>2/ علم أصول الفقه</a:t>
            </a:r>
          </a:p>
          <a:p>
            <a:pPr marL="0" indent="0" algn="just" rtl="1">
              <a:buFont typeface="Arial" pitchFamily="34" charset="0"/>
              <a:buNone/>
            </a:pPr>
            <a:r>
              <a:rPr lang="ar-TN" b="1" dirty="0" smtClean="0"/>
              <a:t>          </a:t>
            </a:r>
            <a:r>
              <a:rPr lang="ar-TN" b="1" dirty="0" smtClean="0">
                <a:solidFill>
                  <a:srgbClr val="FF0000"/>
                </a:solidFill>
              </a:rPr>
              <a:t>تعريف علم أصول الفقه</a:t>
            </a:r>
          </a:p>
          <a:p>
            <a:pPr marL="0" indent="0" algn="just" rtl="1">
              <a:buFont typeface="Arial" pitchFamily="34" charset="0"/>
              <a:buNone/>
            </a:pPr>
            <a:r>
              <a:rPr lang="ar-TN" b="1" dirty="0">
                <a:solidFill>
                  <a:srgbClr val="FF0000"/>
                </a:solidFill>
              </a:rPr>
              <a:t> </a:t>
            </a:r>
            <a:r>
              <a:rPr lang="ar-TN" b="1" dirty="0" smtClean="0">
                <a:solidFill>
                  <a:srgbClr val="FF0000"/>
                </a:solidFill>
              </a:rPr>
              <a:t>         توضيح التّعريف من خلال مثالين</a:t>
            </a:r>
          </a:p>
        </p:txBody>
      </p:sp>
    </p:spTree>
    <p:extLst>
      <p:ext uri="{BB962C8B-B14F-4D97-AF65-F5344CB8AC3E}">
        <p14:creationId xmlns="" xmlns:p14="http://schemas.microsoft.com/office/powerpoint/2010/main" val="722576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rtl="1">
              <a:buNone/>
            </a:pPr>
            <a:endParaRPr lang="ar-TN" b="1" dirty="0"/>
          </a:p>
          <a:p>
            <a:pPr marL="0" indent="0" algn="just" rtl="1">
              <a:buNone/>
            </a:pPr>
            <a:r>
              <a:rPr lang="ar-TN" sz="5400" b="1" dirty="0" smtClean="0"/>
              <a:t>"</a:t>
            </a:r>
            <a:r>
              <a:rPr lang="ar-TN" sz="5400" b="1" dirty="0"/>
              <a:t>حَدَّثَنَا </a:t>
            </a:r>
            <a:r>
              <a:rPr lang="ar-TN" sz="5400" b="1" dirty="0">
                <a:solidFill>
                  <a:schemeClr val="accent2">
                    <a:lumMod val="75000"/>
                  </a:schemeClr>
                </a:solidFill>
              </a:rPr>
              <a:t>مُسْلِمُ بْنُ </a:t>
            </a:r>
            <a:r>
              <a:rPr lang="ar-TN" sz="5400" b="1" dirty="0" smtClean="0">
                <a:solidFill>
                  <a:schemeClr val="accent2">
                    <a:lumMod val="75000"/>
                  </a:schemeClr>
                </a:solidFill>
              </a:rPr>
              <a:t>إِبْرَاهِيمَ</a:t>
            </a:r>
            <a:r>
              <a:rPr lang="ar-TN" sz="5400" b="1" dirty="0" smtClean="0"/>
              <a:t>، </a:t>
            </a:r>
            <a:r>
              <a:rPr lang="ar-TN" sz="5400" b="1" dirty="0"/>
              <a:t>حَدَّثَنَا </a:t>
            </a:r>
            <a:r>
              <a:rPr lang="ar-TN" sz="5400" b="1" dirty="0" smtClean="0">
                <a:solidFill>
                  <a:schemeClr val="accent2">
                    <a:lumMod val="75000"/>
                  </a:schemeClr>
                </a:solidFill>
              </a:rPr>
              <a:t>هِشَام</a:t>
            </a:r>
            <a:r>
              <a:rPr lang="ar-TN" sz="5400" b="1" dirty="0" smtClean="0"/>
              <a:t>ٌ، </a:t>
            </a:r>
            <a:r>
              <a:rPr lang="ar-TN" sz="5400" b="1" dirty="0"/>
              <a:t>حَدَّثَنَا </a:t>
            </a:r>
            <a:r>
              <a:rPr lang="ar-TN" sz="5400" b="1" dirty="0">
                <a:solidFill>
                  <a:schemeClr val="accent2">
                    <a:lumMod val="75000"/>
                  </a:schemeClr>
                </a:solidFill>
              </a:rPr>
              <a:t>يَحْيَى بْنُ أَبِي كَثِير</a:t>
            </a:r>
            <a:r>
              <a:rPr lang="ar-TN" sz="5400" b="1" dirty="0"/>
              <a:t>ٍ عَنْ </a:t>
            </a:r>
            <a:r>
              <a:rPr lang="ar-TN" sz="5400" b="1" dirty="0">
                <a:solidFill>
                  <a:schemeClr val="accent2">
                    <a:lumMod val="75000"/>
                  </a:schemeClr>
                </a:solidFill>
              </a:rPr>
              <a:t>أَبِي سَلَمَةَ </a:t>
            </a:r>
            <a:r>
              <a:rPr lang="ar-TN" sz="5400" b="1" dirty="0"/>
              <a:t>عَنْ </a:t>
            </a:r>
            <a:r>
              <a:rPr lang="ar-TN" sz="5400" b="1" dirty="0">
                <a:solidFill>
                  <a:schemeClr val="accent2">
                    <a:lumMod val="75000"/>
                  </a:schemeClr>
                </a:solidFill>
              </a:rPr>
              <a:t>أَبِي هُرَيْرَةَ </a:t>
            </a:r>
            <a:r>
              <a:rPr lang="ar-TN" sz="5400" b="1" dirty="0"/>
              <a:t>رَضِيَ اللَّهُ عَنْهُ عَنْ النَّبِيِّ صَلَّى اللَّهُ عَلَيْهِ وَسَلَّمَ </a:t>
            </a:r>
            <a:r>
              <a:rPr lang="ar-TN" sz="5400" b="1" dirty="0" smtClean="0"/>
              <a:t>قَالَ:</a:t>
            </a:r>
          </a:p>
          <a:p>
            <a:pPr marL="0" indent="0" algn="just" rtl="1">
              <a:buNone/>
            </a:pPr>
            <a:r>
              <a:rPr lang="ar-TN" sz="5400" b="1" dirty="0" smtClean="0">
                <a:solidFill>
                  <a:srgbClr val="FF0000"/>
                </a:solidFill>
              </a:rPr>
              <a:t>لَا </a:t>
            </a:r>
            <a:r>
              <a:rPr lang="ar-TN" sz="5400" b="1" dirty="0">
                <a:solidFill>
                  <a:srgbClr val="FF0000"/>
                </a:solidFill>
              </a:rPr>
              <a:t>يَتَقَدَّمَنَّ أَحَدُكُمْ رَمَضَانَ بِصَوْمِ يَوْمٍ أَوْ يَوْمَيْنِ</a:t>
            </a:r>
            <a:r>
              <a:rPr lang="ar-TN" sz="5400" b="1" dirty="0"/>
              <a:t> إِلَّا أَنْ يَكُونَ رَجُلٌ كَانَ يَصُومُ صَوْمَهُ فَلْيَصُمْ ذَلِكَ </a:t>
            </a:r>
            <a:r>
              <a:rPr lang="ar-TN" sz="5400" b="1" dirty="0" smtClean="0"/>
              <a:t>الْيَوْمَ".</a:t>
            </a:r>
            <a:endParaRPr lang="ar-TN" sz="5400" b="1" dirty="0">
              <a:solidFill>
                <a:srgbClr val="00B0F0"/>
              </a:solidFill>
            </a:endParaRPr>
          </a:p>
        </p:txBody>
      </p:sp>
    </p:spTree>
    <p:extLst>
      <p:ext uri="{BB962C8B-B14F-4D97-AF65-F5344CB8AC3E}">
        <p14:creationId xmlns="" xmlns:p14="http://schemas.microsoft.com/office/powerpoint/2010/main" val="1732952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Diagramme 22"/>
          <p:cNvGraphicFramePr/>
          <p:nvPr>
            <p:extLst>
              <p:ext uri="{D42A27DB-BD31-4B8C-83A1-F6EECF244321}">
                <p14:modId xmlns="" xmlns:p14="http://schemas.microsoft.com/office/powerpoint/2010/main" val="4090399782"/>
              </p:ext>
            </p:extLst>
          </p:nvPr>
        </p:nvGraphicFramePr>
        <p:xfrm>
          <a:off x="4877219" y="0"/>
          <a:ext cx="4283968"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4" name="Diagramme 23"/>
          <p:cNvGraphicFramePr/>
          <p:nvPr>
            <p:extLst>
              <p:ext uri="{D42A27DB-BD31-4B8C-83A1-F6EECF244321}">
                <p14:modId xmlns="" xmlns:p14="http://schemas.microsoft.com/office/powerpoint/2010/main" val="3181327331"/>
              </p:ext>
            </p:extLst>
          </p:nvPr>
        </p:nvGraphicFramePr>
        <p:xfrm>
          <a:off x="1" y="0"/>
          <a:ext cx="4572000" cy="68580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 xmlns:p14="http://schemas.microsoft.com/office/powerpoint/2010/main" val="1938398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3">
                                            <p:graphicEl>
                                              <a:dgm id="{276FC9E6-F5EC-42EE-A034-992D8BB611BF}"/>
                                            </p:graphicEl>
                                          </p:spTgt>
                                        </p:tgtEl>
                                        <p:attrNameLst>
                                          <p:attrName>style.visibility</p:attrName>
                                        </p:attrNameLst>
                                      </p:cBhvr>
                                      <p:to>
                                        <p:strVal val="visible"/>
                                      </p:to>
                                    </p:set>
                                    <p:anim calcmode="lin" valueType="num">
                                      <p:cBhvr additive="base">
                                        <p:cTn id="7" dur="2000" fill="hold"/>
                                        <p:tgtEl>
                                          <p:spTgt spid="23">
                                            <p:graphicEl>
                                              <a:dgm id="{276FC9E6-F5EC-42EE-A034-992D8BB611BF}"/>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3">
                                            <p:graphicEl>
                                              <a:dgm id="{276FC9E6-F5EC-42EE-A034-992D8BB611B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3">
                                            <p:graphicEl>
                                              <a:dgm id="{E22720B4-AB06-49D3-9CC5-885485271240}"/>
                                            </p:graphicEl>
                                          </p:spTgt>
                                        </p:tgtEl>
                                        <p:attrNameLst>
                                          <p:attrName>style.visibility</p:attrName>
                                        </p:attrNameLst>
                                      </p:cBhvr>
                                      <p:to>
                                        <p:strVal val="visible"/>
                                      </p:to>
                                    </p:set>
                                    <p:anim calcmode="lin" valueType="num">
                                      <p:cBhvr additive="base">
                                        <p:cTn id="13" dur="2000" fill="hold"/>
                                        <p:tgtEl>
                                          <p:spTgt spid="23">
                                            <p:graphicEl>
                                              <a:dgm id="{E22720B4-AB06-49D3-9CC5-885485271240}"/>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3">
                                            <p:graphicEl>
                                              <a:dgm id="{E22720B4-AB06-49D3-9CC5-885485271240}"/>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3">
                                            <p:graphicEl>
                                              <a:dgm id="{718E6546-E0AC-489C-BEF3-E1E595976569}"/>
                                            </p:graphicEl>
                                          </p:spTgt>
                                        </p:tgtEl>
                                        <p:attrNameLst>
                                          <p:attrName>style.visibility</p:attrName>
                                        </p:attrNameLst>
                                      </p:cBhvr>
                                      <p:to>
                                        <p:strVal val="visible"/>
                                      </p:to>
                                    </p:set>
                                    <p:anim calcmode="lin" valueType="num">
                                      <p:cBhvr additive="base">
                                        <p:cTn id="17" dur="2000" fill="hold"/>
                                        <p:tgtEl>
                                          <p:spTgt spid="23">
                                            <p:graphicEl>
                                              <a:dgm id="{718E6546-E0AC-489C-BEF3-E1E595976569}"/>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3">
                                            <p:graphicEl>
                                              <a:dgm id="{718E6546-E0AC-489C-BEF3-E1E595976569}"/>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3">
                                            <p:graphicEl>
                                              <a:dgm id="{4829C6C2-B782-4507-99DC-70E5C3E3E787}"/>
                                            </p:graphicEl>
                                          </p:spTgt>
                                        </p:tgtEl>
                                        <p:attrNameLst>
                                          <p:attrName>style.visibility</p:attrName>
                                        </p:attrNameLst>
                                      </p:cBhvr>
                                      <p:to>
                                        <p:strVal val="visible"/>
                                      </p:to>
                                    </p:set>
                                    <p:anim calcmode="lin" valueType="num">
                                      <p:cBhvr additive="base">
                                        <p:cTn id="23" dur="2000" fill="hold"/>
                                        <p:tgtEl>
                                          <p:spTgt spid="23">
                                            <p:graphicEl>
                                              <a:dgm id="{4829C6C2-B782-4507-99DC-70E5C3E3E787}"/>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3">
                                            <p:graphicEl>
                                              <a:dgm id="{4829C6C2-B782-4507-99DC-70E5C3E3E787}"/>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3">
                                            <p:graphicEl>
                                              <a:dgm id="{4782833D-E180-475C-8E94-15F4117BDF8F}"/>
                                            </p:graphicEl>
                                          </p:spTgt>
                                        </p:tgtEl>
                                        <p:attrNameLst>
                                          <p:attrName>style.visibility</p:attrName>
                                        </p:attrNameLst>
                                      </p:cBhvr>
                                      <p:to>
                                        <p:strVal val="visible"/>
                                      </p:to>
                                    </p:set>
                                    <p:anim calcmode="lin" valueType="num">
                                      <p:cBhvr additive="base">
                                        <p:cTn id="27" dur="2000" fill="hold"/>
                                        <p:tgtEl>
                                          <p:spTgt spid="23">
                                            <p:graphicEl>
                                              <a:dgm id="{4782833D-E180-475C-8E94-15F4117BDF8F}"/>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3">
                                            <p:graphicEl>
                                              <a:dgm id="{4782833D-E180-475C-8E94-15F4117BDF8F}"/>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3">
                                            <p:graphicEl>
                                              <a:dgm id="{5F60649D-9DD6-4158-BCD5-14ED1FB65488}"/>
                                            </p:graphicEl>
                                          </p:spTgt>
                                        </p:tgtEl>
                                        <p:attrNameLst>
                                          <p:attrName>style.visibility</p:attrName>
                                        </p:attrNameLst>
                                      </p:cBhvr>
                                      <p:to>
                                        <p:strVal val="visible"/>
                                      </p:to>
                                    </p:set>
                                    <p:anim calcmode="lin" valueType="num">
                                      <p:cBhvr additive="base">
                                        <p:cTn id="33" dur="2000" fill="hold"/>
                                        <p:tgtEl>
                                          <p:spTgt spid="23">
                                            <p:graphicEl>
                                              <a:dgm id="{5F60649D-9DD6-4158-BCD5-14ED1FB65488}"/>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3">
                                            <p:graphicEl>
                                              <a:dgm id="{5F60649D-9DD6-4158-BCD5-14ED1FB65488}"/>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3">
                                            <p:graphicEl>
                                              <a:dgm id="{A33B35F5-FA3E-46D7-B617-D978BEE78C56}"/>
                                            </p:graphicEl>
                                          </p:spTgt>
                                        </p:tgtEl>
                                        <p:attrNameLst>
                                          <p:attrName>style.visibility</p:attrName>
                                        </p:attrNameLst>
                                      </p:cBhvr>
                                      <p:to>
                                        <p:strVal val="visible"/>
                                      </p:to>
                                    </p:set>
                                    <p:anim calcmode="lin" valueType="num">
                                      <p:cBhvr additive="base">
                                        <p:cTn id="37" dur="2000" fill="hold"/>
                                        <p:tgtEl>
                                          <p:spTgt spid="23">
                                            <p:graphicEl>
                                              <a:dgm id="{A33B35F5-FA3E-46D7-B617-D978BEE78C56}"/>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3">
                                            <p:graphicEl>
                                              <a:dgm id="{A33B35F5-FA3E-46D7-B617-D978BEE78C56}"/>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4">
                                            <p:graphicEl>
                                              <a:dgm id="{F0295B23-93E2-4333-9ADB-C94B9673881D}"/>
                                            </p:graphicEl>
                                          </p:spTgt>
                                        </p:tgtEl>
                                        <p:attrNameLst>
                                          <p:attrName>style.visibility</p:attrName>
                                        </p:attrNameLst>
                                      </p:cBhvr>
                                      <p:to>
                                        <p:strVal val="visible"/>
                                      </p:to>
                                    </p:set>
                                    <p:anim calcmode="lin" valueType="num">
                                      <p:cBhvr additive="base">
                                        <p:cTn id="43" dur="2000" fill="hold"/>
                                        <p:tgtEl>
                                          <p:spTgt spid="24">
                                            <p:graphicEl>
                                              <a:dgm id="{F0295B23-93E2-4333-9ADB-C94B9673881D}"/>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4">
                                            <p:graphicEl>
                                              <a:dgm id="{F0295B23-93E2-4333-9ADB-C94B9673881D}"/>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4">
                                            <p:graphicEl>
                                              <a:dgm id="{470B8130-2164-4B92-B406-FF6788E81382}"/>
                                            </p:graphicEl>
                                          </p:spTgt>
                                        </p:tgtEl>
                                        <p:attrNameLst>
                                          <p:attrName>style.visibility</p:attrName>
                                        </p:attrNameLst>
                                      </p:cBhvr>
                                      <p:to>
                                        <p:strVal val="visible"/>
                                      </p:to>
                                    </p:set>
                                    <p:anim calcmode="lin" valueType="num">
                                      <p:cBhvr additive="base">
                                        <p:cTn id="47" dur="2000" fill="hold"/>
                                        <p:tgtEl>
                                          <p:spTgt spid="24">
                                            <p:graphicEl>
                                              <a:dgm id="{470B8130-2164-4B92-B406-FF6788E81382}"/>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24">
                                            <p:graphicEl>
                                              <a:dgm id="{470B8130-2164-4B92-B406-FF6788E81382}"/>
                                            </p:graphic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4">
                                            <p:graphicEl>
                                              <a:dgm id="{A3FBA9F2-6C52-4EFE-998B-388C69A9A393}"/>
                                            </p:graphicEl>
                                          </p:spTgt>
                                        </p:tgtEl>
                                        <p:attrNameLst>
                                          <p:attrName>style.visibility</p:attrName>
                                        </p:attrNameLst>
                                      </p:cBhvr>
                                      <p:to>
                                        <p:strVal val="visible"/>
                                      </p:to>
                                    </p:set>
                                    <p:anim calcmode="lin" valueType="num">
                                      <p:cBhvr additive="base">
                                        <p:cTn id="53" dur="2000" fill="hold"/>
                                        <p:tgtEl>
                                          <p:spTgt spid="24">
                                            <p:graphicEl>
                                              <a:dgm id="{A3FBA9F2-6C52-4EFE-998B-388C69A9A393}"/>
                                            </p:graphicEl>
                                          </p:spTgt>
                                        </p:tgtEl>
                                        <p:attrNameLst>
                                          <p:attrName>ppt_x</p:attrName>
                                        </p:attrNameLst>
                                      </p:cBhvr>
                                      <p:tavLst>
                                        <p:tav tm="0">
                                          <p:val>
                                            <p:strVal val="0-#ppt_w/2"/>
                                          </p:val>
                                        </p:tav>
                                        <p:tav tm="100000">
                                          <p:val>
                                            <p:strVal val="#ppt_x"/>
                                          </p:val>
                                        </p:tav>
                                      </p:tavLst>
                                    </p:anim>
                                    <p:anim calcmode="lin" valueType="num">
                                      <p:cBhvr additive="base">
                                        <p:cTn id="54" dur="2000" fill="hold"/>
                                        <p:tgtEl>
                                          <p:spTgt spid="24">
                                            <p:graphicEl>
                                              <a:dgm id="{A3FBA9F2-6C52-4EFE-998B-388C69A9A393}"/>
                                            </p:graphicEl>
                                          </p:spTgt>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4">
                                            <p:graphicEl>
                                              <a:dgm id="{A35BE092-228B-4E3F-993E-A2D4ABD91426}"/>
                                            </p:graphicEl>
                                          </p:spTgt>
                                        </p:tgtEl>
                                        <p:attrNameLst>
                                          <p:attrName>style.visibility</p:attrName>
                                        </p:attrNameLst>
                                      </p:cBhvr>
                                      <p:to>
                                        <p:strVal val="visible"/>
                                      </p:to>
                                    </p:set>
                                    <p:anim calcmode="lin" valueType="num">
                                      <p:cBhvr additive="base">
                                        <p:cTn id="57" dur="2000" fill="hold"/>
                                        <p:tgtEl>
                                          <p:spTgt spid="24">
                                            <p:graphicEl>
                                              <a:dgm id="{A35BE092-228B-4E3F-993E-A2D4ABD91426}"/>
                                            </p:graphicEl>
                                          </p:spTgt>
                                        </p:tgtEl>
                                        <p:attrNameLst>
                                          <p:attrName>ppt_x</p:attrName>
                                        </p:attrNameLst>
                                      </p:cBhvr>
                                      <p:tavLst>
                                        <p:tav tm="0">
                                          <p:val>
                                            <p:strVal val="0-#ppt_w/2"/>
                                          </p:val>
                                        </p:tav>
                                        <p:tav tm="100000">
                                          <p:val>
                                            <p:strVal val="#ppt_x"/>
                                          </p:val>
                                        </p:tav>
                                      </p:tavLst>
                                    </p:anim>
                                    <p:anim calcmode="lin" valueType="num">
                                      <p:cBhvr additive="base">
                                        <p:cTn id="58" dur="2000" fill="hold"/>
                                        <p:tgtEl>
                                          <p:spTgt spid="24">
                                            <p:graphicEl>
                                              <a:dgm id="{A35BE092-228B-4E3F-993E-A2D4ABD91426}"/>
                                            </p:graphicEl>
                                          </p:spTgt>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24">
                                            <p:graphicEl>
                                              <a:dgm id="{A67387FB-DF5B-4975-8084-C443B381A078}"/>
                                            </p:graphicEl>
                                          </p:spTgt>
                                        </p:tgtEl>
                                        <p:attrNameLst>
                                          <p:attrName>style.visibility</p:attrName>
                                        </p:attrNameLst>
                                      </p:cBhvr>
                                      <p:to>
                                        <p:strVal val="visible"/>
                                      </p:to>
                                    </p:set>
                                    <p:anim calcmode="lin" valueType="num">
                                      <p:cBhvr additive="base">
                                        <p:cTn id="63" dur="2000" fill="hold"/>
                                        <p:tgtEl>
                                          <p:spTgt spid="24">
                                            <p:graphicEl>
                                              <a:dgm id="{A67387FB-DF5B-4975-8084-C443B381A078}"/>
                                            </p:graphicEl>
                                          </p:spTgt>
                                        </p:tgtEl>
                                        <p:attrNameLst>
                                          <p:attrName>ppt_x</p:attrName>
                                        </p:attrNameLst>
                                      </p:cBhvr>
                                      <p:tavLst>
                                        <p:tav tm="0">
                                          <p:val>
                                            <p:strVal val="0-#ppt_w/2"/>
                                          </p:val>
                                        </p:tav>
                                        <p:tav tm="100000">
                                          <p:val>
                                            <p:strVal val="#ppt_x"/>
                                          </p:val>
                                        </p:tav>
                                      </p:tavLst>
                                    </p:anim>
                                    <p:anim calcmode="lin" valueType="num">
                                      <p:cBhvr additive="base">
                                        <p:cTn id="64" dur="2000" fill="hold"/>
                                        <p:tgtEl>
                                          <p:spTgt spid="24">
                                            <p:graphicEl>
                                              <a:dgm id="{A67387FB-DF5B-4975-8084-C443B381A078}"/>
                                            </p:graphic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4">
                                            <p:graphicEl>
                                              <a:dgm id="{08A405E8-63E6-49B2-BD9A-083CD0ACE683}"/>
                                            </p:graphicEl>
                                          </p:spTgt>
                                        </p:tgtEl>
                                        <p:attrNameLst>
                                          <p:attrName>style.visibility</p:attrName>
                                        </p:attrNameLst>
                                      </p:cBhvr>
                                      <p:to>
                                        <p:strVal val="visible"/>
                                      </p:to>
                                    </p:set>
                                    <p:anim calcmode="lin" valueType="num">
                                      <p:cBhvr additive="base">
                                        <p:cTn id="67" dur="2000" fill="hold"/>
                                        <p:tgtEl>
                                          <p:spTgt spid="24">
                                            <p:graphicEl>
                                              <a:dgm id="{08A405E8-63E6-49B2-BD9A-083CD0ACE683}"/>
                                            </p:graphic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4">
                                            <p:graphicEl>
                                              <a:dgm id="{08A405E8-63E6-49B2-BD9A-083CD0ACE683}"/>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3" grpId="0">
        <p:bldSub>
          <a:bldDgm bld="one"/>
        </p:bldSub>
      </p:bldGraphic>
      <p:bldGraphic spid="24" grpId="0">
        <p:bldSub>
          <a:bldDgm bld="lvlAtOnc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rtl="1">
              <a:buNone/>
            </a:pPr>
            <a:endParaRPr lang="ar-TN" b="1" dirty="0"/>
          </a:p>
          <a:p>
            <a:pPr marL="0" indent="0" algn="just" rtl="1">
              <a:buNone/>
            </a:pPr>
            <a:r>
              <a:rPr lang="ar-TN" sz="5400" b="1" dirty="0"/>
              <a:t>"حَدَّثَنَا </a:t>
            </a:r>
            <a:r>
              <a:rPr lang="ar-TN" sz="5400" b="1" dirty="0">
                <a:solidFill>
                  <a:schemeClr val="accent2">
                    <a:lumMod val="75000"/>
                  </a:schemeClr>
                </a:solidFill>
              </a:rPr>
              <a:t>قُتَيْبَةُ بْنُ سَعِيدٍ </a:t>
            </a:r>
            <a:r>
              <a:rPr lang="ar-TN" sz="5400" b="1" dirty="0"/>
              <a:t>حَدَّثَنَا </a:t>
            </a:r>
            <a:r>
              <a:rPr lang="ar-TN" sz="5400" b="1" dirty="0">
                <a:solidFill>
                  <a:schemeClr val="accent2">
                    <a:lumMod val="75000"/>
                  </a:schemeClr>
                </a:solidFill>
              </a:rPr>
              <a:t>إِسْمَاعِيلُ بْنُ جَعْفَرٍ </a:t>
            </a:r>
            <a:r>
              <a:rPr lang="ar-TN" sz="5400" b="1" dirty="0"/>
              <a:t>عَنْ </a:t>
            </a:r>
            <a:r>
              <a:rPr lang="ar-TN" sz="5400" b="1" dirty="0">
                <a:solidFill>
                  <a:schemeClr val="accent2">
                    <a:lumMod val="75000"/>
                  </a:schemeClr>
                </a:solidFill>
              </a:rPr>
              <a:t>رَبِيعَةَ بْنِ أَبِي عَبْدِ الرَّحْمَنِ </a:t>
            </a:r>
            <a:r>
              <a:rPr lang="ar-TN" sz="5400" b="1" dirty="0"/>
              <a:t>عَنْ </a:t>
            </a:r>
            <a:r>
              <a:rPr lang="ar-TN" sz="5400" b="1" dirty="0">
                <a:solidFill>
                  <a:schemeClr val="accent2">
                    <a:lumMod val="75000"/>
                  </a:schemeClr>
                </a:solidFill>
              </a:rPr>
              <a:t>يَزِيدَ مَوْلَى الْمُنْبَعِث</a:t>
            </a:r>
            <a:r>
              <a:rPr lang="ar-TN" sz="5400" b="1" dirty="0"/>
              <a:t>ِ عَنْ </a:t>
            </a:r>
            <a:r>
              <a:rPr lang="ar-TN" sz="5400" b="1" dirty="0">
                <a:solidFill>
                  <a:schemeClr val="accent2">
                    <a:lumMod val="75000"/>
                  </a:schemeClr>
                </a:solidFill>
              </a:rPr>
              <a:t>زَيْدِ بْنِ خَالِدٍ الْجُهَنِيِّ </a:t>
            </a:r>
            <a:r>
              <a:rPr lang="ar-TN" sz="5400" b="1" dirty="0"/>
              <a:t>رَضِيَ اللَّهُ عَنْهُ أَنَّ رَجُلًا سَأَلَ رَسُولَ اللَّهِ صَلَّى اللَّهُ عَلَيْهِ وَسَلَّمَ عَنْ اللُّقَطَةِ </a:t>
            </a:r>
            <a:r>
              <a:rPr lang="ar-TN" sz="5400" b="1" dirty="0" smtClean="0"/>
              <a:t>قَالَ: </a:t>
            </a:r>
            <a:r>
              <a:rPr lang="ar-TN" sz="5400" b="1" dirty="0" smtClean="0">
                <a:solidFill>
                  <a:srgbClr val="FF0000"/>
                </a:solidFill>
              </a:rPr>
              <a:t>عَرِّفْهَا</a:t>
            </a:r>
            <a:r>
              <a:rPr lang="ar-TN" sz="5400" b="1" dirty="0" smtClean="0"/>
              <a:t> </a:t>
            </a:r>
            <a:r>
              <a:rPr lang="ar-TN" sz="5400" b="1" dirty="0"/>
              <a:t>سَنَةً [...] فَإِنْ جَاءَ رَبُّهَا فَ</a:t>
            </a:r>
            <a:r>
              <a:rPr lang="ar-TN" sz="5400" b="1" dirty="0">
                <a:solidFill>
                  <a:srgbClr val="FF0000"/>
                </a:solidFill>
              </a:rPr>
              <a:t>أَدِّهَا</a:t>
            </a:r>
            <a:r>
              <a:rPr lang="ar-TN" sz="5400" b="1" dirty="0"/>
              <a:t> إِلَيْهِ [...]"</a:t>
            </a:r>
            <a:endParaRPr lang="ar-TN" sz="5400" b="1" dirty="0">
              <a:solidFill>
                <a:srgbClr val="00B0F0"/>
              </a:solidFill>
            </a:endParaRPr>
          </a:p>
        </p:txBody>
      </p:sp>
    </p:spTree>
    <p:extLst>
      <p:ext uri="{BB962C8B-B14F-4D97-AF65-F5344CB8AC3E}">
        <p14:creationId xmlns="" xmlns:p14="http://schemas.microsoft.com/office/powerpoint/2010/main" val="3196763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2225096285"/>
              </p:ext>
            </p:extLst>
          </p:nvPr>
        </p:nvGraphicFramePr>
        <p:xfrm>
          <a:off x="5220072" y="0"/>
          <a:ext cx="3923928"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me 2"/>
          <p:cNvGraphicFramePr/>
          <p:nvPr>
            <p:extLst>
              <p:ext uri="{D42A27DB-BD31-4B8C-83A1-F6EECF244321}">
                <p14:modId xmlns="" xmlns:p14="http://schemas.microsoft.com/office/powerpoint/2010/main" val="2592564934"/>
              </p:ext>
            </p:extLst>
          </p:nvPr>
        </p:nvGraphicFramePr>
        <p:xfrm>
          <a:off x="1" y="0"/>
          <a:ext cx="4355976" cy="68580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 xmlns:p14="http://schemas.microsoft.com/office/powerpoint/2010/main" val="4071319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graphicEl>
                                              <a:dgm id="{276FC9E6-F5EC-42EE-A034-992D8BB611BF}"/>
                                            </p:graphicEl>
                                          </p:spTgt>
                                        </p:tgtEl>
                                        <p:attrNameLst>
                                          <p:attrName>style.visibility</p:attrName>
                                        </p:attrNameLst>
                                      </p:cBhvr>
                                      <p:to>
                                        <p:strVal val="visible"/>
                                      </p:to>
                                    </p:set>
                                    <p:anim calcmode="lin" valueType="num">
                                      <p:cBhvr additive="base">
                                        <p:cTn id="7" dur="2000" fill="hold"/>
                                        <p:tgtEl>
                                          <p:spTgt spid="2">
                                            <p:graphicEl>
                                              <a:dgm id="{276FC9E6-F5EC-42EE-A034-992D8BB611BF}"/>
                                            </p:graphicEl>
                                          </p:spTgt>
                                        </p:tgtEl>
                                        <p:attrNameLst>
                                          <p:attrName>ppt_x</p:attrName>
                                        </p:attrNameLst>
                                      </p:cBhvr>
                                      <p:tavLst>
                                        <p:tav tm="0">
                                          <p:val>
                                            <p:strVal val="#ppt_x"/>
                                          </p:val>
                                        </p:tav>
                                        <p:tav tm="100000">
                                          <p:val>
                                            <p:strVal val="#ppt_x"/>
                                          </p:val>
                                        </p:tav>
                                      </p:tavLst>
                                    </p:anim>
                                    <p:anim calcmode="lin" valueType="num">
                                      <p:cBhvr additive="base">
                                        <p:cTn id="8" dur="2000" fill="hold"/>
                                        <p:tgtEl>
                                          <p:spTgt spid="2">
                                            <p:graphicEl>
                                              <a:dgm id="{276FC9E6-F5EC-42EE-A034-992D8BB611BF}"/>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graphicEl>
                                              <a:dgm id="{E22720B4-AB06-49D3-9CC5-885485271240}"/>
                                            </p:graphicEl>
                                          </p:spTgt>
                                        </p:tgtEl>
                                        <p:attrNameLst>
                                          <p:attrName>style.visibility</p:attrName>
                                        </p:attrNameLst>
                                      </p:cBhvr>
                                      <p:to>
                                        <p:strVal val="visible"/>
                                      </p:to>
                                    </p:set>
                                    <p:anim calcmode="lin" valueType="num">
                                      <p:cBhvr additive="base">
                                        <p:cTn id="13" dur="2000" fill="hold"/>
                                        <p:tgtEl>
                                          <p:spTgt spid="2">
                                            <p:graphicEl>
                                              <a:dgm id="{E22720B4-AB06-49D3-9CC5-885485271240}"/>
                                            </p:graphicEl>
                                          </p:spTgt>
                                        </p:tgtEl>
                                        <p:attrNameLst>
                                          <p:attrName>ppt_x</p:attrName>
                                        </p:attrNameLst>
                                      </p:cBhvr>
                                      <p:tavLst>
                                        <p:tav tm="0">
                                          <p:val>
                                            <p:strVal val="#ppt_x"/>
                                          </p:val>
                                        </p:tav>
                                        <p:tav tm="100000">
                                          <p:val>
                                            <p:strVal val="#ppt_x"/>
                                          </p:val>
                                        </p:tav>
                                      </p:tavLst>
                                    </p:anim>
                                    <p:anim calcmode="lin" valueType="num">
                                      <p:cBhvr additive="base">
                                        <p:cTn id="14" dur="2000" fill="hold"/>
                                        <p:tgtEl>
                                          <p:spTgt spid="2">
                                            <p:graphicEl>
                                              <a:dgm id="{E22720B4-AB06-49D3-9CC5-885485271240}"/>
                                            </p:graphic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
                                            <p:graphicEl>
                                              <a:dgm id="{718E6546-E0AC-489C-BEF3-E1E595976569}"/>
                                            </p:graphicEl>
                                          </p:spTgt>
                                        </p:tgtEl>
                                        <p:attrNameLst>
                                          <p:attrName>style.visibility</p:attrName>
                                        </p:attrNameLst>
                                      </p:cBhvr>
                                      <p:to>
                                        <p:strVal val="visible"/>
                                      </p:to>
                                    </p:set>
                                    <p:anim calcmode="lin" valueType="num">
                                      <p:cBhvr additive="base">
                                        <p:cTn id="17" dur="2000" fill="hold"/>
                                        <p:tgtEl>
                                          <p:spTgt spid="2">
                                            <p:graphicEl>
                                              <a:dgm id="{718E6546-E0AC-489C-BEF3-E1E595976569}"/>
                                            </p:graphicEl>
                                          </p:spTgt>
                                        </p:tgtEl>
                                        <p:attrNameLst>
                                          <p:attrName>ppt_x</p:attrName>
                                        </p:attrNameLst>
                                      </p:cBhvr>
                                      <p:tavLst>
                                        <p:tav tm="0">
                                          <p:val>
                                            <p:strVal val="#ppt_x"/>
                                          </p:val>
                                        </p:tav>
                                        <p:tav tm="100000">
                                          <p:val>
                                            <p:strVal val="#ppt_x"/>
                                          </p:val>
                                        </p:tav>
                                      </p:tavLst>
                                    </p:anim>
                                    <p:anim calcmode="lin" valueType="num">
                                      <p:cBhvr additive="base">
                                        <p:cTn id="18" dur="2000" fill="hold"/>
                                        <p:tgtEl>
                                          <p:spTgt spid="2">
                                            <p:graphicEl>
                                              <a:dgm id="{718E6546-E0AC-489C-BEF3-E1E595976569}"/>
                                            </p:graphic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graphicEl>
                                              <a:dgm id="{4829C6C2-B782-4507-99DC-70E5C3E3E787}"/>
                                            </p:graphicEl>
                                          </p:spTgt>
                                        </p:tgtEl>
                                        <p:attrNameLst>
                                          <p:attrName>style.visibility</p:attrName>
                                        </p:attrNameLst>
                                      </p:cBhvr>
                                      <p:to>
                                        <p:strVal val="visible"/>
                                      </p:to>
                                    </p:set>
                                    <p:anim calcmode="lin" valueType="num">
                                      <p:cBhvr additive="base">
                                        <p:cTn id="23" dur="2000" fill="hold"/>
                                        <p:tgtEl>
                                          <p:spTgt spid="2">
                                            <p:graphicEl>
                                              <a:dgm id="{4829C6C2-B782-4507-99DC-70E5C3E3E787}"/>
                                            </p:graphicEl>
                                          </p:spTgt>
                                        </p:tgtEl>
                                        <p:attrNameLst>
                                          <p:attrName>ppt_x</p:attrName>
                                        </p:attrNameLst>
                                      </p:cBhvr>
                                      <p:tavLst>
                                        <p:tav tm="0">
                                          <p:val>
                                            <p:strVal val="#ppt_x"/>
                                          </p:val>
                                        </p:tav>
                                        <p:tav tm="100000">
                                          <p:val>
                                            <p:strVal val="#ppt_x"/>
                                          </p:val>
                                        </p:tav>
                                      </p:tavLst>
                                    </p:anim>
                                    <p:anim calcmode="lin" valueType="num">
                                      <p:cBhvr additive="base">
                                        <p:cTn id="24" dur="2000" fill="hold"/>
                                        <p:tgtEl>
                                          <p:spTgt spid="2">
                                            <p:graphicEl>
                                              <a:dgm id="{4829C6C2-B782-4507-99DC-70E5C3E3E787}"/>
                                            </p:graphic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
                                            <p:graphicEl>
                                              <a:dgm id="{4782833D-E180-475C-8E94-15F4117BDF8F}"/>
                                            </p:graphicEl>
                                          </p:spTgt>
                                        </p:tgtEl>
                                        <p:attrNameLst>
                                          <p:attrName>style.visibility</p:attrName>
                                        </p:attrNameLst>
                                      </p:cBhvr>
                                      <p:to>
                                        <p:strVal val="visible"/>
                                      </p:to>
                                    </p:set>
                                    <p:anim calcmode="lin" valueType="num">
                                      <p:cBhvr additive="base">
                                        <p:cTn id="27" dur="2000" fill="hold"/>
                                        <p:tgtEl>
                                          <p:spTgt spid="2">
                                            <p:graphicEl>
                                              <a:dgm id="{4782833D-E180-475C-8E94-15F4117BDF8F}"/>
                                            </p:graphicEl>
                                          </p:spTgt>
                                        </p:tgtEl>
                                        <p:attrNameLst>
                                          <p:attrName>ppt_x</p:attrName>
                                        </p:attrNameLst>
                                      </p:cBhvr>
                                      <p:tavLst>
                                        <p:tav tm="0">
                                          <p:val>
                                            <p:strVal val="#ppt_x"/>
                                          </p:val>
                                        </p:tav>
                                        <p:tav tm="100000">
                                          <p:val>
                                            <p:strVal val="#ppt_x"/>
                                          </p:val>
                                        </p:tav>
                                      </p:tavLst>
                                    </p:anim>
                                    <p:anim calcmode="lin" valueType="num">
                                      <p:cBhvr additive="base">
                                        <p:cTn id="28" dur="2000" fill="hold"/>
                                        <p:tgtEl>
                                          <p:spTgt spid="2">
                                            <p:graphicEl>
                                              <a:dgm id="{4782833D-E180-475C-8E94-15F4117BDF8F}"/>
                                            </p:graphic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
                                            <p:graphicEl>
                                              <a:dgm id="{5F60649D-9DD6-4158-BCD5-14ED1FB65488}"/>
                                            </p:graphicEl>
                                          </p:spTgt>
                                        </p:tgtEl>
                                        <p:attrNameLst>
                                          <p:attrName>style.visibility</p:attrName>
                                        </p:attrNameLst>
                                      </p:cBhvr>
                                      <p:to>
                                        <p:strVal val="visible"/>
                                      </p:to>
                                    </p:set>
                                    <p:anim calcmode="lin" valueType="num">
                                      <p:cBhvr additive="base">
                                        <p:cTn id="33" dur="2000" fill="hold"/>
                                        <p:tgtEl>
                                          <p:spTgt spid="2">
                                            <p:graphicEl>
                                              <a:dgm id="{5F60649D-9DD6-4158-BCD5-14ED1FB65488}"/>
                                            </p:graphicEl>
                                          </p:spTgt>
                                        </p:tgtEl>
                                        <p:attrNameLst>
                                          <p:attrName>ppt_x</p:attrName>
                                        </p:attrNameLst>
                                      </p:cBhvr>
                                      <p:tavLst>
                                        <p:tav tm="0">
                                          <p:val>
                                            <p:strVal val="#ppt_x"/>
                                          </p:val>
                                        </p:tav>
                                        <p:tav tm="100000">
                                          <p:val>
                                            <p:strVal val="#ppt_x"/>
                                          </p:val>
                                        </p:tav>
                                      </p:tavLst>
                                    </p:anim>
                                    <p:anim calcmode="lin" valueType="num">
                                      <p:cBhvr additive="base">
                                        <p:cTn id="34" dur="2000" fill="hold"/>
                                        <p:tgtEl>
                                          <p:spTgt spid="2">
                                            <p:graphicEl>
                                              <a:dgm id="{5F60649D-9DD6-4158-BCD5-14ED1FB65488}"/>
                                            </p:graphic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
                                            <p:graphicEl>
                                              <a:dgm id="{A33B35F5-FA3E-46D7-B617-D978BEE78C56}"/>
                                            </p:graphicEl>
                                          </p:spTgt>
                                        </p:tgtEl>
                                        <p:attrNameLst>
                                          <p:attrName>style.visibility</p:attrName>
                                        </p:attrNameLst>
                                      </p:cBhvr>
                                      <p:to>
                                        <p:strVal val="visible"/>
                                      </p:to>
                                    </p:set>
                                    <p:anim calcmode="lin" valueType="num">
                                      <p:cBhvr additive="base">
                                        <p:cTn id="37" dur="2000" fill="hold"/>
                                        <p:tgtEl>
                                          <p:spTgt spid="2">
                                            <p:graphicEl>
                                              <a:dgm id="{A33B35F5-FA3E-46D7-B617-D978BEE78C56}"/>
                                            </p:graphicEl>
                                          </p:spTgt>
                                        </p:tgtEl>
                                        <p:attrNameLst>
                                          <p:attrName>ppt_x</p:attrName>
                                        </p:attrNameLst>
                                      </p:cBhvr>
                                      <p:tavLst>
                                        <p:tav tm="0">
                                          <p:val>
                                            <p:strVal val="#ppt_x"/>
                                          </p:val>
                                        </p:tav>
                                        <p:tav tm="100000">
                                          <p:val>
                                            <p:strVal val="#ppt_x"/>
                                          </p:val>
                                        </p:tav>
                                      </p:tavLst>
                                    </p:anim>
                                    <p:anim calcmode="lin" valueType="num">
                                      <p:cBhvr additive="base">
                                        <p:cTn id="38" dur="2000" fill="hold"/>
                                        <p:tgtEl>
                                          <p:spTgt spid="2">
                                            <p:graphicEl>
                                              <a:dgm id="{A33B35F5-FA3E-46D7-B617-D978BEE78C56}"/>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graphicEl>
                                              <a:dgm id="{F0295B23-93E2-4333-9ADB-C94B9673881D}"/>
                                            </p:graphicEl>
                                          </p:spTgt>
                                        </p:tgtEl>
                                        <p:attrNameLst>
                                          <p:attrName>style.visibility</p:attrName>
                                        </p:attrNameLst>
                                      </p:cBhvr>
                                      <p:to>
                                        <p:strVal val="visible"/>
                                      </p:to>
                                    </p:set>
                                    <p:anim calcmode="lin" valueType="num">
                                      <p:cBhvr additive="base">
                                        <p:cTn id="43" dur="2000" fill="hold"/>
                                        <p:tgtEl>
                                          <p:spTgt spid="3">
                                            <p:graphicEl>
                                              <a:dgm id="{F0295B23-93E2-4333-9ADB-C94B9673881D}"/>
                                            </p:graphicEl>
                                          </p:spTgt>
                                        </p:tgtEl>
                                        <p:attrNameLst>
                                          <p:attrName>ppt_x</p:attrName>
                                        </p:attrNameLst>
                                      </p:cBhvr>
                                      <p:tavLst>
                                        <p:tav tm="0">
                                          <p:val>
                                            <p:strVal val="#ppt_x"/>
                                          </p:val>
                                        </p:tav>
                                        <p:tav tm="100000">
                                          <p:val>
                                            <p:strVal val="#ppt_x"/>
                                          </p:val>
                                        </p:tav>
                                      </p:tavLst>
                                    </p:anim>
                                    <p:anim calcmode="lin" valueType="num">
                                      <p:cBhvr additive="base">
                                        <p:cTn id="44" dur="2000" fill="hold"/>
                                        <p:tgtEl>
                                          <p:spTgt spid="3">
                                            <p:graphicEl>
                                              <a:dgm id="{F0295B23-93E2-4333-9ADB-C94B9673881D}"/>
                                            </p:graphicEl>
                                          </p:spTgt>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
                                            <p:graphicEl>
                                              <a:dgm id="{470B8130-2164-4B92-B406-FF6788E81382}"/>
                                            </p:graphicEl>
                                          </p:spTgt>
                                        </p:tgtEl>
                                        <p:attrNameLst>
                                          <p:attrName>style.visibility</p:attrName>
                                        </p:attrNameLst>
                                      </p:cBhvr>
                                      <p:to>
                                        <p:strVal val="visible"/>
                                      </p:to>
                                    </p:set>
                                    <p:anim calcmode="lin" valueType="num">
                                      <p:cBhvr additive="base">
                                        <p:cTn id="47" dur="2000" fill="hold"/>
                                        <p:tgtEl>
                                          <p:spTgt spid="3">
                                            <p:graphicEl>
                                              <a:dgm id="{470B8130-2164-4B92-B406-FF6788E81382}"/>
                                            </p:graphicEl>
                                          </p:spTgt>
                                        </p:tgtEl>
                                        <p:attrNameLst>
                                          <p:attrName>ppt_x</p:attrName>
                                        </p:attrNameLst>
                                      </p:cBhvr>
                                      <p:tavLst>
                                        <p:tav tm="0">
                                          <p:val>
                                            <p:strVal val="#ppt_x"/>
                                          </p:val>
                                        </p:tav>
                                        <p:tav tm="100000">
                                          <p:val>
                                            <p:strVal val="#ppt_x"/>
                                          </p:val>
                                        </p:tav>
                                      </p:tavLst>
                                    </p:anim>
                                    <p:anim calcmode="lin" valueType="num">
                                      <p:cBhvr additive="base">
                                        <p:cTn id="48" dur="2000" fill="hold"/>
                                        <p:tgtEl>
                                          <p:spTgt spid="3">
                                            <p:graphicEl>
                                              <a:dgm id="{470B8130-2164-4B92-B406-FF6788E81382}"/>
                                            </p:graphic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3">
                                            <p:graphicEl>
                                              <a:dgm id="{A3FBA9F2-6C52-4EFE-998B-388C69A9A393}"/>
                                            </p:graphicEl>
                                          </p:spTgt>
                                        </p:tgtEl>
                                        <p:attrNameLst>
                                          <p:attrName>style.visibility</p:attrName>
                                        </p:attrNameLst>
                                      </p:cBhvr>
                                      <p:to>
                                        <p:strVal val="visible"/>
                                      </p:to>
                                    </p:set>
                                    <p:anim calcmode="lin" valueType="num">
                                      <p:cBhvr additive="base">
                                        <p:cTn id="53" dur="2000" fill="hold"/>
                                        <p:tgtEl>
                                          <p:spTgt spid="3">
                                            <p:graphicEl>
                                              <a:dgm id="{A3FBA9F2-6C52-4EFE-998B-388C69A9A393}"/>
                                            </p:graphicEl>
                                          </p:spTgt>
                                        </p:tgtEl>
                                        <p:attrNameLst>
                                          <p:attrName>ppt_x</p:attrName>
                                        </p:attrNameLst>
                                      </p:cBhvr>
                                      <p:tavLst>
                                        <p:tav tm="0">
                                          <p:val>
                                            <p:strVal val="#ppt_x"/>
                                          </p:val>
                                        </p:tav>
                                        <p:tav tm="100000">
                                          <p:val>
                                            <p:strVal val="#ppt_x"/>
                                          </p:val>
                                        </p:tav>
                                      </p:tavLst>
                                    </p:anim>
                                    <p:anim calcmode="lin" valueType="num">
                                      <p:cBhvr additive="base">
                                        <p:cTn id="54" dur="2000" fill="hold"/>
                                        <p:tgtEl>
                                          <p:spTgt spid="3">
                                            <p:graphicEl>
                                              <a:dgm id="{A3FBA9F2-6C52-4EFE-998B-388C69A9A393}"/>
                                            </p:graphicEl>
                                          </p:spTgt>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
                                            <p:graphicEl>
                                              <a:dgm id="{A35BE092-228B-4E3F-993E-A2D4ABD91426}"/>
                                            </p:graphicEl>
                                          </p:spTgt>
                                        </p:tgtEl>
                                        <p:attrNameLst>
                                          <p:attrName>style.visibility</p:attrName>
                                        </p:attrNameLst>
                                      </p:cBhvr>
                                      <p:to>
                                        <p:strVal val="visible"/>
                                      </p:to>
                                    </p:set>
                                    <p:anim calcmode="lin" valueType="num">
                                      <p:cBhvr additive="base">
                                        <p:cTn id="57" dur="2000" fill="hold"/>
                                        <p:tgtEl>
                                          <p:spTgt spid="3">
                                            <p:graphicEl>
                                              <a:dgm id="{A35BE092-228B-4E3F-993E-A2D4ABD91426}"/>
                                            </p:graphicEl>
                                          </p:spTgt>
                                        </p:tgtEl>
                                        <p:attrNameLst>
                                          <p:attrName>ppt_x</p:attrName>
                                        </p:attrNameLst>
                                      </p:cBhvr>
                                      <p:tavLst>
                                        <p:tav tm="0">
                                          <p:val>
                                            <p:strVal val="#ppt_x"/>
                                          </p:val>
                                        </p:tav>
                                        <p:tav tm="100000">
                                          <p:val>
                                            <p:strVal val="#ppt_x"/>
                                          </p:val>
                                        </p:tav>
                                      </p:tavLst>
                                    </p:anim>
                                    <p:anim calcmode="lin" valueType="num">
                                      <p:cBhvr additive="base">
                                        <p:cTn id="58" dur="2000" fill="hold"/>
                                        <p:tgtEl>
                                          <p:spTgt spid="3">
                                            <p:graphicEl>
                                              <a:dgm id="{A35BE092-228B-4E3F-993E-A2D4ABD91426}"/>
                                            </p:graphic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3">
                                            <p:graphicEl>
                                              <a:dgm id="{A67387FB-DF5B-4975-8084-C443B381A078}"/>
                                            </p:graphicEl>
                                          </p:spTgt>
                                        </p:tgtEl>
                                        <p:attrNameLst>
                                          <p:attrName>style.visibility</p:attrName>
                                        </p:attrNameLst>
                                      </p:cBhvr>
                                      <p:to>
                                        <p:strVal val="visible"/>
                                      </p:to>
                                    </p:set>
                                    <p:anim calcmode="lin" valueType="num">
                                      <p:cBhvr additive="base">
                                        <p:cTn id="63" dur="2000" fill="hold"/>
                                        <p:tgtEl>
                                          <p:spTgt spid="3">
                                            <p:graphicEl>
                                              <a:dgm id="{A67387FB-DF5B-4975-8084-C443B381A078}"/>
                                            </p:graphicEl>
                                          </p:spTgt>
                                        </p:tgtEl>
                                        <p:attrNameLst>
                                          <p:attrName>ppt_x</p:attrName>
                                        </p:attrNameLst>
                                      </p:cBhvr>
                                      <p:tavLst>
                                        <p:tav tm="0">
                                          <p:val>
                                            <p:strVal val="#ppt_x"/>
                                          </p:val>
                                        </p:tav>
                                        <p:tav tm="100000">
                                          <p:val>
                                            <p:strVal val="#ppt_x"/>
                                          </p:val>
                                        </p:tav>
                                      </p:tavLst>
                                    </p:anim>
                                    <p:anim calcmode="lin" valueType="num">
                                      <p:cBhvr additive="base">
                                        <p:cTn id="64" dur="2000" fill="hold"/>
                                        <p:tgtEl>
                                          <p:spTgt spid="3">
                                            <p:graphicEl>
                                              <a:dgm id="{A67387FB-DF5B-4975-8084-C443B381A078}"/>
                                            </p:graphicEl>
                                          </p:spTgt>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3">
                                            <p:graphicEl>
                                              <a:dgm id="{08A405E8-63E6-49B2-BD9A-083CD0ACE683}"/>
                                            </p:graphicEl>
                                          </p:spTgt>
                                        </p:tgtEl>
                                        <p:attrNameLst>
                                          <p:attrName>style.visibility</p:attrName>
                                        </p:attrNameLst>
                                      </p:cBhvr>
                                      <p:to>
                                        <p:strVal val="visible"/>
                                      </p:to>
                                    </p:set>
                                    <p:anim calcmode="lin" valueType="num">
                                      <p:cBhvr additive="base">
                                        <p:cTn id="67" dur="2000" fill="hold"/>
                                        <p:tgtEl>
                                          <p:spTgt spid="3">
                                            <p:graphicEl>
                                              <a:dgm id="{08A405E8-63E6-49B2-BD9A-083CD0ACE683}"/>
                                            </p:graphicEl>
                                          </p:spTgt>
                                        </p:tgtEl>
                                        <p:attrNameLst>
                                          <p:attrName>ppt_x</p:attrName>
                                        </p:attrNameLst>
                                      </p:cBhvr>
                                      <p:tavLst>
                                        <p:tav tm="0">
                                          <p:val>
                                            <p:strVal val="#ppt_x"/>
                                          </p:val>
                                        </p:tav>
                                        <p:tav tm="100000">
                                          <p:val>
                                            <p:strVal val="#ppt_x"/>
                                          </p:val>
                                        </p:tav>
                                      </p:tavLst>
                                    </p:anim>
                                    <p:anim calcmode="lin" valueType="num">
                                      <p:cBhvr additive="base">
                                        <p:cTn id="68" dur="2000" fill="hold"/>
                                        <p:tgtEl>
                                          <p:spTgt spid="3">
                                            <p:graphicEl>
                                              <a:dgm id="{08A405E8-63E6-49B2-BD9A-083CD0ACE683}"/>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3" grpId="0">
        <p:bldSub>
          <a:bldDgm bld="lvlAtOnce"/>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endParaRPr lang="ar-TN" b="1" dirty="0">
              <a:solidFill>
                <a:srgbClr val="00B0F0"/>
              </a:solidFill>
            </a:endParaRPr>
          </a:p>
          <a:p>
            <a:pPr marL="0" indent="0" algn="ctr" rtl="1">
              <a:buFont typeface="Arial" pitchFamily="34" charset="0"/>
              <a:buNone/>
            </a:pPr>
            <a:r>
              <a:rPr lang="ar-TN" b="1" dirty="0" smtClean="0"/>
              <a:t>المقدّمة</a:t>
            </a:r>
          </a:p>
          <a:p>
            <a:pPr marL="0" indent="0" algn="just" rtl="1">
              <a:buFont typeface="Arial" pitchFamily="34" charset="0"/>
              <a:buNone/>
            </a:pPr>
            <a:r>
              <a:rPr lang="ar-TN" b="1" dirty="0" smtClean="0"/>
              <a:t>1/ علم الفقه</a:t>
            </a:r>
          </a:p>
          <a:p>
            <a:pPr marL="0" indent="0" algn="just" rtl="1">
              <a:buFont typeface="Arial" pitchFamily="34" charset="0"/>
              <a:buNone/>
            </a:pPr>
            <a:r>
              <a:rPr lang="ar-TN" b="1" dirty="0" smtClean="0"/>
              <a:t>2/ علم أصول الفقه</a:t>
            </a:r>
          </a:p>
          <a:p>
            <a:pPr marL="0" indent="0" algn="just" rtl="1">
              <a:buFont typeface="Arial" pitchFamily="34" charset="0"/>
              <a:buNone/>
            </a:pPr>
            <a:r>
              <a:rPr lang="ar-TN" b="1" dirty="0" smtClean="0"/>
              <a:t>          </a:t>
            </a:r>
            <a:r>
              <a:rPr lang="ar-TN" b="1" dirty="0" smtClean="0">
                <a:solidFill>
                  <a:srgbClr val="FF0000"/>
                </a:solidFill>
              </a:rPr>
              <a:t>تعريف علم أصول الفقه</a:t>
            </a:r>
          </a:p>
          <a:p>
            <a:pPr marL="0" indent="0" algn="just" rtl="1">
              <a:buFont typeface="Arial" pitchFamily="34" charset="0"/>
              <a:buNone/>
            </a:pPr>
            <a:r>
              <a:rPr lang="ar-TN" b="1" dirty="0">
                <a:solidFill>
                  <a:srgbClr val="FF0000"/>
                </a:solidFill>
              </a:rPr>
              <a:t> </a:t>
            </a:r>
            <a:r>
              <a:rPr lang="ar-TN" b="1" dirty="0" smtClean="0">
                <a:solidFill>
                  <a:srgbClr val="FF0000"/>
                </a:solidFill>
              </a:rPr>
              <a:t>         توضيح التّعريف من خلال مثالين</a:t>
            </a:r>
          </a:p>
          <a:p>
            <a:pPr marL="0" indent="0" algn="just" rtl="1">
              <a:buFont typeface="Arial" pitchFamily="34" charset="0"/>
              <a:buNone/>
            </a:pPr>
            <a:r>
              <a:rPr lang="ar-TN" b="1" dirty="0">
                <a:solidFill>
                  <a:srgbClr val="FF0000"/>
                </a:solidFill>
              </a:rPr>
              <a:t> </a:t>
            </a:r>
            <a:r>
              <a:rPr lang="ar-TN" b="1" dirty="0" smtClean="0">
                <a:solidFill>
                  <a:srgbClr val="FF0000"/>
                </a:solidFill>
              </a:rPr>
              <a:t>         العناصر الخاصّة والعناصر المشتركة</a:t>
            </a:r>
          </a:p>
        </p:txBody>
      </p:sp>
    </p:spTree>
    <p:extLst>
      <p:ext uri="{BB962C8B-B14F-4D97-AF65-F5344CB8AC3E}">
        <p14:creationId xmlns="" xmlns:p14="http://schemas.microsoft.com/office/powerpoint/2010/main" val="3788964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3472672999"/>
              </p:ext>
            </p:extLst>
          </p:nvPr>
        </p:nvGraphicFramePr>
        <p:xfrm>
          <a:off x="-18728" y="2152357"/>
          <a:ext cx="9048327" cy="37837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 Box 3"/>
          <p:cNvSpPr txBox="1">
            <a:spLocks noChangeArrowheads="1"/>
          </p:cNvSpPr>
          <p:nvPr/>
        </p:nvSpPr>
        <p:spPr bwMode="auto">
          <a:xfrm>
            <a:off x="27613" y="6225877"/>
            <a:ext cx="9043394" cy="702996"/>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TN" sz="3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حجّيّة خبر الثّقة + حجّيّة الظّهور</a:t>
            </a:r>
            <a:endParaRPr kumimoji="0" lang="ar-TN"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AutoShape 2"/>
          <p:cNvSpPr>
            <a:spLocks noChangeShapeType="1"/>
          </p:cNvSpPr>
          <p:nvPr/>
        </p:nvSpPr>
        <p:spPr bwMode="auto">
          <a:xfrm flipH="1" flipV="1">
            <a:off x="4333478" y="3720736"/>
            <a:ext cx="189735" cy="2513913"/>
          </a:xfrm>
          <a:prstGeom prst="straightConnector1">
            <a:avLst/>
          </a:prstGeom>
          <a:ln w="76200">
            <a:solidFill>
              <a:srgbClr val="FF0000"/>
            </a:solidFill>
            <a:headEnd/>
            <a:tailEnd type="triangle" w="med" len="med"/>
          </a:ln>
        </p:spPr>
        <p:style>
          <a:lnRef idx="3">
            <a:schemeClr val="dk1"/>
          </a:lnRef>
          <a:fillRef idx="0">
            <a:schemeClr val="dk1"/>
          </a:fillRef>
          <a:effectRef idx="2">
            <a:schemeClr val="dk1"/>
          </a:effectRef>
          <a:fontRef idx="minor">
            <a:schemeClr val="tx1"/>
          </a:fontRef>
        </p:style>
        <p:txBody>
          <a:bodyPr vert="horz" wrap="square" lIns="91440" tIns="45720" rIns="91440" bIns="45720" numCol="1" anchor="t" anchorCtr="0" compatLnSpc="1">
            <a:prstTxWarp prst="textNoShape">
              <a:avLst/>
            </a:prstTxWarp>
          </a:bodyPr>
          <a:lstStyle/>
          <a:p>
            <a:endParaRPr lang="fr-FR" sz="3200"/>
          </a:p>
        </p:txBody>
      </p:sp>
      <p:sp>
        <p:nvSpPr>
          <p:cNvPr id="6" name="Rectangle 6"/>
          <p:cNvSpPr>
            <a:spLocks noChangeArrowheads="1"/>
          </p:cNvSpPr>
          <p:nvPr/>
        </p:nvSpPr>
        <p:spPr bwMode="auto">
          <a:xfrm>
            <a:off x="835744" y="2886160"/>
            <a:ext cx="491493" cy="5847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fr-FR" sz="3200"/>
          </a:p>
        </p:txBody>
      </p:sp>
    </p:spTree>
    <p:extLst>
      <p:ext uri="{BB962C8B-B14F-4D97-AF65-F5344CB8AC3E}">
        <p14:creationId xmlns="" xmlns:p14="http://schemas.microsoft.com/office/powerpoint/2010/main" val="2319675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C1E96D12-43FC-4176-98EC-68D095DA3681}"/>
                                            </p:graphicEl>
                                          </p:spTgt>
                                        </p:tgtEl>
                                        <p:attrNameLst>
                                          <p:attrName>style.visibility</p:attrName>
                                        </p:attrNameLst>
                                      </p:cBhvr>
                                      <p:to>
                                        <p:strVal val="visible"/>
                                      </p:to>
                                    </p:set>
                                    <p:anim calcmode="lin" valueType="num">
                                      <p:cBhvr additive="base">
                                        <p:cTn id="7" dur="2000" fill="hold"/>
                                        <p:tgtEl>
                                          <p:spTgt spid="2">
                                            <p:graphicEl>
                                              <a:dgm id="{C1E96D12-43FC-4176-98EC-68D095DA3681}"/>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C1E96D12-43FC-4176-98EC-68D095DA368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1537C334-2DE8-4E0D-B410-2811F2BD283F}"/>
                                            </p:graphicEl>
                                          </p:spTgt>
                                        </p:tgtEl>
                                        <p:attrNameLst>
                                          <p:attrName>style.visibility</p:attrName>
                                        </p:attrNameLst>
                                      </p:cBhvr>
                                      <p:to>
                                        <p:strVal val="visible"/>
                                      </p:to>
                                    </p:set>
                                    <p:anim calcmode="lin" valueType="num">
                                      <p:cBhvr additive="base">
                                        <p:cTn id="13" dur="2000" fill="hold"/>
                                        <p:tgtEl>
                                          <p:spTgt spid="2">
                                            <p:graphicEl>
                                              <a:dgm id="{1537C334-2DE8-4E0D-B410-2811F2BD283F}"/>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1537C334-2DE8-4E0D-B410-2811F2BD283F}"/>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2000" fill="hold"/>
                                        <p:tgtEl>
                                          <p:spTgt spid="3"/>
                                        </p:tgtEl>
                                        <p:attrNameLst>
                                          <p:attrName>ppt_x</p:attrName>
                                        </p:attrNameLst>
                                      </p:cBhvr>
                                      <p:tavLst>
                                        <p:tav tm="0">
                                          <p:val>
                                            <p:strVal val="0-#ppt_w/2"/>
                                          </p:val>
                                        </p:tav>
                                        <p:tav tm="100000">
                                          <p:val>
                                            <p:strVal val="#ppt_x"/>
                                          </p:val>
                                        </p:tav>
                                      </p:tavLst>
                                    </p:anim>
                                    <p:anim calcmode="lin" valueType="num">
                                      <p:cBhvr additive="base">
                                        <p:cTn id="20"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rev="1"/>
        </p:bldSub>
      </p:bldGraphic>
      <p:bldP spid="3" grpId="0" animBg="1"/>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4054113149"/>
              </p:ext>
            </p:extLst>
          </p:nvPr>
        </p:nvGraphicFramePr>
        <p:xfrm>
          <a:off x="-10852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2612136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8" fill="hold" grpId="0" nodeType="clickEffect">
                                  <p:stCondLst>
                                    <p:cond delay="0"/>
                                  </p:stCondLst>
                                  <p:childTnLst>
                                    <p:set>
                                      <p:cBhvr>
                                        <p:cTn id="6" dur="1" fill="hold">
                                          <p:stCondLst>
                                            <p:cond delay="0"/>
                                          </p:stCondLst>
                                        </p:cTn>
                                        <p:tgtEl>
                                          <p:spTgt spid="2">
                                            <p:graphicEl>
                                              <a:dgm id="{8EC62510-AC32-4F48-8EEE-A26FD5E04C1E}"/>
                                            </p:graphicEl>
                                          </p:spTgt>
                                        </p:tgtEl>
                                        <p:attrNameLst>
                                          <p:attrName>style.visibility</p:attrName>
                                        </p:attrNameLst>
                                      </p:cBhvr>
                                      <p:to>
                                        <p:strVal val="visible"/>
                                      </p:to>
                                    </p:set>
                                    <p:anim calcmode="lin" valueType="num">
                                      <p:cBhvr additive="base">
                                        <p:cTn id="7" dur="2000" fill="hold"/>
                                        <p:tgtEl>
                                          <p:spTgt spid="2">
                                            <p:graphicEl>
                                              <a:dgm id="{8EC62510-AC32-4F48-8EEE-A26FD5E04C1E}"/>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8EC62510-AC32-4F48-8EEE-A26FD5E04C1E}"/>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8" fill="hold" grpId="0" nodeType="clickEffect">
                                  <p:stCondLst>
                                    <p:cond delay="0"/>
                                  </p:stCondLst>
                                  <p:childTnLst>
                                    <p:set>
                                      <p:cBhvr>
                                        <p:cTn id="12" dur="1" fill="hold">
                                          <p:stCondLst>
                                            <p:cond delay="0"/>
                                          </p:stCondLst>
                                        </p:cTn>
                                        <p:tgtEl>
                                          <p:spTgt spid="2">
                                            <p:graphicEl>
                                              <a:dgm id="{9BEE5682-127C-43DA-BC01-108F88A16B32}"/>
                                            </p:graphicEl>
                                          </p:spTgt>
                                        </p:tgtEl>
                                        <p:attrNameLst>
                                          <p:attrName>style.visibility</p:attrName>
                                        </p:attrNameLst>
                                      </p:cBhvr>
                                      <p:to>
                                        <p:strVal val="visible"/>
                                      </p:to>
                                    </p:set>
                                    <p:anim calcmode="lin" valueType="num">
                                      <p:cBhvr additive="base">
                                        <p:cTn id="13" dur="2000" fill="hold"/>
                                        <p:tgtEl>
                                          <p:spTgt spid="2">
                                            <p:graphicEl>
                                              <a:dgm id="{9BEE5682-127C-43DA-BC01-108F88A16B32}"/>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9BEE5682-127C-43DA-BC01-108F88A16B32}"/>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8" fill="hold" grpId="0" nodeType="clickEffect">
                                  <p:stCondLst>
                                    <p:cond delay="0"/>
                                  </p:stCondLst>
                                  <p:childTnLst>
                                    <p:set>
                                      <p:cBhvr>
                                        <p:cTn id="18" dur="1" fill="hold">
                                          <p:stCondLst>
                                            <p:cond delay="0"/>
                                          </p:stCondLst>
                                        </p:cTn>
                                        <p:tgtEl>
                                          <p:spTgt spid="2">
                                            <p:graphicEl>
                                              <a:dgm id="{9DCC317C-7FEA-4798-A2F3-3B80BB2AC6CC}"/>
                                            </p:graphicEl>
                                          </p:spTgt>
                                        </p:tgtEl>
                                        <p:attrNameLst>
                                          <p:attrName>style.visibility</p:attrName>
                                        </p:attrNameLst>
                                      </p:cBhvr>
                                      <p:to>
                                        <p:strVal val="visible"/>
                                      </p:to>
                                    </p:set>
                                    <p:anim calcmode="lin" valueType="num">
                                      <p:cBhvr additive="base">
                                        <p:cTn id="19" dur="2000" fill="hold"/>
                                        <p:tgtEl>
                                          <p:spTgt spid="2">
                                            <p:graphicEl>
                                              <a:dgm id="{9DCC317C-7FEA-4798-A2F3-3B80BB2AC6CC}"/>
                                            </p:graphic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graphicEl>
                                              <a:dgm id="{9DCC317C-7FEA-4798-A2F3-3B80BB2AC6CC}"/>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endParaRPr lang="ar-TN" b="1" dirty="0">
              <a:solidFill>
                <a:srgbClr val="00B0F0"/>
              </a:solidFill>
            </a:endParaRPr>
          </a:p>
          <a:p>
            <a:pPr marL="0" indent="0" algn="ctr" rtl="1">
              <a:buFont typeface="Arial" pitchFamily="34" charset="0"/>
              <a:buNone/>
            </a:pPr>
            <a:r>
              <a:rPr lang="ar-TN" b="1" dirty="0" smtClean="0"/>
              <a:t>المقدّمة</a:t>
            </a:r>
          </a:p>
          <a:p>
            <a:pPr marL="0" indent="0" algn="just" rtl="1">
              <a:buFont typeface="Arial" pitchFamily="34" charset="0"/>
              <a:buNone/>
            </a:pPr>
            <a:r>
              <a:rPr lang="ar-TN" b="1" dirty="0" smtClean="0"/>
              <a:t>1/ علم الفقه</a:t>
            </a:r>
          </a:p>
          <a:p>
            <a:pPr marL="0" indent="0" algn="just" rtl="1">
              <a:buFont typeface="Arial" pitchFamily="34" charset="0"/>
              <a:buNone/>
            </a:pPr>
            <a:r>
              <a:rPr lang="ar-TN" b="1" dirty="0" smtClean="0"/>
              <a:t>2/ علم أصول الفقه</a:t>
            </a:r>
          </a:p>
          <a:p>
            <a:pPr marL="0" indent="0" algn="just" rtl="1">
              <a:buFont typeface="Arial" pitchFamily="34" charset="0"/>
              <a:buNone/>
            </a:pPr>
            <a:r>
              <a:rPr lang="ar-TN" b="1" dirty="0" smtClean="0"/>
              <a:t>          </a:t>
            </a:r>
            <a:r>
              <a:rPr lang="ar-TN" b="1" dirty="0" smtClean="0">
                <a:solidFill>
                  <a:srgbClr val="FF0000"/>
                </a:solidFill>
              </a:rPr>
              <a:t>تعريف علم أصول الفقه </a:t>
            </a:r>
            <a:r>
              <a:rPr lang="ar-TN" b="1" dirty="0" smtClean="0">
                <a:solidFill>
                  <a:srgbClr val="0070C0"/>
                </a:solidFill>
              </a:rPr>
              <a:t>(العلم بالعناصر المشتركة في عمليّات استنباط القانون الإسلاميّ)</a:t>
            </a:r>
          </a:p>
          <a:p>
            <a:pPr marL="0" indent="0" algn="just" rtl="1">
              <a:buFont typeface="Arial" pitchFamily="34" charset="0"/>
              <a:buNone/>
            </a:pPr>
            <a:r>
              <a:rPr lang="ar-TN" b="1" dirty="0">
                <a:solidFill>
                  <a:srgbClr val="FF0000"/>
                </a:solidFill>
              </a:rPr>
              <a:t> </a:t>
            </a:r>
            <a:r>
              <a:rPr lang="ar-TN" b="1" dirty="0" smtClean="0">
                <a:solidFill>
                  <a:srgbClr val="FF0000"/>
                </a:solidFill>
              </a:rPr>
              <a:t>         توضيح التّعريف من خلال مثالين</a:t>
            </a:r>
          </a:p>
          <a:p>
            <a:pPr marL="0" indent="0" algn="just" rtl="1">
              <a:buFont typeface="Arial" pitchFamily="34" charset="0"/>
              <a:buNone/>
            </a:pPr>
            <a:r>
              <a:rPr lang="ar-TN" b="1" dirty="0">
                <a:solidFill>
                  <a:srgbClr val="FF0000"/>
                </a:solidFill>
              </a:rPr>
              <a:t> </a:t>
            </a:r>
            <a:r>
              <a:rPr lang="ar-TN" b="1" dirty="0" smtClean="0">
                <a:solidFill>
                  <a:srgbClr val="FF0000"/>
                </a:solidFill>
              </a:rPr>
              <a:t>         العناصر الخاصّة والعناصر المشتركة</a:t>
            </a:r>
          </a:p>
          <a:p>
            <a:pPr marL="0" indent="0" algn="just" rtl="1">
              <a:buFont typeface="Arial" pitchFamily="34" charset="0"/>
              <a:buNone/>
            </a:pPr>
            <a:r>
              <a:rPr lang="ar-TN" b="1" dirty="0">
                <a:solidFill>
                  <a:srgbClr val="FF0000"/>
                </a:solidFill>
              </a:rPr>
              <a:t> </a:t>
            </a:r>
            <a:r>
              <a:rPr lang="ar-TN" b="1" dirty="0" smtClean="0">
                <a:solidFill>
                  <a:srgbClr val="FF0000"/>
                </a:solidFill>
              </a:rPr>
              <a:t>         دور الفقيه ودور الأصوليّ</a:t>
            </a:r>
          </a:p>
          <a:p>
            <a:pPr marL="0" indent="0" algn="just" rtl="1">
              <a:buFont typeface="Arial" pitchFamily="34" charset="0"/>
              <a:buNone/>
            </a:pPr>
            <a:r>
              <a:rPr lang="ar-TN" b="1" dirty="0">
                <a:solidFill>
                  <a:srgbClr val="FF0000"/>
                </a:solidFill>
              </a:rPr>
              <a:t> </a:t>
            </a:r>
            <a:r>
              <a:rPr lang="ar-TN" b="1" dirty="0" smtClean="0">
                <a:solidFill>
                  <a:srgbClr val="FF0000"/>
                </a:solidFill>
              </a:rPr>
              <a:t>         الحكم المشترك</a:t>
            </a:r>
          </a:p>
        </p:txBody>
      </p:sp>
    </p:spTree>
    <p:extLst>
      <p:ext uri="{BB962C8B-B14F-4D97-AF65-F5344CB8AC3E}">
        <p14:creationId xmlns="" xmlns:p14="http://schemas.microsoft.com/office/powerpoint/2010/main" val="598785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7" end="7"/>
                                            </p:txEl>
                                          </p:spTgt>
                                        </p:tgtEl>
                                        <p:attrNameLst>
                                          <p:attrName>style.visibility</p:attrName>
                                        </p:attrNameLst>
                                      </p:cBhvr>
                                      <p:to>
                                        <p:strVal val="visible"/>
                                      </p:to>
                                    </p:set>
                                    <p:anim calcmode="lin" valueType="num">
                                      <p:cBhvr additive="base">
                                        <p:cTn id="43"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8" end="8"/>
                                            </p:txEl>
                                          </p:spTgt>
                                        </p:tgtEl>
                                        <p:attrNameLst>
                                          <p:attrName>style.visibility</p:attrName>
                                        </p:attrNameLst>
                                      </p:cBhvr>
                                      <p:to>
                                        <p:strVal val="visible"/>
                                      </p:to>
                                    </p:set>
                                    <p:anim calcmode="lin" valueType="num">
                                      <p:cBhvr additive="base">
                                        <p:cTn id="49"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me 2"/>
          <p:cNvGraphicFramePr/>
          <p:nvPr>
            <p:extLst>
              <p:ext uri="{D42A27DB-BD31-4B8C-83A1-F6EECF244321}">
                <p14:modId xmlns="" xmlns:p14="http://schemas.microsoft.com/office/powerpoint/2010/main" val="425967003"/>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4265590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graphicEl>
                                              <a:dgm id="{2454361B-4FF9-4B5A-8DEA-163A931F33DC}"/>
                                            </p:graphicEl>
                                          </p:spTgt>
                                        </p:tgtEl>
                                        <p:attrNameLst>
                                          <p:attrName>style.visibility</p:attrName>
                                        </p:attrNameLst>
                                      </p:cBhvr>
                                      <p:to>
                                        <p:strVal val="visible"/>
                                      </p:to>
                                    </p:set>
                                    <p:anim calcmode="lin" valueType="num">
                                      <p:cBhvr additive="base">
                                        <p:cTn id="7" dur="2000" fill="hold"/>
                                        <p:tgtEl>
                                          <p:spTgt spid="3">
                                            <p:graphicEl>
                                              <a:dgm id="{2454361B-4FF9-4B5A-8DEA-163A931F33DC}"/>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
                                            <p:graphicEl>
                                              <a:dgm id="{2454361B-4FF9-4B5A-8DEA-163A931F33DC}"/>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56E194E5-E9E6-4E91-86F8-5A82E3BE363F}"/>
                                            </p:graphicEl>
                                          </p:spTgt>
                                        </p:tgtEl>
                                        <p:attrNameLst>
                                          <p:attrName>style.visibility</p:attrName>
                                        </p:attrNameLst>
                                      </p:cBhvr>
                                      <p:to>
                                        <p:strVal val="visible"/>
                                      </p:to>
                                    </p:set>
                                    <p:anim calcmode="lin" valueType="num">
                                      <p:cBhvr additive="base">
                                        <p:cTn id="13" dur="2000" fill="hold"/>
                                        <p:tgtEl>
                                          <p:spTgt spid="3">
                                            <p:graphicEl>
                                              <a:dgm id="{56E194E5-E9E6-4E91-86F8-5A82E3BE363F}"/>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3">
                                            <p:graphicEl>
                                              <a:dgm id="{56E194E5-E9E6-4E91-86F8-5A82E3BE363F}"/>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
                                            <p:graphicEl>
                                              <a:dgm id="{FE8D8A21-37A7-435A-8CEB-66975747F2FB}"/>
                                            </p:graphicEl>
                                          </p:spTgt>
                                        </p:tgtEl>
                                        <p:attrNameLst>
                                          <p:attrName>style.visibility</p:attrName>
                                        </p:attrNameLst>
                                      </p:cBhvr>
                                      <p:to>
                                        <p:strVal val="visible"/>
                                      </p:to>
                                    </p:set>
                                    <p:anim calcmode="lin" valueType="num">
                                      <p:cBhvr additive="base">
                                        <p:cTn id="17" dur="2000" fill="hold"/>
                                        <p:tgtEl>
                                          <p:spTgt spid="3">
                                            <p:graphicEl>
                                              <a:dgm id="{FE8D8A21-37A7-435A-8CEB-66975747F2FB}"/>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3">
                                            <p:graphicEl>
                                              <a:dgm id="{FE8D8A21-37A7-435A-8CEB-66975747F2FB}"/>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3">
                                            <p:graphicEl>
                                              <a:dgm id="{2418BCF3-73CB-47FE-9100-EB63F8600496}"/>
                                            </p:graphicEl>
                                          </p:spTgt>
                                        </p:tgtEl>
                                        <p:attrNameLst>
                                          <p:attrName>style.visibility</p:attrName>
                                        </p:attrNameLst>
                                      </p:cBhvr>
                                      <p:to>
                                        <p:strVal val="visible"/>
                                      </p:to>
                                    </p:set>
                                    <p:anim calcmode="lin" valueType="num">
                                      <p:cBhvr additive="base">
                                        <p:cTn id="23" dur="2000" fill="hold"/>
                                        <p:tgtEl>
                                          <p:spTgt spid="3">
                                            <p:graphicEl>
                                              <a:dgm id="{2418BCF3-73CB-47FE-9100-EB63F8600496}"/>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3">
                                            <p:graphicEl>
                                              <a:dgm id="{2418BCF3-73CB-47FE-9100-EB63F8600496}"/>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
                                            <p:graphicEl>
                                              <a:dgm id="{EC9EA945-5983-4A2B-ABE7-27C99AED2519}"/>
                                            </p:graphicEl>
                                          </p:spTgt>
                                        </p:tgtEl>
                                        <p:attrNameLst>
                                          <p:attrName>style.visibility</p:attrName>
                                        </p:attrNameLst>
                                      </p:cBhvr>
                                      <p:to>
                                        <p:strVal val="visible"/>
                                      </p:to>
                                    </p:set>
                                    <p:anim calcmode="lin" valueType="num">
                                      <p:cBhvr additive="base">
                                        <p:cTn id="27" dur="2000" fill="hold"/>
                                        <p:tgtEl>
                                          <p:spTgt spid="3">
                                            <p:graphicEl>
                                              <a:dgm id="{EC9EA945-5983-4A2B-ABE7-27C99AED2519}"/>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3">
                                            <p:graphicEl>
                                              <a:dgm id="{EC9EA945-5983-4A2B-ABE7-27C99AED2519}"/>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3">
                                            <p:graphicEl>
                                              <a:dgm id="{674FA1E7-AB75-4284-BE85-03992E747A2A}"/>
                                            </p:graphicEl>
                                          </p:spTgt>
                                        </p:tgtEl>
                                        <p:attrNameLst>
                                          <p:attrName>style.visibility</p:attrName>
                                        </p:attrNameLst>
                                      </p:cBhvr>
                                      <p:to>
                                        <p:strVal val="visible"/>
                                      </p:to>
                                    </p:set>
                                    <p:anim calcmode="lin" valueType="num">
                                      <p:cBhvr additive="base">
                                        <p:cTn id="33" dur="2000" fill="hold"/>
                                        <p:tgtEl>
                                          <p:spTgt spid="3">
                                            <p:graphicEl>
                                              <a:dgm id="{674FA1E7-AB75-4284-BE85-03992E747A2A}"/>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3">
                                            <p:graphicEl>
                                              <a:dgm id="{674FA1E7-AB75-4284-BE85-03992E747A2A}"/>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3">
                                            <p:graphicEl>
                                              <a:dgm id="{CB323044-0C75-477B-B6D6-479FE3FF276C}"/>
                                            </p:graphicEl>
                                          </p:spTgt>
                                        </p:tgtEl>
                                        <p:attrNameLst>
                                          <p:attrName>style.visibility</p:attrName>
                                        </p:attrNameLst>
                                      </p:cBhvr>
                                      <p:to>
                                        <p:strVal val="visible"/>
                                      </p:to>
                                    </p:set>
                                    <p:anim calcmode="lin" valueType="num">
                                      <p:cBhvr additive="base">
                                        <p:cTn id="37" dur="2000" fill="hold"/>
                                        <p:tgtEl>
                                          <p:spTgt spid="3">
                                            <p:graphicEl>
                                              <a:dgm id="{CB323044-0C75-477B-B6D6-479FE3FF276C}"/>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3">
                                            <p:graphicEl>
                                              <a:dgm id="{CB323044-0C75-477B-B6D6-479FE3FF276C}"/>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
                                            <p:graphicEl>
                                              <a:dgm id="{80B0AD6B-BB15-4F9E-B0BE-9154A2B9E302}"/>
                                            </p:graphicEl>
                                          </p:spTgt>
                                        </p:tgtEl>
                                        <p:attrNameLst>
                                          <p:attrName>style.visibility</p:attrName>
                                        </p:attrNameLst>
                                      </p:cBhvr>
                                      <p:to>
                                        <p:strVal val="visible"/>
                                      </p:to>
                                    </p:set>
                                    <p:anim calcmode="lin" valueType="num">
                                      <p:cBhvr additive="base">
                                        <p:cTn id="43" dur="2000" fill="hold"/>
                                        <p:tgtEl>
                                          <p:spTgt spid="3">
                                            <p:graphicEl>
                                              <a:dgm id="{80B0AD6B-BB15-4F9E-B0BE-9154A2B9E302}"/>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3">
                                            <p:graphicEl>
                                              <a:dgm id="{80B0AD6B-BB15-4F9E-B0BE-9154A2B9E302}"/>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3">
                                            <p:graphicEl>
                                              <a:dgm id="{7F3A879A-CB12-413B-BCDD-F4B3FEC70F3C}"/>
                                            </p:graphicEl>
                                          </p:spTgt>
                                        </p:tgtEl>
                                        <p:attrNameLst>
                                          <p:attrName>style.visibility</p:attrName>
                                        </p:attrNameLst>
                                      </p:cBhvr>
                                      <p:to>
                                        <p:strVal val="visible"/>
                                      </p:to>
                                    </p:set>
                                    <p:anim calcmode="lin" valueType="num">
                                      <p:cBhvr additive="base">
                                        <p:cTn id="47" dur="2000" fill="hold"/>
                                        <p:tgtEl>
                                          <p:spTgt spid="3">
                                            <p:graphicEl>
                                              <a:dgm id="{7F3A879A-CB12-413B-BCDD-F4B3FEC70F3C}"/>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3">
                                            <p:graphicEl>
                                              <a:dgm id="{7F3A879A-CB12-413B-BCDD-F4B3FEC70F3C}"/>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lvlOne"/>
        </p:bldSub>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endParaRPr lang="ar-TN" b="1" dirty="0">
              <a:solidFill>
                <a:srgbClr val="00B0F0"/>
              </a:solidFill>
            </a:endParaRPr>
          </a:p>
          <a:p>
            <a:pPr marL="0" indent="0" algn="ctr" rtl="1">
              <a:buFont typeface="Arial" pitchFamily="34" charset="0"/>
              <a:buNone/>
            </a:pPr>
            <a:r>
              <a:rPr lang="ar-TN" b="1" dirty="0" smtClean="0"/>
              <a:t>المقدّمة</a:t>
            </a:r>
          </a:p>
          <a:p>
            <a:pPr marL="0" indent="0" algn="just" rtl="1">
              <a:buFont typeface="Arial" pitchFamily="34" charset="0"/>
              <a:buNone/>
            </a:pPr>
            <a:r>
              <a:rPr lang="ar-TN" b="1" dirty="0" smtClean="0"/>
              <a:t>1/ علم الفقه</a:t>
            </a:r>
          </a:p>
          <a:p>
            <a:pPr marL="0" indent="0" algn="just" rtl="1">
              <a:buFont typeface="Arial" pitchFamily="34" charset="0"/>
              <a:buNone/>
            </a:pPr>
            <a:r>
              <a:rPr lang="ar-TN" b="1" dirty="0" smtClean="0"/>
              <a:t>2/ علم أصول الفقه</a:t>
            </a:r>
          </a:p>
          <a:p>
            <a:pPr marL="0" indent="0" algn="just" rtl="1">
              <a:buFont typeface="Arial" pitchFamily="34" charset="0"/>
              <a:buNone/>
            </a:pPr>
            <a:r>
              <a:rPr lang="ar-TN" b="1" dirty="0" smtClean="0"/>
              <a:t>          </a:t>
            </a:r>
            <a:r>
              <a:rPr lang="ar-TN" b="1" dirty="0" smtClean="0">
                <a:solidFill>
                  <a:srgbClr val="FF0000"/>
                </a:solidFill>
              </a:rPr>
              <a:t>تعريف علم أصول الفقه </a:t>
            </a:r>
            <a:r>
              <a:rPr lang="ar-TN" b="1" dirty="0" smtClean="0">
                <a:solidFill>
                  <a:srgbClr val="0070C0"/>
                </a:solidFill>
              </a:rPr>
              <a:t>(العلم بالعناصر المشتركة في عمليّات استنباط القانون الإسلاميّ)</a:t>
            </a:r>
          </a:p>
          <a:p>
            <a:pPr marL="0" indent="0" algn="just" rtl="1">
              <a:buFont typeface="Arial" pitchFamily="34" charset="0"/>
              <a:buNone/>
            </a:pPr>
            <a:r>
              <a:rPr lang="ar-TN" b="1" dirty="0">
                <a:solidFill>
                  <a:srgbClr val="FF0000"/>
                </a:solidFill>
              </a:rPr>
              <a:t> </a:t>
            </a:r>
            <a:r>
              <a:rPr lang="ar-TN" b="1" dirty="0" smtClean="0">
                <a:solidFill>
                  <a:srgbClr val="FF0000"/>
                </a:solidFill>
              </a:rPr>
              <a:t>         توضيح التّعريف من خلال مثالين</a:t>
            </a:r>
          </a:p>
          <a:p>
            <a:pPr marL="0" indent="0" algn="just" rtl="1">
              <a:buFont typeface="Arial" pitchFamily="34" charset="0"/>
              <a:buNone/>
            </a:pPr>
            <a:r>
              <a:rPr lang="ar-TN" b="1" dirty="0">
                <a:solidFill>
                  <a:srgbClr val="FF0000"/>
                </a:solidFill>
              </a:rPr>
              <a:t> </a:t>
            </a:r>
            <a:r>
              <a:rPr lang="ar-TN" b="1" dirty="0" smtClean="0">
                <a:solidFill>
                  <a:srgbClr val="FF0000"/>
                </a:solidFill>
              </a:rPr>
              <a:t>         العناصر الخاصّة والعناصر المشتركة</a:t>
            </a:r>
          </a:p>
          <a:p>
            <a:pPr marL="0" indent="0" algn="just" rtl="1">
              <a:buFont typeface="Arial" pitchFamily="34" charset="0"/>
              <a:buNone/>
            </a:pPr>
            <a:r>
              <a:rPr lang="ar-TN" b="1" dirty="0">
                <a:solidFill>
                  <a:srgbClr val="FF0000"/>
                </a:solidFill>
              </a:rPr>
              <a:t> </a:t>
            </a:r>
            <a:r>
              <a:rPr lang="ar-TN" b="1" dirty="0" smtClean="0">
                <a:solidFill>
                  <a:srgbClr val="FF0000"/>
                </a:solidFill>
              </a:rPr>
              <a:t>         دور الفقيه ودور الأصوليّ</a:t>
            </a:r>
          </a:p>
        </p:txBody>
      </p:sp>
    </p:spTree>
    <p:extLst>
      <p:ext uri="{BB962C8B-B14F-4D97-AF65-F5344CB8AC3E}">
        <p14:creationId xmlns="" xmlns:p14="http://schemas.microsoft.com/office/powerpoint/2010/main" val="739289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7" end="7"/>
                                            </p:txEl>
                                          </p:spTgt>
                                        </p:tgtEl>
                                        <p:attrNameLst>
                                          <p:attrName>style.visibility</p:attrName>
                                        </p:attrNameLst>
                                      </p:cBhvr>
                                      <p:to>
                                        <p:strVal val="visible"/>
                                      </p:to>
                                    </p:set>
                                    <p:anim calcmode="lin" valueType="num">
                                      <p:cBhvr additive="base">
                                        <p:cTn id="43"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3016855578"/>
              </p:ext>
            </p:extLst>
          </p:nvPr>
        </p:nvGraphicFramePr>
        <p:xfrm>
          <a:off x="-15993" y="3656"/>
          <a:ext cx="9144000" cy="3281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me 2"/>
          <p:cNvGraphicFramePr/>
          <p:nvPr>
            <p:extLst>
              <p:ext uri="{D42A27DB-BD31-4B8C-83A1-F6EECF244321}">
                <p14:modId xmlns="" xmlns:p14="http://schemas.microsoft.com/office/powerpoint/2010/main" val="951343321"/>
              </p:ext>
            </p:extLst>
          </p:nvPr>
        </p:nvGraphicFramePr>
        <p:xfrm>
          <a:off x="0" y="3356992"/>
          <a:ext cx="9144000" cy="350100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 xmlns:p14="http://schemas.microsoft.com/office/powerpoint/2010/main" val="2192784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0DA6CD9B-DF03-4CBF-B24F-D7B33BBD1B62}"/>
                                            </p:graphicEl>
                                          </p:spTgt>
                                        </p:tgtEl>
                                        <p:attrNameLst>
                                          <p:attrName>style.visibility</p:attrName>
                                        </p:attrNameLst>
                                      </p:cBhvr>
                                      <p:to>
                                        <p:strVal val="visible"/>
                                      </p:to>
                                    </p:set>
                                    <p:anim calcmode="lin" valueType="num">
                                      <p:cBhvr additive="base">
                                        <p:cTn id="7" dur="2000" fill="hold"/>
                                        <p:tgtEl>
                                          <p:spTgt spid="2">
                                            <p:graphicEl>
                                              <a:dgm id="{0DA6CD9B-DF03-4CBF-B24F-D7B33BBD1B62}"/>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0DA6CD9B-DF03-4CBF-B24F-D7B33BBD1B62}"/>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BFD09D86-9A96-4F1D-883E-44E29E52AC5F}"/>
                                            </p:graphicEl>
                                          </p:spTgt>
                                        </p:tgtEl>
                                        <p:attrNameLst>
                                          <p:attrName>style.visibility</p:attrName>
                                        </p:attrNameLst>
                                      </p:cBhvr>
                                      <p:to>
                                        <p:strVal val="visible"/>
                                      </p:to>
                                    </p:set>
                                    <p:anim calcmode="lin" valueType="num">
                                      <p:cBhvr additive="base">
                                        <p:cTn id="13" dur="2000" fill="hold"/>
                                        <p:tgtEl>
                                          <p:spTgt spid="2">
                                            <p:graphicEl>
                                              <a:dgm id="{BFD09D86-9A96-4F1D-883E-44E29E52AC5F}"/>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BFD09D86-9A96-4F1D-883E-44E29E52AC5F}"/>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2238AADC-ADBD-4C0F-973F-7AA67146F894}"/>
                                            </p:graphicEl>
                                          </p:spTgt>
                                        </p:tgtEl>
                                        <p:attrNameLst>
                                          <p:attrName>style.visibility</p:attrName>
                                        </p:attrNameLst>
                                      </p:cBhvr>
                                      <p:to>
                                        <p:strVal val="visible"/>
                                      </p:to>
                                    </p:set>
                                    <p:anim calcmode="lin" valueType="num">
                                      <p:cBhvr additive="base">
                                        <p:cTn id="17" dur="2000" fill="hold"/>
                                        <p:tgtEl>
                                          <p:spTgt spid="2">
                                            <p:graphicEl>
                                              <a:dgm id="{2238AADC-ADBD-4C0F-973F-7AA67146F894}"/>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2238AADC-ADBD-4C0F-973F-7AA67146F894}"/>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5559A671-E3D1-481B-8DB6-A84E93A8B81E}"/>
                                            </p:graphicEl>
                                          </p:spTgt>
                                        </p:tgtEl>
                                        <p:attrNameLst>
                                          <p:attrName>style.visibility</p:attrName>
                                        </p:attrNameLst>
                                      </p:cBhvr>
                                      <p:to>
                                        <p:strVal val="visible"/>
                                      </p:to>
                                    </p:set>
                                    <p:anim calcmode="lin" valueType="num">
                                      <p:cBhvr additive="base">
                                        <p:cTn id="23" dur="2000" fill="hold"/>
                                        <p:tgtEl>
                                          <p:spTgt spid="2">
                                            <p:graphicEl>
                                              <a:dgm id="{5559A671-E3D1-481B-8DB6-A84E93A8B81E}"/>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5559A671-E3D1-481B-8DB6-A84E93A8B81E}"/>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5EBEDE41-3427-4959-A0E4-DB98B2ACB480}"/>
                                            </p:graphicEl>
                                          </p:spTgt>
                                        </p:tgtEl>
                                        <p:attrNameLst>
                                          <p:attrName>style.visibility</p:attrName>
                                        </p:attrNameLst>
                                      </p:cBhvr>
                                      <p:to>
                                        <p:strVal val="visible"/>
                                      </p:to>
                                    </p:set>
                                    <p:anim calcmode="lin" valueType="num">
                                      <p:cBhvr additive="base">
                                        <p:cTn id="27" dur="2000" fill="hold"/>
                                        <p:tgtEl>
                                          <p:spTgt spid="2">
                                            <p:graphicEl>
                                              <a:dgm id="{5EBEDE41-3427-4959-A0E4-DB98B2ACB480}"/>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5EBEDE41-3427-4959-A0E4-DB98B2ACB480}"/>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3">
                                            <p:graphicEl>
                                              <a:dgm id="{0DA6CD9B-DF03-4CBF-B24F-D7B33BBD1B62}"/>
                                            </p:graphicEl>
                                          </p:spTgt>
                                        </p:tgtEl>
                                        <p:attrNameLst>
                                          <p:attrName>style.visibility</p:attrName>
                                        </p:attrNameLst>
                                      </p:cBhvr>
                                      <p:to>
                                        <p:strVal val="visible"/>
                                      </p:to>
                                    </p:set>
                                    <p:anim calcmode="lin" valueType="num">
                                      <p:cBhvr additive="base">
                                        <p:cTn id="33" dur="2000" fill="hold"/>
                                        <p:tgtEl>
                                          <p:spTgt spid="3">
                                            <p:graphicEl>
                                              <a:dgm id="{0DA6CD9B-DF03-4CBF-B24F-D7B33BBD1B62}"/>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3">
                                            <p:graphicEl>
                                              <a:dgm id="{0DA6CD9B-DF03-4CBF-B24F-D7B33BBD1B62}"/>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3">
                                            <p:graphicEl>
                                              <a:dgm id="{BFD09D86-9A96-4F1D-883E-44E29E52AC5F}"/>
                                            </p:graphicEl>
                                          </p:spTgt>
                                        </p:tgtEl>
                                        <p:attrNameLst>
                                          <p:attrName>style.visibility</p:attrName>
                                        </p:attrNameLst>
                                      </p:cBhvr>
                                      <p:to>
                                        <p:strVal val="visible"/>
                                      </p:to>
                                    </p:set>
                                    <p:anim calcmode="lin" valueType="num">
                                      <p:cBhvr additive="base">
                                        <p:cTn id="39" dur="2000" fill="hold"/>
                                        <p:tgtEl>
                                          <p:spTgt spid="3">
                                            <p:graphicEl>
                                              <a:dgm id="{BFD09D86-9A96-4F1D-883E-44E29E52AC5F}"/>
                                            </p:graphicEl>
                                          </p:spTgt>
                                        </p:tgtEl>
                                        <p:attrNameLst>
                                          <p:attrName>ppt_x</p:attrName>
                                        </p:attrNameLst>
                                      </p:cBhvr>
                                      <p:tavLst>
                                        <p:tav tm="0">
                                          <p:val>
                                            <p:strVal val="0-#ppt_w/2"/>
                                          </p:val>
                                        </p:tav>
                                        <p:tav tm="100000">
                                          <p:val>
                                            <p:strVal val="#ppt_x"/>
                                          </p:val>
                                        </p:tav>
                                      </p:tavLst>
                                    </p:anim>
                                    <p:anim calcmode="lin" valueType="num">
                                      <p:cBhvr additive="base">
                                        <p:cTn id="40" dur="2000" fill="hold"/>
                                        <p:tgtEl>
                                          <p:spTgt spid="3">
                                            <p:graphicEl>
                                              <a:dgm id="{BFD09D86-9A96-4F1D-883E-44E29E52AC5F}"/>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3">
                                            <p:graphicEl>
                                              <a:dgm id="{2238AADC-ADBD-4C0F-973F-7AA67146F894}"/>
                                            </p:graphicEl>
                                          </p:spTgt>
                                        </p:tgtEl>
                                        <p:attrNameLst>
                                          <p:attrName>style.visibility</p:attrName>
                                        </p:attrNameLst>
                                      </p:cBhvr>
                                      <p:to>
                                        <p:strVal val="visible"/>
                                      </p:to>
                                    </p:set>
                                    <p:anim calcmode="lin" valueType="num">
                                      <p:cBhvr additive="base">
                                        <p:cTn id="43" dur="2000" fill="hold"/>
                                        <p:tgtEl>
                                          <p:spTgt spid="3">
                                            <p:graphicEl>
                                              <a:dgm id="{2238AADC-ADBD-4C0F-973F-7AA67146F894}"/>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3">
                                            <p:graphicEl>
                                              <a:dgm id="{2238AADC-ADBD-4C0F-973F-7AA67146F894}"/>
                                            </p:graphic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
                                            <p:graphicEl>
                                              <a:dgm id="{5559A671-E3D1-481B-8DB6-A84E93A8B81E}"/>
                                            </p:graphicEl>
                                          </p:spTgt>
                                        </p:tgtEl>
                                        <p:attrNameLst>
                                          <p:attrName>style.visibility</p:attrName>
                                        </p:attrNameLst>
                                      </p:cBhvr>
                                      <p:to>
                                        <p:strVal val="visible"/>
                                      </p:to>
                                    </p:set>
                                    <p:anim calcmode="lin" valueType="num">
                                      <p:cBhvr additive="base">
                                        <p:cTn id="49" dur="2000" fill="hold"/>
                                        <p:tgtEl>
                                          <p:spTgt spid="3">
                                            <p:graphicEl>
                                              <a:dgm id="{5559A671-E3D1-481B-8DB6-A84E93A8B81E}"/>
                                            </p:graphic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3">
                                            <p:graphicEl>
                                              <a:dgm id="{5559A671-E3D1-481B-8DB6-A84E93A8B81E}"/>
                                            </p:graphicEl>
                                          </p:spTgt>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3">
                                            <p:graphicEl>
                                              <a:dgm id="{5EBEDE41-3427-4959-A0E4-DB98B2ACB480}"/>
                                            </p:graphicEl>
                                          </p:spTgt>
                                        </p:tgtEl>
                                        <p:attrNameLst>
                                          <p:attrName>style.visibility</p:attrName>
                                        </p:attrNameLst>
                                      </p:cBhvr>
                                      <p:to>
                                        <p:strVal val="visible"/>
                                      </p:to>
                                    </p:set>
                                    <p:anim calcmode="lin" valueType="num">
                                      <p:cBhvr additive="base">
                                        <p:cTn id="53" dur="2000" fill="hold"/>
                                        <p:tgtEl>
                                          <p:spTgt spid="3">
                                            <p:graphicEl>
                                              <a:dgm id="{5EBEDE41-3427-4959-A0E4-DB98B2ACB480}"/>
                                            </p:graphicEl>
                                          </p:spTgt>
                                        </p:tgtEl>
                                        <p:attrNameLst>
                                          <p:attrName>ppt_x</p:attrName>
                                        </p:attrNameLst>
                                      </p:cBhvr>
                                      <p:tavLst>
                                        <p:tav tm="0">
                                          <p:val>
                                            <p:strVal val="0-#ppt_w/2"/>
                                          </p:val>
                                        </p:tav>
                                        <p:tav tm="100000">
                                          <p:val>
                                            <p:strVal val="#ppt_x"/>
                                          </p:val>
                                        </p:tav>
                                      </p:tavLst>
                                    </p:anim>
                                    <p:anim calcmode="lin" valueType="num">
                                      <p:cBhvr additive="base">
                                        <p:cTn id="54" dur="2000" fill="hold"/>
                                        <p:tgtEl>
                                          <p:spTgt spid="3">
                                            <p:graphicEl>
                                              <a:dgm id="{5EBEDE41-3427-4959-A0E4-DB98B2ACB480}"/>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3" grpId="0">
        <p:bldSub>
          <a:bldDgm bld="one"/>
        </p:bldSub>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endParaRPr lang="ar-TN" b="1" dirty="0">
              <a:solidFill>
                <a:srgbClr val="00B0F0"/>
              </a:solidFill>
            </a:endParaRPr>
          </a:p>
          <a:p>
            <a:pPr marL="0" indent="0" algn="ctr" rtl="1">
              <a:buFont typeface="Arial" pitchFamily="34" charset="0"/>
              <a:buNone/>
            </a:pPr>
            <a:r>
              <a:rPr lang="ar-TN" b="1" dirty="0" smtClean="0"/>
              <a:t>المقدّمة</a:t>
            </a:r>
          </a:p>
          <a:p>
            <a:pPr marL="0" indent="0" algn="just" rtl="1">
              <a:buFont typeface="Arial" pitchFamily="34" charset="0"/>
              <a:buNone/>
            </a:pPr>
            <a:r>
              <a:rPr lang="ar-TN" b="1" dirty="0" smtClean="0"/>
              <a:t>1/ علم الفقه</a:t>
            </a:r>
          </a:p>
          <a:p>
            <a:pPr marL="0" indent="0" algn="just" rtl="1">
              <a:buFont typeface="Arial" pitchFamily="34" charset="0"/>
              <a:buNone/>
            </a:pPr>
            <a:r>
              <a:rPr lang="ar-TN" b="1" dirty="0" smtClean="0"/>
              <a:t>2/ علم أصول الفقه</a:t>
            </a:r>
          </a:p>
          <a:p>
            <a:pPr marL="0" indent="0" algn="just" rtl="1">
              <a:buFont typeface="Arial" pitchFamily="34" charset="0"/>
              <a:buNone/>
            </a:pPr>
            <a:r>
              <a:rPr lang="ar-TN" b="1" dirty="0" smtClean="0"/>
              <a:t>          </a:t>
            </a:r>
            <a:r>
              <a:rPr lang="ar-TN" b="1" dirty="0" smtClean="0">
                <a:solidFill>
                  <a:srgbClr val="FF0000"/>
                </a:solidFill>
              </a:rPr>
              <a:t>تعريف علم أصول الفقه </a:t>
            </a:r>
            <a:r>
              <a:rPr lang="ar-TN" b="1" dirty="0" smtClean="0">
                <a:solidFill>
                  <a:srgbClr val="0070C0"/>
                </a:solidFill>
              </a:rPr>
              <a:t>(العلم بالعناصر المشتركة في عمليّات استنباط القانون الإسلاميّ)</a:t>
            </a:r>
          </a:p>
          <a:p>
            <a:pPr marL="0" indent="0" algn="just" rtl="1">
              <a:buFont typeface="Arial" pitchFamily="34" charset="0"/>
              <a:buNone/>
            </a:pPr>
            <a:r>
              <a:rPr lang="ar-TN" b="1" dirty="0">
                <a:solidFill>
                  <a:srgbClr val="FF0000"/>
                </a:solidFill>
              </a:rPr>
              <a:t> </a:t>
            </a:r>
            <a:r>
              <a:rPr lang="ar-TN" b="1" dirty="0" smtClean="0">
                <a:solidFill>
                  <a:srgbClr val="FF0000"/>
                </a:solidFill>
              </a:rPr>
              <a:t>         توضيح التّعريف من خلال مثالين</a:t>
            </a:r>
          </a:p>
          <a:p>
            <a:pPr marL="0" indent="0" algn="just" rtl="1">
              <a:buFont typeface="Arial" pitchFamily="34" charset="0"/>
              <a:buNone/>
            </a:pPr>
            <a:r>
              <a:rPr lang="ar-TN" b="1" dirty="0">
                <a:solidFill>
                  <a:srgbClr val="FF0000"/>
                </a:solidFill>
              </a:rPr>
              <a:t> </a:t>
            </a:r>
            <a:r>
              <a:rPr lang="ar-TN" b="1" dirty="0" smtClean="0">
                <a:solidFill>
                  <a:srgbClr val="FF0000"/>
                </a:solidFill>
              </a:rPr>
              <a:t>         العناصر الخاصّة والعناصر المشتركة</a:t>
            </a:r>
          </a:p>
          <a:p>
            <a:pPr marL="0" indent="0" algn="just" rtl="1">
              <a:buFont typeface="Arial" pitchFamily="34" charset="0"/>
              <a:buNone/>
            </a:pPr>
            <a:r>
              <a:rPr lang="ar-TN" b="1" dirty="0">
                <a:solidFill>
                  <a:srgbClr val="FF0000"/>
                </a:solidFill>
              </a:rPr>
              <a:t> </a:t>
            </a:r>
            <a:r>
              <a:rPr lang="ar-TN" b="1" dirty="0" smtClean="0">
                <a:solidFill>
                  <a:srgbClr val="FF0000"/>
                </a:solidFill>
              </a:rPr>
              <a:t>         دور الفقيه ودور الأصوليّ</a:t>
            </a:r>
          </a:p>
          <a:p>
            <a:pPr marL="0" indent="0" algn="just" rtl="1">
              <a:buFont typeface="Arial" pitchFamily="34" charset="0"/>
              <a:buNone/>
            </a:pPr>
            <a:r>
              <a:rPr lang="ar-TN" b="1" dirty="0">
                <a:solidFill>
                  <a:srgbClr val="FF0000"/>
                </a:solidFill>
              </a:rPr>
              <a:t> </a:t>
            </a:r>
            <a:r>
              <a:rPr lang="ar-TN" b="1" dirty="0" smtClean="0">
                <a:solidFill>
                  <a:srgbClr val="FF0000"/>
                </a:solidFill>
              </a:rPr>
              <a:t>         أصول الفقه الإسلاميّ = منهجيّة الفقه الإسلاميّ + فلسفة القانون الإسلاميّ</a:t>
            </a:r>
          </a:p>
        </p:txBody>
      </p:sp>
    </p:spTree>
    <p:extLst>
      <p:ext uri="{BB962C8B-B14F-4D97-AF65-F5344CB8AC3E}">
        <p14:creationId xmlns="" xmlns:p14="http://schemas.microsoft.com/office/powerpoint/2010/main" val="967656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7" end="7"/>
                                            </p:txEl>
                                          </p:spTgt>
                                        </p:tgtEl>
                                        <p:attrNameLst>
                                          <p:attrName>style.visibility</p:attrName>
                                        </p:attrNameLst>
                                      </p:cBhvr>
                                      <p:to>
                                        <p:strVal val="visible"/>
                                      </p:to>
                                    </p:set>
                                    <p:anim calcmode="lin" valueType="num">
                                      <p:cBhvr additive="base">
                                        <p:cTn id="43"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8" end="8"/>
                                            </p:txEl>
                                          </p:spTgt>
                                        </p:tgtEl>
                                        <p:attrNameLst>
                                          <p:attrName>style.visibility</p:attrName>
                                        </p:attrNameLst>
                                      </p:cBhvr>
                                      <p:to>
                                        <p:strVal val="visible"/>
                                      </p:to>
                                    </p:set>
                                    <p:anim calcmode="lin" valueType="num">
                                      <p:cBhvr additive="base">
                                        <p:cTn id="49"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me 3"/>
          <p:cNvGraphicFramePr/>
          <p:nvPr>
            <p:extLst>
              <p:ext uri="{D42A27DB-BD31-4B8C-83A1-F6EECF244321}">
                <p14:modId xmlns="" xmlns:p14="http://schemas.microsoft.com/office/powerpoint/2010/main" val="965657809"/>
              </p:ext>
            </p:extLst>
          </p:nvPr>
        </p:nvGraphicFramePr>
        <p:xfrm>
          <a:off x="-29847" y="0"/>
          <a:ext cx="9036496" cy="68443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3757733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graphicEl>
                                              <a:dgm id="{BA23102A-CB95-42FF-8267-C9C185A8CEDD}"/>
                                            </p:graphicEl>
                                          </p:spTgt>
                                        </p:tgtEl>
                                        <p:attrNameLst>
                                          <p:attrName>style.visibility</p:attrName>
                                        </p:attrNameLst>
                                      </p:cBhvr>
                                      <p:to>
                                        <p:strVal val="visible"/>
                                      </p:to>
                                    </p:set>
                                    <p:animEffect transition="in" filter="wheel(1)">
                                      <p:cBhvr>
                                        <p:cTn id="7" dur="2000"/>
                                        <p:tgtEl>
                                          <p:spTgt spid="4">
                                            <p:graphicEl>
                                              <a:dgm id="{BA23102A-CB95-42FF-8267-C9C185A8CED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graphicEl>
                                              <a:dgm id="{8BA1EB34-117B-4572-94CF-BD2DA8E7C10A}"/>
                                            </p:graphicEl>
                                          </p:spTgt>
                                        </p:tgtEl>
                                        <p:attrNameLst>
                                          <p:attrName>style.visibility</p:attrName>
                                        </p:attrNameLst>
                                      </p:cBhvr>
                                      <p:to>
                                        <p:strVal val="visible"/>
                                      </p:to>
                                    </p:set>
                                    <p:animEffect transition="in" filter="wheel(1)">
                                      <p:cBhvr>
                                        <p:cTn id="12" dur="2000"/>
                                        <p:tgtEl>
                                          <p:spTgt spid="4">
                                            <p:graphicEl>
                                              <a:dgm id="{8BA1EB34-117B-4572-94CF-BD2DA8E7C10A}"/>
                                            </p:graphicEl>
                                          </p:spTgt>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4">
                                            <p:graphicEl>
                                              <a:dgm id="{078ACA16-E0DD-4AB8-A0A6-B03B005E63B7}"/>
                                            </p:graphicEl>
                                          </p:spTgt>
                                        </p:tgtEl>
                                        <p:attrNameLst>
                                          <p:attrName>style.visibility</p:attrName>
                                        </p:attrNameLst>
                                      </p:cBhvr>
                                      <p:to>
                                        <p:strVal val="visible"/>
                                      </p:to>
                                    </p:set>
                                    <p:animEffect transition="in" filter="wheel(1)">
                                      <p:cBhvr>
                                        <p:cTn id="15" dur="2000"/>
                                        <p:tgtEl>
                                          <p:spTgt spid="4">
                                            <p:graphicEl>
                                              <a:dgm id="{078ACA16-E0DD-4AB8-A0A6-B03B005E63B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4">
                                            <p:graphicEl>
                                              <a:dgm id="{EB63D5F3-452A-40C6-ACB4-ED8B572C3F81}"/>
                                            </p:graphicEl>
                                          </p:spTgt>
                                        </p:tgtEl>
                                        <p:attrNameLst>
                                          <p:attrName>style.visibility</p:attrName>
                                        </p:attrNameLst>
                                      </p:cBhvr>
                                      <p:to>
                                        <p:strVal val="visible"/>
                                      </p:to>
                                    </p:set>
                                    <p:animEffect transition="in" filter="wheel(1)">
                                      <p:cBhvr>
                                        <p:cTn id="20" dur="2000"/>
                                        <p:tgtEl>
                                          <p:spTgt spid="4">
                                            <p:graphicEl>
                                              <a:dgm id="{EB63D5F3-452A-40C6-ACB4-ED8B572C3F81}"/>
                                            </p:graphicEl>
                                          </p:spTgt>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4">
                                            <p:graphicEl>
                                              <a:dgm id="{D2DD9F47-8D92-4A98-B2AA-8BFDBBEF3CB2}"/>
                                            </p:graphicEl>
                                          </p:spTgt>
                                        </p:tgtEl>
                                        <p:attrNameLst>
                                          <p:attrName>style.visibility</p:attrName>
                                        </p:attrNameLst>
                                      </p:cBhvr>
                                      <p:to>
                                        <p:strVal val="visible"/>
                                      </p:to>
                                    </p:set>
                                    <p:animEffect transition="in" filter="wheel(1)">
                                      <p:cBhvr>
                                        <p:cTn id="23" dur="2000"/>
                                        <p:tgtEl>
                                          <p:spTgt spid="4">
                                            <p:graphicEl>
                                              <a:dgm id="{D2DD9F47-8D92-4A98-B2AA-8BFDBBEF3CB2}"/>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grpId="0" nodeType="clickEffect">
                                  <p:stCondLst>
                                    <p:cond delay="0"/>
                                  </p:stCondLst>
                                  <p:childTnLst>
                                    <p:set>
                                      <p:cBhvr>
                                        <p:cTn id="27" dur="1" fill="hold">
                                          <p:stCondLst>
                                            <p:cond delay="0"/>
                                          </p:stCondLst>
                                        </p:cTn>
                                        <p:tgtEl>
                                          <p:spTgt spid="4">
                                            <p:graphicEl>
                                              <a:dgm id="{FAD80FED-F3D5-4A5F-8941-FB0BE441FE2E}"/>
                                            </p:graphicEl>
                                          </p:spTgt>
                                        </p:tgtEl>
                                        <p:attrNameLst>
                                          <p:attrName>style.visibility</p:attrName>
                                        </p:attrNameLst>
                                      </p:cBhvr>
                                      <p:to>
                                        <p:strVal val="visible"/>
                                      </p:to>
                                    </p:set>
                                    <p:animEffect transition="in" filter="wheel(1)">
                                      <p:cBhvr>
                                        <p:cTn id="28" dur="2000"/>
                                        <p:tgtEl>
                                          <p:spTgt spid="4">
                                            <p:graphicEl>
                                              <a:dgm id="{FAD80FED-F3D5-4A5F-8941-FB0BE441FE2E}"/>
                                            </p:graphicEl>
                                          </p:spTgt>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4">
                                            <p:graphicEl>
                                              <a:dgm id="{F5A41B6B-17CE-4FEE-9A27-9F93712B4341}"/>
                                            </p:graphicEl>
                                          </p:spTgt>
                                        </p:tgtEl>
                                        <p:attrNameLst>
                                          <p:attrName>style.visibility</p:attrName>
                                        </p:attrNameLst>
                                      </p:cBhvr>
                                      <p:to>
                                        <p:strVal val="visible"/>
                                      </p:to>
                                    </p:set>
                                    <p:animEffect transition="in" filter="wheel(1)">
                                      <p:cBhvr>
                                        <p:cTn id="31" dur="2000"/>
                                        <p:tgtEl>
                                          <p:spTgt spid="4">
                                            <p:graphicEl>
                                              <a:dgm id="{F5A41B6B-17CE-4FEE-9A27-9F93712B4341}"/>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1" presetClass="entr" presetSubtype="1" fill="hold" grpId="0" nodeType="clickEffect">
                                  <p:stCondLst>
                                    <p:cond delay="0"/>
                                  </p:stCondLst>
                                  <p:childTnLst>
                                    <p:set>
                                      <p:cBhvr>
                                        <p:cTn id="35" dur="1" fill="hold">
                                          <p:stCondLst>
                                            <p:cond delay="0"/>
                                          </p:stCondLst>
                                        </p:cTn>
                                        <p:tgtEl>
                                          <p:spTgt spid="4">
                                            <p:graphicEl>
                                              <a:dgm id="{63902432-F7DA-42A8-AFA6-BE4947B2BBB3}"/>
                                            </p:graphicEl>
                                          </p:spTgt>
                                        </p:tgtEl>
                                        <p:attrNameLst>
                                          <p:attrName>style.visibility</p:attrName>
                                        </p:attrNameLst>
                                      </p:cBhvr>
                                      <p:to>
                                        <p:strVal val="visible"/>
                                      </p:to>
                                    </p:set>
                                    <p:animEffect transition="in" filter="wheel(1)">
                                      <p:cBhvr>
                                        <p:cTn id="36" dur="2000"/>
                                        <p:tgtEl>
                                          <p:spTgt spid="4">
                                            <p:graphicEl>
                                              <a:dgm id="{63902432-F7DA-42A8-AFA6-BE4947B2BBB3}"/>
                                            </p:graphicEl>
                                          </p:spTgt>
                                        </p:tgtEl>
                                      </p:cBhvr>
                                    </p:animEffect>
                                  </p:childTnLst>
                                </p:cTn>
                              </p:par>
                              <p:par>
                                <p:cTn id="37" presetID="21" presetClass="entr" presetSubtype="1" fill="hold" grpId="0" nodeType="withEffect">
                                  <p:stCondLst>
                                    <p:cond delay="0"/>
                                  </p:stCondLst>
                                  <p:childTnLst>
                                    <p:set>
                                      <p:cBhvr>
                                        <p:cTn id="38" dur="1" fill="hold">
                                          <p:stCondLst>
                                            <p:cond delay="0"/>
                                          </p:stCondLst>
                                        </p:cTn>
                                        <p:tgtEl>
                                          <p:spTgt spid="4">
                                            <p:graphicEl>
                                              <a:dgm id="{B219CA71-ECFC-46A1-8C16-0896D34D6ECB}"/>
                                            </p:graphicEl>
                                          </p:spTgt>
                                        </p:tgtEl>
                                        <p:attrNameLst>
                                          <p:attrName>style.visibility</p:attrName>
                                        </p:attrNameLst>
                                      </p:cBhvr>
                                      <p:to>
                                        <p:strVal val="visible"/>
                                      </p:to>
                                    </p:set>
                                    <p:animEffect transition="in" filter="wheel(1)">
                                      <p:cBhvr>
                                        <p:cTn id="39" dur="2000"/>
                                        <p:tgtEl>
                                          <p:spTgt spid="4">
                                            <p:graphicEl>
                                              <a:dgm id="{B219CA71-ECFC-46A1-8C16-0896D34D6EC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المقدّمة</a:t>
            </a:r>
          </a:p>
          <a:p>
            <a:pPr marL="0" indent="0" algn="just" rtl="1">
              <a:buFont typeface="Arial" pitchFamily="34" charset="0"/>
              <a:buNone/>
            </a:pPr>
            <a:r>
              <a:rPr lang="ar-TN" b="1" dirty="0" smtClean="0"/>
              <a:t>1/ علم الفقه</a:t>
            </a:r>
          </a:p>
          <a:p>
            <a:pPr marL="0" indent="0" algn="just" rtl="1">
              <a:buFont typeface="Arial" pitchFamily="34" charset="0"/>
              <a:buNone/>
            </a:pPr>
            <a:r>
              <a:rPr lang="ar-TN" b="1" dirty="0" smtClean="0"/>
              <a:t>2/ علم أصول الفقه</a:t>
            </a:r>
          </a:p>
          <a:p>
            <a:pPr marL="0" indent="0" algn="just" rtl="1">
              <a:buFont typeface="Arial" pitchFamily="34" charset="0"/>
              <a:buNone/>
            </a:pPr>
            <a:r>
              <a:rPr lang="ar-TN" b="1" dirty="0" smtClean="0"/>
              <a:t>          </a:t>
            </a:r>
            <a:r>
              <a:rPr lang="ar-TN" b="1" dirty="0" smtClean="0">
                <a:solidFill>
                  <a:srgbClr val="FF0000"/>
                </a:solidFill>
              </a:rPr>
              <a:t>تعريف علم أصول الفقه </a:t>
            </a:r>
            <a:r>
              <a:rPr lang="ar-TN" b="1" dirty="0" smtClean="0">
                <a:solidFill>
                  <a:srgbClr val="0070C0"/>
                </a:solidFill>
              </a:rPr>
              <a:t>(العلم بالعناصر المشتركة في عمليّات استنباط القانون الإسلاميّ)</a:t>
            </a:r>
          </a:p>
          <a:p>
            <a:pPr marL="0" indent="0" algn="just" rtl="1">
              <a:buFont typeface="Arial" pitchFamily="34" charset="0"/>
              <a:buNone/>
            </a:pPr>
            <a:r>
              <a:rPr lang="ar-TN" b="1" dirty="0">
                <a:solidFill>
                  <a:srgbClr val="FF0000"/>
                </a:solidFill>
              </a:rPr>
              <a:t> </a:t>
            </a:r>
            <a:r>
              <a:rPr lang="ar-TN" b="1" dirty="0" smtClean="0">
                <a:solidFill>
                  <a:srgbClr val="FF0000"/>
                </a:solidFill>
              </a:rPr>
              <a:t>         توضيح التّعريف من خلال مثالين</a:t>
            </a:r>
          </a:p>
          <a:p>
            <a:pPr marL="0" indent="0" algn="just" rtl="1">
              <a:buFont typeface="Arial" pitchFamily="34" charset="0"/>
              <a:buNone/>
            </a:pPr>
            <a:r>
              <a:rPr lang="ar-TN" b="1" dirty="0">
                <a:solidFill>
                  <a:srgbClr val="FF0000"/>
                </a:solidFill>
              </a:rPr>
              <a:t> </a:t>
            </a:r>
            <a:r>
              <a:rPr lang="ar-TN" b="1" dirty="0" smtClean="0">
                <a:solidFill>
                  <a:srgbClr val="FF0000"/>
                </a:solidFill>
              </a:rPr>
              <a:t>         العناصر الخاصّة والعناصر المشتركة</a:t>
            </a:r>
          </a:p>
          <a:p>
            <a:pPr marL="0" indent="0" algn="just" rtl="1">
              <a:buFont typeface="Arial" pitchFamily="34" charset="0"/>
              <a:buNone/>
            </a:pPr>
            <a:r>
              <a:rPr lang="ar-TN" b="1" dirty="0">
                <a:solidFill>
                  <a:srgbClr val="FF0000"/>
                </a:solidFill>
              </a:rPr>
              <a:t> </a:t>
            </a:r>
            <a:r>
              <a:rPr lang="ar-TN" b="1" dirty="0" smtClean="0">
                <a:solidFill>
                  <a:srgbClr val="FF0000"/>
                </a:solidFill>
              </a:rPr>
              <a:t>         دور الفقيه ودور الأصوليّ</a:t>
            </a:r>
          </a:p>
          <a:p>
            <a:pPr marL="0" indent="0" algn="just" rtl="1">
              <a:buFont typeface="Arial" pitchFamily="34" charset="0"/>
              <a:buNone/>
            </a:pPr>
            <a:r>
              <a:rPr lang="ar-TN" b="1" dirty="0">
                <a:solidFill>
                  <a:srgbClr val="FF0000"/>
                </a:solidFill>
              </a:rPr>
              <a:t> </a:t>
            </a:r>
            <a:r>
              <a:rPr lang="ar-TN" b="1" dirty="0" smtClean="0">
                <a:solidFill>
                  <a:srgbClr val="FF0000"/>
                </a:solidFill>
              </a:rPr>
              <a:t>         أصول الفقه الإسلاميّ = منهجيّة الفقه الإسلاميّ + فلسفة القانون الإسلاميّ</a:t>
            </a:r>
          </a:p>
          <a:p>
            <a:pPr marL="0" indent="0" algn="just" rtl="1">
              <a:buFont typeface="Arial" pitchFamily="34" charset="0"/>
              <a:buNone/>
            </a:pPr>
            <a:r>
              <a:rPr lang="ar-TN" b="1" dirty="0">
                <a:solidFill>
                  <a:srgbClr val="FF0000"/>
                </a:solidFill>
              </a:rPr>
              <a:t> </a:t>
            </a:r>
            <a:r>
              <a:rPr lang="ar-TN" b="1" dirty="0" smtClean="0">
                <a:solidFill>
                  <a:srgbClr val="FF0000"/>
                </a:solidFill>
              </a:rPr>
              <a:t>        أصول الفقه والعلم الموجود اليوم في الغرب تحت اسم: المنهجيّة القانونيّة</a:t>
            </a:r>
          </a:p>
        </p:txBody>
      </p:sp>
    </p:spTree>
    <p:extLst>
      <p:ext uri="{BB962C8B-B14F-4D97-AF65-F5344CB8AC3E}">
        <p14:creationId xmlns="" xmlns:p14="http://schemas.microsoft.com/office/powerpoint/2010/main" val="235744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me 2"/>
          <p:cNvGraphicFramePr/>
          <p:nvPr>
            <p:extLst>
              <p:ext uri="{D42A27DB-BD31-4B8C-83A1-F6EECF244321}">
                <p14:modId xmlns="" xmlns:p14="http://schemas.microsoft.com/office/powerpoint/2010/main" val="2823830779"/>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1051039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graphicEl>
                                              <a:dgm id="{4EFBCD8D-9C9B-4DBA-B883-1694197B9ADA}"/>
                                            </p:graphicEl>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0" nodeType="clickEffect">
                                  <p:stCondLst>
                                    <p:cond delay="0"/>
                                  </p:stCondLst>
                                  <p:childTnLst>
                                    <p:animRot by="21600000">
                                      <p:cBhvr>
                                        <p:cTn id="10" dur="2000" fill="hold"/>
                                        <p:tgtEl>
                                          <p:spTgt spid="3">
                                            <p:graphicEl>
                                              <a:dgm id="{7EEB0CE2-C156-40D9-88E4-9CB4855B51AC}"/>
                                            </p:graphicEl>
                                          </p:spTgt>
                                        </p:tgtEl>
                                        <p:attrNameLst>
                                          <p:attrName>r</p:attrName>
                                        </p:attrNameLst>
                                      </p:cBhvr>
                                    </p:animRot>
                                  </p:childTnLst>
                                </p:cTn>
                              </p:par>
                              <p:par>
                                <p:cTn id="11" presetID="8" presetClass="emph" presetSubtype="0" fill="hold" grpId="0" nodeType="withEffect">
                                  <p:stCondLst>
                                    <p:cond delay="0"/>
                                  </p:stCondLst>
                                  <p:childTnLst>
                                    <p:animRot by="21600000">
                                      <p:cBhvr>
                                        <p:cTn id="12" dur="2000" fill="hold"/>
                                        <p:tgtEl>
                                          <p:spTgt spid="3">
                                            <p:graphicEl>
                                              <a:dgm id="{08B88415-68EC-4316-92E3-E6BDF30152A6}"/>
                                            </p:graphicEl>
                                          </p:spTgt>
                                        </p:tgtEl>
                                        <p:attrNameLst>
                                          <p:attrName>r</p:attrName>
                                        </p:attrNameLst>
                                      </p:cBhvr>
                                    </p:animRot>
                                  </p:childTnLst>
                                </p:cTn>
                              </p:par>
                            </p:childTnLst>
                          </p:cTn>
                        </p:par>
                      </p:childTnLst>
                    </p:cTn>
                  </p:par>
                  <p:par>
                    <p:cTn id="13" fill="hold">
                      <p:stCondLst>
                        <p:cond delay="indefinite"/>
                      </p:stCondLst>
                      <p:childTnLst>
                        <p:par>
                          <p:cTn id="14" fill="hold">
                            <p:stCondLst>
                              <p:cond delay="0"/>
                            </p:stCondLst>
                            <p:childTnLst>
                              <p:par>
                                <p:cTn id="15" presetID="8" presetClass="emph" presetSubtype="0" fill="hold" grpId="0" nodeType="clickEffect">
                                  <p:stCondLst>
                                    <p:cond delay="0"/>
                                  </p:stCondLst>
                                  <p:childTnLst>
                                    <p:animRot by="21600000">
                                      <p:cBhvr>
                                        <p:cTn id="16" dur="2000" fill="hold"/>
                                        <p:tgtEl>
                                          <p:spTgt spid="3">
                                            <p:graphicEl>
                                              <a:dgm id="{9879FAD9-7CF1-4B25-B6FC-F84405AAB83C}"/>
                                            </p:graphicEl>
                                          </p:spTgt>
                                        </p:tgtEl>
                                        <p:attrNameLst>
                                          <p:attrName>r</p:attrName>
                                        </p:attrNameLst>
                                      </p:cBhvr>
                                    </p:animRot>
                                  </p:childTnLst>
                                </p:cTn>
                              </p:par>
                              <p:par>
                                <p:cTn id="17" presetID="8" presetClass="emph" presetSubtype="0" fill="hold" grpId="0" nodeType="withEffect">
                                  <p:stCondLst>
                                    <p:cond delay="0"/>
                                  </p:stCondLst>
                                  <p:childTnLst>
                                    <p:animRot by="21600000">
                                      <p:cBhvr>
                                        <p:cTn id="18" dur="2000" fill="hold"/>
                                        <p:tgtEl>
                                          <p:spTgt spid="3">
                                            <p:graphicEl>
                                              <a:dgm id="{3304A4F7-50BA-462F-86F3-4CD9BBA33A9C}"/>
                                            </p:graphic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8" presetClass="emph" presetSubtype="0" fill="hold" grpId="0" nodeType="clickEffect">
                                  <p:stCondLst>
                                    <p:cond delay="0"/>
                                  </p:stCondLst>
                                  <p:childTnLst>
                                    <p:animRot by="21600000">
                                      <p:cBhvr>
                                        <p:cTn id="22" dur="2000" fill="hold"/>
                                        <p:tgtEl>
                                          <p:spTgt spid="3">
                                            <p:graphicEl>
                                              <a:dgm id="{EF0D7168-B961-4E3A-8DF7-B10B0F3958E7}"/>
                                            </p:graphicEl>
                                          </p:spTgt>
                                        </p:tgtEl>
                                        <p:attrNameLst>
                                          <p:attrName>r</p:attrName>
                                        </p:attrNameLst>
                                      </p:cBhvr>
                                    </p:animRot>
                                  </p:childTnLst>
                                </p:cTn>
                              </p:par>
                              <p:par>
                                <p:cTn id="23" presetID="8" presetClass="emph" presetSubtype="0" fill="hold" grpId="0" nodeType="withEffect">
                                  <p:stCondLst>
                                    <p:cond delay="0"/>
                                  </p:stCondLst>
                                  <p:childTnLst>
                                    <p:animRot by="21600000">
                                      <p:cBhvr>
                                        <p:cTn id="24" dur="2000" fill="hold"/>
                                        <p:tgtEl>
                                          <p:spTgt spid="3">
                                            <p:graphicEl>
                                              <a:dgm id="{8BF2EBA7-7FFC-4424-9E31-E08FDE81676D}"/>
                                            </p:graphic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8" presetClass="emph" presetSubtype="0" fill="hold" grpId="0" nodeType="clickEffect">
                                  <p:stCondLst>
                                    <p:cond delay="0"/>
                                  </p:stCondLst>
                                  <p:childTnLst>
                                    <p:animRot by="21600000">
                                      <p:cBhvr>
                                        <p:cTn id="28" dur="2000" fill="hold"/>
                                        <p:tgtEl>
                                          <p:spTgt spid="3">
                                            <p:graphicEl>
                                              <a:dgm id="{0674125E-0A81-4BB9-BD87-374C78D7D462}"/>
                                            </p:graphicEl>
                                          </p:spTgt>
                                        </p:tgtEl>
                                        <p:attrNameLst>
                                          <p:attrName>r</p:attrName>
                                        </p:attrNameLst>
                                      </p:cBhvr>
                                    </p:animRot>
                                  </p:childTnLst>
                                </p:cTn>
                              </p:par>
                              <p:par>
                                <p:cTn id="29" presetID="8" presetClass="emph" presetSubtype="0" fill="hold" grpId="0" nodeType="withEffect">
                                  <p:stCondLst>
                                    <p:cond delay="0"/>
                                  </p:stCondLst>
                                  <p:childTnLst>
                                    <p:animRot by="21600000">
                                      <p:cBhvr>
                                        <p:cTn id="30" dur="2000" fill="hold"/>
                                        <p:tgtEl>
                                          <p:spTgt spid="3">
                                            <p:graphicEl>
                                              <a:dgm id="{3970A214-ED0D-4CC5-8C57-1A6095373CC6}"/>
                                            </p:graphicEl>
                                          </p:spTgt>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8" presetClass="emph" presetSubtype="0" fill="hold" grpId="0" nodeType="clickEffect">
                                  <p:stCondLst>
                                    <p:cond delay="0"/>
                                  </p:stCondLst>
                                  <p:childTnLst>
                                    <p:animRot by="21600000">
                                      <p:cBhvr>
                                        <p:cTn id="34" dur="2000" fill="hold"/>
                                        <p:tgtEl>
                                          <p:spTgt spid="3">
                                            <p:graphicEl>
                                              <a:dgm id="{053B52FC-9A92-4FA4-B761-6601BEBA3EB6}"/>
                                            </p:graphicEl>
                                          </p:spTgt>
                                        </p:tgtEl>
                                        <p:attrNameLst>
                                          <p:attrName>r</p:attrName>
                                        </p:attrNameLst>
                                      </p:cBhvr>
                                    </p:animRot>
                                  </p:childTnLst>
                                </p:cTn>
                              </p:par>
                              <p:par>
                                <p:cTn id="35" presetID="8" presetClass="emph" presetSubtype="0" fill="hold" grpId="0" nodeType="withEffect">
                                  <p:stCondLst>
                                    <p:cond delay="0"/>
                                  </p:stCondLst>
                                  <p:childTnLst>
                                    <p:animRot by="21600000">
                                      <p:cBhvr>
                                        <p:cTn id="36" dur="2000" fill="hold"/>
                                        <p:tgtEl>
                                          <p:spTgt spid="3">
                                            <p:graphicEl>
                                              <a:dgm id="{21EDDE12-1D8F-4D4F-9078-F62ED3695BFE}"/>
                                            </p:graphic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sz="2800" b="1" dirty="0" smtClean="0"/>
              <a:t>المقدّمة</a:t>
            </a:r>
          </a:p>
          <a:p>
            <a:pPr marL="0" indent="0" algn="just" rtl="1">
              <a:buFont typeface="Arial" pitchFamily="34" charset="0"/>
              <a:buNone/>
            </a:pPr>
            <a:r>
              <a:rPr lang="ar-TN" sz="2800" b="1" dirty="0" smtClean="0"/>
              <a:t>1/ علم الفقه</a:t>
            </a:r>
          </a:p>
          <a:p>
            <a:pPr marL="0" indent="0" algn="just" rtl="1">
              <a:buFont typeface="Arial" pitchFamily="34" charset="0"/>
              <a:buNone/>
            </a:pPr>
            <a:r>
              <a:rPr lang="ar-TN" sz="2800" b="1" dirty="0" smtClean="0"/>
              <a:t>2/ علم أصول الفقه</a:t>
            </a:r>
          </a:p>
          <a:p>
            <a:pPr marL="0" indent="0" algn="just" rtl="1">
              <a:buFont typeface="Arial" pitchFamily="34" charset="0"/>
              <a:buNone/>
            </a:pPr>
            <a:r>
              <a:rPr lang="ar-TN" sz="2800" b="1" dirty="0" smtClean="0"/>
              <a:t>          </a:t>
            </a:r>
            <a:r>
              <a:rPr lang="ar-TN" sz="2800" b="1" dirty="0" smtClean="0">
                <a:solidFill>
                  <a:srgbClr val="FF0000"/>
                </a:solidFill>
              </a:rPr>
              <a:t>تعريف علم أصول الفقه </a:t>
            </a:r>
            <a:r>
              <a:rPr lang="ar-TN" sz="2800" b="1" dirty="0" smtClean="0">
                <a:solidFill>
                  <a:srgbClr val="0070C0"/>
                </a:solidFill>
              </a:rPr>
              <a:t>(العلم بالعناصر المشتركة في عمليّات استنباط القانون الإسلاميّ)</a:t>
            </a:r>
          </a:p>
          <a:p>
            <a:pPr marL="0" indent="0" algn="just" rtl="1">
              <a:buFont typeface="Arial" pitchFamily="34" charset="0"/>
              <a:buNone/>
            </a:pPr>
            <a:r>
              <a:rPr lang="ar-TN" sz="2800" b="1" dirty="0">
                <a:solidFill>
                  <a:srgbClr val="FF0000"/>
                </a:solidFill>
              </a:rPr>
              <a:t> </a:t>
            </a:r>
            <a:r>
              <a:rPr lang="ar-TN" sz="2800" b="1" dirty="0" smtClean="0">
                <a:solidFill>
                  <a:srgbClr val="FF0000"/>
                </a:solidFill>
              </a:rPr>
              <a:t>         توضيح التّعريف من خلال مثالين</a:t>
            </a:r>
          </a:p>
          <a:p>
            <a:pPr marL="0" indent="0" algn="just" rtl="1">
              <a:buFont typeface="Arial" pitchFamily="34" charset="0"/>
              <a:buNone/>
            </a:pPr>
            <a:r>
              <a:rPr lang="ar-TN" sz="2800" b="1" dirty="0">
                <a:solidFill>
                  <a:srgbClr val="FF0000"/>
                </a:solidFill>
              </a:rPr>
              <a:t> </a:t>
            </a:r>
            <a:r>
              <a:rPr lang="ar-TN" sz="2800" b="1" dirty="0" smtClean="0">
                <a:solidFill>
                  <a:srgbClr val="FF0000"/>
                </a:solidFill>
              </a:rPr>
              <a:t>         العناصر الخاصّة والعناصر المشتركة</a:t>
            </a:r>
          </a:p>
          <a:p>
            <a:pPr marL="0" indent="0" algn="just" rtl="1">
              <a:buFont typeface="Arial" pitchFamily="34" charset="0"/>
              <a:buNone/>
            </a:pPr>
            <a:r>
              <a:rPr lang="ar-TN" sz="2800" b="1" dirty="0">
                <a:solidFill>
                  <a:srgbClr val="FF0000"/>
                </a:solidFill>
              </a:rPr>
              <a:t> </a:t>
            </a:r>
            <a:r>
              <a:rPr lang="ar-TN" sz="2800" b="1" dirty="0" smtClean="0">
                <a:solidFill>
                  <a:srgbClr val="FF0000"/>
                </a:solidFill>
              </a:rPr>
              <a:t>         دور الفقيه ودور الأصوليّ</a:t>
            </a:r>
          </a:p>
          <a:p>
            <a:pPr marL="0" indent="0" algn="just" rtl="1">
              <a:buFont typeface="Arial" pitchFamily="34" charset="0"/>
              <a:buNone/>
            </a:pPr>
            <a:r>
              <a:rPr lang="ar-TN" sz="2800" b="1" dirty="0">
                <a:solidFill>
                  <a:srgbClr val="FF0000"/>
                </a:solidFill>
              </a:rPr>
              <a:t> </a:t>
            </a:r>
            <a:r>
              <a:rPr lang="ar-TN" sz="2800" b="1" dirty="0" smtClean="0">
                <a:solidFill>
                  <a:srgbClr val="FF0000"/>
                </a:solidFill>
              </a:rPr>
              <a:t>         أصول الفقه الإسلاميّ = منهجيّة الفقه الإسلاميّ + فلسفة القانون الإسلاميّ</a:t>
            </a:r>
          </a:p>
          <a:p>
            <a:pPr marL="0" indent="0" algn="just" rtl="1">
              <a:buFont typeface="Arial" pitchFamily="34" charset="0"/>
              <a:buNone/>
            </a:pPr>
            <a:r>
              <a:rPr lang="ar-TN" sz="2800" b="1" dirty="0">
                <a:solidFill>
                  <a:srgbClr val="FF0000"/>
                </a:solidFill>
              </a:rPr>
              <a:t> </a:t>
            </a:r>
            <a:r>
              <a:rPr lang="ar-TN" sz="2800" b="1" dirty="0" smtClean="0">
                <a:solidFill>
                  <a:srgbClr val="FF0000"/>
                </a:solidFill>
              </a:rPr>
              <a:t>        أصول الفقه والعلم الموجود اليوم في الغرب تحت اسم: المنهجيّة القانونيّة</a:t>
            </a:r>
          </a:p>
          <a:p>
            <a:pPr marL="0" indent="0" algn="just" rtl="1">
              <a:buFont typeface="Arial" pitchFamily="34" charset="0"/>
              <a:buNone/>
            </a:pPr>
            <a:r>
              <a:rPr lang="ar-TN" sz="2800" b="1" dirty="0">
                <a:solidFill>
                  <a:srgbClr val="FF0000"/>
                </a:solidFill>
              </a:rPr>
              <a:t> </a:t>
            </a:r>
            <a:r>
              <a:rPr lang="ar-TN" sz="2800" b="1" dirty="0" smtClean="0">
                <a:solidFill>
                  <a:srgbClr val="FF0000"/>
                </a:solidFill>
              </a:rPr>
              <a:t>        الأصولُ علمُ النّظريّات والفقهُ علمُ تطبيقها على العناصر الخاصّة</a:t>
            </a:r>
          </a:p>
        </p:txBody>
      </p:sp>
    </p:spTree>
    <p:extLst>
      <p:ext uri="{BB962C8B-B14F-4D97-AF65-F5344CB8AC3E}">
        <p14:creationId xmlns="" xmlns:p14="http://schemas.microsoft.com/office/powerpoint/2010/main" val="6112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iterate type="wd">
                                    <p:tmPct val="10000"/>
                                  </p:iterate>
                                  <p:childTnLst>
                                    <p:set>
                                      <p:cBhvr>
                                        <p:cTn id="60" dur="1" fill="hold">
                                          <p:stCondLst>
                                            <p:cond delay="0"/>
                                          </p:stCondLst>
                                        </p:cTn>
                                        <p:tgtEl>
                                          <p:spTgt spid="2">
                                            <p:txEl>
                                              <p:pRg st="9" end="9"/>
                                            </p:txEl>
                                          </p:spTgt>
                                        </p:tgtEl>
                                        <p:attrNameLst>
                                          <p:attrName>style.visibility</p:attrName>
                                        </p:attrNameLst>
                                      </p:cBhvr>
                                      <p:to>
                                        <p:strVal val="visible"/>
                                      </p:to>
                                    </p:set>
                                    <p:anim calcmode="lin" valueType="num">
                                      <p:cBhvr additive="base">
                                        <p:cTn id="61" dur="20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62" dur="20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2619711919"/>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2661871059"/>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B369AC79-891C-4600-8D9D-F41738717B57}"/>
                                            </p:graphicEl>
                                          </p:spTgt>
                                        </p:tgtEl>
                                        <p:attrNameLst>
                                          <p:attrName>style.visibility</p:attrName>
                                        </p:attrNameLst>
                                      </p:cBhvr>
                                      <p:to>
                                        <p:strVal val="visible"/>
                                      </p:to>
                                    </p:set>
                                    <p:anim calcmode="lin" valueType="num">
                                      <p:cBhvr additive="base">
                                        <p:cTn id="7" dur="2000" fill="hold"/>
                                        <p:tgtEl>
                                          <p:spTgt spid="2">
                                            <p:graphicEl>
                                              <a:dgm id="{B369AC79-891C-4600-8D9D-F41738717B57}"/>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B369AC79-891C-4600-8D9D-F41738717B57}"/>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37932812-D8E3-42B5-B692-98685F5B6E9E}"/>
                                            </p:graphicEl>
                                          </p:spTgt>
                                        </p:tgtEl>
                                        <p:attrNameLst>
                                          <p:attrName>style.visibility</p:attrName>
                                        </p:attrNameLst>
                                      </p:cBhvr>
                                      <p:to>
                                        <p:strVal val="visible"/>
                                      </p:to>
                                    </p:set>
                                    <p:anim calcmode="lin" valueType="num">
                                      <p:cBhvr additive="base">
                                        <p:cTn id="13" dur="2000" fill="hold"/>
                                        <p:tgtEl>
                                          <p:spTgt spid="2">
                                            <p:graphicEl>
                                              <a:dgm id="{37932812-D8E3-42B5-B692-98685F5B6E9E}"/>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37932812-D8E3-42B5-B692-98685F5B6E9E}"/>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B5C6F0EF-CB72-494C-ABAF-54E6284E1B26}"/>
                                            </p:graphicEl>
                                          </p:spTgt>
                                        </p:tgtEl>
                                        <p:attrNameLst>
                                          <p:attrName>style.visibility</p:attrName>
                                        </p:attrNameLst>
                                      </p:cBhvr>
                                      <p:to>
                                        <p:strVal val="visible"/>
                                      </p:to>
                                    </p:set>
                                    <p:anim calcmode="lin" valueType="num">
                                      <p:cBhvr additive="base">
                                        <p:cTn id="17" dur="2000" fill="hold"/>
                                        <p:tgtEl>
                                          <p:spTgt spid="2">
                                            <p:graphicEl>
                                              <a:dgm id="{B5C6F0EF-CB72-494C-ABAF-54E6284E1B26}"/>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B5C6F0EF-CB72-494C-ABAF-54E6284E1B26}"/>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7E30D983-3372-4CAF-AC26-7353EE0DECA7}"/>
                                            </p:graphicEl>
                                          </p:spTgt>
                                        </p:tgtEl>
                                        <p:attrNameLst>
                                          <p:attrName>style.visibility</p:attrName>
                                        </p:attrNameLst>
                                      </p:cBhvr>
                                      <p:to>
                                        <p:strVal val="visible"/>
                                      </p:to>
                                    </p:set>
                                    <p:anim calcmode="lin" valueType="num">
                                      <p:cBhvr additive="base">
                                        <p:cTn id="23" dur="2000" fill="hold"/>
                                        <p:tgtEl>
                                          <p:spTgt spid="2">
                                            <p:graphicEl>
                                              <a:dgm id="{7E30D983-3372-4CAF-AC26-7353EE0DECA7}"/>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7E30D983-3372-4CAF-AC26-7353EE0DECA7}"/>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8DCCC81B-4818-48F5-83D7-9F2CFB694BE5}"/>
                                            </p:graphicEl>
                                          </p:spTgt>
                                        </p:tgtEl>
                                        <p:attrNameLst>
                                          <p:attrName>style.visibility</p:attrName>
                                        </p:attrNameLst>
                                      </p:cBhvr>
                                      <p:to>
                                        <p:strVal val="visible"/>
                                      </p:to>
                                    </p:set>
                                    <p:anim calcmode="lin" valueType="num">
                                      <p:cBhvr additive="base">
                                        <p:cTn id="27" dur="2000" fill="hold"/>
                                        <p:tgtEl>
                                          <p:spTgt spid="2">
                                            <p:graphicEl>
                                              <a:dgm id="{8DCCC81B-4818-48F5-83D7-9F2CFB694BE5}"/>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8DCCC81B-4818-48F5-83D7-9F2CFB694BE5}"/>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3202594152"/>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721871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609013E9-7E55-4957-93F4-27ADB7893CDE}"/>
                                            </p:graphicEl>
                                          </p:spTgt>
                                        </p:tgtEl>
                                        <p:attrNameLst>
                                          <p:attrName>style.visibility</p:attrName>
                                        </p:attrNameLst>
                                      </p:cBhvr>
                                      <p:to>
                                        <p:strVal val="visible"/>
                                      </p:to>
                                    </p:set>
                                    <p:anim calcmode="lin" valueType="num">
                                      <p:cBhvr additive="base">
                                        <p:cTn id="7" dur="2000" fill="hold"/>
                                        <p:tgtEl>
                                          <p:spTgt spid="2">
                                            <p:graphicEl>
                                              <a:dgm id="{609013E9-7E55-4957-93F4-27ADB7893CDE}"/>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609013E9-7E55-4957-93F4-27ADB7893CDE}"/>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291F8994-FD68-42DF-B47E-01F0FCC486D2}"/>
                                            </p:graphicEl>
                                          </p:spTgt>
                                        </p:tgtEl>
                                        <p:attrNameLst>
                                          <p:attrName>style.visibility</p:attrName>
                                        </p:attrNameLst>
                                      </p:cBhvr>
                                      <p:to>
                                        <p:strVal val="visible"/>
                                      </p:to>
                                    </p:set>
                                    <p:anim calcmode="lin" valueType="num">
                                      <p:cBhvr additive="base">
                                        <p:cTn id="13" dur="2000" fill="hold"/>
                                        <p:tgtEl>
                                          <p:spTgt spid="2">
                                            <p:graphicEl>
                                              <a:dgm id="{291F8994-FD68-42DF-B47E-01F0FCC486D2}"/>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291F8994-FD68-42DF-B47E-01F0FCC486D2}"/>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8090A35A-70EF-4F16-94AA-BFF6D4030C35}"/>
                                            </p:graphicEl>
                                          </p:spTgt>
                                        </p:tgtEl>
                                        <p:attrNameLst>
                                          <p:attrName>style.visibility</p:attrName>
                                        </p:attrNameLst>
                                      </p:cBhvr>
                                      <p:to>
                                        <p:strVal val="visible"/>
                                      </p:to>
                                    </p:set>
                                    <p:anim calcmode="lin" valueType="num">
                                      <p:cBhvr additive="base">
                                        <p:cTn id="19" dur="2000" fill="hold"/>
                                        <p:tgtEl>
                                          <p:spTgt spid="2">
                                            <p:graphicEl>
                                              <a:dgm id="{8090A35A-70EF-4F16-94AA-BFF6D4030C35}"/>
                                            </p:graphic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graphicEl>
                                              <a:dgm id="{8090A35A-70EF-4F16-94AA-BFF6D4030C35}"/>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graphicEl>
                                              <a:dgm id="{6FC7B5E5-E5DF-4D3F-AAC4-1AB6678D6F3E}"/>
                                            </p:graphicEl>
                                          </p:spTgt>
                                        </p:tgtEl>
                                        <p:attrNameLst>
                                          <p:attrName>style.visibility</p:attrName>
                                        </p:attrNameLst>
                                      </p:cBhvr>
                                      <p:to>
                                        <p:strVal val="visible"/>
                                      </p:to>
                                    </p:set>
                                    <p:anim calcmode="lin" valueType="num">
                                      <p:cBhvr additive="base">
                                        <p:cTn id="25" dur="2000" fill="hold"/>
                                        <p:tgtEl>
                                          <p:spTgt spid="2">
                                            <p:graphicEl>
                                              <a:dgm id="{6FC7B5E5-E5DF-4D3F-AAC4-1AB6678D6F3E}"/>
                                            </p:graphic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graphicEl>
                                              <a:dgm id="{6FC7B5E5-E5DF-4D3F-AAC4-1AB6678D6F3E}"/>
                                            </p:graphic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graphicEl>
                                              <a:dgm id="{FBC518F1-DA4D-4F4C-9606-ECE59900FA93}"/>
                                            </p:graphicEl>
                                          </p:spTgt>
                                        </p:tgtEl>
                                        <p:attrNameLst>
                                          <p:attrName>style.visibility</p:attrName>
                                        </p:attrNameLst>
                                      </p:cBhvr>
                                      <p:to>
                                        <p:strVal val="visible"/>
                                      </p:to>
                                    </p:set>
                                    <p:anim calcmode="lin" valueType="num">
                                      <p:cBhvr additive="base">
                                        <p:cTn id="31" dur="2000" fill="hold"/>
                                        <p:tgtEl>
                                          <p:spTgt spid="2">
                                            <p:graphicEl>
                                              <a:dgm id="{FBC518F1-DA4D-4F4C-9606-ECE59900FA93}"/>
                                            </p:graphic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graphicEl>
                                              <a:dgm id="{FBC518F1-DA4D-4F4C-9606-ECE59900FA93}"/>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uiExpand="1">
        <p:bldSub>
          <a:bldDgm bld="one"/>
        </p:bldSub>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me 3"/>
          <p:cNvGraphicFramePr/>
          <p:nvPr>
            <p:extLst>
              <p:ext uri="{D42A27DB-BD31-4B8C-83A1-F6EECF244321}">
                <p14:modId xmlns="" xmlns:p14="http://schemas.microsoft.com/office/powerpoint/2010/main" val="2937900160"/>
              </p:ext>
            </p:extLst>
          </p:nvPr>
        </p:nvGraphicFramePr>
        <p:xfrm>
          <a:off x="0" y="0"/>
          <a:ext cx="914399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3760735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graphicEl>
                                              <a:dgm id="{C4BD04D3-E520-4A17-9DF6-6665CD8E395F}"/>
                                            </p:graphicEl>
                                          </p:spTgt>
                                        </p:tgtEl>
                                        <p:attrNameLst>
                                          <p:attrName>style.visibility</p:attrName>
                                        </p:attrNameLst>
                                      </p:cBhvr>
                                      <p:to>
                                        <p:strVal val="visible"/>
                                      </p:to>
                                    </p:set>
                                    <p:anim calcmode="lin" valueType="num">
                                      <p:cBhvr additive="base">
                                        <p:cTn id="7" dur="2000" fill="hold"/>
                                        <p:tgtEl>
                                          <p:spTgt spid="4">
                                            <p:graphicEl>
                                              <a:dgm id="{C4BD04D3-E520-4A17-9DF6-6665CD8E395F}"/>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4">
                                            <p:graphicEl>
                                              <a:dgm id="{C4BD04D3-E520-4A17-9DF6-6665CD8E395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graphicEl>
                                              <a:dgm id="{99C94C9A-1BFC-4A29-BB77-DD37C9AE3474}"/>
                                            </p:graphicEl>
                                          </p:spTgt>
                                        </p:tgtEl>
                                        <p:attrNameLst>
                                          <p:attrName>style.visibility</p:attrName>
                                        </p:attrNameLst>
                                      </p:cBhvr>
                                      <p:to>
                                        <p:strVal val="visible"/>
                                      </p:to>
                                    </p:set>
                                    <p:anim calcmode="lin" valueType="num">
                                      <p:cBhvr additive="base">
                                        <p:cTn id="13" dur="2000" fill="hold"/>
                                        <p:tgtEl>
                                          <p:spTgt spid="4">
                                            <p:graphicEl>
                                              <a:dgm id="{99C94C9A-1BFC-4A29-BB77-DD37C9AE3474}"/>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4">
                                            <p:graphicEl>
                                              <a:dgm id="{99C94C9A-1BFC-4A29-BB77-DD37C9AE3474}"/>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4">
                                            <p:graphicEl>
                                              <a:dgm id="{46469109-EA98-49B3-A24E-6D2E71DDD95D}"/>
                                            </p:graphicEl>
                                          </p:spTgt>
                                        </p:tgtEl>
                                        <p:attrNameLst>
                                          <p:attrName>style.visibility</p:attrName>
                                        </p:attrNameLst>
                                      </p:cBhvr>
                                      <p:to>
                                        <p:strVal val="visible"/>
                                      </p:to>
                                    </p:set>
                                    <p:anim calcmode="lin" valueType="num">
                                      <p:cBhvr additive="base">
                                        <p:cTn id="17" dur="2000" fill="hold"/>
                                        <p:tgtEl>
                                          <p:spTgt spid="4">
                                            <p:graphicEl>
                                              <a:dgm id="{46469109-EA98-49B3-A24E-6D2E71DDD95D}"/>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4">
                                            <p:graphicEl>
                                              <a:dgm id="{46469109-EA98-49B3-A24E-6D2E71DDD95D}"/>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4">
                                            <p:graphicEl>
                                              <a:dgm id="{A1425E24-4E27-455E-8024-FDD4700CB905}"/>
                                            </p:graphicEl>
                                          </p:spTgt>
                                        </p:tgtEl>
                                        <p:attrNameLst>
                                          <p:attrName>style.visibility</p:attrName>
                                        </p:attrNameLst>
                                      </p:cBhvr>
                                      <p:to>
                                        <p:strVal val="visible"/>
                                      </p:to>
                                    </p:set>
                                    <p:anim calcmode="lin" valueType="num">
                                      <p:cBhvr additive="base">
                                        <p:cTn id="23" dur="2000" fill="hold"/>
                                        <p:tgtEl>
                                          <p:spTgt spid="4">
                                            <p:graphicEl>
                                              <a:dgm id="{A1425E24-4E27-455E-8024-FDD4700CB905}"/>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4">
                                            <p:graphicEl>
                                              <a:dgm id="{A1425E24-4E27-455E-8024-FDD4700CB905}"/>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
                                            <p:graphicEl>
                                              <a:dgm id="{4DCF9798-E2AF-4E70-A417-67A7C79762F0}"/>
                                            </p:graphicEl>
                                          </p:spTgt>
                                        </p:tgtEl>
                                        <p:attrNameLst>
                                          <p:attrName>style.visibility</p:attrName>
                                        </p:attrNameLst>
                                      </p:cBhvr>
                                      <p:to>
                                        <p:strVal val="visible"/>
                                      </p:to>
                                    </p:set>
                                    <p:anim calcmode="lin" valueType="num">
                                      <p:cBhvr additive="base">
                                        <p:cTn id="27" dur="2000" fill="hold"/>
                                        <p:tgtEl>
                                          <p:spTgt spid="4">
                                            <p:graphicEl>
                                              <a:dgm id="{4DCF9798-E2AF-4E70-A417-67A7C79762F0}"/>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4">
                                            <p:graphicEl>
                                              <a:dgm id="{4DCF9798-E2AF-4E70-A417-67A7C79762F0}"/>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4">
                                            <p:graphicEl>
                                              <a:dgm id="{E2E92770-1253-41C6-A9F0-C1674D67E3D2}"/>
                                            </p:graphicEl>
                                          </p:spTgt>
                                        </p:tgtEl>
                                        <p:attrNameLst>
                                          <p:attrName>style.visibility</p:attrName>
                                        </p:attrNameLst>
                                      </p:cBhvr>
                                      <p:to>
                                        <p:strVal val="visible"/>
                                      </p:to>
                                    </p:set>
                                    <p:anim calcmode="lin" valueType="num">
                                      <p:cBhvr additive="base">
                                        <p:cTn id="33" dur="2000" fill="hold"/>
                                        <p:tgtEl>
                                          <p:spTgt spid="4">
                                            <p:graphicEl>
                                              <a:dgm id="{E2E92770-1253-41C6-A9F0-C1674D67E3D2}"/>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4">
                                            <p:graphicEl>
                                              <a:dgm id="{E2E92770-1253-41C6-A9F0-C1674D67E3D2}"/>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4">
                                            <p:graphicEl>
                                              <a:dgm id="{03589933-CB8D-45CA-B28F-5A1A30F41A9A}"/>
                                            </p:graphicEl>
                                          </p:spTgt>
                                        </p:tgtEl>
                                        <p:attrNameLst>
                                          <p:attrName>style.visibility</p:attrName>
                                        </p:attrNameLst>
                                      </p:cBhvr>
                                      <p:to>
                                        <p:strVal val="visible"/>
                                      </p:to>
                                    </p:set>
                                    <p:anim calcmode="lin" valueType="num">
                                      <p:cBhvr additive="base">
                                        <p:cTn id="37" dur="2000" fill="hold"/>
                                        <p:tgtEl>
                                          <p:spTgt spid="4">
                                            <p:graphicEl>
                                              <a:dgm id="{03589933-CB8D-45CA-B28F-5A1A30F41A9A}"/>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4">
                                            <p:graphicEl>
                                              <a:dgm id="{03589933-CB8D-45CA-B28F-5A1A30F41A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المقدّمة</a:t>
            </a:r>
          </a:p>
          <a:p>
            <a:pPr marL="0" indent="0" algn="just" rtl="1">
              <a:buFont typeface="Arial" pitchFamily="34" charset="0"/>
              <a:buNone/>
            </a:pPr>
            <a:r>
              <a:rPr lang="ar-TN" b="1" dirty="0" smtClean="0"/>
              <a:t>1/ علم الفقه</a:t>
            </a:r>
          </a:p>
          <a:p>
            <a:pPr marL="0" indent="0" algn="just" rtl="1">
              <a:buFont typeface="Arial" pitchFamily="34" charset="0"/>
              <a:buNone/>
            </a:pPr>
            <a:r>
              <a:rPr lang="ar-TN" b="1" dirty="0" smtClean="0"/>
              <a:t>2/ علم أصول الفقه</a:t>
            </a:r>
          </a:p>
          <a:p>
            <a:pPr marL="0" indent="0" algn="just" rtl="1">
              <a:buFont typeface="Arial" pitchFamily="34" charset="0"/>
              <a:buNone/>
            </a:pPr>
            <a:r>
              <a:rPr lang="ar-TN" b="1" dirty="0" smtClean="0"/>
              <a:t>3/ محاور علم أصول الفقه</a:t>
            </a:r>
          </a:p>
          <a:p>
            <a:pPr marL="0" indent="0" algn="just" rtl="1">
              <a:buFont typeface="Arial" pitchFamily="34" charset="0"/>
              <a:buNone/>
            </a:pPr>
            <a:r>
              <a:rPr lang="ar-TN" b="1" dirty="0" smtClean="0"/>
              <a:t>          </a:t>
            </a:r>
            <a:r>
              <a:rPr lang="ar-TN" b="1" dirty="0" smtClean="0">
                <a:solidFill>
                  <a:srgbClr val="FF0000"/>
                </a:solidFill>
              </a:rPr>
              <a:t>مبحث المنطق          </a:t>
            </a:r>
          </a:p>
        </p:txBody>
      </p:sp>
    </p:spTree>
    <p:extLst>
      <p:ext uri="{BB962C8B-B14F-4D97-AF65-F5344CB8AC3E}">
        <p14:creationId xmlns="" xmlns:p14="http://schemas.microsoft.com/office/powerpoint/2010/main" val="539126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3213566454"/>
              </p:ext>
            </p:extLst>
          </p:nvPr>
        </p:nvGraphicFramePr>
        <p:xfrm>
          <a:off x="-10604" y="1196751"/>
          <a:ext cx="9174764" cy="56399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 Box 2"/>
          <p:cNvSpPr txBox="1">
            <a:spLocks noChangeArrowheads="1"/>
          </p:cNvSpPr>
          <p:nvPr/>
        </p:nvSpPr>
        <p:spPr bwMode="auto">
          <a:xfrm>
            <a:off x="1763688" y="932386"/>
            <a:ext cx="5904656" cy="385763"/>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TN" sz="28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أدوات استدلال تُستعمَل في جميع أبواب علم الفقه</a:t>
            </a:r>
            <a:endParaRPr kumimoji="0" lang="ar-TN"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AutoShape 3"/>
          <p:cNvSpPr>
            <a:spLocks noChangeShapeType="1"/>
          </p:cNvSpPr>
          <p:nvPr/>
        </p:nvSpPr>
        <p:spPr bwMode="auto">
          <a:xfrm>
            <a:off x="4814313" y="1904047"/>
            <a:ext cx="45719" cy="1199099"/>
          </a:xfrm>
          <a:prstGeom prst="straightConnector1">
            <a:avLst/>
          </a:prstGeom>
          <a:ln w="76200">
            <a:headEnd/>
            <a:tailEnd type="triangle" w="med" len="med"/>
          </a:ln>
        </p:spPr>
        <p:style>
          <a:lnRef idx="3">
            <a:schemeClr val="dk1"/>
          </a:lnRef>
          <a:fillRef idx="0">
            <a:schemeClr val="dk1"/>
          </a:fillRef>
          <a:effectRef idx="2">
            <a:schemeClr val="dk1"/>
          </a:effectRef>
          <a:fontRef idx="minor">
            <a:schemeClr val="tx1"/>
          </a:fontRef>
        </p:style>
        <p:txBody>
          <a:bodyPr vert="horz" wrap="square" lIns="91440" tIns="45720" rIns="91440" bIns="45720" numCol="1" anchor="t" anchorCtr="0" compatLnSpc="1">
            <a:prstTxWarp prst="textNoShape">
              <a:avLst/>
            </a:prstTxWarp>
          </a:bodyPr>
          <a:lstStyle/>
          <a:p>
            <a:endParaRPr lang="fr-FR" sz="2800"/>
          </a:p>
        </p:txBody>
      </p:sp>
      <p:sp>
        <p:nvSpPr>
          <p:cNvPr id="5" name="Text Box 4"/>
          <p:cNvSpPr txBox="1">
            <a:spLocks noChangeArrowheads="1"/>
          </p:cNvSpPr>
          <p:nvPr/>
        </p:nvSpPr>
        <p:spPr bwMode="auto">
          <a:xfrm>
            <a:off x="1360153" y="6330489"/>
            <a:ext cx="5939068" cy="419100"/>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TN"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أدوات استدلال تُستعمَل في جميع العلوم</a:t>
            </a:r>
            <a:endParaRPr kumimoji="0" lang="ar-TN"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AutoShape 6"/>
          <p:cNvSpPr>
            <a:spLocks noChangeShapeType="1"/>
          </p:cNvSpPr>
          <p:nvPr/>
        </p:nvSpPr>
        <p:spPr bwMode="auto">
          <a:xfrm flipV="1">
            <a:off x="2843808" y="4219937"/>
            <a:ext cx="954945" cy="2304256"/>
          </a:xfrm>
          <a:prstGeom prst="straightConnector1">
            <a:avLst/>
          </a:prstGeom>
          <a:ln w="76200">
            <a:headEnd/>
            <a:tailEnd type="triangle" w="med" len="med"/>
          </a:ln>
        </p:spPr>
        <p:style>
          <a:lnRef idx="3">
            <a:schemeClr val="dk1"/>
          </a:lnRef>
          <a:fillRef idx="0">
            <a:schemeClr val="dk1"/>
          </a:fillRef>
          <a:effectRef idx="2">
            <a:schemeClr val="dk1"/>
          </a:effectRef>
          <a:fontRef idx="minor">
            <a:schemeClr val="tx1"/>
          </a:fontRef>
        </p:style>
        <p:txBody>
          <a:bodyPr vert="horz" wrap="square" lIns="91440" tIns="45720" rIns="91440" bIns="45720" numCol="1" anchor="t" anchorCtr="0" compatLnSpc="1">
            <a:prstTxWarp prst="textNoShape">
              <a:avLst/>
            </a:prstTxWarp>
          </a:bodyPr>
          <a:lstStyle/>
          <a:p>
            <a:endParaRPr lang="fr-FR" sz="2800"/>
          </a:p>
        </p:txBody>
      </p:sp>
      <p:sp>
        <p:nvSpPr>
          <p:cNvPr id="7" name="AutoShape 5"/>
          <p:cNvSpPr>
            <a:spLocks noChangeShapeType="1"/>
          </p:cNvSpPr>
          <p:nvPr/>
        </p:nvSpPr>
        <p:spPr bwMode="auto">
          <a:xfrm flipH="1" flipV="1">
            <a:off x="5508104" y="4191287"/>
            <a:ext cx="720080" cy="2304256"/>
          </a:xfrm>
          <a:prstGeom prst="straightConnector1">
            <a:avLst/>
          </a:prstGeom>
          <a:ln w="76200">
            <a:headEnd/>
            <a:tailEnd type="triangle" w="med" len="med"/>
          </a:ln>
        </p:spPr>
        <p:style>
          <a:lnRef idx="3">
            <a:schemeClr val="dk1"/>
          </a:lnRef>
          <a:fillRef idx="0">
            <a:schemeClr val="dk1"/>
          </a:fillRef>
          <a:effectRef idx="2">
            <a:schemeClr val="dk1"/>
          </a:effectRef>
          <a:fontRef idx="minor">
            <a:schemeClr val="tx1"/>
          </a:fontRef>
        </p:style>
        <p:txBody>
          <a:bodyPr vert="horz" wrap="square" lIns="91440" tIns="45720" rIns="91440" bIns="45720" numCol="1" anchor="t" anchorCtr="0" compatLnSpc="1">
            <a:prstTxWarp prst="textNoShape">
              <a:avLst/>
            </a:prstTxWarp>
          </a:bodyPr>
          <a:lstStyle/>
          <a:p>
            <a:endParaRPr lang="fr-FR" sz="2800"/>
          </a:p>
        </p:txBody>
      </p:sp>
      <p:sp>
        <p:nvSpPr>
          <p:cNvPr id="9" name="Rectangle 10"/>
          <p:cNvSpPr>
            <a:spLocks noChangeArrowheads="1"/>
          </p:cNvSpPr>
          <p:nvPr/>
        </p:nvSpPr>
        <p:spPr bwMode="auto">
          <a:xfrm>
            <a:off x="-10604" y="195590"/>
            <a:ext cx="195336" cy="52322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fr-FR" sz="2800"/>
          </a:p>
        </p:txBody>
      </p:sp>
    </p:spTree>
    <p:extLst>
      <p:ext uri="{BB962C8B-B14F-4D97-AF65-F5344CB8AC3E}">
        <p14:creationId xmlns="" xmlns:p14="http://schemas.microsoft.com/office/powerpoint/2010/main" val="3524294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12E33683-71D8-43DB-A218-A779C2C72C2B}"/>
                                            </p:graphicEl>
                                          </p:spTgt>
                                        </p:tgtEl>
                                        <p:attrNameLst>
                                          <p:attrName>style.visibility</p:attrName>
                                        </p:attrNameLst>
                                      </p:cBhvr>
                                      <p:to>
                                        <p:strVal val="visible"/>
                                      </p:to>
                                    </p:set>
                                    <p:anim calcmode="lin" valueType="num">
                                      <p:cBhvr additive="base">
                                        <p:cTn id="7" dur="2000" fill="hold"/>
                                        <p:tgtEl>
                                          <p:spTgt spid="2">
                                            <p:graphicEl>
                                              <a:dgm id="{12E33683-71D8-43DB-A218-A779C2C72C2B}"/>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12E33683-71D8-43DB-A218-A779C2C72C2B}"/>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E7726601-0418-4E5E-8A75-A4C767E6ABE5}"/>
                                            </p:graphicEl>
                                          </p:spTgt>
                                        </p:tgtEl>
                                        <p:attrNameLst>
                                          <p:attrName>style.visibility</p:attrName>
                                        </p:attrNameLst>
                                      </p:cBhvr>
                                      <p:to>
                                        <p:strVal val="visible"/>
                                      </p:to>
                                    </p:set>
                                    <p:anim calcmode="lin" valueType="num">
                                      <p:cBhvr additive="base">
                                        <p:cTn id="13" dur="2000" fill="hold"/>
                                        <p:tgtEl>
                                          <p:spTgt spid="2">
                                            <p:graphicEl>
                                              <a:dgm id="{E7726601-0418-4E5E-8A75-A4C767E6ABE5}"/>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E7726601-0418-4E5E-8A75-A4C767E6ABE5}"/>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E19C47F3-8921-4DCA-AF6A-842F55713115}"/>
                                            </p:graphicEl>
                                          </p:spTgt>
                                        </p:tgtEl>
                                        <p:attrNameLst>
                                          <p:attrName>style.visibility</p:attrName>
                                        </p:attrNameLst>
                                      </p:cBhvr>
                                      <p:to>
                                        <p:strVal val="visible"/>
                                      </p:to>
                                    </p:set>
                                    <p:anim calcmode="lin" valueType="num">
                                      <p:cBhvr additive="base">
                                        <p:cTn id="19" dur="2000" fill="hold"/>
                                        <p:tgtEl>
                                          <p:spTgt spid="2">
                                            <p:graphicEl>
                                              <a:dgm id="{E19C47F3-8921-4DCA-AF6A-842F55713115}"/>
                                            </p:graphic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graphicEl>
                                              <a:dgm id="{E19C47F3-8921-4DCA-AF6A-842F55713115}"/>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المقدّمة</a:t>
            </a:r>
          </a:p>
          <a:p>
            <a:pPr marL="0" indent="0" algn="just" rtl="1">
              <a:buFont typeface="Arial" pitchFamily="34" charset="0"/>
              <a:buNone/>
            </a:pPr>
            <a:r>
              <a:rPr lang="ar-TN" b="1" dirty="0" smtClean="0"/>
              <a:t>1/ علم الفقه</a:t>
            </a:r>
          </a:p>
          <a:p>
            <a:pPr marL="0" indent="0" algn="just" rtl="1">
              <a:buFont typeface="Arial" pitchFamily="34" charset="0"/>
              <a:buNone/>
            </a:pPr>
            <a:r>
              <a:rPr lang="ar-TN" b="1" dirty="0" smtClean="0"/>
              <a:t>2/ علم أصول الفقه</a:t>
            </a:r>
          </a:p>
          <a:p>
            <a:pPr marL="0" indent="0" algn="just" rtl="1">
              <a:buFont typeface="Arial" pitchFamily="34" charset="0"/>
              <a:buNone/>
            </a:pPr>
            <a:r>
              <a:rPr lang="ar-TN" b="1" dirty="0" smtClean="0"/>
              <a:t>3/ محاور علم أصول الفقه</a:t>
            </a:r>
          </a:p>
          <a:p>
            <a:pPr marL="0" indent="0" algn="just" rtl="1">
              <a:buFont typeface="Arial" pitchFamily="34" charset="0"/>
              <a:buNone/>
            </a:pPr>
            <a:r>
              <a:rPr lang="ar-TN" b="1" dirty="0" smtClean="0"/>
              <a:t>          </a:t>
            </a:r>
            <a:r>
              <a:rPr lang="ar-TN" b="1" dirty="0" smtClean="0">
                <a:solidFill>
                  <a:srgbClr val="FF0000"/>
                </a:solidFill>
              </a:rPr>
              <a:t>مبحث المنطق</a:t>
            </a:r>
          </a:p>
          <a:p>
            <a:pPr marL="0" indent="0" algn="just" rtl="1">
              <a:buFont typeface="Arial" pitchFamily="34" charset="0"/>
              <a:buNone/>
            </a:pPr>
            <a:r>
              <a:rPr lang="ar-TN" b="1" dirty="0">
                <a:solidFill>
                  <a:srgbClr val="FF0000"/>
                </a:solidFill>
              </a:rPr>
              <a:t> </a:t>
            </a:r>
            <a:r>
              <a:rPr lang="ar-TN" b="1" dirty="0" smtClean="0">
                <a:solidFill>
                  <a:srgbClr val="FF0000"/>
                </a:solidFill>
              </a:rPr>
              <a:t>         مبحث الاجتهاد</a:t>
            </a:r>
          </a:p>
          <a:p>
            <a:pPr marL="0" indent="0" algn="just" rtl="1">
              <a:buFont typeface="Arial" pitchFamily="34" charset="0"/>
              <a:buNone/>
            </a:pPr>
            <a:r>
              <a:rPr lang="ar-TN" b="1" dirty="0">
                <a:solidFill>
                  <a:srgbClr val="FF0000"/>
                </a:solidFill>
              </a:rPr>
              <a:t> </a:t>
            </a:r>
            <a:r>
              <a:rPr lang="ar-TN" b="1" dirty="0" smtClean="0">
                <a:solidFill>
                  <a:srgbClr val="FF0000"/>
                </a:solidFill>
              </a:rPr>
              <a:t>         الغزالي نموذجاً</a:t>
            </a:r>
          </a:p>
          <a:p>
            <a:pPr marL="0" indent="0" algn="just" rtl="1">
              <a:buFont typeface="Arial" pitchFamily="34" charset="0"/>
              <a:buNone/>
            </a:pPr>
            <a:r>
              <a:rPr lang="ar-TN" b="1" dirty="0">
                <a:solidFill>
                  <a:srgbClr val="FF0000"/>
                </a:solidFill>
              </a:rPr>
              <a:t> </a:t>
            </a:r>
            <a:r>
              <a:rPr lang="ar-TN" b="1" dirty="0" smtClean="0">
                <a:solidFill>
                  <a:srgbClr val="FF0000"/>
                </a:solidFill>
              </a:rPr>
              <a:t>         مبحث الحكم</a:t>
            </a:r>
          </a:p>
          <a:p>
            <a:pPr marL="0" indent="0" algn="just" rtl="1">
              <a:buFont typeface="Arial" pitchFamily="34" charset="0"/>
              <a:buNone/>
            </a:pPr>
            <a:r>
              <a:rPr lang="ar-TN" b="1" dirty="0">
                <a:solidFill>
                  <a:srgbClr val="FF0000"/>
                </a:solidFill>
              </a:rPr>
              <a:t> </a:t>
            </a:r>
            <a:r>
              <a:rPr lang="ar-TN" b="1" dirty="0" smtClean="0">
                <a:solidFill>
                  <a:srgbClr val="FF0000"/>
                </a:solidFill>
              </a:rPr>
              <a:t>         المحاور عند السّنّة وعند </a:t>
            </a:r>
            <a:r>
              <a:rPr lang="ar-TN" b="1" dirty="0" err="1" smtClean="0">
                <a:solidFill>
                  <a:srgbClr val="FF0000"/>
                </a:solidFill>
              </a:rPr>
              <a:t>الإماميّة</a:t>
            </a:r>
            <a:endParaRPr lang="ar-TN" b="1" dirty="0" smtClean="0">
              <a:solidFill>
                <a:srgbClr val="0070C0"/>
              </a:solidFill>
            </a:endParaRPr>
          </a:p>
        </p:txBody>
      </p:sp>
    </p:spTree>
    <p:extLst>
      <p:ext uri="{BB962C8B-B14F-4D97-AF65-F5344CB8AC3E}">
        <p14:creationId xmlns="" xmlns:p14="http://schemas.microsoft.com/office/powerpoint/2010/main" val="1262247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3573722902"/>
              </p:ext>
            </p:extLst>
          </p:nvPr>
        </p:nvGraphicFramePr>
        <p:xfrm>
          <a:off x="0" y="0"/>
          <a:ext cx="9144000" cy="29969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me 2"/>
          <p:cNvGraphicFramePr/>
          <p:nvPr>
            <p:extLst>
              <p:ext uri="{D42A27DB-BD31-4B8C-83A1-F6EECF244321}">
                <p14:modId xmlns="" xmlns:p14="http://schemas.microsoft.com/office/powerpoint/2010/main" val="3095039280"/>
              </p:ext>
            </p:extLst>
          </p:nvPr>
        </p:nvGraphicFramePr>
        <p:xfrm>
          <a:off x="32645" y="3284985"/>
          <a:ext cx="9144000" cy="355080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 xmlns:p14="http://schemas.microsoft.com/office/powerpoint/2010/main" val="1051657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04BA75D6-DF04-4F55-9772-316583257C06}"/>
                                            </p:graphicEl>
                                          </p:spTgt>
                                        </p:tgtEl>
                                        <p:attrNameLst>
                                          <p:attrName>style.visibility</p:attrName>
                                        </p:attrNameLst>
                                      </p:cBhvr>
                                      <p:to>
                                        <p:strVal val="visible"/>
                                      </p:to>
                                    </p:set>
                                    <p:anim calcmode="lin" valueType="num">
                                      <p:cBhvr additive="base">
                                        <p:cTn id="7" dur="2000" fill="hold"/>
                                        <p:tgtEl>
                                          <p:spTgt spid="2">
                                            <p:graphicEl>
                                              <a:dgm id="{04BA75D6-DF04-4F55-9772-316583257C06}"/>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04BA75D6-DF04-4F55-9772-316583257C06}"/>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996E35B3-34AC-4FE6-ACE4-3299AB832FE3}"/>
                                            </p:graphicEl>
                                          </p:spTgt>
                                        </p:tgtEl>
                                        <p:attrNameLst>
                                          <p:attrName>style.visibility</p:attrName>
                                        </p:attrNameLst>
                                      </p:cBhvr>
                                      <p:to>
                                        <p:strVal val="visible"/>
                                      </p:to>
                                    </p:set>
                                    <p:anim calcmode="lin" valueType="num">
                                      <p:cBhvr additive="base">
                                        <p:cTn id="13" dur="2000" fill="hold"/>
                                        <p:tgtEl>
                                          <p:spTgt spid="2">
                                            <p:graphicEl>
                                              <a:dgm id="{996E35B3-34AC-4FE6-ACE4-3299AB832FE3}"/>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996E35B3-34AC-4FE6-ACE4-3299AB832FE3}"/>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F67FBCE4-DD6F-4F39-940E-4F6C8DD5F56F}"/>
                                            </p:graphicEl>
                                          </p:spTgt>
                                        </p:tgtEl>
                                        <p:attrNameLst>
                                          <p:attrName>style.visibility</p:attrName>
                                        </p:attrNameLst>
                                      </p:cBhvr>
                                      <p:to>
                                        <p:strVal val="visible"/>
                                      </p:to>
                                    </p:set>
                                    <p:anim calcmode="lin" valueType="num">
                                      <p:cBhvr additive="base">
                                        <p:cTn id="19" dur="2000" fill="hold"/>
                                        <p:tgtEl>
                                          <p:spTgt spid="2">
                                            <p:graphicEl>
                                              <a:dgm id="{F67FBCE4-DD6F-4F39-940E-4F6C8DD5F56F}"/>
                                            </p:graphic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graphicEl>
                                              <a:dgm id="{F67FBCE4-DD6F-4F39-940E-4F6C8DD5F56F}"/>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graphicEl>
                                              <a:dgm id="{F7300978-C3D7-429C-BF10-C27246680DF3}"/>
                                            </p:graphicEl>
                                          </p:spTgt>
                                        </p:tgtEl>
                                        <p:attrNameLst>
                                          <p:attrName>style.visibility</p:attrName>
                                        </p:attrNameLst>
                                      </p:cBhvr>
                                      <p:to>
                                        <p:strVal val="visible"/>
                                      </p:to>
                                    </p:set>
                                    <p:anim calcmode="lin" valueType="num">
                                      <p:cBhvr additive="base">
                                        <p:cTn id="25" dur="2000" fill="hold"/>
                                        <p:tgtEl>
                                          <p:spTgt spid="2">
                                            <p:graphicEl>
                                              <a:dgm id="{F7300978-C3D7-429C-BF10-C27246680DF3}"/>
                                            </p:graphic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graphicEl>
                                              <a:dgm id="{F7300978-C3D7-429C-BF10-C27246680DF3}"/>
                                            </p:graphic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graphicEl>
                                              <a:dgm id="{E1B905CB-8E9F-4E9F-9B6E-2E1FFB6E928F}"/>
                                            </p:graphicEl>
                                          </p:spTgt>
                                        </p:tgtEl>
                                        <p:attrNameLst>
                                          <p:attrName>style.visibility</p:attrName>
                                        </p:attrNameLst>
                                      </p:cBhvr>
                                      <p:to>
                                        <p:strVal val="visible"/>
                                      </p:to>
                                    </p:set>
                                    <p:anim calcmode="lin" valueType="num">
                                      <p:cBhvr additive="base">
                                        <p:cTn id="31" dur="2000" fill="hold"/>
                                        <p:tgtEl>
                                          <p:spTgt spid="2">
                                            <p:graphicEl>
                                              <a:dgm id="{E1B905CB-8E9F-4E9F-9B6E-2E1FFB6E928F}"/>
                                            </p:graphic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graphicEl>
                                              <a:dgm id="{E1B905CB-8E9F-4E9F-9B6E-2E1FFB6E928F}"/>
                                            </p:graphic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
                                            <p:graphicEl>
                                              <a:dgm id="{75E3480A-45BD-4F3D-A3CF-A4D72FDBA25F}"/>
                                            </p:graphicEl>
                                          </p:spTgt>
                                        </p:tgtEl>
                                        <p:attrNameLst>
                                          <p:attrName>style.visibility</p:attrName>
                                        </p:attrNameLst>
                                      </p:cBhvr>
                                      <p:to>
                                        <p:strVal val="visible"/>
                                      </p:to>
                                    </p:set>
                                    <p:anim calcmode="lin" valueType="num">
                                      <p:cBhvr additive="base">
                                        <p:cTn id="37" dur="2000" fill="hold"/>
                                        <p:tgtEl>
                                          <p:spTgt spid="2">
                                            <p:graphicEl>
                                              <a:dgm id="{75E3480A-45BD-4F3D-A3CF-A4D72FDBA25F}"/>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graphicEl>
                                              <a:dgm id="{75E3480A-45BD-4F3D-A3CF-A4D72FDBA25F}"/>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245A9A04-8EBA-4A6C-A85D-01CACB213D30}"/>
                                            </p:graphicEl>
                                          </p:spTgt>
                                        </p:tgtEl>
                                        <p:attrNameLst>
                                          <p:attrName>style.visibility</p:attrName>
                                        </p:attrNameLst>
                                      </p:cBhvr>
                                      <p:to>
                                        <p:strVal val="visible"/>
                                      </p:to>
                                    </p:set>
                                    <p:anim calcmode="lin" valueType="num">
                                      <p:cBhvr additive="base">
                                        <p:cTn id="43" dur="2000" fill="hold"/>
                                        <p:tgtEl>
                                          <p:spTgt spid="2">
                                            <p:graphicEl>
                                              <a:dgm id="{245A9A04-8EBA-4A6C-A85D-01CACB213D30}"/>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graphicEl>
                                              <a:dgm id="{245A9A04-8EBA-4A6C-A85D-01CACB213D30}"/>
                                            </p:graphic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
                                            <p:graphicEl>
                                              <a:dgm id="{3C83FBF0-289E-4C67-8EB4-54E0268766EB}"/>
                                            </p:graphicEl>
                                          </p:spTgt>
                                        </p:tgtEl>
                                        <p:attrNameLst>
                                          <p:attrName>style.visibility</p:attrName>
                                        </p:attrNameLst>
                                      </p:cBhvr>
                                      <p:to>
                                        <p:strVal val="visible"/>
                                      </p:to>
                                    </p:set>
                                    <p:anim calcmode="lin" valueType="num">
                                      <p:cBhvr additive="base">
                                        <p:cTn id="49" dur="2000" fill="hold"/>
                                        <p:tgtEl>
                                          <p:spTgt spid="3">
                                            <p:graphicEl>
                                              <a:dgm id="{3C83FBF0-289E-4C67-8EB4-54E0268766EB}"/>
                                            </p:graphic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3">
                                            <p:graphicEl>
                                              <a:dgm id="{3C83FBF0-289E-4C67-8EB4-54E0268766EB}"/>
                                            </p:graphic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3">
                                            <p:graphicEl>
                                              <a:dgm id="{387D167B-EFD7-423D-89C6-6BBCC4D34FA9}"/>
                                            </p:graphicEl>
                                          </p:spTgt>
                                        </p:tgtEl>
                                        <p:attrNameLst>
                                          <p:attrName>style.visibility</p:attrName>
                                        </p:attrNameLst>
                                      </p:cBhvr>
                                      <p:to>
                                        <p:strVal val="visible"/>
                                      </p:to>
                                    </p:set>
                                    <p:anim calcmode="lin" valueType="num">
                                      <p:cBhvr additive="base">
                                        <p:cTn id="55" dur="2000" fill="hold"/>
                                        <p:tgtEl>
                                          <p:spTgt spid="3">
                                            <p:graphicEl>
                                              <a:dgm id="{387D167B-EFD7-423D-89C6-6BBCC4D34FA9}"/>
                                            </p:graphic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3">
                                            <p:graphicEl>
                                              <a:dgm id="{387D167B-EFD7-423D-89C6-6BBCC4D34FA9}"/>
                                            </p:graphicEl>
                                          </p:spTgt>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3">
                                            <p:graphicEl>
                                              <a:dgm id="{ABCB5B82-C0EE-4747-A386-E4571E5A6D31}"/>
                                            </p:graphicEl>
                                          </p:spTgt>
                                        </p:tgtEl>
                                        <p:attrNameLst>
                                          <p:attrName>style.visibility</p:attrName>
                                        </p:attrNameLst>
                                      </p:cBhvr>
                                      <p:to>
                                        <p:strVal val="visible"/>
                                      </p:to>
                                    </p:set>
                                    <p:anim calcmode="lin" valueType="num">
                                      <p:cBhvr additive="base">
                                        <p:cTn id="59" dur="2000" fill="hold"/>
                                        <p:tgtEl>
                                          <p:spTgt spid="3">
                                            <p:graphicEl>
                                              <a:dgm id="{ABCB5B82-C0EE-4747-A386-E4571E5A6D31}"/>
                                            </p:graphicEl>
                                          </p:spTgt>
                                        </p:tgtEl>
                                        <p:attrNameLst>
                                          <p:attrName>ppt_x</p:attrName>
                                        </p:attrNameLst>
                                      </p:cBhvr>
                                      <p:tavLst>
                                        <p:tav tm="0">
                                          <p:val>
                                            <p:strVal val="0-#ppt_w/2"/>
                                          </p:val>
                                        </p:tav>
                                        <p:tav tm="100000">
                                          <p:val>
                                            <p:strVal val="#ppt_x"/>
                                          </p:val>
                                        </p:tav>
                                      </p:tavLst>
                                    </p:anim>
                                    <p:anim calcmode="lin" valueType="num">
                                      <p:cBhvr additive="base">
                                        <p:cTn id="60" dur="2000" fill="hold"/>
                                        <p:tgtEl>
                                          <p:spTgt spid="3">
                                            <p:graphicEl>
                                              <a:dgm id="{ABCB5B82-C0EE-4747-A386-E4571E5A6D31}"/>
                                            </p:graphicEl>
                                          </p:spTgt>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8" fill="hold" grpId="0" nodeType="clickEffect">
                                  <p:stCondLst>
                                    <p:cond delay="0"/>
                                  </p:stCondLst>
                                  <p:childTnLst>
                                    <p:set>
                                      <p:cBhvr>
                                        <p:cTn id="64" dur="1" fill="hold">
                                          <p:stCondLst>
                                            <p:cond delay="0"/>
                                          </p:stCondLst>
                                        </p:cTn>
                                        <p:tgtEl>
                                          <p:spTgt spid="3">
                                            <p:graphicEl>
                                              <a:dgm id="{EEC237CC-8AE5-4ABE-9CBB-7681E7BC8771}"/>
                                            </p:graphicEl>
                                          </p:spTgt>
                                        </p:tgtEl>
                                        <p:attrNameLst>
                                          <p:attrName>style.visibility</p:attrName>
                                        </p:attrNameLst>
                                      </p:cBhvr>
                                      <p:to>
                                        <p:strVal val="visible"/>
                                      </p:to>
                                    </p:set>
                                    <p:anim calcmode="lin" valueType="num">
                                      <p:cBhvr additive="base">
                                        <p:cTn id="65" dur="2000" fill="hold"/>
                                        <p:tgtEl>
                                          <p:spTgt spid="3">
                                            <p:graphicEl>
                                              <a:dgm id="{EEC237CC-8AE5-4ABE-9CBB-7681E7BC8771}"/>
                                            </p:graphicEl>
                                          </p:spTgt>
                                        </p:tgtEl>
                                        <p:attrNameLst>
                                          <p:attrName>ppt_x</p:attrName>
                                        </p:attrNameLst>
                                      </p:cBhvr>
                                      <p:tavLst>
                                        <p:tav tm="0">
                                          <p:val>
                                            <p:strVal val="0-#ppt_w/2"/>
                                          </p:val>
                                        </p:tav>
                                        <p:tav tm="100000">
                                          <p:val>
                                            <p:strVal val="#ppt_x"/>
                                          </p:val>
                                        </p:tav>
                                      </p:tavLst>
                                    </p:anim>
                                    <p:anim calcmode="lin" valueType="num">
                                      <p:cBhvr additive="base">
                                        <p:cTn id="66" dur="2000" fill="hold"/>
                                        <p:tgtEl>
                                          <p:spTgt spid="3">
                                            <p:graphicEl>
                                              <a:dgm id="{EEC237CC-8AE5-4ABE-9CBB-7681E7BC8771}"/>
                                            </p:graphicEl>
                                          </p:spTgt>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3">
                                            <p:graphicEl>
                                              <a:dgm id="{D39A9EED-3CF8-4667-A8E7-A187C9A79A82}"/>
                                            </p:graphicEl>
                                          </p:spTgt>
                                        </p:tgtEl>
                                        <p:attrNameLst>
                                          <p:attrName>style.visibility</p:attrName>
                                        </p:attrNameLst>
                                      </p:cBhvr>
                                      <p:to>
                                        <p:strVal val="visible"/>
                                      </p:to>
                                    </p:set>
                                    <p:anim calcmode="lin" valueType="num">
                                      <p:cBhvr additive="base">
                                        <p:cTn id="69" dur="2000" fill="hold"/>
                                        <p:tgtEl>
                                          <p:spTgt spid="3">
                                            <p:graphicEl>
                                              <a:dgm id="{D39A9EED-3CF8-4667-A8E7-A187C9A79A82}"/>
                                            </p:graphicEl>
                                          </p:spTgt>
                                        </p:tgtEl>
                                        <p:attrNameLst>
                                          <p:attrName>ppt_x</p:attrName>
                                        </p:attrNameLst>
                                      </p:cBhvr>
                                      <p:tavLst>
                                        <p:tav tm="0">
                                          <p:val>
                                            <p:strVal val="0-#ppt_w/2"/>
                                          </p:val>
                                        </p:tav>
                                        <p:tav tm="100000">
                                          <p:val>
                                            <p:strVal val="#ppt_x"/>
                                          </p:val>
                                        </p:tav>
                                      </p:tavLst>
                                    </p:anim>
                                    <p:anim calcmode="lin" valueType="num">
                                      <p:cBhvr additive="base">
                                        <p:cTn id="70" dur="2000" fill="hold"/>
                                        <p:tgtEl>
                                          <p:spTgt spid="3">
                                            <p:graphicEl>
                                              <a:dgm id="{D39A9EED-3CF8-4667-A8E7-A187C9A79A82}"/>
                                            </p:graphicEl>
                                          </p:spTgt>
                                        </p:tgtEl>
                                        <p:attrNameLst>
                                          <p:attrName>ppt_y</p:attrName>
                                        </p:attrNameLst>
                                      </p:cBhvr>
                                      <p:tavLst>
                                        <p:tav tm="0">
                                          <p:val>
                                            <p:strVal val="#ppt_y"/>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8" fill="hold" grpId="0" nodeType="clickEffect">
                                  <p:stCondLst>
                                    <p:cond delay="0"/>
                                  </p:stCondLst>
                                  <p:childTnLst>
                                    <p:set>
                                      <p:cBhvr>
                                        <p:cTn id="74" dur="1" fill="hold">
                                          <p:stCondLst>
                                            <p:cond delay="0"/>
                                          </p:stCondLst>
                                        </p:cTn>
                                        <p:tgtEl>
                                          <p:spTgt spid="3">
                                            <p:graphicEl>
                                              <a:dgm id="{38ABBC9C-1652-4349-91C4-7551DFE0699D}"/>
                                            </p:graphicEl>
                                          </p:spTgt>
                                        </p:tgtEl>
                                        <p:attrNameLst>
                                          <p:attrName>style.visibility</p:attrName>
                                        </p:attrNameLst>
                                      </p:cBhvr>
                                      <p:to>
                                        <p:strVal val="visible"/>
                                      </p:to>
                                    </p:set>
                                    <p:anim calcmode="lin" valueType="num">
                                      <p:cBhvr additive="base">
                                        <p:cTn id="75" dur="2000" fill="hold"/>
                                        <p:tgtEl>
                                          <p:spTgt spid="3">
                                            <p:graphicEl>
                                              <a:dgm id="{38ABBC9C-1652-4349-91C4-7551DFE0699D}"/>
                                            </p:graphicEl>
                                          </p:spTgt>
                                        </p:tgtEl>
                                        <p:attrNameLst>
                                          <p:attrName>ppt_x</p:attrName>
                                        </p:attrNameLst>
                                      </p:cBhvr>
                                      <p:tavLst>
                                        <p:tav tm="0">
                                          <p:val>
                                            <p:strVal val="0-#ppt_w/2"/>
                                          </p:val>
                                        </p:tav>
                                        <p:tav tm="100000">
                                          <p:val>
                                            <p:strVal val="#ppt_x"/>
                                          </p:val>
                                        </p:tav>
                                      </p:tavLst>
                                    </p:anim>
                                    <p:anim calcmode="lin" valueType="num">
                                      <p:cBhvr additive="base">
                                        <p:cTn id="76" dur="2000" fill="hold"/>
                                        <p:tgtEl>
                                          <p:spTgt spid="3">
                                            <p:graphicEl>
                                              <a:dgm id="{38ABBC9C-1652-4349-91C4-7551DFE0699D}"/>
                                            </p:graphicEl>
                                          </p:spTgt>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3">
                                            <p:graphicEl>
                                              <a:dgm id="{32095782-2465-44FA-9E7E-5CD3C69205F0}"/>
                                            </p:graphicEl>
                                          </p:spTgt>
                                        </p:tgtEl>
                                        <p:attrNameLst>
                                          <p:attrName>style.visibility</p:attrName>
                                        </p:attrNameLst>
                                      </p:cBhvr>
                                      <p:to>
                                        <p:strVal val="visible"/>
                                      </p:to>
                                    </p:set>
                                    <p:anim calcmode="lin" valueType="num">
                                      <p:cBhvr additive="base">
                                        <p:cTn id="79" dur="2000" fill="hold"/>
                                        <p:tgtEl>
                                          <p:spTgt spid="3">
                                            <p:graphicEl>
                                              <a:dgm id="{32095782-2465-44FA-9E7E-5CD3C69205F0}"/>
                                            </p:graphic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3">
                                            <p:graphicEl>
                                              <a:dgm id="{32095782-2465-44FA-9E7E-5CD3C69205F0}"/>
                                            </p:graphic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3">
                                            <p:graphicEl>
                                              <a:dgm id="{DE26A1EB-C85D-4AE3-8098-1AB3613E677F}"/>
                                            </p:graphicEl>
                                          </p:spTgt>
                                        </p:tgtEl>
                                        <p:attrNameLst>
                                          <p:attrName>style.visibility</p:attrName>
                                        </p:attrNameLst>
                                      </p:cBhvr>
                                      <p:to>
                                        <p:strVal val="visible"/>
                                      </p:to>
                                    </p:set>
                                    <p:anim calcmode="lin" valueType="num">
                                      <p:cBhvr additive="base">
                                        <p:cTn id="85" dur="2000" fill="hold"/>
                                        <p:tgtEl>
                                          <p:spTgt spid="3">
                                            <p:graphicEl>
                                              <a:dgm id="{DE26A1EB-C85D-4AE3-8098-1AB3613E677F}"/>
                                            </p:graphicEl>
                                          </p:spTgt>
                                        </p:tgtEl>
                                        <p:attrNameLst>
                                          <p:attrName>ppt_x</p:attrName>
                                        </p:attrNameLst>
                                      </p:cBhvr>
                                      <p:tavLst>
                                        <p:tav tm="0">
                                          <p:val>
                                            <p:strVal val="0-#ppt_w/2"/>
                                          </p:val>
                                        </p:tav>
                                        <p:tav tm="100000">
                                          <p:val>
                                            <p:strVal val="#ppt_x"/>
                                          </p:val>
                                        </p:tav>
                                      </p:tavLst>
                                    </p:anim>
                                    <p:anim calcmode="lin" valueType="num">
                                      <p:cBhvr additive="base">
                                        <p:cTn id="86" dur="2000" fill="hold"/>
                                        <p:tgtEl>
                                          <p:spTgt spid="3">
                                            <p:graphicEl>
                                              <a:dgm id="{DE26A1EB-C85D-4AE3-8098-1AB3613E677F}"/>
                                            </p:graphicEl>
                                          </p:spTgt>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8" fill="hold" grpId="0" nodeType="clickEffect">
                                  <p:stCondLst>
                                    <p:cond delay="0"/>
                                  </p:stCondLst>
                                  <p:childTnLst>
                                    <p:set>
                                      <p:cBhvr>
                                        <p:cTn id="90" dur="1" fill="hold">
                                          <p:stCondLst>
                                            <p:cond delay="0"/>
                                          </p:stCondLst>
                                        </p:cTn>
                                        <p:tgtEl>
                                          <p:spTgt spid="3">
                                            <p:graphicEl>
                                              <a:dgm id="{99D53FF8-1B62-4B5C-AB37-D77800CC140B}"/>
                                            </p:graphicEl>
                                          </p:spTgt>
                                        </p:tgtEl>
                                        <p:attrNameLst>
                                          <p:attrName>style.visibility</p:attrName>
                                        </p:attrNameLst>
                                      </p:cBhvr>
                                      <p:to>
                                        <p:strVal val="visible"/>
                                      </p:to>
                                    </p:set>
                                    <p:anim calcmode="lin" valueType="num">
                                      <p:cBhvr additive="base">
                                        <p:cTn id="91" dur="2000" fill="hold"/>
                                        <p:tgtEl>
                                          <p:spTgt spid="3">
                                            <p:graphicEl>
                                              <a:dgm id="{99D53FF8-1B62-4B5C-AB37-D77800CC140B}"/>
                                            </p:graphicEl>
                                          </p:spTgt>
                                        </p:tgtEl>
                                        <p:attrNameLst>
                                          <p:attrName>ppt_x</p:attrName>
                                        </p:attrNameLst>
                                      </p:cBhvr>
                                      <p:tavLst>
                                        <p:tav tm="0">
                                          <p:val>
                                            <p:strVal val="0-#ppt_w/2"/>
                                          </p:val>
                                        </p:tav>
                                        <p:tav tm="100000">
                                          <p:val>
                                            <p:strVal val="#ppt_x"/>
                                          </p:val>
                                        </p:tav>
                                      </p:tavLst>
                                    </p:anim>
                                    <p:anim calcmode="lin" valueType="num">
                                      <p:cBhvr additive="base">
                                        <p:cTn id="92" dur="2000" fill="hold"/>
                                        <p:tgtEl>
                                          <p:spTgt spid="3">
                                            <p:graphicEl>
                                              <a:dgm id="{99D53FF8-1B62-4B5C-AB37-D77800CC140B}"/>
                                            </p:graphicEl>
                                          </p:spTgt>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3">
                                            <p:graphicEl>
                                              <a:dgm id="{C5256771-15A7-42DD-91C4-F5D06CDCB040}"/>
                                            </p:graphicEl>
                                          </p:spTgt>
                                        </p:tgtEl>
                                        <p:attrNameLst>
                                          <p:attrName>style.visibility</p:attrName>
                                        </p:attrNameLst>
                                      </p:cBhvr>
                                      <p:to>
                                        <p:strVal val="visible"/>
                                      </p:to>
                                    </p:set>
                                    <p:anim calcmode="lin" valueType="num">
                                      <p:cBhvr additive="base">
                                        <p:cTn id="95" dur="2000" fill="hold"/>
                                        <p:tgtEl>
                                          <p:spTgt spid="3">
                                            <p:graphicEl>
                                              <a:dgm id="{C5256771-15A7-42DD-91C4-F5D06CDCB040}"/>
                                            </p:graphicEl>
                                          </p:spTgt>
                                        </p:tgtEl>
                                        <p:attrNameLst>
                                          <p:attrName>ppt_x</p:attrName>
                                        </p:attrNameLst>
                                      </p:cBhvr>
                                      <p:tavLst>
                                        <p:tav tm="0">
                                          <p:val>
                                            <p:strVal val="0-#ppt_w/2"/>
                                          </p:val>
                                        </p:tav>
                                        <p:tav tm="100000">
                                          <p:val>
                                            <p:strVal val="#ppt_x"/>
                                          </p:val>
                                        </p:tav>
                                      </p:tavLst>
                                    </p:anim>
                                    <p:anim calcmode="lin" valueType="num">
                                      <p:cBhvr additive="base">
                                        <p:cTn id="96" dur="2000" fill="hold"/>
                                        <p:tgtEl>
                                          <p:spTgt spid="3">
                                            <p:graphicEl>
                                              <a:dgm id="{C5256771-15A7-42DD-91C4-F5D06CDCB040}"/>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3" grpId="0">
        <p:bldSub>
          <a:bldDgm bld="one"/>
        </p:bldSub>
      </p:bldGraphic>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1191306346"/>
              </p:ext>
            </p:extLst>
          </p:nvPr>
        </p:nvGraphicFramePr>
        <p:xfrm>
          <a:off x="0" y="0"/>
          <a:ext cx="9144000" cy="33569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me 2"/>
          <p:cNvGraphicFramePr/>
          <p:nvPr>
            <p:extLst>
              <p:ext uri="{D42A27DB-BD31-4B8C-83A1-F6EECF244321}">
                <p14:modId xmlns="" xmlns:p14="http://schemas.microsoft.com/office/powerpoint/2010/main" val="786740109"/>
              </p:ext>
            </p:extLst>
          </p:nvPr>
        </p:nvGraphicFramePr>
        <p:xfrm>
          <a:off x="0" y="3428999"/>
          <a:ext cx="9144000" cy="343884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 xmlns:p14="http://schemas.microsoft.com/office/powerpoint/2010/main" val="1111518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3C83FBF0-289E-4C67-8EB4-54E0268766EB}"/>
                                            </p:graphicEl>
                                          </p:spTgt>
                                        </p:tgtEl>
                                        <p:attrNameLst>
                                          <p:attrName>style.visibility</p:attrName>
                                        </p:attrNameLst>
                                      </p:cBhvr>
                                      <p:to>
                                        <p:strVal val="visible"/>
                                      </p:to>
                                    </p:set>
                                    <p:anim calcmode="lin" valueType="num">
                                      <p:cBhvr additive="base">
                                        <p:cTn id="7" dur="2000" fill="hold"/>
                                        <p:tgtEl>
                                          <p:spTgt spid="2">
                                            <p:graphicEl>
                                              <a:dgm id="{3C83FBF0-289E-4C67-8EB4-54E0268766EB}"/>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3C83FBF0-289E-4C67-8EB4-54E0268766EB}"/>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387D167B-EFD7-423D-89C6-6BBCC4D34FA9}"/>
                                            </p:graphicEl>
                                          </p:spTgt>
                                        </p:tgtEl>
                                        <p:attrNameLst>
                                          <p:attrName>style.visibility</p:attrName>
                                        </p:attrNameLst>
                                      </p:cBhvr>
                                      <p:to>
                                        <p:strVal val="visible"/>
                                      </p:to>
                                    </p:set>
                                    <p:anim calcmode="lin" valueType="num">
                                      <p:cBhvr additive="base">
                                        <p:cTn id="13" dur="2000" fill="hold"/>
                                        <p:tgtEl>
                                          <p:spTgt spid="2">
                                            <p:graphicEl>
                                              <a:dgm id="{387D167B-EFD7-423D-89C6-6BBCC4D34FA9}"/>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387D167B-EFD7-423D-89C6-6BBCC4D34FA9}"/>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ABCB5B82-C0EE-4747-A386-E4571E5A6D31}"/>
                                            </p:graphicEl>
                                          </p:spTgt>
                                        </p:tgtEl>
                                        <p:attrNameLst>
                                          <p:attrName>style.visibility</p:attrName>
                                        </p:attrNameLst>
                                      </p:cBhvr>
                                      <p:to>
                                        <p:strVal val="visible"/>
                                      </p:to>
                                    </p:set>
                                    <p:anim calcmode="lin" valueType="num">
                                      <p:cBhvr additive="base">
                                        <p:cTn id="17" dur="2000" fill="hold"/>
                                        <p:tgtEl>
                                          <p:spTgt spid="2">
                                            <p:graphicEl>
                                              <a:dgm id="{ABCB5B82-C0EE-4747-A386-E4571E5A6D31}"/>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ABCB5B82-C0EE-4747-A386-E4571E5A6D31}"/>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38ABBC9C-1652-4349-91C4-7551DFE0699D}"/>
                                            </p:graphicEl>
                                          </p:spTgt>
                                        </p:tgtEl>
                                        <p:attrNameLst>
                                          <p:attrName>style.visibility</p:attrName>
                                        </p:attrNameLst>
                                      </p:cBhvr>
                                      <p:to>
                                        <p:strVal val="visible"/>
                                      </p:to>
                                    </p:set>
                                    <p:anim calcmode="lin" valueType="num">
                                      <p:cBhvr additive="base">
                                        <p:cTn id="23" dur="2000" fill="hold"/>
                                        <p:tgtEl>
                                          <p:spTgt spid="2">
                                            <p:graphicEl>
                                              <a:dgm id="{38ABBC9C-1652-4349-91C4-7551DFE0699D}"/>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38ABBC9C-1652-4349-91C4-7551DFE0699D}"/>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32095782-2465-44FA-9E7E-5CD3C69205F0}"/>
                                            </p:graphicEl>
                                          </p:spTgt>
                                        </p:tgtEl>
                                        <p:attrNameLst>
                                          <p:attrName>style.visibility</p:attrName>
                                        </p:attrNameLst>
                                      </p:cBhvr>
                                      <p:to>
                                        <p:strVal val="visible"/>
                                      </p:to>
                                    </p:set>
                                    <p:anim calcmode="lin" valueType="num">
                                      <p:cBhvr additive="base">
                                        <p:cTn id="27" dur="2000" fill="hold"/>
                                        <p:tgtEl>
                                          <p:spTgt spid="2">
                                            <p:graphicEl>
                                              <a:dgm id="{32095782-2465-44FA-9E7E-5CD3C69205F0}"/>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32095782-2465-44FA-9E7E-5CD3C69205F0}"/>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DE26A1EB-C85D-4AE3-8098-1AB3613E677F}"/>
                                            </p:graphicEl>
                                          </p:spTgt>
                                        </p:tgtEl>
                                        <p:attrNameLst>
                                          <p:attrName>style.visibility</p:attrName>
                                        </p:attrNameLst>
                                      </p:cBhvr>
                                      <p:to>
                                        <p:strVal val="visible"/>
                                      </p:to>
                                    </p:set>
                                    <p:anim calcmode="lin" valueType="num">
                                      <p:cBhvr additive="base">
                                        <p:cTn id="33" dur="2000" fill="hold"/>
                                        <p:tgtEl>
                                          <p:spTgt spid="2">
                                            <p:graphicEl>
                                              <a:dgm id="{DE26A1EB-C85D-4AE3-8098-1AB3613E677F}"/>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DE26A1EB-C85D-4AE3-8098-1AB3613E677F}"/>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99D53FF8-1B62-4B5C-AB37-D77800CC140B}"/>
                                            </p:graphicEl>
                                          </p:spTgt>
                                        </p:tgtEl>
                                        <p:attrNameLst>
                                          <p:attrName>style.visibility</p:attrName>
                                        </p:attrNameLst>
                                      </p:cBhvr>
                                      <p:to>
                                        <p:strVal val="visible"/>
                                      </p:to>
                                    </p:set>
                                    <p:anim calcmode="lin" valueType="num">
                                      <p:cBhvr additive="base">
                                        <p:cTn id="39" dur="2000" fill="hold"/>
                                        <p:tgtEl>
                                          <p:spTgt spid="2">
                                            <p:graphicEl>
                                              <a:dgm id="{99D53FF8-1B62-4B5C-AB37-D77800CC140B}"/>
                                            </p:graphicEl>
                                          </p:spTgt>
                                        </p:tgtEl>
                                        <p:attrNameLst>
                                          <p:attrName>ppt_x</p:attrName>
                                        </p:attrNameLst>
                                      </p:cBhvr>
                                      <p:tavLst>
                                        <p:tav tm="0">
                                          <p:val>
                                            <p:strVal val="0-#ppt_w/2"/>
                                          </p:val>
                                        </p:tav>
                                        <p:tav tm="100000">
                                          <p:val>
                                            <p:strVal val="#ppt_x"/>
                                          </p:val>
                                        </p:tav>
                                      </p:tavLst>
                                    </p:anim>
                                    <p:anim calcmode="lin" valueType="num">
                                      <p:cBhvr additive="base">
                                        <p:cTn id="40" dur="2000" fill="hold"/>
                                        <p:tgtEl>
                                          <p:spTgt spid="2">
                                            <p:graphicEl>
                                              <a:dgm id="{99D53FF8-1B62-4B5C-AB37-D77800CC140B}"/>
                                            </p:graphic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
                                            <p:graphicEl>
                                              <a:dgm id="{C5256771-15A7-42DD-91C4-F5D06CDCB040}"/>
                                            </p:graphicEl>
                                          </p:spTgt>
                                        </p:tgtEl>
                                        <p:attrNameLst>
                                          <p:attrName>style.visibility</p:attrName>
                                        </p:attrNameLst>
                                      </p:cBhvr>
                                      <p:to>
                                        <p:strVal val="visible"/>
                                      </p:to>
                                    </p:set>
                                    <p:anim calcmode="lin" valueType="num">
                                      <p:cBhvr additive="base">
                                        <p:cTn id="43" dur="2000" fill="hold"/>
                                        <p:tgtEl>
                                          <p:spTgt spid="2">
                                            <p:graphicEl>
                                              <a:dgm id="{C5256771-15A7-42DD-91C4-F5D06CDCB040}"/>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graphicEl>
                                              <a:dgm id="{C5256771-15A7-42DD-91C4-F5D06CDCB040}"/>
                                            </p:graphic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
                                            <p:graphicEl>
                                              <a:dgm id="{FB97AA5D-4AD9-4A77-851A-DA5337EC5FAC}"/>
                                            </p:graphicEl>
                                          </p:spTgt>
                                        </p:tgtEl>
                                        <p:attrNameLst>
                                          <p:attrName>style.visibility</p:attrName>
                                        </p:attrNameLst>
                                      </p:cBhvr>
                                      <p:to>
                                        <p:strVal val="visible"/>
                                      </p:to>
                                    </p:set>
                                    <p:anim calcmode="lin" valueType="num">
                                      <p:cBhvr additive="base">
                                        <p:cTn id="49" dur="2000" fill="hold"/>
                                        <p:tgtEl>
                                          <p:spTgt spid="3">
                                            <p:graphicEl>
                                              <a:dgm id="{FB97AA5D-4AD9-4A77-851A-DA5337EC5FAC}"/>
                                            </p:graphic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3">
                                            <p:graphicEl>
                                              <a:dgm id="{FB97AA5D-4AD9-4A77-851A-DA5337EC5FAC}"/>
                                            </p:graphic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3">
                                            <p:graphicEl>
                                              <a:dgm id="{18E9DD21-B92B-4A2C-A4EC-F4794BD8217B}"/>
                                            </p:graphicEl>
                                          </p:spTgt>
                                        </p:tgtEl>
                                        <p:attrNameLst>
                                          <p:attrName>style.visibility</p:attrName>
                                        </p:attrNameLst>
                                      </p:cBhvr>
                                      <p:to>
                                        <p:strVal val="visible"/>
                                      </p:to>
                                    </p:set>
                                    <p:anim calcmode="lin" valueType="num">
                                      <p:cBhvr additive="base">
                                        <p:cTn id="55" dur="2000" fill="hold"/>
                                        <p:tgtEl>
                                          <p:spTgt spid="3">
                                            <p:graphicEl>
                                              <a:dgm id="{18E9DD21-B92B-4A2C-A4EC-F4794BD8217B}"/>
                                            </p:graphic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3">
                                            <p:graphicEl>
                                              <a:dgm id="{18E9DD21-B92B-4A2C-A4EC-F4794BD8217B}"/>
                                            </p:graphicEl>
                                          </p:spTgt>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3">
                                            <p:graphicEl>
                                              <a:dgm id="{06481F36-64D5-4BC0-932D-BAFD53CEEF47}"/>
                                            </p:graphicEl>
                                          </p:spTgt>
                                        </p:tgtEl>
                                        <p:attrNameLst>
                                          <p:attrName>style.visibility</p:attrName>
                                        </p:attrNameLst>
                                      </p:cBhvr>
                                      <p:to>
                                        <p:strVal val="visible"/>
                                      </p:to>
                                    </p:set>
                                    <p:anim calcmode="lin" valueType="num">
                                      <p:cBhvr additive="base">
                                        <p:cTn id="59" dur="2000" fill="hold"/>
                                        <p:tgtEl>
                                          <p:spTgt spid="3">
                                            <p:graphicEl>
                                              <a:dgm id="{06481F36-64D5-4BC0-932D-BAFD53CEEF47}"/>
                                            </p:graphicEl>
                                          </p:spTgt>
                                        </p:tgtEl>
                                        <p:attrNameLst>
                                          <p:attrName>ppt_x</p:attrName>
                                        </p:attrNameLst>
                                      </p:cBhvr>
                                      <p:tavLst>
                                        <p:tav tm="0">
                                          <p:val>
                                            <p:strVal val="0-#ppt_w/2"/>
                                          </p:val>
                                        </p:tav>
                                        <p:tav tm="100000">
                                          <p:val>
                                            <p:strVal val="#ppt_x"/>
                                          </p:val>
                                        </p:tav>
                                      </p:tavLst>
                                    </p:anim>
                                    <p:anim calcmode="lin" valueType="num">
                                      <p:cBhvr additive="base">
                                        <p:cTn id="60" dur="2000" fill="hold"/>
                                        <p:tgtEl>
                                          <p:spTgt spid="3">
                                            <p:graphicEl>
                                              <a:dgm id="{06481F36-64D5-4BC0-932D-BAFD53CEEF47}"/>
                                            </p:graphicEl>
                                          </p:spTgt>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8" fill="hold" grpId="0" nodeType="clickEffect">
                                  <p:stCondLst>
                                    <p:cond delay="0"/>
                                  </p:stCondLst>
                                  <p:childTnLst>
                                    <p:set>
                                      <p:cBhvr>
                                        <p:cTn id="64" dur="1" fill="hold">
                                          <p:stCondLst>
                                            <p:cond delay="0"/>
                                          </p:stCondLst>
                                        </p:cTn>
                                        <p:tgtEl>
                                          <p:spTgt spid="3">
                                            <p:graphicEl>
                                              <a:dgm id="{923B3E22-E916-4888-BB2D-816632845000}"/>
                                            </p:graphicEl>
                                          </p:spTgt>
                                        </p:tgtEl>
                                        <p:attrNameLst>
                                          <p:attrName>style.visibility</p:attrName>
                                        </p:attrNameLst>
                                      </p:cBhvr>
                                      <p:to>
                                        <p:strVal val="visible"/>
                                      </p:to>
                                    </p:set>
                                    <p:anim calcmode="lin" valueType="num">
                                      <p:cBhvr additive="base">
                                        <p:cTn id="65" dur="2000" fill="hold"/>
                                        <p:tgtEl>
                                          <p:spTgt spid="3">
                                            <p:graphicEl>
                                              <a:dgm id="{923B3E22-E916-4888-BB2D-816632845000}"/>
                                            </p:graphicEl>
                                          </p:spTgt>
                                        </p:tgtEl>
                                        <p:attrNameLst>
                                          <p:attrName>ppt_x</p:attrName>
                                        </p:attrNameLst>
                                      </p:cBhvr>
                                      <p:tavLst>
                                        <p:tav tm="0">
                                          <p:val>
                                            <p:strVal val="0-#ppt_w/2"/>
                                          </p:val>
                                        </p:tav>
                                        <p:tav tm="100000">
                                          <p:val>
                                            <p:strVal val="#ppt_x"/>
                                          </p:val>
                                        </p:tav>
                                      </p:tavLst>
                                    </p:anim>
                                    <p:anim calcmode="lin" valueType="num">
                                      <p:cBhvr additive="base">
                                        <p:cTn id="66" dur="2000" fill="hold"/>
                                        <p:tgtEl>
                                          <p:spTgt spid="3">
                                            <p:graphicEl>
                                              <a:dgm id="{923B3E22-E916-4888-BB2D-816632845000}"/>
                                            </p:graphicEl>
                                          </p:spTgt>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3">
                                            <p:graphicEl>
                                              <a:dgm id="{DD5CAE1B-8DC7-4BB5-AFE5-EE0612474524}"/>
                                            </p:graphicEl>
                                          </p:spTgt>
                                        </p:tgtEl>
                                        <p:attrNameLst>
                                          <p:attrName>style.visibility</p:attrName>
                                        </p:attrNameLst>
                                      </p:cBhvr>
                                      <p:to>
                                        <p:strVal val="visible"/>
                                      </p:to>
                                    </p:set>
                                    <p:anim calcmode="lin" valueType="num">
                                      <p:cBhvr additive="base">
                                        <p:cTn id="69" dur="2000" fill="hold"/>
                                        <p:tgtEl>
                                          <p:spTgt spid="3">
                                            <p:graphicEl>
                                              <a:dgm id="{DD5CAE1B-8DC7-4BB5-AFE5-EE0612474524}"/>
                                            </p:graphicEl>
                                          </p:spTgt>
                                        </p:tgtEl>
                                        <p:attrNameLst>
                                          <p:attrName>ppt_x</p:attrName>
                                        </p:attrNameLst>
                                      </p:cBhvr>
                                      <p:tavLst>
                                        <p:tav tm="0">
                                          <p:val>
                                            <p:strVal val="0-#ppt_w/2"/>
                                          </p:val>
                                        </p:tav>
                                        <p:tav tm="100000">
                                          <p:val>
                                            <p:strVal val="#ppt_x"/>
                                          </p:val>
                                        </p:tav>
                                      </p:tavLst>
                                    </p:anim>
                                    <p:anim calcmode="lin" valueType="num">
                                      <p:cBhvr additive="base">
                                        <p:cTn id="70" dur="2000" fill="hold"/>
                                        <p:tgtEl>
                                          <p:spTgt spid="3">
                                            <p:graphicEl>
                                              <a:dgm id="{DD5CAE1B-8DC7-4BB5-AFE5-EE0612474524}"/>
                                            </p:graphicEl>
                                          </p:spTgt>
                                        </p:tgtEl>
                                        <p:attrNameLst>
                                          <p:attrName>ppt_y</p:attrName>
                                        </p:attrNameLst>
                                      </p:cBhvr>
                                      <p:tavLst>
                                        <p:tav tm="0">
                                          <p:val>
                                            <p:strVal val="#ppt_y"/>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8" fill="hold" grpId="0" nodeType="clickEffect">
                                  <p:stCondLst>
                                    <p:cond delay="0"/>
                                  </p:stCondLst>
                                  <p:childTnLst>
                                    <p:set>
                                      <p:cBhvr>
                                        <p:cTn id="74" dur="1" fill="hold">
                                          <p:stCondLst>
                                            <p:cond delay="0"/>
                                          </p:stCondLst>
                                        </p:cTn>
                                        <p:tgtEl>
                                          <p:spTgt spid="3">
                                            <p:graphicEl>
                                              <a:dgm id="{82A88BC9-1E0E-445A-884B-6BC75CE35507}"/>
                                            </p:graphicEl>
                                          </p:spTgt>
                                        </p:tgtEl>
                                        <p:attrNameLst>
                                          <p:attrName>style.visibility</p:attrName>
                                        </p:attrNameLst>
                                      </p:cBhvr>
                                      <p:to>
                                        <p:strVal val="visible"/>
                                      </p:to>
                                    </p:set>
                                    <p:anim calcmode="lin" valueType="num">
                                      <p:cBhvr additive="base">
                                        <p:cTn id="75" dur="2000" fill="hold"/>
                                        <p:tgtEl>
                                          <p:spTgt spid="3">
                                            <p:graphicEl>
                                              <a:dgm id="{82A88BC9-1E0E-445A-884B-6BC75CE35507}"/>
                                            </p:graphicEl>
                                          </p:spTgt>
                                        </p:tgtEl>
                                        <p:attrNameLst>
                                          <p:attrName>ppt_x</p:attrName>
                                        </p:attrNameLst>
                                      </p:cBhvr>
                                      <p:tavLst>
                                        <p:tav tm="0">
                                          <p:val>
                                            <p:strVal val="0-#ppt_w/2"/>
                                          </p:val>
                                        </p:tav>
                                        <p:tav tm="100000">
                                          <p:val>
                                            <p:strVal val="#ppt_x"/>
                                          </p:val>
                                        </p:tav>
                                      </p:tavLst>
                                    </p:anim>
                                    <p:anim calcmode="lin" valueType="num">
                                      <p:cBhvr additive="base">
                                        <p:cTn id="76" dur="2000" fill="hold"/>
                                        <p:tgtEl>
                                          <p:spTgt spid="3">
                                            <p:graphicEl>
                                              <a:dgm id="{82A88BC9-1E0E-445A-884B-6BC75CE35507}"/>
                                            </p:graphicEl>
                                          </p:spTgt>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3">
                                            <p:graphicEl>
                                              <a:dgm id="{E926BBD4-A927-4B16-8F3F-A32E5B823BFF}"/>
                                            </p:graphicEl>
                                          </p:spTgt>
                                        </p:tgtEl>
                                        <p:attrNameLst>
                                          <p:attrName>style.visibility</p:attrName>
                                        </p:attrNameLst>
                                      </p:cBhvr>
                                      <p:to>
                                        <p:strVal val="visible"/>
                                      </p:to>
                                    </p:set>
                                    <p:anim calcmode="lin" valueType="num">
                                      <p:cBhvr additive="base">
                                        <p:cTn id="79" dur="2000" fill="hold"/>
                                        <p:tgtEl>
                                          <p:spTgt spid="3">
                                            <p:graphicEl>
                                              <a:dgm id="{E926BBD4-A927-4B16-8F3F-A32E5B823BFF}"/>
                                            </p:graphic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3">
                                            <p:graphicEl>
                                              <a:dgm id="{E926BBD4-A927-4B16-8F3F-A32E5B823BFF}"/>
                                            </p:graphic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3">
                                            <p:graphicEl>
                                              <a:dgm id="{E48B4C6C-D2DB-49B6-91F6-C5D3BBE126D0}"/>
                                            </p:graphicEl>
                                          </p:spTgt>
                                        </p:tgtEl>
                                        <p:attrNameLst>
                                          <p:attrName>style.visibility</p:attrName>
                                        </p:attrNameLst>
                                      </p:cBhvr>
                                      <p:to>
                                        <p:strVal val="visible"/>
                                      </p:to>
                                    </p:set>
                                    <p:anim calcmode="lin" valueType="num">
                                      <p:cBhvr additive="base">
                                        <p:cTn id="85" dur="2000" fill="hold"/>
                                        <p:tgtEl>
                                          <p:spTgt spid="3">
                                            <p:graphicEl>
                                              <a:dgm id="{E48B4C6C-D2DB-49B6-91F6-C5D3BBE126D0}"/>
                                            </p:graphicEl>
                                          </p:spTgt>
                                        </p:tgtEl>
                                        <p:attrNameLst>
                                          <p:attrName>ppt_x</p:attrName>
                                        </p:attrNameLst>
                                      </p:cBhvr>
                                      <p:tavLst>
                                        <p:tav tm="0">
                                          <p:val>
                                            <p:strVal val="0-#ppt_w/2"/>
                                          </p:val>
                                        </p:tav>
                                        <p:tav tm="100000">
                                          <p:val>
                                            <p:strVal val="#ppt_x"/>
                                          </p:val>
                                        </p:tav>
                                      </p:tavLst>
                                    </p:anim>
                                    <p:anim calcmode="lin" valueType="num">
                                      <p:cBhvr additive="base">
                                        <p:cTn id="86" dur="2000" fill="hold"/>
                                        <p:tgtEl>
                                          <p:spTgt spid="3">
                                            <p:graphicEl>
                                              <a:dgm id="{E48B4C6C-D2DB-49B6-91F6-C5D3BBE126D0}"/>
                                            </p:graphicEl>
                                          </p:spTgt>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3">
                                            <p:graphicEl>
                                              <a:dgm id="{98C4A773-1A45-4DE1-BAC9-847CE101F7FE}"/>
                                            </p:graphicEl>
                                          </p:spTgt>
                                        </p:tgtEl>
                                        <p:attrNameLst>
                                          <p:attrName>style.visibility</p:attrName>
                                        </p:attrNameLst>
                                      </p:cBhvr>
                                      <p:to>
                                        <p:strVal val="visible"/>
                                      </p:to>
                                    </p:set>
                                    <p:anim calcmode="lin" valueType="num">
                                      <p:cBhvr additive="base">
                                        <p:cTn id="89" dur="2000" fill="hold"/>
                                        <p:tgtEl>
                                          <p:spTgt spid="3">
                                            <p:graphicEl>
                                              <a:dgm id="{98C4A773-1A45-4DE1-BAC9-847CE101F7FE}"/>
                                            </p:graphicEl>
                                          </p:spTgt>
                                        </p:tgtEl>
                                        <p:attrNameLst>
                                          <p:attrName>ppt_x</p:attrName>
                                        </p:attrNameLst>
                                      </p:cBhvr>
                                      <p:tavLst>
                                        <p:tav tm="0">
                                          <p:val>
                                            <p:strVal val="0-#ppt_w/2"/>
                                          </p:val>
                                        </p:tav>
                                        <p:tav tm="100000">
                                          <p:val>
                                            <p:strVal val="#ppt_x"/>
                                          </p:val>
                                        </p:tav>
                                      </p:tavLst>
                                    </p:anim>
                                    <p:anim calcmode="lin" valueType="num">
                                      <p:cBhvr additive="base">
                                        <p:cTn id="90" dur="2000" fill="hold"/>
                                        <p:tgtEl>
                                          <p:spTgt spid="3">
                                            <p:graphicEl>
                                              <a:dgm id="{98C4A773-1A45-4DE1-BAC9-847CE101F7FE}"/>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3" grpId="0">
        <p:bldSub>
          <a:bldDgm bld="lvlOne"/>
        </p:bldSub>
      </p:bldGraphic>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1659613895"/>
              </p:ext>
            </p:extLst>
          </p:nvPr>
        </p:nvGraphicFramePr>
        <p:xfrm>
          <a:off x="0" y="0"/>
          <a:ext cx="9144000" cy="68255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395429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FB97AA5D-4AD9-4A77-851A-DA5337EC5FAC}"/>
                                            </p:graphicEl>
                                          </p:spTgt>
                                        </p:tgtEl>
                                        <p:attrNameLst>
                                          <p:attrName>style.visibility</p:attrName>
                                        </p:attrNameLst>
                                      </p:cBhvr>
                                      <p:to>
                                        <p:strVal val="visible"/>
                                      </p:to>
                                    </p:set>
                                    <p:anim calcmode="lin" valueType="num">
                                      <p:cBhvr additive="base">
                                        <p:cTn id="7" dur="2000" fill="hold"/>
                                        <p:tgtEl>
                                          <p:spTgt spid="2">
                                            <p:graphicEl>
                                              <a:dgm id="{FB97AA5D-4AD9-4A77-851A-DA5337EC5FAC}"/>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FB97AA5D-4AD9-4A77-851A-DA5337EC5FAC}"/>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507A9779-B9B3-4364-A9EF-D04C69445F24}"/>
                                            </p:graphicEl>
                                          </p:spTgt>
                                        </p:tgtEl>
                                        <p:attrNameLst>
                                          <p:attrName>style.visibility</p:attrName>
                                        </p:attrNameLst>
                                      </p:cBhvr>
                                      <p:to>
                                        <p:strVal val="visible"/>
                                      </p:to>
                                    </p:set>
                                    <p:anim calcmode="lin" valueType="num">
                                      <p:cBhvr additive="base">
                                        <p:cTn id="13" dur="2000" fill="hold"/>
                                        <p:tgtEl>
                                          <p:spTgt spid="2">
                                            <p:graphicEl>
                                              <a:dgm id="{507A9779-B9B3-4364-A9EF-D04C69445F24}"/>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507A9779-B9B3-4364-A9EF-D04C69445F24}"/>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7080A373-8B63-4C28-B44D-5307AD691A29}"/>
                                            </p:graphicEl>
                                          </p:spTgt>
                                        </p:tgtEl>
                                        <p:attrNameLst>
                                          <p:attrName>style.visibility</p:attrName>
                                        </p:attrNameLst>
                                      </p:cBhvr>
                                      <p:to>
                                        <p:strVal val="visible"/>
                                      </p:to>
                                    </p:set>
                                    <p:anim calcmode="lin" valueType="num">
                                      <p:cBhvr additive="base">
                                        <p:cTn id="17" dur="2000" fill="hold"/>
                                        <p:tgtEl>
                                          <p:spTgt spid="2">
                                            <p:graphicEl>
                                              <a:dgm id="{7080A373-8B63-4C28-B44D-5307AD691A29}"/>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7080A373-8B63-4C28-B44D-5307AD691A29}"/>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923B3E22-E916-4888-BB2D-816632845000}"/>
                                            </p:graphicEl>
                                          </p:spTgt>
                                        </p:tgtEl>
                                        <p:attrNameLst>
                                          <p:attrName>style.visibility</p:attrName>
                                        </p:attrNameLst>
                                      </p:cBhvr>
                                      <p:to>
                                        <p:strVal val="visible"/>
                                      </p:to>
                                    </p:set>
                                    <p:anim calcmode="lin" valueType="num">
                                      <p:cBhvr additive="base">
                                        <p:cTn id="23" dur="2000" fill="hold"/>
                                        <p:tgtEl>
                                          <p:spTgt spid="2">
                                            <p:graphicEl>
                                              <a:dgm id="{923B3E22-E916-4888-BB2D-816632845000}"/>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923B3E22-E916-4888-BB2D-816632845000}"/>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DD5CAE1B-8DC7-4BB5-AFE5-EE0612474524}"/>
                                            </p:graphicEl>
                                          </p:spTgt>
                                        </p:tgtEl>
                                        <p:attrNameLst>
                                          <p:attrName>style.visibility</p:attrName>
                                        </p:attrNameLst>
                                      </p:cBhvr>
                                      <p:to>
                                        <p:strVal val="visible"/>
                                      </p:to>
                                    </p:set>
                                    <p:anim calcmode="lin" valueType="num">
                                      <p:cBhvr additive="base">
                                        <p:cTn id="27" dur="2000" fill="hold"/>
                                        <p:tgtEl>
                                          <p:spTgt spid="2">
                                            <p:graphicEl>
                                              <a:dgm id="{DD5CAE1B-8DC7-4BB5-AFE5-EE0612474524}"/>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DD5CAE1B-8DC7-4BB5-AFE5-EE0612474524}"/>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82A88BC9-1E0E-445A-884B-6BC75CE35507}"/>
                                            </p:graphicEl>
                                          </p:spTgt>
                                        </p:tgtEl>
                                        <p:attrNameLst>
                                          <p:attrName>style.visibility</p:attrName>
                                        </p:attrNameLst>
                                      </p:cBhvr>
                                      <p:to>
                                        <p:strVal val="visible"/>
                                      </p:to>
                                    </p:set>
                                    <p:anim calcmode="lin" valueType="num">
                                      <p:cBhvr additive="base">
                                        <p:cTn id="33" dur="2000" fill="hold"/>
                                        <p:tgtEl>
                                          <p:spTgt spid="2">
                                            <p:graphicEl>
                                              <a:dgm id="{82A88BC9-1E0E-445A-884B-6BC75CE35507}"/>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82A88BC9-1E0E-445A-884B-6BC75CE35507}"/>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E926BBD4-A927-4B16-8F3F-A32E5B823BFF}"/>
                                            </p:graphicEl>
                                          </p:spTgt>
                                        </p:tgtEl>
                                        <p:attrNameLst>
                                          <p:attrName>style.visibility</p:attrName>
                                        </p:attrNameLst>
                                      </p:cBhvr>
                                      <p:to>
                                        <p:strVal val="visible"/>
                                      </p:to>
                                    </p:set>
                                    <p:anim calcmode="lin" valueType="num">
                                      <p:cBhvr additive="base">
                                        <p:cTn id="37" dur="2000" fill="hold"/>
                                        <p:tgtEl>
                                          <p:spTgt spid="2">
                                            <p:graphicEl>
                                              <a:dgm id="{E926BBD4-A927-4B16-8F3F-A32E5B823BFF}"/>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graphicEl>
                                              <a:dgm id="{E926BBD4-A927-4B16-8F3F-A32E5B823BFF}"/>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399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FB97AA5D-4AD9-4A77-851A-DA5337EC5FAC}"/>
                                            </p:graphicEl>
                                          </p:spTgt>
                                        </p:tgtEl>
                                        <p:attrNameLst>
                                          <p:attrName>style.visibility</p:attrName>
                                        </p:attrNameLst>
                                      </p:cBhvr>
                                      <p:to>
                                        <p:strVal val="visible"/>
                                      </p:to>
                                    </p:set>
                                    <p:anim calcmode="lin" valueType="num">
                                      <p:cBhvr additive="base">
                                        <p:cTn id="7" dur="2000" fill="hold"/>
                                        <p:tgtEl>
                                          <p:spTgt spid="2">
                                            <p:graphicEl>
                                              <a:dgm id="{FB97AA5D-4AD9-4A77-851A-DA5337EC5FAC}"/>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FB97AA5D-4AD9-4A77-851A-DA5337EC5FAC}"/>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507A9779-B9B3-4364-A9EF-D04C69445F24}"/>
                                            </p:graphicEl>
                                          </p:spTgt>
                                        </p:tgtEl>
                                        <p:attrNameLst>
                                          <p:attrName>style.visibility</p:attrName>
                                        </p:attrNameLst>
                                      </p:cBhvr>
                                      <p:to>
                                        <p:strVal val="visible"/>
                                      </p:to>
                                    </p:set>
                                    <p:anim calcmode="lin" valueType="num">
                                      <p:cBhvr additive="base">
                                        <p:cTn id="13" dur="2000" fill="hold"/>
                                        <p:tgtEl>
                                          <p:spTgt spid="2">
                                            <p:graphicEl>
                                              <a:dgm id="{507A9779-B9B3-4364-A9EF-D04C69445F24}"/>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507A9779-B9B3-4364-A9EF-D04C69445F24}"/>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7080A373-8B63-4C28-B44D-5307AD691A29}"/>
                                            </p:graphicEl>
                                          </p:spTgt>
                                        </p:tgtEl>
                                        <p:attrNameLst>
                                          <p:attrName>style.visibility</p:attrName>
                                        </p:attrNameLst>
                                      </p:cBhvr>
                                      <p:to>
                                        <p:strVal val="visible"/>
                                      </p:to>
                                    </p:set>
                                    <p:anim calcmode="lin" valueType="num">
                                      <p:cBhvr additive="base">
                                        <p:cTn id="17" dur="2000" fill="hold"/>
                                        <p:tgtEl>
                                          <p:spTgt spid="2">
                                            <p:graphicEl>
                                              <a:dgm id="{7080A373-8B63-4C28-B44D-5307AD691A29}"/>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7080A373-8B63-4C28-B44D-5307AD691A29}"/>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923B3E22-E916-4888-BB2D-816632845000}"/>
                                            </p:graphicEl>
                                          </p:spTgt>
                                        </p:tgtEl>
                                        <p:attrNameLst>
                                          <p:attrName>style.visibility</p:attrName>
                                        </p:attrNameLst>
                                      </p:cBhvr>
                                      <p:to>
                                        <p:strVal val="visible"/>
                                      </p:to>
                                    </p:set>
                                    <p:anim calcmode="lin" valueType="num">
                                      <p:cBhvr additive="base">
                                        <p:cTn id="23" dur="2000" fill="hold"/>
                                        <p:tgtEl>
                                          <p:spTgt spid="2">
                                            <p:graphicEl>
                                              <a:dgm id="{923B3E22-E916-4888-BB2D-816632845000}"/>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923B3E22-E916-4888-BB2D-816632845000}"/>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DD5CAE1B-8DC7-4BB5-AFE5-EE0612474524}"/>
                                            </p:graphicEl>
                                          </p:spTgt>
                                        </p:tgtEl>
                                        <p:attrNameLst>
                                          <p:attrName>style.visibility</p:attrName>
                                        </p:attrNameLst>
                                      </p:cBhvr>
                                      <p:to>
                                        <p:strVal val="visible"/>
                                      </p:to>
                                    </p:set>
                                    <p:anim calcmode="lin" valueType="num">
                                      <p:cBhvr additive="base">
                                        <p:cTn id="27" dur="2000" fill="hold"/>
                                        <p:tgtEl>
                                          <p:spTgt spid="2">
                                            <p:graphicEl>
                                              <a:dgm id="{DD5CAE1B-8DC7-4BB5-AFE5-EE0612474524}"/>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DD5CAE1B-8DC7-4BB5-AFE5-EE0612474524}"/>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82A88BC9-1E0E-445A-884B-6BC75CE35507}"/>
                                            </p:graphicEl>
                                          </p:spTgt>
                                        </p:tgtEl>
                                        <p:attrNameLst>
                                          <p:attrName>style.visibility</p:attrName>
                                        </p:attrNameLst>
                                      </p:cBhvr>
                                      <p:to>
                                        <p:strVal val="visible"/>
                                      </p:to>
                                    </p:set>
                                    <p:anim calcmode="lin" valueType="num">
                                      <p:cBhvr additive="base">
                                        <p:cTn id="33" dur="2000" fill="hold"/>
                                        <p:tgtEl>
                                          <p:spTgt spid="2">
                                            <p:graphicEl>
                                              <a:dgm id="{82A88BC9-1E0E-445A-884B-6BC75CE35507}"/>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82A88BC9-1E0E-445A-884B-6BC75CE35507}"/>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E926BBD4-A927-4B16-8F3F-A32E5B823BFF}"/>
                                            </p:graphicEl>
                                          </p:spTgt>
                                        </p:tgtEl>
                                        <p:attrNameLst>
                                          <p:attrName>style.visibility</p:attrName>
                                        </p:attrNameLst>
                                      </p:cBhvr>
                                      <p:to>
                                        <p:strVal val="visible"/>
                                      </p:to>
                                    </p:set>
                                    <p:anim calcmode="lin" valueType="num">
                                      <p:cBhvr additive="base">
                                        <p:cTn id="37" dur="2000" fill="hold"/>
                                        <p:tgtEl>
                                          <p:spTgt spid="2">
                                            <p:graphicEl>
                                              <a:dgm id="{E926BBD4-A927-4B16-8F3F-A32E5B823BFF}"/>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graphicEl>
                                              <a:dgm id="{E926BBD4-A927-4B16-8F3F-A32E5B823BFF}"/>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DA9DD200-1D3B-4E57-97A9-9C6EC7B4C88A}"/>
                                            </p:graphicEl>
                                          </p:spTgt>
                                        </p:tgtEl>
                                        <p:attrNameLst>
                                          <p:attrName>style.visibility</p:attrName>
                                        </p:attrNameLst>
                                      </p:cBhvr>
                                      <p:to>
                                        <p:strVal val="visible"/>
                                      </p:to>
                                    </p:set>
                                    <p:anim calcmode="lin" valueType="num">
                                      <p:cBhvr additive="base">
                                        <p:cTn id="43" dur="2000" fill="hold"/>
                                        <p:tgtEl>
                                          <p:spTgt spid="2">
                                            <p:graphicEl>
                                              <a:dgm id="{DA9DD200-1D3B-4E57-97A9-9C6EC7B4C88A}"/>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graphicEl>
                                              <a:dgm id="{DA9DD200-1D3B-4E57-97A9-9C6EC7B4C88A}"/>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DFFDCA65-E640-46EE-8848-F0047EC30152}"/>
                                            </p:graphicEl>
                                          </p:spTgt>
                                        </p:tgtEl>
                                        <p:attrNameLst>
                                          <p:attrName>style.visibility</p:attrName>
                                        </p:attrNameLst>
                                      </p:cBhvr>
                                      <p:to>
                                        <p:strVal val="visible"/>
                                      </p:to>
                                    </p:set>
                                    <p:anim calcmode="lin" valueType="num">
                                      <p:cBhvr additive="base">
                                        <p:cTn id="47" dur="2000" fill="hold"/>
                                        <p:tgtEl>
                                          <p:spTgt spid="2">
                                            <p:graphicEl>
                                              <a:dgm id="{DFFDCA65-E640-46EE-8848-F0047EC30152}"/>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2">
                                            <p:graphicEl>
                                              <a:dgm id="{DFFDCA65-E640-46EE-8848-F0047EC30152}"/>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me 3"/>
          <p:cNvGraphicFramePr/>
          <p:nvPr/>
        </p:nvGraphicFramePr>
        <p:xfrm>
          <a:off x="0" y="0"/>
          <a:ext cx="914399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332390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graphicEl>
                                              <a:dgm id="{4FD0F70F-B3A9-4EE6-A6A9-E87811E1ADD5}"/>
                                            </p:graphicEl>
                                          </p:spTgt>
                                        </p:tgtEl>
                                        <p:attrNameLst>
                                          <p:attrName>style.visibility</p:attrName>
                                        </p:attrNameLst>
                                      </p:cBhvr>
                                      <p:to>
                                        <p:strVal val="visible"/>
                                      </p:to>
                                    </p:set>
                                    <p:anim calcmode="lin" valueType="num">
                                      <p:cBhvr additive="base">
                                        <p:cTn id="7" dur="2000" fill="hold"/>
                                        <p:tgtEl>
                                          <p:spTgt spid="4">
                                            <p:graphicEl>
                                              <a:dgm id="{4FD0F70F-B3A9-4EE6-A6A9-E87811E1ADD5}"/>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4">
                                            <p:graphicEl>
                                              <a:dgm id="{4FD0F70F-B3A9-4EE6-A6A9-E87811E1ADD5}"/>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graphicEl>
                                              <a:dgm id="{9FF9DFB4-C342-4917-9D23-C71C6655FE9E}"/>
                                            </p:graphicEl>
                                          </p:spTgt>
                                        </p:tgtEl>
                                        <p:attrNameLst>
                                          <p:attrName>style.visibility</p:attrName>
                                        </p:attrNameLst>
                                      </p:cBhvr>
                                      <p:to>
                                        <p:strVal val="visible"/>
                                      </p:to>
                                    </p:set>
                                    <p:anim calcmode="lin" valueType="num">
                                      <p:cBhvr additive="base">
                                        <p:cTn id="13" dur="2000" fill="hold"/>
                                        <p:tgtEl>
                                          <p:spTgt spid="4">
                                            <p:graphicEl>
                                              <a:dgm id="{9FF9DFB4-C342-4917-9D23-C71C6655FE9E}"/>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4">
                                            <p:graphicEl>
                                              <a:dgm id="{9FF9DFB4-C342-4917-9D23-C71C6655FE9E}"/>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4">
                                            <p:graphicEl>
                                              <a:dgm id="{308F7C16-2C7A-436F-894F-9146CAEAC32C}"/>
                                            </p:graphicEl>
                                          </p:spTgt>
                                        </p:tgtEl>
                                        <p:attrNameLst>
                                          <p:attrName>style.visibility</p:attrName>
                                        </p:attrNameLst>
                                      </p:cBhvr>
                                      <p:to>
                                        <p:strVal val="visible"/>
                                      </p:to>
                                    </p:set>
                                    <p:anim calcmode="lin" valueType="num">
                                      <p:cBhvr additive="base">
                                        <p:cTn id="17" dur="2000" fill="hold"/>
                                        <p:tgtEl>
                                          <p:spTgt spid="4">
                                            <p:graphicEl>
                                              <a:dgm id="{308F7C16-2C7A-436F-894F-9146CAEAC32C}"/>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4">
                                            <p:graphicEl>
                                              <a:dgm id="{308F7C16-2C7A-436F-894F-9146CAEAC32C}"/>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4">
                                            <p:graphicEl>
                                              <a:dgm id="{2646BC22-4847-4E65-BFA5-FE512E4231FC}"/>
                                            </p:graphicEl>
                                          </p:spTgt>
                                        </p:tgtEl>
                                        <p:attrNameLst>
                                          <p:attrName>style.visibility</p:attrName>
                                        </p:attrNameLst>
                                      </p:cBhvr>
                                      <p:to>
                                        <p:strVal val="visible"/>
                                      </p:to>
                                    </p:set>
                                    <p:anim calcmode="lin" valueType="num">
                                      <p:cBhvr additive="base">
                                        <p:cTn id="23" dur="2000" fill="hold"/>
                                        <p:tgtEl>
                                          <p:spTgt spid="4">
                                            <p:graphicEl>
                                              <a:dgm id="{2646BC22-4847-4E65-BFA5-FE512E4231FC}"/>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4">
                                            <p:graphicEl>
                                              <a:dgm id="{2646BC22-4847-4E65-BFA5-FE512E4231FC}"/>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
                                            <p:graphicEl>
                                              <a:dgm id="{91C6F4CA-23EB-44E2-AFE1-58B5F65CF179}"/>
                                            </p:graphicEl>
                                          </p:spTgt>
                                        </p:tgtEl>
                                        <p:attrNameLst>
                                          <p:attrName>style.visibility</p:attrName>
                                        </p:attrNameLst>
                                      </p:cBhvr>
                                      <p:to>
                                        <p:strVal val="visible"/>
                                      </p:to>
                                    </p:set>
                                    <p:anim calcmode="lin" valueType="num">
                                      <p:cBhvr additive="base">
                                        <p:cTn id="27" dur="2000" fill="hold"/>
                                        <p:tgtEl>
                                          <p:spTgt spid="4">
                                            <p:graphicEl>
                                              <a:dgm id="{91C6F4CA-23EB-44E2-AFE1-58B5F65CF179}"/>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4">
                                            <p:graphicEl>
                                              <a:dgm id="{91C6F4CA-23EB-44E2-AFE1-58B5F65CF179}"/>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4">
                                            <p:graphicEl>
                                              <a:dgm id="{982C4903-633D-4A97-A262-FF9720D39FF4}"/>
                                            </p:graphicEl>
                                          </p:spTgt>
                                        </p:tgtEl>
                                        <p:attrNameLst>
                                          <p:attrName>style.visibility</p:attrName>
                                        </p:attrNameLst>
                                      </p:cBhvr>
                                      <p:to>
                                        <p:strVal val="visible"/>
                                      </p:to>
                                    </p:set>
                                    <p:anim calcmode="lin" valueType="num">
                                      <p:cBhvr additive="base">
                                        <p:cTn id="33" dur="2000" fill="hold"/>
                                        <p:tgtEl>
                                          <p:spTgt spid="4">
                                            <p:graphicEl>
                                              <a:dgm id="{982C4903-633D-4A97-A262-FF9720D39FF4}"/>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4">
                                            <p:graphicEl>
                                              <a:dgm id="{982C4903-633D-4A97-A262-FF9720D39FF4}"/>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4">
                                            <p:graphicEl>
                                              <a:dgm id="{D49CDCE9-1C2B-40D0-8338-37CD20A6AF5A}"/>
                                            </p:graphicEl>
                                          </p:spTgt>
                                        </p:tgtEl>
                                        <p:attrNameLst>
                                          <p:attrName>style.visibility</p:attrName>
                                        </p:attrNameLst>
                                      </p:cBhvr>
                                      <p:to>
                                        <p:strVal val="visible"/>
                                      </p:to>
                                    </p:set>
                                    <p:anim calcmode="lin" valueType="num">
                                      <p:cBhvr additive="base">
                                        <p:cTn id="37" dur="2000" fill="hold"/>
                                        <p:tgtEl>
                                          <p:spTgt spid="4">
                                            <p:graphicEl>
                                              <a:dgm id="{D49CDCE9-1C2B-40D0-8338-37CD20A6AF5A}"/>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4">
                                            <p:graphicEl>
                                              <a:dgm id="{D49CDCE9-1C2B-40D0-8338-37CD20A6AF5A}"/>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
                                            <p:graphicEl>
                                              <a:dgm id="{4C5B0CF5-9935-4F36-B29C-E9FC5AF150F4}"/>
                                            </p:graphicEl>
                                          </p:spTgt>
                                        </p:tgtEl>
                                        <p:attrNameLst>
                                          <p:attrName>style.visibility</p:attrName>
                                        </p:attrNameLst>
                                      </p:cBhvr>
                                      <p:to>
                                        <p:strVal val="visible"/>
                                      </p:to>
                                    </p:set>
                                    <p:anim calcmode="lin" valueType="num">
                                      <p:cBhvr additive="base">
                                        <p:cTn id="43" dur="2000" fill="hold"/>
                                        <p:tgtEl>
                                          <p:spTgt spid="4">
                                            <p:graphicEl>
                                              <a:dgm id="{4C5B0CF5-9935-4F36-B29C-E9FC5AF150F4}"/>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4">
                                            <p:graphicEl>
                                              <a:dgm id="{4C5B0CF5-9935-4F36-B29C-E9FC5AF150F4}"/>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4">
                                            <p:graphicEl>
                                              <a:dgm id="{49927BEF-1ED3-4475-8308-26EB0743E3B4}"/>
                                            </p:graphicEl>
                                          </p:spTgt>
                                        </p:tgtEl>
                                        <p:attrNameLst>
                                          <p:attrName>style.visibility</p:attrName>
                                        </p:attrNameLst>
                                      </p:cBhvr>
                                      <p:to>
                                        <p:strVal val="visible"/>
                                      </p:to>
                                    </p:set>
                                    <p:anim calcmode="lin" valueType="num">
                                      <p:cBhvr additive="base">
                                        <p:cTn id="47" dur="2000" fill="hold"/>
                                        <p:tgtEl>
                                          <p:spTgt spid="4">
                                            <p:graphicEl>
                                              <a:dgm id="{49927BEF-1ED3-4475-8308-26EB0743E3B4}"/>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4">
                                            <p:graphicEl>
                                              <a:dgm id="{49927BEF-1ED3-4475-8308-26EB0743E3B4}"/>
                                            </p:graphic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4">
                                            <p:graphicEl>
                                              <a:dgm id="{48CF36DE-B6B8-4B85-9F48-DA3CDB4632A1}"/>
                                            </p:graphicEl>
                                          </p:spTgt>
                                        </p:tgtEl>
                                        <p:attrNameLst>
                                          <p:attrName>style.visibility</p:attrName>
                                        </p:attrNameLst>
                                      </p:cBhvr>
                                      <p:to>
                                        <p:strVal val="visible"/>
                                      </p:to>
                                    </p:set>
                                    <p:anim calcmode="lin" valueType="num">
                                      <p:cBhvr additive="base">
                                        <p:cTn id="53" dur="2000" fill="hold"/>
                                        <p:tgtEl>
                                          <p:spTgt spid="4">
                                            <p:graphicEl>
                                              <a:dgm id="{48CF36DE-B6B8-4B85-9F48-DA3CDB4632A1}"/>
                                            </p:graphicEl>
                                          </p:spTgt>
                                        </p:tgtEl>
                                        <p:attrNameLst>
                                          <p:attrName>ppt_x</p:attrName>
                                        </p:attrNameLst>
                                      </p:cBhvr>
                                      <p:tavLst>
                                        <p:tav tm="0">
                                          <p:val>
                                            <p:strVal val="0-#ppt_w/2"/>
                                          </p:val>
                                        </p:tav>
                                        <p:tav tm="100000">
                                          <p:val>
                                            <p:strVal val="#ppt_x"/>
                                          </p:val>
                                        </p:tav>
                                      </p:tavLst>
                                    </p:anim>
                                    <p:anim calcmode="lin" valueType="num">
                                      <p:cBhvr additive="base">
                                        <p:cTn id="54" dur="2000" fill="hold"/>
                                        <p:tgtEl>
                                          <p:spTgt spid="4">
                                            <p:graphicEl>
                                              <a:dgm id="{48CF36DE-B6B8-4B85-9F48-DA3CDB4632A1}"/>
                                            </p:graphicEl>
                                          </p:spTgt>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4">
                                            <p:graphicEl>
                                              <a:dgm id="{96E8750C-BC86-4D6B-9045-F825CDC17F98}"/>
                                            </p:graphicEl>
                                          </p:spTgt>
                                        </p:tgtEl>
                                        <p:attrNameLst>
                                          <p:attrName>style.visibility</p:attrName>
                                        </p:attrNameLst>
                                      </p:cBhvr>
                                      <p:to>
                                        <p:strVal val="visible"/>
                                      </p:to>
                                    </p:set>
                                    <p:anim calcmode="lin" valueType="num">
                                      <p:cBhvr additive="base">
                                        <p:cTn id="57" dur="2000" fill="hold"/>
                                        <p:tgtEl>
                                          <p:spTgt spid="4">
                                            <p:graphicEl>
                                              <a:dgm id="{96E8750C-BC86-4D6B-9045-F825CDC17F98}"/>
                                            </p:graphicEl>
                                          </p:spTgt>
                                        </p:tgtEl>
                                        <p:attrNameLst>
                                          <p:attrName>ppt_x</p:attrName>
                                        </p:attrNameLst>
                                      </p:cBhvr>
                                      <p:tavLst>
                                        <p:tav tm="0">
                                          <p:val>
                                            <p:strVal val="0-#ppt_w/2"/>
                                          </p:val>
                                        </p:tav>
                                        <p:tav tm="100000">
                                          <p:val>
                                            <p:strVal val="#ppt_x"/>
                                          </p:val>
                                        </p:tav>
                                      </p:tavLst>
                                    </p:anim>
                                    <p:anim calcmode="lin" valueType="num">
                                      <p:cBhvr additive="base">
                                        <p:cTn id="58" dur="2000" fill="hold"/>
                                        <p:tgtEl>
                                          <p:spTgt spid="4">
                                            <p:graphicEl>
                                              <a:dgm id="{96E8750C-BC86-4D6B-9045-F825CDC17F98}"/>
                                            </p:graphicEl>
                                          </p:spTgt>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4">
                                            <p:graphicEl>
                                              <a:dgm id="{CDA456E6-7ADA-4CD8-B741-A3D56C5BAF40}"/>
                                            </p:graphicEl>
                                          </p:spTgt>
                                        </p:tgtEl>
                                        <p:attrNameLst>
                                          <p:attrName>style.visibility</p:attrName>
                                        </p:attrNameLst>
                                      </p:cBhvr>
                                      <p:to>
                                        <p:strVal val="visible"/>
                                      </p:to>
                                    </p:set>
                                    <p:anim calcmode="lin" valueType="num">
                                      <p:cBhvr additive="base">
                                        <p:cTn id="63" dur="2000" fill="hold"/>
                                        <p:tgtEl>
                                          <p:spTgt spid="4">
                                            <p:graphicEl>
                                              <a:dgm id="{CDA456E6-7ADA-4CD8-B741-A3D56C5BAF40}"/>
                                            </p:graphicEl>
                                          </p:spTgt>
                                        </p:tgtEl>
                                        <p:attrNameLst>
                                          <p:attrName>ppt_x</p:attrName>
                                        </p:attrNameLst>
                                      </p:cBhvr>
                                      <p:tavLst>
                                        <p:tav tm="0">
                                          <p:val>
                                            <p:strVal val="0-#ppt_w/2"/>
                                          </p:val>
                                        </p:tav>
                                        <p:tav tm="100000">
                                          <p:val>
                                            <p:strVal val="#ppt_x"/>
                                          </p:val>
                                        </p:tav>
                                      </p:tavLst>
                                    </p:anim>
                                    <p:anim calcmode="lin" valueType="num">
                                      <p:cBhvr additive="base">
                                        <p:cTn id="64" dur="2000" fill="hold"/>
                                        <p:tgtEl>
                                          <p:spTgt spid="4">
                                            <p:graphicEl>
                                              <a:dgm id="{CDA456E6-7ADA-4CD8-B741-A3D56C5BAF40}"/>
                                            </p:graphic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4">
                                            <p:graphicEl>
                                              <a:dgm id="{100676A1-C2C5-4D25-B6D8-B70A8CEDA7EE}"/>
                                            </p:graphicEl>
                                          </p:spTgt>
                                        </p:tgtEl>
                                        <p:attrNameLst>
                                          <p:attrName>style.visibility</p:attrName>
                                        </p:attrNameLst>
                                      </p:cBhvr>
                                      <p:to>
                                        <p:strVal val="visible"/>
                                      </p:to>
                                    </p:set>
                                    <p:anim calcmode="lin" valueType="num">
                                      <p:cBhvr additive="base">
                                        <p:cTn id="67" dur="2000" fill="hold"/>
                                        <p:tgtEl>
                                          <p:spTgt spid="4">
                                            <p:graphicEl>
                                              <a:dgm id="{100676A1-C2C5-4D25-B6D8-B70A8CEDA7EE}"/>
                                            </p:graphic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4">
                                            <p:graphicEl>
                                              <a:dgm id="{100676A1-C2C5-4D25-B6D8-B70A8CEDA7EE}"/>
                                            </p:graphic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4">
                                            <p:graphicEl>
                                              <a:dgm id="{B12C16F2-AD20-4AE7-85F2-1B59FBA4C8B5}"/>
                                            </p:graphicEl>
                                          </p:spTgt>
                                        </p:tgtEl>
                                        <p:attrNameLst>
                                          <p:attrName>style.visibility</p:attrName>
                                        </p:attrNameLst>
                                      </p:cBhvr>
                                      <p:to>
                                        <p:strVal val="visible"/>
                                      </p:to>
                                    </p:set>
                                    <p:anim calcmode="lin" valueType="num">
                                      <p:cBhvr additive="base">
                                        <p:cTn id="73" dur="2000" fill="hold"/>
                                        <p:tgtEl>
                                          <p:spTgt spid="4">
                                            <p:graphicEl>
                                              <a:dgm id="{B12C16F2-AD20-4AE7-85F2-1B59FBA4C8B5}"/>
                                            </p:graphic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4">
                                            <p:graphicEl>
                                              <a:dgm id="{B12C16F2-AD20-4AE7-85F2-1B59FBA4C8B5}"/>
                                            </p:graphicEl>
                                          </p:spTgt>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4">
                                            <p:graphicEl>
                                              <a:dgm id="{1C87BCA0-811D-4C7A-A8D5-E8DD8E86AF41}"/>
                                            </p:graphicEl>
                                          </p:spTgt>
                                        </p:tgtEl>
                                        <p:attrNameLst>
                                          <p:attrName>style.visibility</p:attrName>
                                        </p:attrNameLst>
                                      </p:cBhvr>
                                      <p:to>
                                        <p:strVal val="visible"/>
                                      </p:to>
                                    </p:set>
                                    <p:anim calcmode="lin" valueType="num">
                                      <p:cBhvr additive="base">
                                        <p:cTn id="77" dur="2000" fill="hold"/>
                                        <p:tgtEl>
                                          <p:spTgt spid="4">
                                            <p:graphicEl>
                                              <a:dgm id="{1C87BCA0-811D-4C7A-A8D5-E8DD8E86AF41}"/>
                                            </p:graphicEl>
                                          </p:spTgt>
                                        </p:tgtEl>
                                        <p:attrNameLst>
                                          <p:attrName>ppt_x</p:attrName>
                                        </p:attrNameLst>
                                      </p:cBhvr>
                                      <p:tavLst>
                                        <p:tav tm="0">
                                          <p:val>
                                            <p:strVal val="0-#ppt_w/2"/>
                                          </p:val>
                                        </p:tav>
                                        <p:tav tm="100000">
                                          <p:val>
                                            <p:strVal val="#ppt_x"/>
                                          </p:val>
                                        </p:tav>
                                      </p:tavLst>
                                    </p:anim>
                                    <p:anim calcmode="lin" valueType="num">
                                      <p:cBhvr additive="base">
                                        <p:cTn id="78" dur="2000" fill="hold"/>
                                        <p:tgtEl>
                                          <p:spTgt spid="4">
                                            <p:graphicEl>
                                              <a:dgm id="{1C87BCA0-811D-4C7A-A8D5-E8DD8E86AF41}"/>
                                            </p:graphicEl>
                                          </p:spTgt>
                                        </p:tgtEl>
                                        <p:attrNameLst>
                                          <p:attrName>ppt_y</p:attrName>
                                        </p:attrNameLst>
                                      </p:cBhvr>
                                      <p:tavLst>
                                        <p:tav tm="0">
                                          <p:val>
                                            <p:strVal val="#ppt_y"/>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grpId="0" nodeType="clickEffect">
                                  <p:stCondLst>
                                    <p:cond delay="0"/>
                                  </p:stCondLst>
                                  <p:childTnLst>
                                    <p:set>
                                      <p:cBhvr>
                                        <p:cTn id="82" dur="1" fill="hold">
                                          <p:stCondLst>
                                            <p:cond delay="0"/>
                                          </p:stCondLst>
                                        </p:cTn>
                                        <p:tgtEl>
                                          <p:spTgt spid="4">
                                            <p:graphicEl>
                                              <a:dgm id="{D7FEC8E1-D4CF-4A4B-9761-EE4C2DCFD32D}"/>
                                            </p:graphicEl>
                                          </p:spTgt>
                                        </p:tgtEl>
                                        <p:attrNameLst>
                                          <p:attrName>style.visibility</p:attrName>
                                        </p:attrNameLst>
                                      </p:cBhvr>
                                      <p:to>
                                        <p:strVal val="visible"/>
                                      </p:to>
                                    </p:set>
                                    <p:anim calcmode="lin" valueType="num">
                                      <p:cBhvr additive="base">
                                        <p:cTn id="83" dur="2000" fill="hold"/>
                                        <p:tgtEl>
                                          <p:spTgt spid="4">
                                            <p:graphicEl>
                                              <a:dgm id="{D7FEC8E1-D4CF-4A4B-9761-EE4C2DCFD32D}"/>
                                            </p:graphicEl>
                                          </p:spTgt>
                                        </p:tgtEl>
                                        <p:attrNameLst>
                                          <p:attrName>ppt_x</p:attrName>
                                        </p:attrNameLst>
                                      </p:cBhvr>
                                      <p:tavLst>
                                        <p:tav tm="0">
                                          <p:val>
                                            <p:strVal val="0-#ppt_w/2"/>
                                          </p:val>
                                        </p:tav>
                                        <p:tav tm="100000">
                                          <p:val>
                                            <p:strVal val="#ppt_x"/>
                                          </p:val>
                                        </p:tav>
                                      </p:tavLst>
                                    </p:anim>
                                    <p:anim calcmode="lin" valueType="num">
                                      <p:cBhvr additive="base">
                                        <p:cTn id="84" dur="2000" fill="hold"/>
                                        <p:tgtEl>
                                          <p:spTgt spid="4">
                                            <p:graphicEl>
                                              <a:dgm id="{D7FEC8E1-D4CF-4A4B-9761-EE4C2DCFD32D}"/>
                                            </p:graphicEl>
                                          </p:spTgt>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4">
                                            <p:graphicEl>
                                              <a:dgm id="{2EB4BED0-5924-460E-AC04-0AD6911F6623}"/>
                                            </p:graphicEl>
                                          </p:spTgt>
                                        </p:tgtEl>
                                        <p:attrNameLst>
                                          <p:attrName>style.visibility</p:attrName>
                                        </p:attrNameLst>
                                      </p:cBhvr>
                                      <p:to>
                                        <p:strVal val="visible"/>
                                      </p:to>
                                    </p:set>
                                    <p:anim calcmode="lin" valueType="num">
                                      <p:cBhvr additive="base">
                                        <p:cTn id="87" dur="2000" fill="hold"/>
                                        <p:tgtEl>
                                          <p:spTgt spid="4">
                                            <p:graphicEl>
                                              <a:dgm id="{2EB4BED0-5924-460E-AC04-0AD6911F6623}"/>
                                            </p:graphicEl>
                                          </p:spTgt>
                                        </p:tgtEl>
                                        <p:attrNameLst>
                                          <p:attrName>ppt_x</p:attrName>
                                        </p:attrNameLst>
                                      </p:cBhvr>
                                      <p:tavLst>
                                        <p:tav tm="0">
                                          <p:val>
                                            <p:strVal val="0-#ppt_w/2"/>
                                          </p:val>
                                        </p:tav>
                                        <p:tav tm="100000">
                                          <p:val>
                                            <p:strVal val="#ppt_x"/>
                                          </p:val>
                                        </p:tav>
                                      </p:tavLst>
                                    </p:anim>
                                    <p:anim calcmode="lin" valueType="num">
                                      <p:cBhvr additive="base">
                                        <p:cTn id="88" dur="2000" fill="hold"/>
                                        <p:tgtEl>
                                          <p:spTgt spid="4">
                                            <p:graphicEl>
                                              <a:dgm id="{2EB4BED0-5924-460E-AC04-0AD6911F6623}"/>
                                            </p:graphicEl>
                                          </p:spTgt>
                                        </p:tgtEl>
                                        <p:attrNameLst>
                                          <p:attrName>ppt_y</p:attrName>
                                        </p:attrNameLst>
                                      </p:cBhvr>
                                      <p:tavLst>
                                        <p:tav tm="0">
                                          <p:val>
                                            <p:strVal val="#ppt_y"/>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8" fill="hold" grpId="0" nodeType="clickEffect">
                                  <p:stCondLst>
                                    <p:cond delay="0"/>
                                  </p:stCondLst>
                                  <p:childTnLst>
                                    <p:set>
                                      <p:cBhvr>
                                        <p:cTn id="92" dur="1" fill="hold">
                                          <p:stCondLst>
                                            <p:cond delay="0"/>
                                          </p:stCondLst>
                                        </p:cTn>
                                        <p:tgtEl>
                                          <p:spTgt spid="4">
                                            <p:graphicEl>
                                              <a:dgm id="{C79F3B35-3140-4CA8-831D-6A11DE4247FA}"/>
                                            </p:graphicEl>
                                          </p:spTgt>
                                        </p:tgtEl>
                                        <p:attrNameLst>
                                          <p:attrName>style.visibility</p:attrName>
                                        </p:attrNameLst>
                                      </p:cBhvr>
                                      <p:to>
                                        <p:strVal val="visible"/>
                                      </p:to>
                                    </p:set>
                                    <p:anim calcmode="lin" valueType="num">
                                      <p:cBhvr additive="base">
                                        <p:cTn id="93" dur="2000" fill="hold"/>
                                        <p:tgtEl>
                                          <p:spTgt spid="4">
                                            <p:graphicEl>
                                              <a:dgm id="{C79F3B35-3140-4CA8-831D-6A11DE4247FA}"/>
                                            </p:graphicEl>
                                          </p:spTgt>
                                        </p:tgtEl>
                                        <p:attrNameLst>
                                          <p:attrName>ppt_x</p:attrName>
                                        </p:attrNameLst>
                                      </p:cBhvr>
                                      <p:tavLst>
                                        <p:tav tm="0">
                                          <p:val>
                                            <p:strVal val="0-#ppt_w/2"/>
                                          </p:val>
                                        </p:tav>
                                        <p:tav tm="100000">
                                          <p:val>
                                            <p:strVal val="#ppt_x"/>
                                          </p:val>
                                        </p:tav>
                                      </p:tavLst>
                                    </p:anim>
                                    <p:anim calcmode="lin" valueType="num">
                                      <p:cBhvr additive="base">
                                        <p:cTn id="94" dur="2000" fill="hold"/>
                                        <p:tgtEl>
                                          <p:spTgt spid="4">
                                            <p:graphicEl>
                                              <a:dgm id="{C79F3B35-3140-4CA8-831D-6A11DE4247FA}"/>
                                            </p:graphicEl>
                                          </p:spTgt>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4">
                                            <p:graphicEl>
                                              <a:dgm id="{62FE5A83-49F1-47BD-8B43-2D52A849939D}"/>
                                            </p:graphicEl>
                                          </p:spTgt>
                                        </p:tgtEl>
                                        <p:attrNameLst>
                                          <p:attrName>style.visibility</p:attrName>
                                        </p:attrNameLst>
                                      </p:cBhvr>
                                      <p:to>
                                        <p:strVal val="visible"/>
                                      </p:to>
                                    </p:set>
                                    <p:anim calcmode="lin" valueType="num">
                                      <p:cBhvr additive="base">
                                        <p:cTn id="97" dur="2000" fill="hold"/>
                                        <p:tgtEl>
                                          <p:spTgt spid="4">
                                            <p:graphicEl>
                                              <a:dgm id="{62FE5A83-49F1-47BD-8B43-2D52A849939D}"/>
                                            </p:graphicEl>
                                          </p:spTgt>
                                        </p:tgtEl>
                                        <p:attrNameLst>
                                          <p:attrName>ppt_x</p:attrName>
                                        </p:attrNameLst>
                                      </p:cBhvr>
                                      <p:tavLst>
                                        <p:tav tm="0">
                                          <p:val>
                                            <p:strVal val="0-#ppt_w/2"/>
                                          </p:val>
                                        </p:tav>
                                        <p:tav tm="100000">
                                          <p:val>
                                            <p:strVal val="#ppt_x"/>
                                          </p:val>
                                        </p:tav>
                                      </p:tavLst>
                                    </p:anim>
                                    <p:anim calcmode="lin" valueType="num">
                                      <p:cBhvr additive="base">
                                        <p:cTn id="98" dur="2000" fill="hold"/>
                                        <p:tgtEl>
                                          <p:spTgt spid="4">
                                            <p:graphicEl>
                                              <a:dgm id="{62FE5A83-49F1-47BD-8B43-2D52A849939D}"/>
                                            </p:graphicEl>
                                          </p:spTgt>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8" fill="hold" grpId="0" nodeType="clickEffect">
                                  <p:stCondLst>
                                    <p:cond delay="0"/>
                                  </p:stCondLst>
                                  <p:childTnLst>
                                    <p:set>
                                      <p:cBhvr>
                                        <p:cTn id="102" dur="1" fill="hold">
                                          <p:stCondLst>
                                            <p:cond delay="0"/>
                                          </p:stCondLst>
                                        </p:cTn>
                                        <p:tgtEl>
                                          <p:spTgt spid="4">
                                            <p:graphicEl>
                                              <a:dgm id="{A3AAEDEE-FDA8-4EA3-BC32-01D443BA1F89}"/>
                                            </p:graphicEl>
                                          </p:spTgt>
                                        </p:tgtEl>
                                        <p:attrNameLst>
                                          <p:attrName>style.visibility</p:attrName>
                                        </p:attrNameLst>
                                      </p:cBhvr>
                                      <p:to>
                                        <p:strVal val="visible"/>
                                      </p:to>
                                    </p:set>
                                    <p:anim calcmode="lin" valueType="num">
                                      <p:cBhvr additive="base">
                                        <p:cTn id="103" dur="2000" fill="hold"/>
                                        <p:tgtEl>
                                          <p:spTgt spid="4">
                                            <p:graphicEl>
                                              <a:dgm id="{A3AAEDEE-FDA8-4EA3-BC32-01D443BA1F89}"/>
                                            </p:graphicEl>
                                          </p:spTgt>
                                        </p:tgtEl>
                                        <p:attrNameLst>
                                          <p:attrName>ppt_x</p:attrName>
                                        </p:attrNameLst>
                                      </p:cBhvr>
                                      <p:tavLst>
                                        <p:tav tm="0">
                                          <p:val>
                                            <p:strVal val="0-#ppt_w/2"/>
                                          </p:val>
                                        </p:tav>
                                        <p:tav tm="100000">
                                          <p:val>
                                            <p:strVal val="#ppt_x"/>
                                          </p:val>
                                        </p:tav>
                                      </p:tavLst>
                                    </p:anim>
                                    <p:anim calcmode="lin" valueType="num">
                                      <p:cBhvr additive="base">
                                        <p:cTn id="104" dur="2000" fill="hold"/>
                                        <p:tgtEl>
                                          <p:spTgt spid="4">
                                            <p:graphicEl>
                                              <a:dgm id="{A3AAEDEE-FDA8-4EA3-BC32-01D443BA1F89}"/>
                                            </p:graphicEl>
                                          </p:spTgt>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4">
                                            <p:graphicEl>
                                              <a:dgm id="{D2D7D2C0-F7BA-432D-A8CB-D543B77E76FE}"/>
                                            </p:graphicEl>
                                          </p:spTgt>
                                        </p:tgtEl>
                                        <p:attrNameLst>
                                          <p:attrName>style.visibility</p:attrName>
                                        </p:attrNameLst>
                                      </p:cBhvr>
                                      <p:to>
                                        <p:strVal val="visible"/>
                                      </p:to>
                                    </p:set>
                                    <p:anim calcmode="lin" valueType="num">
                                      <p:cBhvr additive="base">
                                        <p:cTn id="107" dur="2000" fill="hold"/>
                                        <p:tgtEl>
                                          <p:spTgt spid="4">
                                            <p:graphicEl>
                                              <a:dgm id="{D2D7D2C0-F7BA-432D-A8CB-D543B77E76FE}"/>
                                            </p:graphicEl>
                                          </p:spTgt>
                                        </p:tgtEl>
                                        <p:attrNameLst>
                                          <p:attrName>ppt_x</p:attrName>
                                        </p:attrNameLst>
                                      </p:cBhvr>
                                      <p:tavLst>
                                        <p:tav tm="0">
                                          <p:val>
                                            <p:strVal val="0-#ppt_w/2"/>
                                          </p:val>
                                        </p:tav>
                                        <p:tav tm="100000">
                                          <p:val>
                                            <p:strVal val="#ppt_x"/>
                                          </p:val>
                                        </p:tav>
                                      </p:tavLst>
                                    </p:anim>
                                    <p:anim calcmode="lin" valueType="num">
                                      <p:cBhvr additive="base">
                                        <p:cTn id="108" dur="2000" fill="hold"/>
                                        <p:tgtEl>
                                          <p:spTgt spid="4">
                                            <p:graphicEl>
                                              <a:dgm id="{D2D7D2C0-F7BA-432D-A8CB-D543B77E76FE}"/>
                                            </p:graphicEl>
                                          </p:spTgt>
                                        </p:tgtEl>
                                        <p:attrNameLst>
                                          <p:attrName>ppt_y</p:attrName>
                                        </p:attrNameLst>
                                      </p:cBhvr>
                                      <p:tavLst>
                                        <p:tav tm="0">
                                          <p:val>
                                            <p:strVal val="#ppt_y"/>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8" fill="hold" grpId="0" nodeType="clickEffect">
                                  <p:stCondLst>
                                    <p:cond delay="0"/>
                                  </p:stCondLst>
                                  <p:childTnLst>
                                    <p:set>
                                      <p:cBhvr>
                                        <p:cTn id="112" dur="1" fill="hold">
                                          <p:stCondLst>
                                            <p:cond delay="0"/>
                                          </p:stCondLst>
                                        </p:cTn>
                                        <p:tgtEl>
                                          <p:spTgt spid="4">
                                            <p:graphicEl>
                                              <a:dgm id="{21416C8F-5EC5-47D7-BCD2-EF72F1618673}"/>
                                            </p:graphicEl>
                                          </p:spTgt>
                                        </p:tgtEl>
                                        <p:attrNameLst>
                                          <p:attrName>style.visibility</p:attrName>
                                        </p:attrNameLst>
                                      </p:cBhvr>
                                      <p:to>
                                        <p:strVal val="visible"/>
                                      </p:to>
                                    </p:set>
                                    <p:anim calcmode="lin" valueType="num">
                                      <p:cBhvr additive="base">
                                        <p:cTn id="113" dur="2000" fill="hold"/>
                                        <p:tgtEl>
                                          <p:spTgt spid="4">
                                            <p:graphicEl>
                                              <a:dgm id="{21416C8F-5EC5-47D7-BCD2-EF72F1618673}"/>
                                            </p:graphicEl>
                                          </p:spTgt>
                                        </p:tgtEl>
                                        <p:attrNameLst>
                                          <p:attrName>ppt_x</p:attrName>
                                        </p:attrNameLst>
                                      </p:cBhvr>
                                      <p:tavLst>
                                        <p:tav tm="0">
                                          <p:val>
                                            <p:strVal val="0-#ppt_w/2"/>
                                          </p:val>
                                        </p:tav>
                                        <p:tav tm="100000">
                                          <p:val>
                                            <p:strVal val="#ppt_x"/>
                                          </p:val>
                                        </p:tav>
                                      </p:tavLst>
                                    </p:anim>
                                    <p:anim calcmode="lin" valueType="num">
                                      <p:cBhvr additive="base">
                                        <p:cTn id="114" dur="2000" fill="hold"/>
                                        <p:tgtEl>
                                          <p:spTgt spid="4">
                                            <p:graphicEl>
                                              <a:dgm id="{21416C8F-5EC5-47D7-BCD2-EF72F1618673}"/>
                                            </p:graphicEl>
                                          </p:spTgt>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4">
                                            <p:graphicEl>
                                              <a:dgm id="{61554F05-37B0-4930-99C3-A964C75260BC}"/>
                                            </p:graphicEl>
                                          </p:spTgt>
                                        </p:tgtEl>
                                        <p:attrNameLst>
                                          <p:attrName>style.visibility</p:attrName>
                                        </p:attrNameLst>
                                      </p:cBhvr>
                                      <p:to>
                                        <p:strVal val="visible"/>
                                      </p:to>
                                    </p:set>
                                    <p:anim calcmode="lin" valueType="num">
                                      <p:cBhvr additive="base">
                                        <p:cTn id="117" dur="2000" fill="hold"/>
                                        <p:tgtEl>
                                          <p:spTgt spid="4">
                                            <p:graphicEl>
                                              <a:dgm id="{61554F05-37B0-4930-99C3-A964C75260BC}"/>
                                            </p:graphicEl>
                                          </p:spTgt>
                                        </p:tgtEl>
                                        <p:attrNameLst>
                                          <p:attrName>ppt_x</p:attrName>
                                        </p:attrNameLst>
                                      </p:cBhvr>
                                      <p:tavLst>
                                        <p:tav tm="0">
                                          <p:val>
                                            <p:strVal val="0-#ppt_w/2"/>
                                          </p:val>
                                        </p:tav>
                                        <p:tav tm="100000">
                                          <p:val>
                                            <p:strVal val="#ppt_x"/>
                                          </p:val>
                                        </p:tav>
                                      </p:tavLst>
                                    </p:anim>
                                    <p:anim calcmode="lin" valueType="num">
                                      <p:cBhvr additive="base">
                                        <p:cTn id="118" dur="2000" fill="hold"/>
                                        <p:tgtEl>
                                          <p:spTgt spid="4">
                                            <p:graphicEl>
                                              <a:dgm id="{61554F05-37B0-4930-99C3-A964C75260BC}"/>
                                            </p:graphicEl>
                                          </p:spTgt>
                                        </p:tgtEl>
                                        <p:attrNameLst>
                                          <p:attrName>ppt_y</p:attrName>
                                        </p:attrNameLst>
                                      </p:cBhvr>
                                      <p:tavLst>
                                        <p:tav tm="0">
                                          <p:val>
                                            <p:strVal val="#ppt_y"/>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2" presetClass="entr" presetSubtype="8" fill="hold" grpId="0" nodeType="clickEffect">
                                  <p:stCondLst>
                                    <p:cond delay="0"/>
                                  </p:stCondLst>
                                  <p:childTnLst>
                                    <p:set>
                                      <p:cBhvr>
                                        <p:cTn id="122" dur="1" fill="hold">
                                          <p:stCondLst>
                                            <p:cond delay="0"/>
                                          </p:stCondLst>
                                        </p:cTn>
                                        <p:tgtEl>
                                          <p:spTgt spid="4">
                                            <p:graphicEl>
                                              <a:dgm id="{B6F5A28B-6595-4F13-A062-A1290CC4F2BA}"/>
                                            </p:graphicEl>
                                          </p:spTgt>
                                        </p:tgtEl>
                                        <p:attrNameLst>
                                          <p:attrName>style.visibility</p:attrName>
                                        </p:attrNameLst>
                                      </p:cBhvr>
                                      <p:to>
                                        <p:strVal val="visible"/>
                                      </p:to>
                                    </p:set>
                                    <p:anim calcmode="lin" valueType="num">
                                      <p:cBhvr additive="base">
                                        <p:cTn id="123" dur="2000" fill="hold"/>
                                        <p:tgtEl>
                                          <p:spTgt spid="4">
                                            <p:graphicEl>
                                              <a:dgm id="{B6F5A28B-6595-4F13-A062-A1290CC4F2BA}"/>
                                            </p:graphicEl>
                                          </p:spTgt>
                                        </p:tgtEl>
                                        <p:attrNameLst>
                                          <p:attrName>ppt_x</p:attrName>
                                        </p:attrNameLst>
                                      </p:cBhvr>
                                      <p:tavLst>
                                        <p:tav tm="0">
                                          <p:val>
                                            <p:strVal val="0-#ppt_w/2"/>
                                          </p:val>
                                        </p:tav>
                                        <p:tav tm="100000">
                                          <p:val>
                                            <p:strVal val="#ppt_x"/>
                                          </p:val>
                                        </p:tav>
                                      </p:tavLst>
                                    </p:anim>
                                    <p:anim calcmode="lin" valueType="num">
                                      <p:cBhvr additive="base">
                                        <p:cTn id="124" dur="2000" fill="hold"/>
                                        <p:tgtEl>
                                          <p:spTgt spid="4">
                                            <p:graphicEl>
                                              <a:dgm id="{B6F5A28B-6595-4F13-A062-A1290CC4F2BA}"/>
                                            </p:graphicEl>
                                          </p:spTgt>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0"/>
                                  </p:stCondLst>
                                  <p:childTnLst>
                                    <p:set>
                                      <p:cBhvr>
                                        <p:cTn id="126" dur="1" fill="hold">
                                          <p:stCondLst>
                                            <p:cond delay="0"/>
                                          </p:stCondLst>
                                        </p:cTn>
                                        <p:tgtEl>
                                          <p:spTgt spid="4">
                                            <p:graphicEl>
                                              <a:dgm id="{1438B699-755B-4F64-8C1A-50CD7C1CC378}"/>
                                            </p:graphicEl>
                                          </p:spTgt>
                                        </p:tgtEl>
                                        <p:attrNameLst>
                                          <p:attrName>style.visibility</p:attrName>
                                        </p:attrNameLst>
                                      </p:cBhvr>
                                      <p:to>
                                        <p:strVal val="visible"/>
                                      </p:to>
                                    </p:set>
                                    <p:anim calcmode="lin" valueType="num">
                                      <p:cBhvr additive="base">
                                        <p:cTn id="127" dur="2000" fill="hold"/>
                                        <p:tgtEl>
                                          <p:spTgt spid="4">
                                            <p:graphicEl>
                                              <a:dgm id="{1438B699-755B-4F64-8C1A-50CD7C1CC378}"/>
                                            </p:graphicEl>
                                          </p:spTgt>
                                        </p:tgtEl>
                                        <p:attrNameLst>
                                          <p:attrName>ppt_x</p:attrName>
                                        </p:attrNameLst>
                                      </p:cBhvr>
                                      <p:tavLst>
                                        <p:tav tm="0">
                                          <p:val>
                                            <p:strVal val="0-#ppt_w/2"/>
                                          </p:val>
                                        </p:tav>
                                        <p:tav tm="100000">
                                          <p:val>
                                            <p:strVal val="#ppt_x"/>
                                          </p:val>
                                        </p:tav>
                                      </p:tavLst>
                                    </p:anim>
                                    <p:anim calcmode="lin" valueType="num">
                                      <p:cBhvr additive="base">
                                        <p:cTn id="128" dur="2000" fill="hold"/>
                                        <p:tgtEl>
                                          <p:spTgt spid="4">
                                            <p:graphicEl>
                                              <a:dgm id="{1438B699-755B-4F64-8C1A-50CD7C1CC378}"/>
                                            </p:graphicEl>
                                          </p:spTgt>
                                        </p:tgtEl>
                                        <p:attrNameLst>
                                          <p:attrName>ppt_y</p:attrName>
                                        </p:attrNameLst>
                                      </p:cBhvr>
                                      <p:tavLst>
                                        <p:tav tm="0">
                                          <p:val>
                                            <p:strVal val="#ppt_y"/>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ntr" presetSubtype="8" fill="hold" grpId="0" nodeType="clickEffect">
                                  <p:stCondLst>
                                    <p:cond delay="0"/>
                                  </p:stCondLst>
                                  <p:childTnLst>
                                    <p:set>
                                      <p:cBhvr>
                                        <p:cTn id="132" dur="1" fill="hold">
                                          <p:stCondLst>
                                            <p:cond delay="0"/>
                                          </p:stCondLst>
                                        </p:cTn>
                                        <p:tgtEl>
                                          <p:spTgt spid="4">
                                            <p:graphicEl>
                                              <a:dgm id="{3A9C76F9-8528-401C-87F0-D0B552139902}"/>
                                            </p:graphicEl>
                                          </p:spTgt>
                                        </p:tgtEl>
                                        <p:attrNameLst>
                                          <p:attrName>style.visibility</p:attrName>
                                        </p:attrNameLst>
                                      </p:cBhvr>
                                      <p:to>
                                        <p:strVal val="visible"/>
                                      </p:to>
                                    </p:set>
                                    <p:anim calcmode="lin" valueType="num">
                                      <p:cBhvr additive="base">
                                        <p:cTn id="133" dur="2000" fill="hold"/>
                                        <p:tgtEl>
                                          <p:spTgt spid="4">
                                            <p:graphicEl>
                                              <a:dgm id="{3A9C76F9-8528-401C-87F0-D0B552139902}"/>
                                            </p:graphicEl>
                                          </p:spTgt>
                                        </p:tgtEl>
                                        <p:attrNameLst>
                                          <p:attrName>ppt_x</p:attrName>
                                        </p:attrNameLst>
                                      </p:cBhvr>
                                      <p:tavLst>
                                        <p:tav tm="0">
                                          <p:val>
                                            <p:strVal val="0-#ppt_w/2"/>
                                          </p:val>
                                        </p:tav>
                                        <p:tav tm="100000">
                                          <p:val>
                                            <p:strVal val="#ppt_x"/>
                                          </p:val>
                                        </p:tav>
                                      </p:tavLst>
                                    </p:anim>
                                    <p:anim calcmode="lin" valueType="num">
                                      <p:cBhvr additive="base">
                                        <p:cTn id="134" dur="2000" fill="hold"/>
                                        <p:tgtEl>
                                          <p:spTgt spid="4">
                                            <p:graphicEl>
                                              <a:dgm id="{3A9C76F9-8528-401C-87F0-D0B552139902}"/>
                                            </p:graphicEl>
                                          </p:spTgt>
                                        </p:tgtEl>
                                        <p:attrNameLst>
                                          <p:attrName>ppt_y</p:attrName>
                                        </p:attrNameLst>
                                      </p:cBhvr>
                                      <p:tavLst>
                                        <p:tav tm="0">
                                          <p:val>
                                            <p:strVal val="#ppt_y"/>
                                          </p:val>
                                        </p:tav>
                                        <p:tav tm="100000">
                                          <p:val>
                                            <p:strVal val="#ppt_y"/>
                                          </p:val>
                                        </p:tav>
                                      </p:tavLst>
                                    </p:anim>
                                  </p:childTnLst>
                                </p:cTn>
                              </p:par>
                              <p:par>
                                <p:cTn id="135" presetID="2" presetClass="entr" presetSubtype="8" fill="hold" grpId="0" nodeType="withEffect">
                                  <p:stCondLst>
                                    <p:cond delay="0"/>
                                  </p:stCondLst>
                                  <p:childTnLst>
                                    <p:set>
                                      <p:cBhvr>
                                        <p:cTn id="136" dur="1" fill="hold">
                                          <p:stCondLst>
                                            <p:cond delay="0"/>
                                          </p:stCondLst>
                                        </p:cTn>
                                        <p:tgtEl>
                                          <p:spTgt spid="4">
                                            <p:graphicEl>
                                              <a:dgm id="{A678CFCC-0711-4F13-ABC2-759603FB48C7}"/>
                                            </p:graphicEl>
                                          </p:spTgt>
                                        </p:tgtEl>
                                        <p:attrNameLst>
                                          <p:attrName>style.visibility</p:attrName>
                                        </p:attrNameLst>
                                      </p:cBhvr>
                                      <p:to>
                                        <p:strVal val="visible"/>
                                      </p:to>
                                    </p:set>
                                    <p:anim calcmode="lin" valueType="num">
                                      <p:cBhvr additive="base">
                                        <p:cTn id="137" dur="2000" fill="hold"/>
                                        <p:tgtEl>
                                          <p:spTgt spid="4">
                                            <p:graphicEl>
                                              <a:dgm id="{A678CFCC-0711-4F13-ABC2-759603FB48C7}"/>
                                            </p:graphicEl>
                                          </p:spTgt>
                                        </p:tgtEl>
                                        <p:attrNameLst>
                                          <p:attrName>ppt_x</p:attrName>
                                        </p:attrNameLst>
                                      </p:cBhvr>
                                      <p:tavLst>
                                        <p:tav tm="0">
                                          <p:val>
                                            <p:strVal val="0-#ppt_w/2"/>
                                          </p:val>
                                        </p:tav>
                                        <p:tav tm="100000">
                                          <p:val>
                                            <p:strVal val="#ppt_x"/>
                                          </p:val>
                                        </p:tav>
                                      </p:tavLst>
                                    </p:anim>
                                    <p:anim calcmode="lin" valueType="num">
                                      <p:cBhvr additive="base">
                                        <p:cTn id="138" dur="2000" fill="hold"/>
                                        <p:tgtEl>
                                          <p:spTgt spid="4">
                                            <p:graphicEl>
                                              <a:dgm id="{A678CFCC-0711-4F13-ABC2-759603FB48C7}"/>
                                            </p:graphicEl>
                                          </p:spTgt>
                                        </p:tgtEl>
                                        <p:attrNameLst>
                                          <p:attrName>ppt_y</p:attrName>
                                        </p:attrNameLst>
                                      </p:cBhvr>
                                      <p:tavLst>
                                        <p:tav tm="0">
                                          <p:val>
                                            <p:strVal val="#ppt_y"/>
                                          </p:val>
                                        </p:tav>
                                        <p:tav tm="100000">
                                          <p:val>
                                            <p:strVal val="#ppt_y"/>
                                          </p:val>
                                        </p:tav>
                                      </p:tavLst>
                                    </p:anim>
                                  </p:childTnLst>
                                </p:cTn>
                              </p:par>
                            </p:childTnLst>
                          </p:cTn>
                        </p:par>
                      </p:childTnLst>
                    </p:cTn>
                  </p:par>
                  <p:par>
                    <p:cTn id="139" fill="hold">
                      <p:stCondLst>
                        <p:cond delay="indefinite"/>
                      </p:stCondLst>
                      <p:childTnLst>
                        <p:par>
                          <p:cTn id="140" fill="hold">
                            <p:stCondLst>
                              <p:cond delay="0"/>
                            </p:stCondLst>
                            <p:childTnLst>
                              <p:par>
                                <p:cTn id="141" presetID="2" presetClass="entr" presetSubtype="8" fill="hold" grpId="0" nodeType="clickEffect">
                                  <p:stCondLst>
                                    <p:cond delay="0"/>
                                  </p:stCondLst>
                                  <p:childTnLst>
                                    <p:set>
                                      <p:cBhvr>
                                        <p:cTn id="142" dur="1" fill="hold">
                                          <p:stCondLst>
                                            <p:cond delay="0"/>
                                          </p:stCondLst>
                                        </p:cTn>
                                        <p:tgtEl>
                                          <p:spTgt spid="4">
                                            <p:graphicEl>
                                              <a:dgm id="{200A6CB5-814A-4CB5-828F-4F1149CDBB59}"/>
                                            </p:graphicEl>
                                          </p:spTgt>
                                        </p:tgtEl>
                                        <p:attrNameLst>
                                          <p:attrName>style.visibility</p:attrName>
                                        </p:attrNameLst>
                                      </p:cBhvr>
                                      <p:to>
                                        <p:strVal val="visible"/>
                                      </p:to>
                                    </p:set>
                                    <p:anim calcmode="lin" valueType="num">
                                      <p:cBhvr additive="base">
                                        <p:cTn id="143" dur="2000" fill="hold"/>
                                        <p:tgtEl>
                                          <p:spTgt spid="4">
                                            <p:graphicEl>
                                              <a:dgm id="{200A6CB5-814A-4CB5-828F-4F1149CDBB59}"/>
                                            </p:graphicEl>
                                          </p:spTgt>
                                        </p:tgtEl>
                                        <p:attrNameLst>
                                          <p:attrName>ppt_x</p:attrName>
                                        </p:attrNameLst>
                                      </p:cBhvr>
                                      <p:tavLst>
                                        <p:tav tm="0">
                                          <p:val>
                                            <p:strVal val="0-#ppt_w/2"/>
                                          </p:val>
                                        </p:tav>
                                        <p:tav tm="100000">
                                          <p:val>
                                            <p:strVal val="#ppt_x"/>
                                          </p:val>
                                        </p:tav>
                                      </p:tavLst>
                                    </p:anim>
                                    <p:anim calcmode="lin" valueType="num">
                                      <p:cBhvr additive="base">
                                        <p:cTn id="144" dur="2000" fill="hold"/>
                                        <p:tgtEl>
                                          <p:spTgt spid="4">
                                            <p:graphicEl>
                                              <a:dgm id="{200A6CB5-814A-4CB5-828F-4F1149CDBB59}"/>
                                            </p:graphicEl>
                                          </p:spTgt>
                                        </p:tgtEl>
                                        <p:attrNameLst>
                                          <p:attrName>ppt_y</p:attrName>
                                        </p:attrNameLst>
                                      </p:cBhvr>
                                      <p:tavLst>
                                        <p:tav tm="0">
                                          <p:val>
                                            <p:strVal val="#ppt_y"/>
                                          </p:val>
                                        </p:tav>
                                        <p:tav tm="100000">
                                          <p:val>
                                            <p:strVal val="#ppt_y"/>
                                          </p:val>
                                        </p:tav>
                                      </p:tavLst>
                                    </p:anim>
                                  </p:childTnLst>
                                </p:cTn>
                              </p:par>
                              <p:par>
                                <p:cTn id="145" presetID="2" presetClass="entr" presetSubtype="8" fill="hold" grpId="0" nodeType="withEffect">
                                  <p:stCondLst>
                                    <p:cond delay="0"/>
                                  </p:stCondLst>
                                  <p:childTnLst>
                                    <p:set>
                                      <p:cBhvr>
                                        <p:cTn id="146" dur="1" fill="hold">
                                          <p:stCondLst>
                                            <p:cond delay="0"/>
                                          </p:stCondLst>
                                        </p:cTn>
                                        <p:tgtEl>
                                          <p:spTgt spid="4">
                                            <p:graphicEl>
                                              <a:dgm id="{3BBEB220-8173-4B81-85E9-51544F62577C}"/>
                                            </p:graphicEl>
                                          </p:spTgt>
                                        </p:tgtEl>
                                        <p:attrNameLst>
                                          <p:attrName>style.visibility</p:attrName>
                                        </p:attrNameLst>
                                      </p:cBhvr>
                                      <p:to>
                                        <p:strVal val="visible"/>
                                      </p:to>
                                    </p:set>
                                    <p:anim calcmode="lin" valueType="num">
                                      <p:cBhvr additive="base">
                                        <p:cTn id="147" dur="2000" fill="hold"/>
                                        <p:tgtEl>
                                          <p:spTgt spid="4">
                                            <p:graphicEl>
                                              <a:dgm id="{3BBEB220-8173-4B81-85E9-51544F62577C}"/>
                                            </p:graphicEl>
                                          </p:spTgt>
                                        </p:tgtEl>
                                        <p:attrNameLst>
                                          <p:attrName>ppt_x</p:attrName>
                                        </p:attrNameLst>
                                      </p:cBhvr>
                                      <p:tavLst>
                                        <p:tav tm="0">
                                          <p:val>
                                            <p:strVal val="0-#ppt_w/2"/>
                                          </p:val>
                                        </p:tav>
                                        <p:tav tm="100000">
                                          <p:val>
                                            <p:strVal val="#ppt_x"/>
                                          </p:val>
                                        </p:tav>
                                      </p:tavLst>
                                    </p:anim>
                                    <p:anim calcmode="lin" valueType="num">
                                      <p:cBhvr additive="base">
                                        <p:cTn id="148" dur="2000" fill="hold"/>
                                        <p:tgtEl>
                                          <p:spTgt spid="4">
                                            <p:graphicEl>
                                              <a:dgm id="{3BBEB220-8173-4B81-85E9-51544F62577C}"/>
                                            </p:graphicEl>
                                          </p:spTgt>
                                        </p:tgtEl>
                                        <p:attrNameLst>
                                          <p:attrName>ppt_y</p:attrName>
                                        </p:attrNameLst>
                                      </p:cBhvr>
                                      <p:tavLst>
                                        <p:tav tm="0">
                                          <p:val>
                                            <p:strVal val="#ppt_y"/>
                                          </p:val>
                                        </p:tav>
                                        <p:tav tm="100000">
                                          <p:val>
                                            <p:strVal val="#ppt_y"/>
                                          </p:val>
                                        </p:tav>
                                      </p:tavLst>
                                    </p:anim>
                                  </p:childTnLst>
                                </p:cTn>
                              </p:par>
                            </p:childTnLst>
                          </p:cTn>
                        </p:par>
                      </p:childTnLst>
                    </p:cTn>
                  </p:par>
                  <p:par>
                    <p:cTn id="149" fill="hold">
                      <p:stCondLst>
                        <p:cond delay="indefinite"/>
                      </p:stCondLst>
                      <p:childTnLst>
                        <p:par>
                          <p:cTn id="150" fill="hold">
                            <p:stCondLst>
                              <p:cond delay="0"/>
                            </p:stCondLst>
                            <p:childTnLst>
                              <p:par>
                                <p:cTn id="151" presetID="2" presetClass="entr" presetSubtype="8" fill="hold" grpId="0" nodeType="clickEffect">
                                  <p:stCondLst>
                                    <p:cond delay="0"/>
                                  </p:stCondLst>
                                  <p:childTnLst>
                                    <p:set>
                                      <p:cBhvr>
                                        <p:cTn id="152" dur="1" fill="hold">
                                          <p:stCondLst>
                                            <p:cond delay="0"/>
                                          </p:stCondLst>
                                        </p:cTn>
                                        <p:tgtEl>
                                          <p:spTgt spid="4">
                                            <p:graphicEl>
                                              <a:dgm id="{98606E7E-E90A-4BB3-8325-83237C76BD1F}"/>
                                            </p:graphicEl>
                                          </p:spTgt>
                                        </p:tgtEl>
                                        <p:attrNameLst>
                                          <p:attrName>style.visibility</p:attrName>
                                        </p:attrNameLst>
                                      </p:cBhvr>
                                      <p:to>
                                        <p:strVal val="visible"/>
                                      </p:to>
                                    </p:set>
                                    <p:anim calcmode="lin" valueType="num">
                                      <p:cBhvr additive="base">
                                        <p:cTn id="153" dur="2000" fill="hold"/>
                                        <p:tgtEl>
                                          <p:spTgt spid="4">
                                            <p:graphicEl>
                                              <a:dgm id="{98606E7E-E90A-4BB3-8325-83237C76BD1F}"/>
                                            </p:graphicEl>
                                          </p:spTgt>
                                        </p:tgtEl>
                                        <p:attrNameLst>
                                          <p:attrName>ppt_x</p:attrName>
                                        </p:attrNameLst>
                                      </p:cBhvr>
                                      <p:tavLst>
                                        <p:tav tm="0">
                                          <p:val>
                                            <p:strVal val="0-#ppt_w/2"/>
                                          </p:val>
                                        </p:tav>
                                        <p:tav tm="100000">
                                          <p:val>
                                            <p:strVal val="#ppt_x"/>
                                          </p:val>
                                        </p:tav>
                                      </p:tavLst>
                                    </p:anim>
                                    <p:anim calcmode="lin" valueType="num">
                                      <p:cBhvr additive="base">
                                        <p:cTn id="154" dur="2000" fill="hold"/>
                                        <p:tgtEl>
                                          <p:spTgt spid="4">
                                            <p:graphicEl>
                                              <a:dgm id="{98606E7E-E90A-4BB3-8325-83237C76BD1F}"/>
                                            </p:graphicEl>
                                          </p:spTgt>
                                        </p:tgtEl>
                                        <p:attrNameLst>
                                          <p:attrName>ppt_y</p:attrName>
                                        </p:attrNameLst>
                                      </p:cBhvr>
                                      <p:tavLst>
                                        <p:tav tm="0">
                                          <p:val>
                                            <p:strVal val="#ppt_y"/>
                                          </p:val>
                                        </p:tav>
                                        <p:tav tm="100000">
                                          <p:val>
                                            <p:strVal val="#ppt_y"/>
                                          </p:val>
                                        </p:tav>
                                      </p:tavLst>
                                    </p:anim>
                                  </p:childTnLst>
                                </p:cTn>
                              </p:par>
                              <p:par>
                                <p:cTn id="155" presetID="2" presetClass="entr" presetSubtype="8" fill="hold" grpId="0" nodeType="withEffect">
                                  <p:stCondLst>
                                    <p:cond delay="0"/>
                                  </p:stCondLst>
                                  <p:childTnLst>
                                    <p:set>
                                      <p:cBhvr>
                                        <p:cTn id="156" dur="1" fill="hold">
                                          <p:stCondLst>
                                            <p:cond delay="0"/>
                                          </p:stCondLst>
                                        </p:cTn>
                                        <p:tgtEl>
                                          <p:spTgt spid="4">
                                            <p:graphicEl>
                                              <a:dgm id="{29188CB3-CFF4-4492-9CD4-7560316D0057}"/>
                                            </p:graphicEl>
                                          </p:spTgt>
                                        </p:tgtEl>
                                        <p:attrNameLst>
                                          <p:attrName>style.visibility</p:attrName>
                                        </p:attrNameLst>
                                      </p:cBhvr>
                                      <p:to>
                                        <p:strVal val="visible"/>
                                      </p:to>
                                    </p:set>
                                    <p:anim calcmode="lin" valueType="num">
                                      <p:cBhvr additive="base">
                                        <p:cTn id="157" dur="2000" fill="hold"/>
                                        <p:tgtEl>
                                          <p:spTgt spid="4">
                                            <p:graphicEl>
                                              <a:dgm id="{29188CB3-CFF4-4492-9CD4-7560316D0057}"/>
                                            </p:graphicEl>
                                          </p:spTgt>
                                        </p:tgtEl>
                                        <p:attrNameLst>
                                          <p:attrName>ppt_x</p:attrName>
                                        </p:attrNameLst>
                                      </p:cBhvr>
                                      <p:tavLst>
                                        <p:tav tm="0">
                                          <p:val>
                                            <p:strVal val="0-#ppt_w/2"/>
                                          </p:val>
                                        </p:tav>
                                        <p:tav tm="100000">
                                          <p:val>
                                            <p:strVal val="#ppt_x"/>
                                          </p:val>
                                        </p:tav>
                                      </p:tavLst>
                                    </p:anim>
                                    <p:anim calcmode="lin" valueType="num">
                                      <p:cBhvr additive="base">
                                        <p:cTn id="158" dur="2000" fill="hold"/>
                                        <p:tgtEl>
                                          <p:spTgt spid="4">
                                            <p:graphicEl>
                                              <a:dgm id="{29188CB3-CFF4-4492-9CD4-7560316D0057}"/>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889612848"/>
              </p:ext>
            </p:extLst>
          </p:nvPr>
        </p:nvGraphicFramePr>
        <p:xfrm>
          <a:off x="33173"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2024687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3FFD5A7D-E29F-4057-AE6F-6F1854A869E4}"/>
                                            </p:graphicEl>
                                          </p:spTgt>
                                        </p:tgtEl>
                                        <p:attrNameLst>
                                          <p:attrName>style.visibility</p:attrName>
                                        </p:attrNameLst>
                                      </p:cBhvr>
                                      <p:to>
                                        <p:strVal val="visible"/>
                                      </p:to>
                                    </p:set>
                                    <p:anim calcmode="lin" valueType="num">
                                      <p:cBhvr additive="base">
                                        <p:cTn id="7" dur="2000" fill="hold"/>
                                        <p:tgtEl>
                                          <p:spTgt spid="2">
                                            <p:graphicEl>
                                              <a:dgm id="{3FFD5A7D-E29F-4057-AE6F-6F1854A869E4}"/>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3FFD5A7D-E29F-4057-AE6F-6F1854A869E4}"/>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094372B6-1B25-4C07-9BF9-9C39DC0238AD}"/>
                                            </p:graphicEl>
                                          </p:spTgt>
                                        </p:tgtEl>
                                        <p:attrNameLst>
                                          <p:attrName>style.visibility</p:attrName>
                                        </p:attrNameLst>
                                      </p:cBhvr>
                                      <p:to>
                                        <p:strVal val="visible"/>
                                      </p:to>
                                    </p:set>
                                    <p:anim calcmode="lin" valueType="num">
                                      <p:cBhvr additive="base">
                                        <p:cTn id="13" dur="2000" fill="hold"/>
                                        <p:tgtEl>
                                          <p:spTgt spid="2">
                                            <p:graphicEl>
                                              <a:dgm id="{094372B6-1B25-4C07-9BF9-9C39DC0238AD}"/>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094372B6-1B25-4C07-9BF9-9C39DC0238AD}"/>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0EF5C4B1-EC58-4E31-B5C2-1DBFF3FF1EFD}"/>
                                            </p:graphicEl>
                                          </p:spTgt>
                                        </p:tgtEl>
                                        <p:attrNameLst>
                                          <p:attrName>style.visibility</p:attrName>
                                        </p:attrNameLst>
                                      </p:cBhvr>
                                      <p:to>
                                        <p:strVal val="visible"/>
                                      </p:to>
                                    </p:set>
                                    <p:anim calcmode="lin" valueType="num">
                                      <p:cBhvr additive="base">
                                        <p:cTn id="17" dur="2000" fill="hold"/>
                                        <p:tgtEl>
                                          <p:spTgt spid="2">
                                            <p:graphicEl>
                                              <a:dgm id="{0EF5C4B1-EC58-4E31-B5C2-1DBFF3FF1EFD}"/>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0EF5C4B1-EC58-4E31-B5C2-1DBFF3FF1EFD}"/>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CAA17BA6-5836-46DA-9C41-2960F8A4558C}"/>
                                            </p:graphicEl>
                                          </p:spTgt>
                                        </p:tgtEl>
                                        <p:attrNameLst>
                                          <p:attrName>style.visibility</p:attrName>
                                        </p:attrNameLst>
                                      </p:cBhvr>
                                      <p:to>
                                        <p:strVal val="visible"/>
                                      </p:to>
                                    </p:set>
                                    <p:anim calcmode="lin" valueType="num">
                                      <p:cBhvr additive="base">
                                        <p:cTn id="23" dur="2000" fill="hold"/>
                                        <p:tgtEl>
                                          <p:spTgt spid="2">
                                            <p:graphicEl>
                                              <a:dgm id="{CAA17BA6-5836-46DA-9C41-2960F8A4558C}"/>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CAA17BA6-5836-46DA-9C41-2960F8A4558C}"/>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E2103CF9-0A7C-45D3-ACFF-09A4F1A0FB8D}"/>
                                            </p:graphicEl>
                                          </p:spTgt>
                                        </p:tgtEl>
                                        <p:attrNameLst>
                                          <p:attrName>style.visibility</p:attrName>
                                        </p:attrNameLst>
                                      </p:cBhvr>
                                      <p:to>
                                        <p:strVal val="visible"/>
                                      </p:to>
                                    </p:set>
                                    <p:anim calcmode="lin" valueType="num">
                                      <p:cBhvr additive="base">
                                        <p:cTn id="27" dur="2000" fill="hold"/>
                                        <p:tgtEl>
                                          <p:spTgt spid="2">
                                            <p:graphicEl>
                                              <a:dgm id="{E2103CF9-0A7C-45D3-ACFF-09A4F1A0FB8D}"/>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E2103CF9-0A7C-45D3-ACFF-09A4F1A0FB8D}"/>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57D99F55-8A07-4104-AC0E-72E4676667B0}"/>
                                            </p:graphicEl>
                                          </p:spTgt>
                                        </p:tgtEl>
                                        <p:attrNameLst>
                                          <p:attrName>style.visibility</p:attrName>
                                        </p:attrNameLst>
                                      </p:cBhvr>
                                      <p:to>
                                        <p:strVal val="visible"/>
                                      </p:to>
                                    </p:set>
                                    <p:anim calcmode="lin" valueType="num">
                                      <p:cBhvr additive="base">
                                        <p:cTn id="33" dur="2000" fill="hold"/>
                                        <p:tgtEl>
                                          <p:spTgt spid="2">
                                            <p:graphicEl>
                                              <a:dgm id="{57D99F55-8A07-4104-AC0E-72E4676667B0}"/>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57D99F55-8A07-4104-AC0E-72E4676667B0}"/>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28457392-56E0-471A-BD57-AF51DF1C4B22}"/>
                                            </p:graphicEl>
                                          </p:spTgt>
                                        </p:tgtEl>
                                        <p:attrNameLst>
                                          <p:attrName>style.visibility</p:attrName>
                                        </p:attrNameLst>
                                      </p:cBhvr>
                                      <p:to>
                                        <p:strVal val="visible"/>
                                      </p:to>
                                    </p:set>
                                    <p:anim calcmode="lin" valueType="num">
                                      <p:cBhvr additive="base">
                                        <p:cTn id="37" dur="2000" fill="hold"/>
                                        <p:tgtEl>
                                          <p:spTgt spid="2">
                                            <p:graphicEl>
                                              <a:dgm id="{28457392-56E0-471A-BD57-AF51DF1C4B22}"/>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graphicEl>
                                              <a:dgm id="{28457392-56E0-471A-BD57-AF51DF1C4B22}"/>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B1F2688A-7237-426C-BB4F-2370E5FA8BE8}"/>
                                            </p:graphicEl>
                                          </p:spTgt>
                                        </p:tgtEl>
                                        <p:attrNameLst>
                                          <p:attrName>style.visibility</p:attrName>
                                        </p:attrNameLst>
                                      </p:cBhvr>
                                      <p:to>
                                        <p:strVal val="visible"/>
                                      </p:to>
                                    </p:set>
                                    <p:anim calcmode="lin" valueType="num">
                                      <p:cBhvr additive="base">
                                        <p:cTn id="43" dur="2000" fill="hold"/>
                                        <p:tgtEl>
                                          <p:spTgt spid="2">
                                            <p:graphicEl>
                                              <a:dgm id="{B1F2688A-7237-426C-BB4F-2370E5FA8BE8}"/>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graphicEl>
                                              <a:dgm id="{B1F2688A-7237-426C-BB4F-2370E5FA8BE8}"/>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1C8D0D24-F3D3-46DD-8847-A5FC20164CE2}"/>
                                            </p:graphicEl>
                                          </p:spTgt>
                                        </p:tgtEl>
                                        <p:attrNameLst>
                                          <p:attrName>style.visibility</p:attrName>
                                        </p:attrNameLst>
                                      </p:cBhvr>
                                      <p:to>
                                        <p:strVal val="visible"/>
                                      </p:to>
                                    </p:set>
                                    <p:anim calcmode="lin" valueType="num">
                                      <p:cBhvr additive="base">
                                        <p:cTn id="47" dur="2000" fill="hold"/>
                                        <p:tgtEl>
                                          <p:spTgt spid="2">
                                            <p:graphicEl>
                                              <a:dgm id="{1C8D0D24-F3D3-46DD-8847-A5FC20164CE2}"/>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2">
                                            <p:graphicEl>
                                              <a:dgm id="{1C8D0D24-F3D3-46DD-8847-A5FC20164CE2}"/>
                                            </p:graphic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
                                            <p:graphicEl>
                                              <a:dgm id="{2CC4C387-C0E0-44BE-9FF9-6EE6878107E5}"/>
                                            </p:graphicEl>
                                          </p:spTgt>
                                        </p:tgtEl>
                                        <p:attrNameLst>
                                          <p:attrName>style.visibility</p:attrName>
                                        </p:attrNameLst>
                                      </p:cBhvr>
                                      <p:to>
                                        <p:strVal val="visible"/>
                                      </p:to>
                                    </p:set>
                                    <p:anim calcmode="lin" valueType="num">
                                      <p:cBhvr additive="base">
                                        <p:cTn id="53" dur="2000" fill="hold"/>
                                        <p:tgtEl>
                                          <p:spTgt spid="2">
                                            <p:graphicEl>
                                              <a:dgm id="{2CC4C387-C0E0-44BE-9FF9-6EE6878107E5}"/>
                                            </p:graphicEl>
                                          </p:spTgt>
                                        </p:tgtEl>
                                        <p:attrNameLst>
                                          <p:attrName>ppt_x</p:attrName>
                                        </p:attrNameLst>
                                      </p:cBhvr>
                                      <p:tavLst>
                                        <p:tav tm="0">
                                          <p:val>
                                            <p:strVal val="0-#ppt_w/2"/>
                                          </p:val>
                                        </p:tav>
                                        <p:tav tm="100000">
                                          <p:val>
                                            <p:strVal val="#ppt_x"/>
                                          </p:val>
                                        </p:tav>
                                      </p:tavLst>
                                    </p:anim>
                                    <p:anim calcmode="lin" valueType="num">
                                      <p:cBhvr additive="base">
                                        <p:cTn id="54" dur="2000" fill="hold"/>
                                        <p:tgtEl>
                                          <p:spTgt spid="2">
                                            <p:graphicEl>
                                              <a:dgm id="{2CC4C387-C0E0-44BE-9FF9-6EE6878107E5}"/>
                                            </p:graphicEl>
                                          </p:spTgt>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
                                            <p:graphicEl>
                                              <a:dgm id="{4D4D2EB4-275B-4858-BBC2-C235F3A29F68}"/>
                                            </p:graphicEl>
                                          </p:spTgt>
                                        </p:tgtEl>
                                        <p:attrNameLst>
                                          <p:attrName>style.visibility</p:attrName>
                                        </p:attrNameLst>
                                      </p:cBhvr>
                                      <p:to>
                                        <p:strVal val="visible"/>
                                      </p:to>
                                    </p:set>
                                    <p:anim calcmode="lin" valueType="num">
                                      <p:cBhvr additive="base">
                                        <p:cTn id="57" dur="2000" fill="hold"/>
                                        <p:tgtEl>
                                          <p:spTgt spid="2">
                                            <p:graphicEl>
                                              <a:dgm id="{4D4D2EB4-275B-4858-BBC2-C235F3A29F68}"/>
                                            </p:graphicEl>
                                          </p:spTgt>
                                        </p:tgtEl>
                                        <p:attrNameLst>
                                          <p:attrName>ppt_x</p:attrName>
                                        </p:attrNameLst>
                                      </p:cBhvr>
                                      <p:tavLst>
                                        <p:tav tm="0">
                                          <p:val>
                                            <p:strVal val="0-#ppt_w/2"/>
                                          </p:val>
                                        </p:tav>
                                        <p:tav tm="100000">
                                          <p:val>
                                            <p:strVal val="#ppt_x"/>
                                          </p:val>
                                        </p:tav>
                                      </p:tavLst>
                                    </p:anim>
                                    <p:anim calcmode="lin" valueType="num">
                                      <p:cBhvr additive="base">
                                        <p:cTn id="58" dur="2000" fill="hold"/>
                                        <p:tgtEl>
                                          <p:spTgt spid="2">
                                            <p:graphicEl>
                                              <a:dgm id="{4D4D2EB4-275B-4858-BBC2-C235F3A29F68}"/>
                                            </p:graphicEl>
                                          </p:spTgt>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2">
                                            <p:graphicEl>
                                              <a:dgm id="{D21FB96F-4E12-4AA6-90EE-CCDA9F873B9C}"/>
                                            </p:graphicEl>
                                          </p:spTgt>
                                        </p:tgtEl>
                                        <p:attrNameLst>
                                          <p:attrName>style.visibility</p:attrName>
                                        </p:attrNameLst>
                                      </p:cBhvr>
                                      <p:to>
                                        <p:strVal val="visible"/>
                                      </p:to>
                                    </p:set>
                                    <p:anim calcmode="lin" valueType="num">
                                      <p:cBhvr additive="base">
                                        <p:cTn id="63" dur="2000" fill="hold"/>
                                        <p:tgtEl>
                                          <p:spTgt spid="2">
                                            <p:graphicEl>
                                              <a:dgm id="{D21FB96F-4E12-4AA6-90EE-CCDA9F873B9C}"/>
                                            </p:graphicEl>
                                          </p:spTgt>
                                        </p:tgtEl>
                                        <p:attrNameLst>
                                          <p:attrName>ppt_x</p:attrName>
                                        </p:attrNameLst>
                                      </p:cBhvr>
                                      <p:tavLst>
                                        <p:tav tm="0">
                                          <p:val>
                                            <p:strVal val="0-#ppt_w/2"/>
                                          </p:val>
                                        </p:tav>
                                        <p:tav tm="100000">
                                          <p:val>
                                            <p:strVal val="#ppt_x"/>
                                          </p:val>
                                        </p:tav>
                                      </p:tavLst>
                                    </p:anim>
                                    <p:anim calcmode="lin" valueType="num">
                                      <p:cBhvr additive="base">
                                        <p:cTn id="64" dur="2000" fill="hold"/>
                                        <p:tgtEl>
                                          <p:spTgt spid="2">
                                            <p:graphicEl>
                                              <a:dgm id="{D21FB96F-4E12-4AA6-90EE-CCDA9F873B9C}"/>
                                            </p:graphic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
                                            <p:graphicEl>
                                              <a:dgm id="{0C333F36-6CD0-4EDE-B059-801FBD1C0C5B}"/>
                                            </p:graphicEl>
                                          </p:spTgt>
                                        </p:tgtEl>
                                        <p:attrNameLst>
                                          <p:attrName>style.visibility</p:attrName>
                                        </p:attrNameLst>
                                      </p:cBhvr>
                                      <p:to>
                                        <p:strVal val="visible"/>
                                      </p:to>
                                    </p:set>
                                    <p:anim calcmode="lin" valueType="num">
                                      <p:cBhvr additive="base">
                                        <p:cTn id="67" dur="2000" fill="hold"/>
                                        <p:tgtEl>
                                          <p:spTgt spid="2">
                                            <p:graphicEl>
                                              <a:dgm id="{0C333F36-6CD0-4EDE-B059-801FBD1C0C5B}"/>
                                            </p:graphic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graphicEl>
                                              <a:dgm id="{0C333F36-6CD0-4EDE-B059-801FBD1C0C5B}"/>
                                            </p:graphic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2">
                                            <p:graphicEl>
                                              <a:dgm id="{23B2D999-2FC3-47E5-9FEE-F08E8784F58C}"/>
                                            </p:graphicEl>
                                          </p:spTgt>
                                        </p:tgtEl>
                                        <p:attrNameLst>
                                          <p:attrName>style.visibility</p:attrName>
                                        </p:attrNameLst>
                                      </p:cBhvr>
                                      <p:to>
                                        <p:strVal val="visible"/>
                                      </p:to>
                                    </p:set>
                                    <p:anim calcmode="lin" valueType="num">
                                      <p:cBhvr additive="base">
                                        <p:cTn id="73" dur="2000" fill="hold"/>
                                        <p:tgtEl>
                                          <p:spTgt spid="2">
                                            <p:graphicEl>
                                              <a:dgm id="{23B2D999-2FC3-47E5-9FEE-F08E8784F58C}"/>
                                            </p:graphic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2">
                                            <p:graphicEl>
                                              <a:dgm id="{23B2D999-2FC3-47E5-9FEE-F08E8784F58C}"/>
                                            </p:graphicEl>
                                          </p:spTgt>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
                                            <p:graphicEl>
                                              <a:dgm id="{AE11B470-486F-4A40-8F7D-57071D28A494}"/>
                                            </p:graphicEl>
                                          </p:spTgt>
                                        </p:tgtEl>
                                        <p:attrNameLst>
                                          <p:attrName>style.visibility</p:attrName>
                                        </p:attrNameLst>
                                      </p:cBhvr>
                                      <p:to>
                                        <p:strVal val="visible"/>
                                      </p:to>
                                    </p:set>
                                    <p:anim calcmode="lin" valueType="num">
                                      <p:cBhvr additive="base">
                                        <p:cTn id="77" dur="2000" fill="hold"/>
                                        <p:tgtEl>
                                          <p:spTgt spid="2">
                                            <p:graphicEl>
                                              <a:dgm id="{AE11B470-486F-4A40-8F7D-57071D28A494}"/>
                                            </p:graphicEl>
                                          </p:spTgt>
                                        </p:tgtEl>
                                        <p:attrNameLst>
                                          <p:attrName>ppt_x</p:attrName>
                                        </p:attrNameLst>
                                      </p:cBhvr>
                                      <p:tavLst>
                                        <p:tav tm="0">
                                          <p:val>
                                            <p:strVal val="0-#ppt_w/2"/>
                                          </p:val>
                                        </p:tav>
                                        <p:tav tm="100000">
                                          <p:val>
                                            <p:strVal val="#ppt_x"/>
                                          </p:val>
                                        </p:tav>
                                      </p:tavLst>
                                    </p:anim>
                                    <p:anim calcmode="lin" valueType="num">
                                      <p:cBhvr additive="base">
                                        <p:cTn id="78" dur="2000" fill="hold"/>
                                        <p:tgtEl>
                                          <p:spTgt spid="2">
                                            <p:graphicEl>
                                              <a:dgm id="{AE11B470-486F-4A40-8F7D-57071D28A494}"/>
                                            </p:graphicEl>
                                          </p:spTgt>
                                        </p:tgtEl>
                                        <p:attrNameLst>
                                          <p:attrName>ppt_y</p:attrName>
                                        </p:attrNameLst>
                                      </p:cBhvr>
                                      <p:tavLst>
                                        <p:tav tm="0">
                                          <p:val>
                                            <p:strVal val="#ppt_y"/>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grpId="0" nodeType="clickEffect">
                                  <p:stCondLst>
                                    <p:cond delay="0"/>
                                  </p:stCondLst>
                                  <p:childTnLst>
                                    <p:set>
                                      <p:cBhvr>
                                        <p:cTn id="82" dur="1" fill="hold">
                                          <p:stCondLst>
                                            <p:cond delay="0"/>
                                          </p:stCondLst>
                                        </p:cTn>
                                        <p:tgtEl>
                                          <p:spTgt spid="2">
                                            <p:graphicEl>
                                              <a:dgm id="{F81E90D1-D2A0-4AFF-B753-54F70C1226BA}"/>
                                            </p:graphicEl>
                                          </p:spTgt>
                                        </p:tgtEl>
                                        <p:attrNameLst>
                                          <p:attrName>style.visibility</p:attrName>
                                        </p:attrNameLst>
                                      </p:cBhvr>
                                      <p:to>
                                        <p:strVal val="visible"/>
                                      </p:to>
                                    </p:set>
                                    <p:anim calcmode="lin" valueType="num">
                                      <p:cBhvr additive="base">
                                        <p:cTn id="83" dur="2000" fill="hold"/>
                                        <p:tgtEl>
                                          <p:spTgt spid="2">
                                            <p:graphicEl>
                                              <a:dgm id="{F81E90D1-D2A0-4AFF-B753-54F70C1226BA}"/>
                                            </p:graphicEl>
                                          </p:spTgt>
                                        </p:tgtEl>
                                        <p:attrNameLst>
                                          <p:attrName>ppt_x</p:attrName>
                                        </p:attrNameLst>
                                      </p:cBhvr>
                                      <p:tavLst>
                                        <p:tav tm="0">
                                          <p:val>
                                            <p:strVal val="0-#ppt_w/2"/>
                                          </p:val>
                                        </p:tav>
                                        <p:tav tm="100000">
                                          <p:val>
                                            <p:strVal val="#ppt_x"/>
                                          </p:val>
                                        </p:tav>
                                      </p:tavLst>
                                    </p:anim>
                                    <p:anim calcmode="lin" valueType="num">
                                      <p:cBhvr additive="base">
                                        <p:cTn id="84" dur="2000" fill="hold"/>
                                        <p:tgtEl>
                                          <p:spTgt spid="2">
                                            <p:graphicEl>
                                              <a:dgm id="{F81E90D1-D2A0-4AFF-B753-54F70C1226BA}"/>
                                            </p:graphicEl>
                                          </p:spTgt>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
                                            <p:graphicEl>
                                              <a:dgm id="{DC7957FE-295B-4706-A73E-8E4EAF7BD43A}"/>
                                            </p:graphicEl>
                                          </p:spTgt>
                                        </p:tgtEl>
                                        <p:attrNameLst>
                                          <p:attrName>style.visibility</p:attrName>
                                        </p:attrNameLst>
                                      </p:cBhvr>
                                      <p:to>
                                        <p:strVal val="visible"/>
                                      </p:to>
                                    </p:set>
                                    <p:anim calcmode="lin" valueType="num">
                                      <p:cBhvr additive="base">
                                        <p:cTn id="87" dur="2000" fill="hold"/>
                                        <p:tgtEl>
                                          <p:spTgt spid="2">
                                            <p:graphicEl>
                                              <a:dgm id="{DC7957FE-295B-4706-A73E-8E4EAF7BD43A}"/>
                                            </p:graphicEl>
                                          </p:spTgt>
                                        </p:tgtEl>
                                        <p:attrNameLst>
                                          <p:attrName>ppt_x</p:attrName>
                                        </p:attrNameLst>
                                      </p:cBhvr>
                                      <p:tavLst>
                                        <p:tav tm="0">
                                          <p:val>
                                            <p:strVal val="0-#ppt_w/2"/>
                                          </p:val>
                                        </p:tav>
                                        <p:tav tm="100000">
                                          <p:val>
                                            <p:strVal val="#ppt_x"/>
                                          </p:val>
                                        </p:tav>
                                      </p:tavLst>
                                    </p:anim>
                                    <p:anim calcmode="lin" valueType="num">
                                      <p:cBhvr additive="base">
                                        <p:cTn id="88" dur="2000" fill="hold"/>
                                        <p:tgtEl>
                                          <p:spTgt spid="2">
                                            <p:graphicEl>
                                              <a:dgm id="{DC7957FE-295B-4706-A73E-8E4EAF7BD43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399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FB97AA5D-4AD9-4A77-851A-DA5337EC5FAC}"/>
                                            </p:graphicEl>
                                          </p:spTgt>
                                        </p:tgtEl>
                                        <p:attrNameLst>
                                          <p:attrName>style.visibility</p:attrName>
                                        </p:attrNameLst>
                                      </p:cBhvr>
                                      <p:to>
                                        <p:strVal val="visible"/>
                                      </p:to>
                                    </p:set>
                                    <p:anim calcmode="lin" valueType="num">
                                      <p:cBhvr additive="base">
                                        <p:cTn id="7" dur="2000" fill="hold"/>
                                        <p:tgtEl>
                                          <p:spTgt spid="2">
                                            <p:graphicEl>
                                              <a:dgm id="{FB97AA5D-4AD9-4A77-851A-DA5337EC5FAC}"/>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FB97AA5D-4AD9-4A77-851A-DA5337EC5FAC}"/>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507A9779-B9B3-4364-A9EF-D04C69445F24}"/>
                                            </p:graphicEl>
                                          </p:spTgt>
                                        </p:tgtEl>
                                        <p:attrNameLst>
                                          <p:attrName>style.visibility</p:attrName>
                                        </p:attrNameLst>
                                      </p:cBhvr>
                                      <p:to>
                                        <p:strVal val="visible"/>
                                      </p:to>
                                    </p:set>
                                    <p:anim calcmode="lin" valueType="num">
                                      <p:cBhvr additive="base">
                                        <p:cTn id="13" dur="2000" fill="hold"/>
                                        <p:tgtEl>
                                          <p:spTgt spid="2">
                                            <p:graphicEl>
                                              <a:dgm id="{507A9779-B9B3-4364-A9EF-D04C69445F24}"/>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507A9779-B9B3-4364-A9EF-D04C69445F24}"/>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7080A373-8B63-4C28-B44D-5307AD691A29}"/>
                                            </p:graphicEl>
                                          </p:spTgt>
                                        </p:tgtEl>
                                        <p:attrNameLst>
                                          <p:attrName>style.visibility</p:attrName>
                                        </p:attrNameLst>
                                      </p:cBhvr>
                                      <p:to>
                                        <p:strVal val="visible"/>
                                      </p:to>
                                    </p:set>
                                    <p:anim calcmode="lin" valueType="num">
                                      <p:cBhvr additive="base">
                                        <p:cTn id="17" dur="2000" fill="hold"/>
                                        <p:tgtEl>
                                          <p:spTgt spid="2">
                                            <p:graphicEl>
                                              <a:dgm id="{7080A373-8B63-4C28-B44D-5307AD691A29}"/>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7080A373-8B63-4C28-B44D-5307AD691A29}"/>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923B3E22-E916-4888-BB2D-816632845000}"/>
                                            </p:graphicEl>
                                          </p:spTgt>
                                        </p:tgtEl>
                                        <p:attrNameLst>
                                          <p:attrName>style.visibility</p:attrName>
                                        </p:attrNameLst>
                                      </p:cBhvr>
                                      <p:to>
                                        <p:strVal val="visible"/>
                                      </p:to>
                                    </p:set>
                                    <p:anim calcmode="lin" valueType="num">
                                      <p:cBhvr additive="base">
                                        <p:cTn id="23" dur="2000" fill="hold"/>
                                        <p:tgtEl>
                                          <p:spTgt spid="2">
                                            <p:graphicEl>
                                              <a:dgm id="{923B3E22-E916-4888-BB2D-816632845000}"/>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923B3E22-E916-4888-BB2D-816632845000}"/>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DD5CAE1B-8DC7-4BB5-AFE5-EE0612474524}"/>
                                            </p:graphicEl>
                                          </p:spTgt>
                                        </p:tgtEl>
                                        <p:attrNameLst>
                                          <p:attrName>style.visibility</p:attrName>
                                        </p:attrNameLst>
                                      </p:cBhvr>
                                      <p:to>
                                        <p:strVal val="visible"/>
                                      </p:to>
                                    </p:set>
                                    <p:anim calcmode="lin" valueType="num">
                                      <p:cBhvr additive="base">
                                        <p:cTn id="27" dur="2000" fill="hold"/>
                                        <p:tgtEl>
                                          <p:spTgt spid="2">
                                            <p:graphicEl>
                                              <a:dgm id="{DD5CAE1B-8DC7-4BB5-AFE5-EE0612474524}"/>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DD5CAE1B-8DC7-4BB5-AFE5-EE0612474524}"/>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82A88BC9-1E0E-445A-884B-6BC75CE35507}"/>
                                            </p:graphicEl>
                                          </p:spTgt>
                                        </p:tgtEl>
                                        <p:attrNameLst>
                                          <p:attrName>style.visibility</p:attrName>
                                        </p:attrNameLst>
                                      </p:cBhvr>
                                      <p:to>
                                        <p:strVal val="visible"/>
                                      </p:to>
                                    </p:set>
                                    <p:anim calcmode="lin" valueType="num">
                                      <p:cBhvr additive="base">
                                        <p:cTn id="33" dur="2000" fill="hold"/>
                                        <p:tgtEl>
                                          <p:spTgt spid="2">
                                            <p:graphicEl>
                                              <a:dgm id="{82A88BC9-1E0E-445A-884B-6BC75CE35507}"/>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82A88BC9-1E0E-445A-884B-6BC75CE35507}"/>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E926BBD4-A927-4B16-8F3F-A32E5B823BFF}"/>
                                            </p:graphicEl>
                                          </p:spTgt>
                                        </p:tgtEl>
                                        <p:attrNameLst>
                                          <p:attrName>style.visibility</p:attrName>
                                        </p:attrNameLst>
                                      </p:cBhvr>
                                      <p:to>
                                        <p:strVal val="visible"/>
                                      </p:to>
                                    </p:set>
                                    <p:anim calcmode="lin" valueType="num">
                                      <p:cBhvr additive="base">
                                        <p:cTn id="37" dur="2000" fill="hold"/>
                                        <p:tgtEl>
                                          <p:spTgt spid="2">
                                            <p:graphicEl>
                                              <a:dgm id="{E926BBD4-A927-4B16-8F3F-A32E5B823BFF}"/>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graphicEl>
                                              <a:dgm id="{E926BBD4-A927-4B16-8F3F-A32E5B823BFF}"/>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91E670B8-B26E-4671-ACEE-67E7B30FC6FB}"/>
                                            </p:graphicEl>
                                          </p:spTgt>
                                        </p:tgtEl>
                                        <p:attrNameLst>
                                          <p:attrName>style.visibility</p:attrName>
                                        </p:attrNameLst>
                                      </p:cBhvr>
                                      <p:to>
                                        <p:strVal val="visible"/>
                                      </p:to>
                                    </p:set>
                                    <p:anim calcmode="lin" valueType="num">
                                      <p:cBhvr additive="base">
                                        <p:cTn id="43" dur="2000" fill="hold"/>
                                        <p:tgtEl>
                                          <p:spTgt spid="2">
                                            <p:graphicEl>
                                              <a:dgm id="{91E670B8-B26E-4671-ACEE-67E7B30FC6FB}"/>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graphicEl>
                                              <a:dgm id="{91E670B8-B26E-4671-ACEE-67E7B30FC6FB}"/>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9204F2B9-2CA7-473B-AB1D-0EFDA43A5F8D}"/>
                                            </p:graphicEl>
                                          </p:spTgt>
                                        </p:tgtEl>
                                        <p:attrNameLst>
                                          <p:attrName>style.visibility</p:attrName>
                                        </p:attrNameLst>
                                      </p:cBhvr>
                                      <p:to>
                                        <p:strVal val="visible"/>
                                      </p:to>
                                    </p:set>
                                    <p:anim calcmode="lin" valueType="num">
                                      <p:cBhvr additive="base">
                                        <p:cTn id="47" dur="2000" fill="hold"/>
                                        <p:tgtEl>
                                          <p:spTgt spid="2">
                                            <p:graphicEl>
                                              <a:dgm id="{9204F2B9-2CA7-473B-AB1D-0EFDA43A5F8D}"/>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2">
                                            <p:graphicEl>
                                              <a:dgm id="{9204F2B9-2CA7-473B-AB1D-0EFDA43A5F8D}"/>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me 3"/>
          <p:cNvGraphicFramePr/>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1267238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graphicEl>
                                              <a:dgm id="{AF96D979-99D2-4A72-9384-6A64659F3E1A}"/>
                                            </p:graphicEl>
                                          </p:spTgt>
                                        </p:tgtEl>
                                        <p:attrNameLst>
                                          <p:attrName>style.visibility</p:attrName>
                                        </p:attrNameLst>
                                      </p:cBhvr>
                                      <p:to>
                                        <p:strVal val="visible"/>
                                      </p:to>
                                    </p:set>
                                    <p:anim calcmode="lin" valueType="num">
                                      <p:cBhvr additive="base">
                                        <p:cTn id="7" dur="2000" fill="hold"/>
                                        <p:tgtEl>
                                          <p:spTgt spid="4">
                                            <p:graphicEl>
                                              <a:dgm id="{AF96D979-99D2-4A72-9384-6A64659F3E1A}"/>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4">
                                            <p:graphicEl>
                                              <a:dgm id="{AF96D979-99D2-4A72-9384-6A64659F3E1A}"/>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graphicEl>
                                              <a:dgm id="{B16E2824-6125-4B2F-A257-D643EF44CB78}"/>
                                            </p:graphicEl>
                                          </p:spTgt>
                                        </p:tgtEl>
                                        <p:attrNameLst>
                                          <p:attrName>style.visibility</p:attrName>
                                        </p:attrNameLst>
                                      </p:cBhvr>
                                      <p:to>
                                        <p:strVal val="visible"/>
                                      </p:to>
                                    </p:set>
                                    <p:anim calcmode="lin" valueType="num">
                                      <p:cBhvr additive="base">
                                        <p:cTn id="13" dur="2000" fill="hold"/>
                                        <p:tgtEl>
                                          <p:spTgt spid="4">
                                            <p:graphicEl>
                                              <a:dgm id="{B16E2824-6125-4B2F-A257-D643EF44CB78}"/>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4">
                                            <p:graphicEl>
                                              <a:dgm id="{B16E2824-6125-4B2F-A257-D643EF44CB78}"/>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
                                            <p:graphicEl>
                                              <a:dgm id="{928DA93D-9788-437F-945C-5C37D2366E64}"/>
                                            </p:graphicEl>
                                          </p:spTgt>
                                        </p:tgtEl>
                                        <p:attrNameLst>
                                          <p:attrName>style.visibility</p:attrName>
                                        </p:attrNameLst>
                                      </p:cBhvr>
                                      <p:to>
                                        <p:strVal val="visible"/>
                                      </p:to>
                                    </p:set>
                                    <p:anim calcmode="lin" valueType="num">
                                      <p:cBhvr additive="base">
                                        <p:cTn id="19" dur="2000" fill="hold"/>
                                        <p:tgtEl>
                                          <p:spTgt spid="4">
                                            <p:graphicEl>
                                              <a:dgm id="{928DA93D-9788-437F-945C-5C37D2366E64}"/>
                                            </p:graphic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4">
                                            <p:graphicEl>
                                              <a:dgm id="{928DA93D-9788-437F-945C-5C37D2366E64}"/>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
                                            <p:graphicEl>
                                              <a:dgm id="{CFF72159-A040-4077-93D9-AD6E4BDA7C68}"/>
                                            </p:graphicEl>
                                          </p:spTgt>
                                        </p:tgtEl>
                                        <p:attrNameLst>
                                          <p:attrName>style.visibility</p:attrName>
                                        </p:attrNameLst>
                                      </p:cBhvr>
                                      <p:to>
                                        <p:strVal val="visible"/>
                                      </p:to>
                                    </p:set>
                                    <p:anim calcmode="lin" valueType="num">
                                      <p:cBhvr additive="base">
                                        <p:cTn id="25" dur="2000" fill="hold"/>
                                        <p:tgtEl>
                                          <p:spTgt spid="4">
                                            <p:graphicEl>
                                              <a:dgm id="{CFF72159-A040-4077-93D9-AD6E4BDA7C68}"/>
                                            </p:graphic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4">
                                            <p:graphicEl>
                                              <a:dgm id="{CFF72159-A040-4077-93D9-AD6E4BDA7C68}"/>
                                            </p:graphic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
                                            <p:graphicEl>
                                              <a:dgm id="{9DE3D658-6463-4954-9A51-0848C559E5DB}"/>
                                            </p:graphicEl>
                                          </p:spTgt>
                                        </p:tgtEl>
                                        <p:attrNameLst>
                                          <p:attrName>style.visibility</p:attrName>
                                        </p:attrNameLst>
                                      </p:cBhvr>
                                      <p:to>
                                        <p:strVal val="visible"/>
                                      </p:to>
                                    </p:set>
                                    <p:anim calcmode="lin" valueType="num">
                                      <p:cBhvr additive="base">
                                        <p:cTn id="31" dur="2000" fill="hold"/>
                                        <p:tgtEl>
                                          <p:spTgt spid="4">
                                            <p:graphicEl>
                                              <a:dgm id="{9DE3D658-6463-4954-9A51-0848C559E5DB}"/>
                                            </p:graphic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4">
                                            <p:graphicEl>
                                              <a:dgm id="{9DE3D658-6463-4954-9A51-0848C559E5DB}"/>
                                            </p:graphic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
                                            <p:graphicEl>
                                              <a:dgm id="{299E64C7-A222-4702-809A-B8BBE5124FA8}"/>
                                            </p:graphicEl>
                                          </p:spTgt>
                                        </p:tgtEl>
                                        <p:attrNameLst>
                                          <p:attrName>style.visibility</p:attrName>
                                        </p:attrNameLst>
                                      </p:cBhvr>
                                      <p:to>
                                        <p:strVal val="visible"/>
                                      </p:to>
                                    </p:set>
                                    <p:anim calcmode="lin" valueType="num">
                                      <p:cBhvr additive="base">
                                        <p:cTn id="37" dur="2000" fill="hold"/>
                                        <p:tgtEl>
                                          <p:spTgt spid="4">
                                            <p:graphicEl>
                                              <a:dgm id="{299E64C7-A222-4702-809A-B8BBE5124FA8}"/>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4">
                                            <p:graphicEl>
                                              <a:dgm id="{299E64C7-A222-4702-809A-B8BBE5124FA8}"/>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
                                            <p:graphicEl>
                                              <a:dgm id="{96FEE605-2827-4160-957F-22669FCE9EED}"/>
                                            </p:graphicEl>
                                          </p:spTgt>
                                        </p:tgtEl>
                                        <p:attrNameLst>
                                          <p:attrName>style.visibility</p:attrName>
                                        </p:attrNameLst>
                                      </p:cBhvr>
                                      <p:to>
                                        <p:strVal val="visible"/>
                                      </p:to>
                                    </p:set>
                                    <p:anim calcmode="lin" valueType="num">
                                      <p:cBhvr additive="base">
                                        <p:cTn id="43" dur="2000" fill="hold"/>
                                        <p:tgtEl>
                                          <p:spTgt spid="4">
                                            <p:graphicEl>
                                              <a:dgm id="{96FEE605-2827-4160-957F-22669FCE9EED}"/>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4">
                                            <p:graphicEl>
                                              <a:dgm id="{96FEE605-2827-4160-957F-22669FCE9EED}"/>
                                            </p:graphic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4">
                                            <p:graphicEl>
                                              <a:dgm id="{07813FD4-42E4-413A-B96C-216DF25C403C}"/>
                                            </p:graphicEl>
                                          </p:spTgt>
                                        </p:tgtEl>
                                        <p:attrNameLst>
                                          <p:attrName>style.visibility</p:attrName>
                                        </p:attrNameLst>
                                      </p:cBhvr>
                                      <p:to>
                                        <p:strVal val="visible"/>
                                      </p:to>
                                    </p:set>
                                    <p:anim calcmode="lin" valueType="num">
                                      <p:cBhvr additive="base">
                                        <p:cTn id="49" dur="2000" fill="hold"/>
                                        <p:tgtEl>
                                          <p:spTgt spid="4">
                                            <p:graphicEl>
                                              <a:dgm id="{07813FD4-42E4-413A-B96C-216DF25C403C}"/>
                                            </p:graphic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4">
                                            <p:graphicEl>
                                              <a:dgm id="{07813FD4-42E4-413A-B96C-216DF25C403C}"/>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28979310-FD84-459C-B6D7-21E127763B76}"/>
                                            </p:graphicEl>
                                          </p:spTgt>
                                        </p:tgtEl>
                                        <p:attrNameLst>
                                          <p:attrName>style.visibility</p:attrName>
                                        </p:attrNameLst>
                                      </p:cBhvr>
                                      <p:to>
                                        <p:strVal val="visible"/>
                                      </p:to>
                                    </p:set>
                                    <p:anim calcmode="lin" valueType="num">
                                      <p:cBhvr additive="base">
                                        <p:cTn id="7" dur="2000" fill="hold"/>
                                        <p:tgtEl>
                                          <p:spTgt spid="2">
                                            <p:graphicEl>
                                              <a:dgm id="{28979310-FD84-459C-B6D7-21E127763B76}"/>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28979310-FD84-459C-B6D7-21E127763B76}"/>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70798EC6-47CC-4C1A-B2D5-2E15FD2FE23F}"/>
                                            </p:graphicEl>
                                          </p:spTgt>
                                        </p:tgtEl>
                                        <p:attrNameLst>
                                          <p:attrName>style.visibility</p:attrName>
                                        </p:attrNameLst>
                                      </p:cBhvr>
                                      <p:to>
                                        <p:strVal val="visible"/>
                                      </p:to>
                                    </p:set>
                                    <p:anim calcmode="lin" valueType="num">
                                      <p:cBhvr additive="base">
                                        <p:cTn id="13" dur="2000" fill="hold"/>
                                        <p:tgtEl>
                                          <p:spTgt spid="2">
                                            <p:graphicEl>
                                              <a:dgm id="{70798EC6-47CC-4C1A-B2D5-2E15FD2FE23F}"/>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70798EC6-47CC-4C1A-B2D5-2E15FD2FE23F}"/>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BD7A6634-80C4-4FDB-9280-247628DB0534}"/>
                                            </p:graphicEl>
                                          </p:spTgt>
                                        </p:tgtEl>
                                        <p:attrNameLst>
                                          <p:attrName>style.visibility</p:attrName>
                                        </p:attrNameLst>
                                      </p:cBhvr>
                                      <p:to>
                                        <p:strVal val="visible"/>
                                      </p:to>
                                    </p:set>
                                    <p:anim calcmode="lin" valueType="num">
                                      <p:cBhvr additive="base">
                                        <p:cTn id="17" dur="2000" fill="hold"/>
                                        <p:tgtEl>
                                          <p:spTgt spid="2">
                                            <p:graphicEl>
                                              <a:dgm id="{BD7A6634-80C4-4FDB-9280-247628DB0534}"/>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BD7A6634-80C4-4FDB-9280-247628DB0534}"/>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90FA7B64-E8F3-4000-8D6E-3A47AC349675}"/>
                                            </p:graphicEl>
                                          </p:spTgt>
                                        </p:tgtEl>
                                        <p:attrNameLst>
                                          <p:attrName>style.visibility</p:attrName>
                                        </p:attrNameLst>
                                      </p:cBhvr>
                                      <p:to>
                                        <p:strVal val="visible"/>
                                      </p:to>
                                    </p:set>
                                    <p:anim calcmode="lin" valueType="num">
                                      <p:cBhvr additive="base">
                                        <p:cTn id="23" dur="2000" fill="hold"/>
                                        <p:tgtEl>
                                          <p:spTgt spid="2">
                                            <p:graphicEl>
                                              <a:dgm id="{90FA7B64-E8F3-4000-8D6E-3A47AC349675}"/>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90FA7B64-E8F3-4000-8D6E-3A47AC349675}"/>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D8B25C3A-F186-4692-83D3-E35C560ED5B5}"/>
                                            </p:graphicEl>
                                          </p:spTgt>
                                        </p:tgtEl>
                                        <p:attrNameLst>
                                          <p:attrName>style.visibility</p:attrName>
                                        </p:attrNameLst>
                                      </p:cBhvr>
                                      <p:to>
                                        <p:strVal val="visible"/>
                                      </p:to>
                                    </p:set>
                                    <p:anim calcmode="lin" valueType="num">
                                      <p:cBhvr additive="base">
                                        <p:cTn id="27" dur="2000" fill="hold"/>
                                        <p:tgtEl>
                                          <p:spTgt spid="2">
                                            <p:graphicEl>
                                              <a:dgm id="{D8B25C3A-F186-4692-83D3-E35C560ED5B5}"/>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D8B25C3A-F186-4692-83D3-E35C560ED5B5}"/>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4000" cy="68579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28979310-FD84-459C-B6D7-21E127763B76}"/>
                                            </p:graphicEl>
                                          </p:spTgt>
                                        </p:tgtEl>
                                        <p:attrNameLst>
                                          <p:attrName>style.visibility</p:attrName>
                                        </p:attrNameLst>
                                      </p:cBhvr>
                                      <p:to>
                                        <p:strVal val="visible"/>
                                      </p:to>
                                    </p:set>
                                    <p:anim calcmode="lin" valueType="num">
                                      <p:cBhvr additive="base">
                                        <p:cTn id="7" dur="2000" fill="hold"/>
                                        <p:tgtEl>
                                          <p:spTgt spid="2">
                                            <p:graphicEl>
                                              <a:dgm id="{28979310-FD84-459C-B6D7-21E127763B76}"/>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28979310-FD84-459C-B6D7-21E127763B76}"/>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70798EC6-47CC-4C1A-B2D5-2E15FD2FE23F}"/>
                                            </p:graphicEl>
                                          </p:spTgt>
                                        </p:tgtEl>
                                        <p:attrNameLst>
                                          <p:attrName>style.visibility</p:attrName>
                                        </p:attrNameLst>
                                      </p:cBhvr>
                                      <p:to>
                                        <p:strVal val="visible"/>
                                      </p:to>
                                    </p:set>
                                    <p:anim calcmode="lin" valueType="num">
                                      <p:cBhvr additive="base">
                                        <p:cTn id="13" dur="2000" fill="hold"/>
                                        <p:tgtEl>
                                          <p:spTgt spid="2">
                                            <p:graphicEl>
                                              <a:dgm id="{70798EC6-47CC-4C1A-B2D5-2E15FD2FE23F}"/>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70798EC6-47CC-4C1A-B2D5-2E15FD2FE23F}"/>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BD7A6634-80C4-4FDB-9280-247628DB0534}"/>
                                            </p:graphicEl>
                                          </p:spTgt>
                                        </p:tgtEl>
                                        <p:attrNameLst>
                                          <p:attrName>style.visibility</p:attrName>
                                        </p:attrNameLst>
                                      </p:cBhvr>
                                      <p:to>
                                        <p:strVal val="visible"/>
                                      </p:to>
                                    </p:set>
                                    <p:anim calcmode="lin" valueType="num">
                                      <p:cBhvr additive="base">
                                        <p:cTn id="17" dur="2000" fill="hold"/>
                                        <p:tgtEl>
                                          <p:spTgt spid="2">
                                            <p:graphicEl>
                                              <a:dgm id="{BD7A6634-80C4-4FDB-9280-247628DB0534}"/>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BD7A6634-80C4-4FDB-9280-247628DB0534}"/>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90FA7B64-E8F3-4000-8D6E-3A47AC349675}"/>
                                            </p:graphicEl>
                                          </p:spTgt>
                                        </p:tgtEl>
                                        <p:attrNameLst>
                                          <p:attrName>style.visibility</p:attrName>
                                        </p:attrNameLst>
                                      </p:cBhvr>
                                      <p:to>
                                        <p:strVal val="visible"/>
                                      </p:to>
                                    </p:set>
                                    <p:anim calcmode="lin" valueType="num">
                                      <p:cBhvr additive="base">
                                        <p:cTn id="23" dur="2000" fill="hold"/>
                                        <p:tgtEl>
                                          <p:spTgt spid="2">
                                            <p:graphicEl>
                                              <a:dgm id="{90FA7B64-E8F3-4000-8D6E-3A47AC349675}"/>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90FA7B64-E8F3-4000-8D6E-3A47AC349675}"/>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D8B25C3A-F186-4692-83D3-E35C560ED5B5}"/>
                                            </p:graphicEl>
                                          </p:spTgt>
                                        </p:tgtEl>
                                        <p:attrNameLst>
                                          <p:attrName>style.visibility</p:attrName>
                                        </p:attrNameLst>
                                      </p:cBhvr>
                                      <p:to>
                                        <p:strVal val="visible"/>
                                      </p:to>
                                    </p:set>
                                    <p:anim calcmode="lin" valueType="num">
                                      <p:cBhvr additive="base">
                                        <p:cTn id="27" dur="2000" fill="hold"/>
                                        <p:tgtEl>
                                          <p:spTgt spid="2">
                                            <p:graphicEl>
                                              <a:dgm id="{D8B25C3A-F186-4692-83D3-E35C560ED5B5}"/>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D8B25C3A-F186-4692-83D3-E35C560ED5B5}"/>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58D23820-7779-4222-B444-7E30E9ED801A}"/>
                                            </p:graphicEl>
                                          </p:spTgt>
                                        </p:tgtEl>
                                        <p:attrNameLst>
                                          <p:attrName>style.visibility</p:attrName>
                                        </p:attrNameLst>
                                      </p:cBhvr>
                                      <p:to>
                                        <p:strVal val="visible"/>
                                      </p:to>
                                    </p:set>
                                    <p:anim calcmode="lin" valueType="num">
                                      <p:cBhvr additive="base">
                                        <p:cTn id="33" dur="2000" fill="hold"/>
                                        <p:tgtEl>
                                          <p:spTgt spid="2">
                                            <p:graphicEl>
                                              <a:dgm id="{58D23820-7779-4222-B444-7E30E9ED801A}"/>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58D23820-7779-4222-B444-7E30E9ED801A}"/>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16C8CECF-B84C-4A90-85F5-FFA56A1E0E3B}"/>
                                            </p:graphicEl>
                                          </p:spTgt>
                                        </p:tgtEl>
                                        <p:attrNameLst>
                                          <p:attrName>style.visibility</p:attrName>
                                        </p:attrNameLst>
                                      </p:cBhvr>
                                      <p:to>
                                        <p:strVal val="visible"/>
                                      </p:to>
                                    </p:set>
                                    <p:anim calcmode="lin" valueType="num">
                                      <p:cBhvr additive="base">
                                        <p:cTn id="37" dur="2000" fill="hold"/>
                                        <p:tgtEl>
                                          <p:spTgt spid="2">
                                            <p:graphicEl>
                                              <a:dgm id="{16C8CECF-B84C-4A90-85F5-FFA56A1E0E3B}"/>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graphicEl>
                                              <a:dgm id="{16C8CECF-B84C-4A90-85F5-FFA56A1E0E3B}"/>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C81F625A-09B4-435A-9AA9-92AD9F713B3E}"/>
                                            </p:graphicEl>
                                          </p:spTgt>
                                        </p:tgtEl>
                                        <p:attrNameLst>
                                          <p:attrName>style.visibility</p:attrName>
                                        </p:attrNameLst>
                                      </p:cBhvr>
                                      <p:to>
                                        <p:strVal val="visible"/>
                                      </p:to>
                                    </p:set>
                                    <p:anim calcmode="lin" valueType="num">
                                      <p:cBhvr additive="base">
                                        <p:cTn id="43" dur="2000" fill="hold"/>
                                        <p:tgtEl>
                                          <p:spTgt spid="2">
                                            <p:graphicEl>
                                              <a:dgm id="{C81F625A-09B4-435A-9AA9-92AD9F713B3E}"/>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graphicEl>
                                              <a:dgm id="{C81F625A-09B4-435A-9AA9-92AD9F713B3E}"/>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0CB62DDB-25C5-4B84-A05C-32B85B67B0F2}"/>
                                            </p:graphicEl>
                                          </p:spTgt>
                                        </p:tgtEl>
                                        <p:attrNameLst>
                                          <p:attrName>style.visibility</p:attrName>
                                        </p:attrNameLst>
                                      </p:cBhvr>
                                      <p:to>
                                        <p:strVal val="visible"/>
                                      </p:to>
                                    </p:set>
                                    <p:anim calcmode="lin" valueType="num">
                                      <p:cBhvr additive="base">
                                        <p:cTn id="47" dur="2000" fill="hold"/>
                                        <p:tgtEl>
                                          <p:spTgt spid="2">
                                            <p:graphicEl>
                                              <a:dgm id="{0CB62DDB-25C5-4B84-A05C-32B85B67B0F2}"/>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2">
                                            <p:graphicEl>
                                              <a:dgm id="{0CB62DDB-25C5-4B84-A05C-32B85B67B0F2}"/>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399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FB97AA5D-4AD9-4A77-851A-DA5337EC5FAC}"/>
                                            </p:graphicEl>
                                          </p:spTgt>
                                        </p:tgtEl>
                                        <p:attrNameLst>
                                          <p:attrName>style.visibility</p:attrName>
                                        </p:attrNameLst>
                                      </p:cBhvr>
                                      <p:to>
                                        <p:strVal val="visible"/>
                                      </p:to>
                                    </p:set>
                                    <p:anim calcmode="lin" valueType="num">
                                      <p:cBhvr additive="base">
                                        <p:cTn id="7" dur="2000" fill="hold"/>
                                        <p:tgtEl>
                                          <p:spTgt spid="2">
                                            <p:graphicEl>
                                              <a:dgm id="{FB97AA5D-4AD9-4A77-851A-DA5337EC5FAC}"/>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FB97AA5D-4AD9-4A77-851A-DA5337EC5FAC}"/>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507A9779-B9B3-4364-A9EF-D04C69445F24}"/>
                                            </p:graphicEl>
                                          </p:spTgt>
                                        </p:tgtEl>
                                        <p:attrNameLst>
                                          <p:attrName>style.visibility</p:attrName>
                                        </p:attrNameLst>
                                      </p:cBhvr>
                                      <p:to>
                                        <p:strVal val="visible"/>
                                      </p:to>
                                    </p:set>
                                    <p:anim calcmode="lin" valueType="num">
                                      <p:cBhvr additive="base">
                                        <p:cTn id="13" dur="2000" fill="hold"/>
                                        <p:tgtEl>
                                          <p:spTgt spid="2">
                                            <p:graphicEl>
                                              <a:dgm id="{507A9779-B9B3-4364-A9EF-D04C69445F24}"/>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507A9779-B9B3-4364-A9EF-D04C69445F24}"/>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7080A373-8B63-4C28-B44D-5307AD691A29}"/>
                                            </p:graphicEl>
                                          </p:spTgt>
                                        </p:tgtEl>
                                        <p:attrNameLst>
                                          <p:attrName>style.visibility</p:attrName>
                                        </p:attrNameLst>
                                      </p:cBhvr>
                                      <p:to>
                                        <p:strVal val="visible"/>
                                      </p:to>
                                    </p:set>
                                    <p:anim calcmode="lin" valueType="num">
                                      <p:cBhvr additive="base">
                                        <p:cTn id="17" dur="2000" fill="hold"/>
                                        <p:tgtEl>
                                          <p:spTgt spid="2">
                                            <p:graphicEl>
                                              <a:dgm id="{7080A373-8B63-4C28-B44D-5307AD691A29}"/>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7080A373-8B63-4C28-B44D-5307AD691A29}"/>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923B3E22-E916-4888-BB2D-816632845000}"/>
                                            </p:graphicEl>
                                          </p:spTgt>
                                        </p:tgtEl>
                                        <p:attrNameLst>
                                          <p:attrName>style.visibility</p:attrName>
                                        </p:attrNameLst>
                                      </p:cBhvr>
                                      <p:to>
                                        <p:strVal val="visible"/>
                                      </p:to>
                                    </p:set>
                                    <p:anim calcmode="lin" valueType="num">
                                      <p:cBhvr additive="base">
                                        <p:cTn id="23" dur="2000" fill="hold"/>
                                        <p:tgtEl>
                                          <p:spTgt spid="2">
                                            <p:graphicEl>
                                              <a:dgm id="{923B3E22-E916-4888-BB2D-816632845000}"/>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923B3E22-E916-4888-BB2D-816632845000}"/>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DD5CAE1B-8DC7-4BB5-AFE5-EE0612474524}"/>
                                            </p:graphicEl>
                                          </p:spTgt>
                                        </p:tgtEl>
                                        <p:attrNameLst>
                                          <p:attrName>style.visibility</p:attrName>
                                        </p:attrNameLst>
                                      </p:cBhvr>
                                      <p:to>
                                        <p:strVal val="visible"/>
                                      </p:to>
                                    </p:set>
                                    <p:anim calcmode="lin" valueType="num">
                                      <p:cBhvr additive="base">
                                        <p:cTn id="27" dur="2000" fill="hold"/>
                                        <p:tgtEl>
                                          <p:spTgt spid="2">
                                            <p:graphicEl>
                                              <a:dgm id="{DD5CAE1B-8DC7-4BB5-AFE5-EE0612474524}"/>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DD5CAE1B-8DC7-4BB5-AFE5-EE0612474524}"/>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82A88BC9-1E0E-445A-884B-6BC75CE35507}"/>
                                            </p:graphicEl>
                                          </p:spTgt>
                                        </p:tgtEl>
                                        <p:attrNameLst>
                                          <p:attrName>style.visibility</p:attrName>
                                        </p:attrNameLst>
                                      </p:cBhvr>
                                      <p:to>
                                        <p:strVal val="visible"/>
                                      </p:to>
                                    </p:set>
                                    <p:anim calcmode="lin" valueType="num">
                                      <p:cBhvr additive="base">
                                        <p:cTn id="33" dur="2000" fill="hold"/>
                                        <p:tgtEl>
                                          <p:spTgt spid="2">
                                            <p:graphicEl>
                                              <a:dgm id="{82A88BC9-1E0E-445A-884B-6BC75CE35507}"/>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82A88BC9-1E0E-445A-884B-6BC75CE35507}"/>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E926BBD4-A927-4B16-8F3F-A32E5B823BFF}"/>
                                            </p:graphicEl>
                                          </p:spTgt>
                                        </p:tgtEl>
                                        <p:attrNameLst>
                                          <p:attrName>style.visibility</p:attrName>
                                        </p:attrNameLst>
                                      </p:cBhvr>
                                      <p:to>
                                        <p:strVal val="visible"/>
                                      </p:to>
                                    </p:set>
                                    <p:anim calcmode="lin" valueType="num">
                                      <p:cBhvr additive="base">
                                        <p:cTn id="37" dur="2000" fill="hold"/>
                                        <p:tgtEl>
                                          <p:spTgt spid="2">
                                            <p:graphicEl>
                                              <a:dgm id="{E926BBD4-A927-4B16-8F3F-A32E5B823BFF}"/>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graphicEl>
                                              <a:dgm id="{E926BBD4-A927-4B16-8F3F-A32E5B823BFF}"/>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91E670B8-B26E-4671-ACEE-67E7B30FC6FB}"/>
                                            </p:graphicEl>
                                          </p:spTgt>
                                        </p:tgtEl>
                                        <p:attrNameLst>
                                          <p:attrName>style.visibility</p:attrName>
                                        </p:attrNameLst>
                                      </p:cBhvr>
                                      <p:to>
                                        <p:strVal val="visible"/>
                                      </p:to>
                                    </p:set>
                                    <p:anim calcmode="lin" valueType="num">
                                      <p:cBhvr additive="base">
                                        <p:cTn id="43" dur="2000" fill="hold"/>
                                        <p:tgtEl>
                                          <p:spTgt spid="2">
                                            <p:graphicEl>
                                              <a:dgm id="{91E670B8-B26E-4671-ACEE-67E7B30FC6FB}"/>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graphicEl>
                                              <a:dgm id="{91E670B8-B26E-4671-ACEE-67E7B30FC6FB}"/>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9204F2B9-2CA7-473B-AB1D-0EFDA43A5F8D}"/>
                                            </p:graphicEl>
                                          </p:spTgt>
                                        </p:tgtEl>
                                        <p:attrNameLst>
                                          <p:attrName>style.visibility</p:attrName>
                                        </p:attrNameLst>
                                      </p:cBhvr>
                                      <p:to>
                                        <p:strVal val="visible"/>
                                      </p:to>
                                    </p:set>
                                    <p:anim calcmode="lin" valueType="num">
                                      <p:cBhvr additive="base">
                                        <p:cTn id="47" dur="2000" fill="hold"/>
                                        <p:tgtEl>
                                          <p:spTgt spid="2">
                                            <p:graphicEl>
                                              <a:dgm id="{9204F2B9-2CA7-473B-AB1D-0EFDA43A5F8D}"/>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2">
                                            <p:graphicEl>
                                              <a:dgm id="{9204F2B9-2CA7-473B-AB1D-0EFDA43A5F8D}"/>
                                            </p:graphic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
                                            <p:graphicEl>
                                              <a:dgm id="{9D1D1AB4-709A-49DA-84BC-F7912E24FF6B}"/>
                                            </p:graphicEl>
                                          </p:spTgt>
                                        </p:tgtEl>
                                        <p:attrNameLst>
                                          <p:attrName>style.visibility</p:attrName>
                                        </p:attrNameLst>
                                      </p:cBhvr>
                                      <p:to>
                                        <p:strVal val="visible"/>
                                      </p:to>
                                    </p:set>
                                    <p:anim calcmode="lin" valueType="num">
                                      <p:cBhvr additive="base">
                                        <p:cTn id="53" dur="2000" fill="hold"/>
                                        <p:tgtEl>
                                          <p:spTgt spid="2">
                                            <p:graphicEl>
                                              <a:dgm id="{9D1D1AB4-709A-49DA-84BC-F7912E24FF6B}"/>
                                            </p:graphicEl>
                                          </p:spTgt>
                                        </p:tgtEl>
                                        <p:attrNameLst>
                                          <p:attrName>ppt_x</p:attrName>
                                        </p:attrNameLst>
                                      </p:cBhvr>
                                      <p:tavLst>
                                        <p:tav tm="0">
                                          <p:val>
                                            <p:strVal val="0-#ppt_w/2"/>
                                          </p:val>
                                        </p:tav>
                                        <p:tav tm="100000">
                                          <p:val>
                                            <p:strVal val="#ppt_x"/>
                                          </p:val>
                                        </p:tav>
                                      </p:tavLst>
                                    </p:anim>
                                    <p:anim calcmode="lin" valueType="num">
                                      <p:cBhvr additive="base">
                                        <p:cTn id="54" dur="2000" fill="hold"/>
                                        <p:tgtEl>
                                          <p:spTgt spid="2">
                                            <p:graphicEl>
                                              <a:dgm id="{9D1D1AB4-709A-49DA-84BC-F7912E24FF6B}"/>
                                            </p:graphicEl>
                                          </p:spTgt>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
                                            <p:graphicEl>
                                              <a:dgm id="{F1AA11E9-9FAB-40AB-81BD-C01C485BBF1F}"/>
                                            </p:graphicEl>
                                          </p:spTgt>
                                        </p:tgtEl>
                                        <p:attrNameLst>
                                          <p:attrName>style.visibility</p:attrName>
                                        </p:attrNameLst>
                                      </p:cBhvr>
                                      <p:to>
                                        <p:strVal val="visible"/>
                                      </p:to>
                                    </p:set>
                                    <p:anim calcmode="lin" valueType="num">
                                      <p:cBhvr additive="base">
                                        <p:cTn id="57" dur="2000" fill="hold"/>
                                        <p:tgtEl>
                                          <p:spTgt spid="2">
                                            <p:graphicEl>
                                              <a:dgm id="{F1AA11E9-9FAB-40AB-81BD-C01C485BBF1F}"/>
                                            </p:graphicEl>
                                          </p:spTgt>
                                        </p:tgtEl>
                                        <p:attrNameLst>
                                          <p:attrName>ppt_x</p:attrName>
                                        </p:attrNameLst>
                                      </p:cBhvr>
                                      <p:tavLst>
                                        <p:tav tm="0">
                                          <p:val>
                                            <p:strVal val="0-#ppt_w/2"/>
                                          </p:val>
                                        </p:tav>
                                        <p:tav tm="100000">
                                          <p:val>
                                            <p:strVal val="#ppt_x"/>
                                          </p:val>
                                        </p:tav>
                                      </p:tavLst>
                                    </p:anim>
                                    <p:anim calcmode="lin" valueType="num">
                                      <p:cBhvr additive="base">
                                        <p:cTn id="58" dur="2000" fill="hold"/>
                                        <p:tgtEl>
                                          <p:spTgt spid="2">
                                            <p:graphicEl>
                                              <a:dgm id="{F1AA11E9-9FAB-40AB-81BD-C01C485BBF1F}"/>
                                            </p:graphicEl>
                                          </p:spTgt>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2">
                                            <p:graphicEl>
                                              <a:dgm id="{A30D4686-90A9-4695-B9FF-AD06E8AED7A1}"/>
                                            </p:graphicEl>
                                          </p:spTgt>
                                        </p:tgtEl>
                                        <p:attrNameLst>
                                          <p:attrName>style.visibility</p:attrName>
                                        </p:attrNameLst>
                                      </p:cBhvr>
                                      <p:to>
                                        <p:strVal val="visible"/>
                                      </p:to>
                                    </p:set>
                                    <p:anim calcmode="lin" valueType="num">
                                      <p:cBhvr additive="base">
                                        <p:cTn id="63" dur="2000" fill="hold"/>
                                        <p:tgtEl>
                                          <p:spTgt spid="2">
                                            <p:graphicEl>
                                              <a:dgm id="{A30D4686-90A9-4695-B9FF-AD06E8AED7A1}"/>
                                            </p:graphicEl>
                                          </p:spTgt>
                                        </p:tgtEl>
                                        <p:attrNameLst>
                                          <p:attrName>ppt_x</p:attrName>
                                        </p:attrNameLst>
                                      </p:cBhvr>
                                      <p:tavLst>
                                        <p:tav tm="0">
                                          <p:val>
                                            <p:strVal val="0-#ppt_w/2"/>
                                          </p:val>
                                        </p:tav>
                                        <p:tav tm="100000">
                                          <p:val>
                                            <p:strVal val="#ppt_x"/>
                                          </p:val>
                                        </p:tav>
                                      </p:tavLst>
                                    </p:anim>
                                    <p:anim calcmode="lin" valueType="num">
                                      <p:cBhvr additive="base">
                                        <p:cTn id="64" dur="2000" fill="hold"/>
                                        <p:tgtEl>
                                          <p:spTgt spid="2">
                                            <p:graphicEl>
                                              <a:dgm id="{A30D4686-90A9-4695-B9FF-AD06E8AED7A1}"/>
                                            </p:graphic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
                                            <p:graphicEl>
                                              <a:dgm id="{7B093E3B-8739-486E-9D88-098499CB9ABE}"/>
                                            </p:graphicEl>
                                          </p:spTgt>
                                        </p:tgtEl>
                                        <p:attrNameLst>
                                          <p:attrName>style.visibility</p:attrName>
                                        </p:attrNameLst>
                                      </p:cBhvr>
                                      <p:to>
                                        <p:strVal val="visible"/>
                                      </p:to>
                                    </p:set>
                                    <p:anim calcmode="lin" valueType="num">
                                      <p:cBhvr additive="base">
                                        <p:cTn id="67" dur="2000" fill="hold"/>
                                        <p:tgtEl>
                                          <p:spTgt spid="2">
                                            <p:graphicEl>
                                              <a:dgm id="{7B093E3B-8739-486E-9D88-098499CB9ABE}"/>
                                            </p:graphic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graphicEl>
                                              <a:dgm id="{7B093E3B-8739-486E-9D88-098499CB9ABE}"/>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399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FB97AA5D-4AD9-4A77-851A-DA5337EC5FAC}"/>
                                            </p:graphicEl>
                                          </p:spTgt>
                                        </p:tgtEl>
                                        <p:attrNameLst>
                                          <p:attrName>style.visibility</p:attrName>
                                        </p:attrNameLst>
                                      </p:cBhvr>
                                      <p:to>
                                        <p:strVal val="visible"/>
                                      </p:to>
                                    </p:set>
                                    <p:anim calcmode="lin" valueType="num">
                                      <p:cBhvr additive="base">
                                        <p:cTn id="7" dur="2000" fill="hold"/>
                                        <p:tgtEl>
                                          <p:spTgt spid="2">
                                            <p:graphicEl>
                                              <a:dgm id="{FB97AA5D-4AD9-4A77-851A-DA5337EC5FAC}"/>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FB97AA5D-4AD9-4A77-851A-DA5337EC5FAC}"/>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507A9779-B9B3-4364-A9EF-D04C69445F24}"/>
                                            </p:graphicEl>
                                          </p:spTgt>
                                        </p:tgtEl>
                                        <p:attrNameLst>
                                          <p:attrName>style.visibility</p:attrName>
                                        </p:attrNameLst>
                                      </p:cBhvr>
                                      <p:to>
                                        <p:strVal val="visible"/>
                                      </p:to>
                                    </p:set>
                                    <p:anim calcmode="lin" valueType="num">
                                      <p:cBhvr additive="base">
                                        <p:cTn id="13" dur="2000" fill="hold"/>
                                        <p:tgtEl>
                                          <p:spTgt spid="2">
                                            <p:graphicEl>
                                              <a:dgm id="{507A9779-B9B3-4364-A9EF-D04C69445F24}"/>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507A9779-B9B3-4364-A9EF-D04C69445F24}"/>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7080A373-8B63-4C28-B44D-5307AD691A29}"/>
                                            </p:graphicEl>
                                          </p:spTgt>
                                        </p:tgtEl>
                                        <p:attrNameLst>
                                          <p:attrName>style.visibility</p:attrName>
                                        </p:attrNameLst>
                                      </p:cBhvr>
                                      <p:to>
                                        <p:strVal val="visible"/>
                                      </p:to>
                                    </p:set>
                                    <p:anim calcmode="lin" valueType="num">
                                      <p:cBhvr additive="base">
                                        <p:cTn id="17" dur="2000" fill="hold"/>
                                        <p:tgtEl>
                                          <p:spTgt spid="2">
                                            <p:graphicEl>
                                              <a:dgm id="{7080A373-8B63-4C28-B44D-5307AD691A29}"/>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7080A373-8B63-4C28-B44D-5307AD691A29}"/>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923B3E22-E916-4888-BB2D-816632845000}"/>
                                            </p:graphicEl>
                                          </p:spTgt>
                                        </p:tgtEl>
                                        <p:attrNameLst>
                                          <p:attrName>style.visibility</p:attrName>
                                        </p:attrNameLst>
                                      </p:cBhvr>
                                      <p:to>
                                        <p:strVal val="visible"/>
                                      </p:to>
                                    </p:set>
                                    <p:anim calcmode="lin" valueType="num">
                                      <p:cBhvr additive="base">
                                        <p:cTn id="23" dur="2000" fill="hold"/>
                                        <p:tgtEl>
                                          <p:spTgt spid="2">
                                            <p:graphicEl>
                                              <a:dgm id="{923B3E22-E916-4888-BB2D-816632845000}"/>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923B3E22-E916-4888-BB2D-816632845000}"/>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DD5CAE1B-8DC7-4BB5-AFE5-EE0612474524}"/>
                                            </p:graphicEl>
                                          </p:spTgt>
                                        </p:tgtEl>
                                        <p:attrNameLst>
                                          <p:attrName>style.visibility</p:attrName>
                                        </p:attrNameLst>
                                      </p:cBhvr>
                                      <p:to>
                                        <p:strVal val="visible"/>
                                      </p:to>
                                    </p:set>
                                    <p:anim calcmode="lin" valueType="num">
                                      <p:cBhvr additive="base">
                                        <p:cTn id="27" dur="2000" fill="hold"/>
                                        <p:tgtEl>
                                          <p:spTgt spid="2">
                                            <p:graphicEl>
                                              <a:dgm id="{DD5CAE1B-8DC7-4BB5-AFE5-EE0612474524}"/>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DD5CAE1B-8DC7-4BB5-AFE5-EE0612474524}"/>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82A88BC9-1E0E-445A-884B-6BC75CE35507}"/>
                                            </p:graphicEl>
                                          </p:spTgt>
                                        </p:tgtEl>
                                        <p:attrNameLst>
                                          <p:attrName>style.visibility</p:attrName>
                                        </p:attrNameLst>
                                      </p:cBhvr>
                                      <p:to>
                                        <p:strVal val="visible"/>
                                      </p:to>
                                    </p:set>
                                    <p:anim calcmode="lin" valueType="num">
                                      <p:cBhvr additive="base">
                                        <p:cTn id="33" dur="2000" fill="hold"/>
                                        <p:tgtEl>
                                          <p:spTgt spid="2">
                                            <p:graphicEl>
                                              <a:dgm id="{82A88BC9-1E0E-445A-884B-6BC75CE35507}"/>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82A88BC9-1E0E-445A-884B-6BC75CE35507}"/>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E926BBD4-A927-4B16-8F3F-A32E5B823BFF}"/>
                                            </p:graphicEl>
                                          </p:spTgt>
                                        </p:tgtEl>
                                        <p:attrNameLst>
                                          <p:attrName>style.visibility</p:attrName>
                                        </p:attrNameLst>
                                      </p:cBhvr>
                                      <p:to>
                                        <p:strVal val="visible"/>
                                      </p:to>
                                    </p:set>
                                    <p:anim calcmode="lin" valueType="num">
                                      <p:cBhvr additive="base">
                                        <p:cTn id="37" dur="2000" fill="hold"/>
                                        <p:tgtEl>
                                          <p:spTgt spid="2">
                                            <p:graphicEl>
                                              <a:dgm id="{E926BBD4-A927-4B16-8F3F-A32E5B823BFF}"/>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graphicEl>
                                              <a:dgm id="{E926BBD4-A927-4B16-8F3F-A32E5B823BFF}"/>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91E670B8-B26E-4671-ACEE-67E7B30FC6FB}"/>
                                            </p:graphicEl>
                                          </p:spTgt>
                                        </p:tgtEl>
                                        <p:attrNameLst>
                                          <p:attrName>style.visibility</p:attrName>
                                        </p:attrNameLst>
                                      </p:cBhvr>
                                      <p:to>
                                        <p:strVal val="visible"/>
                                      </p:to>
                                    </p:set>
                                    <p:anim calcmode="lin" valueType="num">
                                      <p:cBhvr additive="base">
                                        <p:cTn id="43" dur="2000" fill="hold"/>
                                        <p:tgtEl>
                                          <p:spTgt spid="2">
                                            <p:graphicEl>
                                              <a:dgm id="{91E670B8-B26E-4671-ACEE-67E7B30FC6FB}"/>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graphicEl>
                                              <a:dgm id="{91E670B8-B26E-4671-ACEE-67E7B30FC6FB}"/>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9204F2B9-2CA7-473B-AB1D-0EFDA43A5F8D}"/>
                                            </p:graphicEl>
                                          </p:spTgt>
                                        </p:tgtEl>
                                        <p:attrNameLst>
                                          <p:attrName>style.visibility</p:attrName>
                                        </p:attrNameLst>
                                      </p:cBhvr>
                                      <p:to>
                                        <p:strVal val="visible"/>
                                      </p:to>
                                    </p:set>
                                    <p:anim calcmode="lin" valueType="num">
                                      <p:cBhvr additive="base">
                                        <p:cTn id="47" dur="2000" fill="hold"/>
                                        <p:tgtEl>
                                          <p:spTgt spid="2">
                                            <p:graphicEl>
                                              <a:dgm id="{9204F2B9-2CA7-473B-AB1D-0EFDA43A5F8D}"/>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2">
                                            <p:graphicEl>
                                              <a:dgm id="{9204F2B9-2CA7-473B-AB1D-0EFDA43A5F8D}"/>
                                            </p:graphic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
                                            <p:graphicEl>
                                              <a:dgm id="{9D1D1AB4-709A-49DA-84BC-F7912E24FF6B}"/>
                                            </p:graphicEl>
                                          </p:spTgt>
                                        </p:tgtEl>
                                        <p:attrNameLst>
                                          <p:attrName>style.visibility</p:attrName>
                                        </p:attrNameLst>
                                      </p:cBhvr>
                                      <p:to>
                                        <p:strVal val="visible"/>
                                      </p:to>
                                    </p:set>
                                    <p:anim calcmode="lin" valueType="num">
                                      <p:cBhvr additive="base">
                                        <p:cTn id="53" dur="2000" fill="hold"/>
                                        <p:tgtEl>
                                          <p:spTgt spid="2">
                                            <p:graphicEl>
                                              <a:dgm id="{9D1D1AB4-709A-49DA-84BC-F7912E24FF6B}"/>
                                            </p:graphicEl>
                                          </p:spTgt>
                                        </p:tgtEl>
                                        <p:attrNameLst>
                                          <p:attrName>ppt_x</p:attrName>
                                        </p:attrNameLst>
                                      </p:cBhvr>
                                      <p:tavLst>
                                        <p:tav tm="0">
                                          <p:val>
                                            <p:strVal val="0-#ppt_w/2"/>
                                          </p:val>
                                        </p:tav>
                                        <p:tav tm="100000">
                                          <p:val>
                                            <p:strVal val="#ppt_x"/>
                                          </p:val>
                                        </p:tav>
                                      </p:tavLst>
                                    </p:anim>
                                    <p:anim calcmode="lin" valueType="num">
                                      <p:cBhvr additive="base">
                                        <p:cTn id="54" dur="2000" fill="hold"/>
                                        <p:tgtEl>
                                          <p:spTgt spid="2">
                                            <p:graphicEl>
                                              <a:dgm id="{9D1D1AB4-709A-49DA-84BC-F7912E24FF6B}"/>
                                            </p:graphicEl>
                                          </p:spTgt>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
                                            <p:graphicEl>
                                              <a:dgm id="{F1AA11E9-9FAB-40AB-81BD-C01C485BBF1F}"/>
                                            </p:graphicEl>
                                          </p:spTgt>
                                        </p:tgtEl>
                                        <p:attrNameLst>
                                          <p:attrName>style.visibility</p:attrName>
                                        </p:attrNameLst>
                                      </p:cBhvr>
                                      <p:to>
                                        <p:strVal val="visible"/>
                                      </p:to>
                                    </p:set>
                                    <p:anim calcmode="lin" valueType="num">
                                      <p:cBhvr additive="base">
                                        <p:cTn id="57" dur="2000" fill="hold"/>
                                        <p:tgtEl>
                                          <p:spTgt spid="2">
                                            <p:graphicEl>
                                              <a:dgm id="{F1AA11E9-9FAB-40AB-81BD-C01C485BBF1F}"/>
                                            </p:graphicEl>
                                          </p:spTgt>
                                        </p:tgtEl>
                                        <p:attrNameLst>
                                          <p:attrName>ppt_x</p:attrName>
                                        </p:attrNameLst>
                                      </p:cBhvr>
                                      <p:tavLst>
                                        <p:tav tm="0">
                                          <p:val>
                                            <p:strVal val="0-#ppt_w/2"/>
                                          </p:val>
                                        </p:tav>
                                        <p:tav tm="100000">
                                          <p:val>
                                            <p:strVal val="#ppt_x"/>
                                          </p:val>
                                        </p:tav>
                                      </p:tavLst>
                                    </p:anim>
                                    <p:anim calcmode="lin" valueType="num">
                                      <p:cBhvr additive="base">
                                        <p:cTn id="58" dur="2000" fill="hold"/>
                                        <p:tgtEl>
                                          <p:spTgt spid="2">
                                            <p:graphicEl>
                                              <a:dgm id="{F1AA11E9-9FAB-40AB-81BD-C01C485BBF1F}"/>
                                            </p:graphicEl>
                                          </p:spTgt>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2">
                                            <p:graphicEl>
                                              <a:dgm id="{A30D4686-90A9-4695-B9FF-AD06E8AED7A1}"/>
                                            </p:graphicEl>
                                          </p:spTgt>
                                        </p:tgtEl>
                                        <p:attrNameLst>
                                          <p:attrName>style.visibility</p:attrName>
                                        </p:attrNameLst>
                                      </p:cBhvr>
                                      <p:to>
                                        <p:strVal val="visible"/>
                                      </p:to>
                                    </p:set>
                                    <p:anim calcmode="lin" valueType="num">
                                      <p:cBhvr additive="base">
                                        <p:cTn id="63" dur="2000" fill="hold"/>
                                        <p:tgtEl>
                                          <p:spTgt spid="2">
                                            <p:graphicEl>
                                              <a:dgm id="{A30D4686-90A9-4695-B9FF-AD06E8AED7A1}"/>
                                            </p:graphicEl>
                                          </p:spTgt>
                                        </p:tgtEl>
                                        <p:attrNameLst>
                                          <p:attrName>ppt_x</p:attrName>
                                        </p:attrNameLst>
                                      </p:cBhvr>
                                      <p:tavLst>
                                        <p:tav tm="0">
                                          <p:val>
                                            <p:strVal val="0-#ppt_w/2"/>
                                          </p:val>
                                        </p:tav>
                                        <p:tav tm="100000">
                                          <p:val>
                                            <p:strVal val="#ppt_x"/>
                                          </p:val>
                                        </p:tav>
                                      </p:tavLst>
                                    </p:anim>
                                    <p:anim calcmode="lin" valueType="num">
                                      <p:cBhvr additive="base">
                                        <p:cTn id="64" dur="2000" fill="hold"/>
                                        <p:tgtEl>
                                          <p:spTgt spid="2">
                                            <p:graphicEl>
                                              <a:dgm id="{A30D4686-90A9-4695-B9FF-AD06E8AED7A1}"/>
                                            </p:graphic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
                                            <p:graphicEl>
                                              <a:dgm id="{7B093E3B-8739-486E-9D88-098499CB9ABE}"/>
                                            </p:graphicEl>
                                          </p:spTgt>
                                        </p:tgtEl>
                                        <p:attrNameLst>
                                          <p:attrName>style.visibility</p:attrName>
                                        </p:attrNameLst>
                                      </p:cBhvr>
                                      <p:to>
                                        <p:strVal val="visible"/>
                                      </p:to>
                                    </p:set>
                                    <p:anim calcmode="lin" valueType="num">
                                      <p:cBhvr additive="base">
                                        <p:cTn id="67" dur="2000" fill="hold"/>
                                        <p:tgtEl>
                                          <p:spTgt spid="2">
                                            <p:graphicEl>
                                              <a:dgm id="{7B093E3B-8739-486E-9D88-098499CB9ABE}"/>
                                            </p:graphic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graphicEl>
                                              <a:dgm id="{7B093E3B-8739-486E-9D88-098499CB9ABE}"/>
                                            </p:graphic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2">
                                            <p:graphicEl>
                                              <a:dgm id="{B599D1B9-23AB-473B-8024-BB2B5DC7F683}"/>
                                            </p:graphicEl>
                                          </p:spTgt>
                                        </p:tgtEl>
                                        <p:attrNameLst>
                                          <p:attrName>style.visibility</p:attrName>
                                        </p:attrNameLst>
                                      </p:cBhvr>
                                      <p:to>
                                        <p:strVal val="visible"/>
                                      </p:to>
                                    </p:set>
                                    <p:anim calcmode="lin" valueType="num">
                                      <p:cBhvr additive="base">
                                        <p:cTn id="73" dur="2000" fill="hold"/>
                                        <p:tgtEl>
                                          <p:spTgt spid="2">
                                            <p:graphicEl>
                                              <a:dgm id="{B599D1B9-23AB-473B-8024-BB2B5DC7F683}"/>
                                            </p:graphic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2">
                                            <p:graphicEl>
                                              <a:dgm id="{B599D1B9-23AB-473B-8024-BB2B5DC7F683}"/>
                                            </p:graphicEl>
                                          </p:spTgt>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
                                            <p:graphicEl>
                                              <a:dgm id="{BEFC1563-2F3B-454C-9C7E-37037D9CA985}"/>
                                            </p:graphicEl>
                                          </p:spTgt>
                                        </p:tgtEl>
                                        <p:attrNameLst>
                                          <p:attrName>style.visibility</p:attrName>
                                        </p:attrNameLst>
                                      </p:cBhvr>
                                      <p:to>
                                        <p:strVal val="visible"/>
                                      </p:to>
                                    </p:set>
                                    <p:anim calcmode="lin" valueType="num">
                                      <p:cBhvr additive="base">
                                        <p:cTn id="77" dur="2000" fill="hold"/>
                                        <p:tgtEl>
                                          <p:spTgt spid="2">
                                            <p:graphicEl>
                                              <a:dgm id="{BEFC1563-2F3B-454C-9C7E-37037D9CA985}"/>
                                            </p:graphicEl>
                                          </p:spTgt>
                                        </p:tgtEl>
                                        <p:attrNameLst>
                                          <p:attrName>ppt_x</p:attrName>
                                        </p:attrNameLst>
                                      </p:cBhvr>
                                      <p:tavLst>
                                        <p:tav tm="0">
                                          <p:val>
                                            <p:strVal val="0-#ppt_w/2"/>
                                          </p:val>
                                        </p:tav>
                                        <p:tav tm="100000">
                                          <p:val>
                                            <p:strVal val="#ppt_x"/>
                                          </p:val>
                                        </p:tav>
                                      </p:tavLst>
                                    </p:anim>
                                    <p:anim calcmode="lin" valueType="num">
                                      <p:cBhvr additive="base">
                                        <p:cTn id="78" dur="2000" fill="hold"/>
                                        <p:tgtEl>
                                          <p:spTgt spid="2">
                                            <p:graphicEl>
                                              <a:dgm id="{BEFC1563-2F3B-454C-9C7E-37037D9CA985}"/>
                                            </p:graphicEl>
                                          </p:spTgt>
                                        </p:tgtEl>
                                        <p:attrNameLst>
                                          <p:attrName>ppt_y</p:attrName>
                                        </p:attrNameLst>
                                      </p:cBhvr>
                                      <p:tavLst>
                                        <p:tav tm="0">
                                          <p:val>
                                            <p:strVal val="#ppt_y"/>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grpId="0" nodeType="clickEffect">
                                  <p:stCondLst>
                                    <p:cond delay="0"/>
                                  </p:stCondLst>
                                  <p:childTnLst>
                                    <p:set>
                                      <p:cBhvr>
                                        <p:cTn id="82" dur="1" fill="hold">
                                          <p:stCondLst>
                                            <p:cond delay="0"/>
                                          </p:stCondLst>
                                        </p:cTn>
                                        <p:tgtEl>
                                          <p:spTgt spid="2">
                                            <p:graphicEl>
                                              <a:dgm id="{47C7E81D-1AB0-43AC-9989-1E0462DCF5A4}"/>
                                            </p:graphicEl>
                                          </p:spTgt>
                                        </p:tgtEl>
                                        <p:attrNameLst>
                                          <p:attrName>style.visibility</p:attrName>
                                        </p:attrNameLst>
                                      </p:cBhvr>
                                      <p:to>
                                        <p:strVal val="visible"/>
                                      </p:to>
                                    </p:set>
                                    <p:anim calcmode="lin" valueType="num">
                                      <p:cBhvr additive="base">
                                        <p:cTn id="83" dur="2000" fill="hold"/>
                                        <p:tgtEl>
                                          <p:spTgt spid="2">
                                            <p:graphicEl>
                                              <a:dgm id="{47C7E81D-1AB0-43AC-9989-1E0462DCF5A4}"/>
                                            </p:graphicEl>
                                          </p:spTgt>
                                        </p:tgtEl>
                                        <p:attrNameLst>
                                          <p:attrName>ppt_x</p:attrName>
                                        </p:attrNameLst>
                                      </p:cBhvr>
                                      <p:tavLst>
                                        <p:tav tm="0">
                                          <p:val>
                                            <p:strVal val="0-#ppt_w/2"/>
                                          </p:val>
                                        </p:tav>
                                        <p:tav tm="100000">
                                          <p:val>
                                            <p:strVal val="#ppt_x"/>
                                          </p:val>
                                        </p:tav>
                                      </p:tavLst>
                                    </p:anim>
                                    <p:anim calcmode="lin" valueType="num">
                                      <p:cBhvr additive="base">
                                        <p:cTn id="84" dur="2000" fill="hold"/>
                                        <p:tgtEl>
                                          <p:spTgt spid="2">
                                            <p:graphicEl>
                                              <a:dgm id="{47C7E81D-1AB0-43AC-9989-1E0462DCF5A4}"/>
                                            </p:graphicEl>
                                          </p:spTgt>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
                                            <p:graphicEl>
                                              <a:dgm id="{D12A43B2-8F1C-43DE-B4B3-397D647437ED}"/>
                                            </p:graphicEl>
                                          </p:spTgt>
                                        </p:tgtEl>
                                        <p:attrNameLst>
                                          <p:attrName>style.visibility</p:attrName>
                                        </p:attrNameLst>
                                      </p:cBhvr>
                                      <p:to>
                                        <p:strVal val="visible"/>
                                      </p:to>
                                    </p:set>
                                    <p:anim calcmode="lin" valueType="num">
                                      <p:cBhvr additive="base">
                                        <p:cTn id="87" dur="2000" fill="hold"/>
                                        <p:tgtEl>
                                          <p:spTgt spid="2">
                                            <p:graphicEl>
                                              <a:dgm id="{D12A43B2-8F1C-43DE-B4B3-397D647437ED}"/>
                                            </p:graphicEl>
                                          </p:spTgt>
                                        </p:tgtEl>
                                        <p:attrNameLst>
                                          <p:attrName>ppt_x</p:attrName>
                                        </p:attrNameLst>
                                      </p:cBhvr>
                                      <p:tavLst>
                                        <p:tav tm="0">
                                          <p:val>
                                            <p:strVal val="0-#ppt_w/2"/>
                                          </p:val>
                                        </p:tav>
                                        <p:tav tm="100000">
                                          <p:val>
                                            <p:strVal val="#ppt_x"/>
                                          </p:val>
                                        </p:tav>
                                      </p:tavLst>
                                    </p:anim>
                                    <p:anim calcmode="lin" valueType="num">
                                      <p:cBhvr additive="base">
                                        <p:cTn id="88" dur="2000" fill="hold"/>
                                        <p:tgtEl>
                                          <p:spTgt spid="2">
                                            <p:graphicEl>
                                              <a:dgm id="{D12A43B2-8F1C-43DE-B4B3-397D647437ED}"/>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4000" cy="68579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580CB820-4D28-4DD7-9EDE-D7AB4437B9AD}"/>
                                            </p:graphicEl>
                                          </p:spTgt>
                                        </p:tgtEl>
                                        <p:attrNameLst>
                                          <p:attrName>style.visibility</p:attrName>
                                        </p:attrNameLst>
                                      </p:cBhvr>
                                      <p:to>
                                        <p:strVal val="visible"/>
                                      </p:to>
                                    </p:set>
                                    <p:anim calcmode="lin" valueType="num">
                                      <p:cBhvr additive="base">
                                        <p:cTn id="7" dur="2000" fill="hold"/>
                                        <p:tgtEl>
                                          <p:spTgt spid="2">
                                            <p:graphicEl>
                                              <a:dgm id="{580CB820-4D28-4DD7-9EDE-D7AB4437B9AD}"/>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580CB820-4D28-4DD7-9EDE-D7AB4437B9AD}"/>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CBB017BB-3302-4C99-A0DC-9EEC1500D650}"/>
                                            </p:graphicEl>
                                          </p:spTgt>
                                        </p:tgtEl>
                                        <p:attrNameLst>
                                          <p:attrName>style.visibility</p:attrName>
                                        </p:attrNameLst>
                                      </p:cBhvr>
                                      <p:to>
                                        <p:strVal val="visible"/>
                                      </p:to>
                                    </p:set>
                                    <p:anim calcmode="lin" valueType="num">
                                      <p:cBhvr additive="base">
                                        <p:cTn id="13" dur="2000" fill="hold"/>
                                        <p:tgtEl>
                                          <p:spTgt spid="2">
                                            <p:graphicEl>
                                              <a:dgm id="{CBB017BB-3302-4C99-A0DC-9EEC1500D650}"/>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CBB017BB-3302-4C99-A0DC-9EEC1500D650}"/>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84F3876B-9627-4713-A5AF-18910C584761}"/>
                                            </p:graphicEl>
                                          </p:spTgt>
                                        </p:tgtEl>
                                        <p:attrNameLst>
                                          <p:attrName>style.visibility</p:attrName>
                                        </p:attrNameLst>
                                      </p:cBhvr>
                                      <p:to>
                                        <p:strVal val="visible"/>
                                      </p:to>
                                    </p:set>
                                    <p:anim calcmode="lin" valueType="num">
                                      <p:cBhvr additive="base">
                                        <p:cTn id="17" dur="2000" fill="hold"/>
                                        <p:tgtEl>
                                          <p:spTgt spid="2">
                                            <p:graphicEl>
                                              <a:dgm id="{84F3876B-9627-4713-A5AF-18910C584761}"/>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84F3876B-9627-4713-A5AF-18910C584761}"/>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D9B9DE97-2A03-4C31-A2E6-A57151DACB0A}"/>
                                            </p:graphicEl>
                                          </p:spTgt>
                                        </p:tgtEl>
                                        <p:attrNameLst>
                                          <p:attrName>style.visibility</p:attrName>
                                        </p:attrNameLst>
                                      </p:cBhvr>
                                      <p:to>
                                        <p:strVal val="visible"/>
                                      </p:to>
                                    </p:set>
                                    <p:anim calcmode="lin" valueType="num">
                                      <p:cBhvr additive="base">
                                        <p:cTn id="23" dur="2000" fill="hold"/>
                                        <p:tgtEl>
                                          <p:spTgt spid="2">
                                            <p:graphicEl>
                                              <a:dgm id="{D9B9DE97-2A03-4C31-A2E6-A57151DACB0A}"/>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D9B9DE97-2A03-4C31-A2E6-A57151DACB0A}"/>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52F520F0-C8CB-4BC2-8C7C-26671BDE57FD}"/>
                                            </p:graphicEl>
                                          </p:spTgt>
                                        </p:tgtEl>
                                        <p:attrNameLst>
                                          <p:attrName>style.visibility</p:attrName>
                                        </p:attrNameLst>
                                      </p:cBhvr>
                                      <p:to>
                                        <p:strVal val="visible"/>
                                      </p:to>
                                    </p:set>
                                    <p:anim calcmode="lin" valueType="num">
                                      <p:cBhvr additive="base">
                                        <p:cTn id="27" dur="2000" fill="hold"/>
                                        <p:tgtEl>
                                          <p:spTgt spid="2">
                                            <p:graphicEl>
                                              <a:dgm id="{52F520F0-C8CB-4BC2-8C7C-26671BDE57FD}"/>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52F520F0-C8CB-4BC2-8C7C-26671BDE57FD}"/>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25E7DB7C-8B6F-438E-BF6E-4953C18E24C7}"/>
                                            </p:graphicEl>
                                          </p:spTgt>
                                        </p:tgtEl>
                                        <p:attrNameLst>
                                          <p:attrName>style.visibility</p:attrName>
                                        </p:attrNameLst>
                                      </p:cBhvr>
                                      <p:to>
                                        <p:strVal val="visible"/>
                                      </p:to>
                                    </p:set>
                                    <p:anim calcmode="lin" valueType="num">
                                      <p:cBhvr additive="base">
                                        <p:cTn id="33" dur="2000" fill="hold"/>
                                        <p:tgtEl>
                                          <p:spTgt spid="2">
                                            <p:graphicEl>
                                              <a:dgm id="{25E7DB7C-8B6F-438E-BF6E-4953C18E24C7}"/>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25E7DB7C-8B6F-438E-BF6E-4953C18E24C7}"/>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EE94B9CC-9145-410E-BD4F-26A7AAD4B2A8}"/>
                                            </p:graphicEl>
                                          </p:spTgt>
                                        </p:tgtEl>
                                        <p:attrNameLst>
                                          <p:attrName>style.visibility</p:attrName>
                                        </p:attrNameLst>
                                      </p:cBhvr>
                                      <p:to>
                                        <p:strVal val="visible"/>
                                      </p:to>
                                    </p:set>
                                    <p:anim calcmode="lin" valueType="num">
                                      <p:cBhvr additive="base">
                                        <p:cTn id="37" dur="2000" fill="hold"/>
                                        <p:tgtEl>
                                          <p:spTgt spid="2">
                                            <p:graphicEl>
                                              <a:dgm id="{EE94B9CC-9145-410E-BD4F-26A7AAD4B2A8}"/>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graphicEl>
                                              <a:dgm id="{EE94B9CC-9145-410E-BD4F-26A7AAD4B2A8}"/>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44C21A61-3B51-469A-B11E-477BF40DB391}"/>
                                            </p:graphicEl>
                                          </p:spTgt>
                                        </p:tgtEl>
                                        <p:attrNameLst>
                                          <p:attrName>style.visibility</p:attrName>
                                        </p:attrNameLst>
                                      </p:cBhvr>
                                      <p:to>
                                        <p:strVal val="visible"/>
                                      </p:to>
                                    </p:set>
                                    <p:anim calcmode="lin" valueType="num">
                                      <p:cBhvr additive="base">
                                        <p:cTn id="43" dur="2000" fill="hold"/>
                                        <p:tgtEl>
                                          <p:spTgt spid="2">
                                            <p:graphicEl>
                                              <a:dgm id="{44C21A61-3B51-469A-B11E-477BF40DB391}"/>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graphicEl>
                                              <a:dgm id="{44C21A61-3B51-469A-B11E-477BF40DB391}"/>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51521A66-902A-4D4C-B1BB-446C89F45FCB}"/>
                                            </p:graphicEl>
                                          </p:spTgt>
                                        </p:tgtEl>
                                        <p:attrNameLst>
                                          <p:attrName>style.visibility</p:attrName>
                                        </p:attrNameLst>
                                      </p:cBhvr>
                                      <p:to>
                                        <p:strVal val="visible"/>
                                      </p:to>
                                    </p:set>
                                    <p:anim calcmode="lin" valueType="num">
                                      <p:cBhvr additive="base">
                                        <p:cTn id="47" dur="2000" fill="hold"/>
                                        <p:tgtEl>
                                          <p:spTgt spid="2">
                                            <p:graphicEl>
                                              <a:dgm id="{51521A66-902A-4D4C-B1BB-446C89F45FCB}"/>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2">
                                            <p:graphicEl>
                                              <a:dgm id="{51521A66-902A-4D4C-B1BB-446C89F45FCB}"/>
                                            </p:graphic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
                                            <p:graphicEl>
                                              <a:dgm id="{E84532F9-CA45-44F4-8DC7-2406C91BE777}"/>
                                            </p:graphicEl>
                                          </p:spTgt>
                                        </p:tgtEl>
                                        <p:attrNameLst>
                                          <p:attrName>style.visibility</p:attrName>
                                        </p:attrNameLst>
                                      </p:cBhvr>
                                      <p:to>
                                        <p:strVal val="visible"/>
                                      </p:to>
                                    </p:set>
                                    <p:anim calcmode="lin" valueType="num">
                                      <p:cBhvr additive="base">
                                        <p:cTn id="53" dur="2000" fill="hold"/>
                                        <p:tgtEl>
                                          <p:spTgt spid="2">
                                            <p:graphicEl>
                                              <a:dgm id="{E84532F9-CA45-44F4-8DC7-2406C91BE777}"/>
                                            </p:graphicEl>
                                          </p:spTgt>
                                        </p:tgtEl>
                                        <p:attrNameLst>
                                          <p:attrName>ppt_x</p:attrName>
                                        </p:attrNameLst>
                                      </p:cBhvr>
                                      <p:tavLst>
                                        <p:tav tm="0">
                                          <p:val>
                                            <p:strVal val="0-#ppt_w/2"/>
                                          </p:val>
                                        </p:tav>
                                        <p:tav tm="100000">
                                          <p:val>
                                            <p:strVal val="#ppt_x"/>
                                          </p:val>
                                        </p:tav>
                                      </p:tavLst>
                                    </p:anim>
                                    <p:anim calcmode="lin" valueType="num">
                                      <p:cBhvr additive="base">
                                        <p:cTn id="54" dur="2000" fill="hold"/>
                                        <p:tgtEl>
                                          <p:spTgt spid="2">
                                            <p:graphicEl>
                                              <a:dgm id="{E84532F9-CA45-44F4-8DC7-2406C91BE777}"/>
                                            </p:graphicEl>
                                          </p:spTgt>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
                                            <p:graphicEl>
                                              <a:dgm id="{81938686-8353-4478-B994-3B29EE541A12}"/>
                                            </p:graphicEl>
                                          </p:spTgt>
                                        </p:tgtEl>
                                        <p:attrNameLst>
                                          <p:attrName>style.visibility</p:attrName>
                                        </p:attrNameLst>
                                      </p:cBhvr>
                                      <p:to>
                                        <p:strVal val="visible"/>
                                      </p:to>
                                    </p:set>
                                    <p:anim calcmode="lin" valueType="num">
                                      <p:cBhvr additive="base">
                                        <p:cTn id="57" dur="2000" fill="hold"/>
                                        <p:tgtEl>
                                          <p:spTgt spid="2">
                                            <p:graphicEl>
                                              <a:dgm id="{81938686-8353-4478-B994-3B29EE541A12}"/>
                                            </p:graphicEl>
                                          </p:spTgt>
                                        </p:tgtEl>
                                        <p:attrNameLst>
                                          <p:attrName>ppt_x</p:attrName>
                                        </p:attrNameLst>
                                      </p:cBhvr>
                                      <p:tavLst>
                                        <p:tav tm="0">
                                          <p:val>
                                            <p:strVal val="0-#ppt_w/2"/>
                                          </p:val>
                                        </p:tav>
                                        <p:tav tm="100000">
                                          <p:val>
                                            <p:strVal val="#ppt_x"/>
                                          </p:val>
                                        </p:tav>
                                      </p:tavLst>
                                    </p:anim>
                                    <p:anim calcmode="lin" valueType="num">
                                      <p:cBhvr additive="base">
                                        <p:cTn id="58" dur="2000" fill="hold"/>
                                        <p:tgtEl>
                                          <p:spTgt spid="2">
                                            <p:graphicEl>
                                              <a:dgm id="{81938686-8353-4478-B994-3B29EE541A12}"/>
                                            </p:graphicEl>
                                          </p:spTgt>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2">
                                            <p:graphicEl>
                                              <a:dgm id="{9DFE5096-BE28-452E-985F-8D70719998E0}"/>
                                            </p:graphicEl>
                                          </p:spTgt>
                                        </p:tgtEl>
                                        <p:attrNameLst>
                                          <p:attrName>style.visibility</p:attrName>
                                        </p:attrNameLst>
                                      </p:cBhvr>
                                      <p:to>
                                        <p:strVal val="visible"/>
                                      </p:to>
                                    </p:set>
                                    <p:anim calcmode="lin" valueType="num">
                                      <p:cBhvr additive="base">
                                        <p:cTn id="63" dur="2000" fill="hold"/>
                                        <p:tgtEl>
                                          <p:spTgt spid="2">
                                            <p:graphicEl>
                                              <a:dgm id="{9DFE5096-BE28-452E-985F-8D70719998E0}"/>
                                            </p:graphicEl>
                                          </p:spTgt>
                                        </p:tgtEl>
                                        <p:attrNameLst>
                                          <p:attrName>ppt_x</p:attrName>
                                        </p:attrNameLst>
                                      </p:cBhvr>
                                      <p:tavLst>
                                        <p:tav tm="0">
                                          <p:val>
                                            <p:strVal val="0-#ppt_w/2"/>
                                          </p:val>
                                        </p:tav>
                                        <p:tav tm="100000">
                                          <p:val>
                                            <p:strVal val="#ppt_x"/>
                                          </p:val>
                                        </p:tav>
                                      </p:tavLst>
                                    </p:anim>
                                    <p:anim calcmode="lin" valueType="num">
                                      <p:cBhvr additive="base">
                                        <p:cTn id="64" dur="2000" fill="hold"/>
                                        <p:tgtEl>
                                          <p:spTgt spid="2">
                                            <p:graphicEl>
                                              <a:dgm id="{9DFE5096-BE28-452E-985F-8D70719998E0}"/>
                                            </p:graphic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
                                            <p:graphicEl>
                                              <a:dgm id="{0495E36A-4BBC-4040-9B99-3065884D7066}"/>
                                            </p:graphicEl>
                                          </p:spTgt>
                                        </p:tgtEl>
                                        <p:attrNameLst>
                                          <p:attrName>style.visibility</p:attrName>
                                        </p:attrNameLst>
                                      </p:cBhvr>
                                      <p:to>
                                        <p:strVal val="visible"/>
                                      </p:to>
                                    </p:set>
                                    <p:anim calcmode="lin" valueType="num">
                                      <p:cBhvr additive="base">
                                        <p:cTn id="67" dur="2000" fill="hold"/>
                                        <p:tgtEl>
                                          <p:spTgt spid="2">
                                            <p:graphicEl>
                                              <a:dgm id="{0495E36A-4BBC-4040-9B99-3065884D7066}"/>
                                            </p:graphic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graphicEl>
                                              <a:dgm id="{0495E36A-4BBC-4040-9B99-3065884D7066}"/>
                                            </p:graphic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2">
                                            <p:graphicEl>
                                              <a:dgm id="{793DB2F2-5337-42C8-AF00-934760FA707B}"/>
                                            </p:graphicEl>
                                          </p:spTgt>
                                        </p:tgtEl>
                                        <p:attrNameLst>
                                          <p:attrName>style.visibility</p:attrName>
                                        </p:attrNameLst>
                                      </p:cBhvr>
                                      <p:to>
                                        <p:strVal val="visible"/>
                                      </p:to>
                                    </p:set>
                                    <p:anim calcmode="lin" valueType="num">
                                      <p:cBhvr additive="base">
                                        <p:cTn id="73" dur="2000" fill="hold"/>
                                        <p:tgtEl>
                                          <p:spTgt spid="2">
                                            <p:graphicEl>
                                              <a:dgm id="{793DB2F2-5337-42C8-AF00-934760FA707B}"/>
                                            </p:graphic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2">
                                            <p:graphicEl>
                                              <a:dgm id="{793DB2F2-5337-42C8-AF00-934760FA707B}"/>
                                            </p:graphicEl>
                                          </p:spTgt>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
                                            <p:graphicEl>
                                              <a:dgm id="{2682D0CA-8AAB-450A-8B58-D3D605B3D03F}"/>
                                            </p:graphicEl>
                                          </p:spTgt>
                                        </p:tgtEl>
                                        <p:attrNameLst>
                                          <p:attrName>style.visibility</p:attrName>
                                        </p:attrNameLst>
                                      </p:cBhvr>
                                      <p:to>
                                        <p:strVal val="visible"/>
                                      </p:to>
                                    </p:set>
                                    <p:anim calcmode="lin" valueType="num">
                                      <p:cBhvr additive="base">
                                        <p:cTn id="77" dur="2000" fill="hold"/>
                                        <p:tgtEl>
                                          <p:spTgt spid="2">
                                            <p:graphicEl>
                                              <a:dgm id="{2682D0CA-8AAB-450A-8B58-D3D605B3D03F}"/>
                                            </p:graphicEl>
                                          </p:spTgt>
                                        </p:tgtEl>
                                        <p:attrNameLst>
                                          <p:attrName>ppt_x</p:attrName>
                                        </p:attrNameLst>
                                      </p:cBhvr>
                                      <p:tavLst>
                                        <p:tav tm="0">
                                          <p:val>
                                            <p:strVal val="0-#ppt_w/2"/>
                                          </p:val>
                                        </p:tav>
                                        <p:tav tm="100000">
                                          <p:val>
                                            <p:strVal val="#ppt_x"/>
                                          </p:val>
                                        </p:tav>
                                      </p:tavLst>
                                    </p:anim>
                                    <p:anim calcmode="lin" valueType="num">
                                      <p:cBhvr additive="base">
                                        <p:cTn id="78" dur="2000" fill="hold"/>
                                        <p:tgtEl>
                                          <p:spTgt spid="2">
                                            <p:graphicEl>
                                              <a:dgm id="{2682D0CA-8AAB-450A-8B58-D3D605B3D03F}"/>
                                            </p:graphicEl>
                                          </p:spTgt>
                                        </p:tgtEl>
                                        <p:attrNameLst>
                                          <p:attrName>ppt_y</p:attrName>
                                        </p:attrNameLst>
                                      </p:cBhvr>
                                      <p:tavLst>
                                        <p:tav tm="0">
                                          <p:val>
                                            <p:strVal val="#ppt_y"/>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grpId="0" nodeType="clickEffect">
                                  <p:stCondLst>
                                    <p:cond delay="0"/>
                                  </p:stCondLst>
                                  <p:childTnLst>
                                    <p:set>
                                      <p:cBhvr>
                                        <p:cTn id="82" dur="1" fill="hold">
                                          <p:stCondLst>
                                            <p:cond delay="0"/>
                                          </p:stCondLst>
                                        </p:cTn>
                                        <p:tgtEl>
                                          <p:spTgt spid="2">
                                            <p:graphicEl>
                                              <a:dgm id="{EFF24F13-C56A-47DB-AF75-0F92D5A2E490}"/>
                                            </p:graphicEl>
                                          </p:spTgt>
                                        </p:tgtEl>
                                        <p:attrNameLst>
                                          <p:attrName>style.visibility</p:attrName>
                                        </p:attrNameLst>
                                      </p:cBhvr>
                                      <p:to>
                                        <p:strVal val="visible"/>
                                      </p:to>
                                    </p:set>
                                    <p:anim calcmode="lin" valueType="num">
                                      <p:cBhvr additive="base">
                                        <p:cTn id="83" dur="2000" fill="hold"/>
                                        <p:tgtEl>
                                          <p:spTgt spid="2">
                                            <p:graphicEl>
                                              <a:dgm id="{EFF24F13-C56A-47DB-AF75-0F92D5A2E490}"/>
                                            </p:graphicEl>
                                          </p:spTgt>
                                        </p:tgtEl>
                                        <p:attrNameLst>
                                          <p:attrName>ppt_x</p:attrName>
                                        </p:attrNameLst>
                                      </p:cBhvr>
                                      <p:tavLst>
                                        <p:tav tm="0">
                                          <p:val>
                                            <p:strVal val="0-#ppt_w/2"/>
                                          </p:val>
                                        </p:tav>
                                        <p:tav tm="100000">
                                          <p:val>
                                            <p:strVal val="#ppt_x"/>
                                          </p:val>
                                        </p:tav>
                                      </p:tavLst>
                                    </p:anim>
                                    <p:anim calcmode="lin" valueType="num">
                                      <p:cBhvr additive="base">
                                        <p:cTn id="84" dur="2000" fill="hold"/>
                                        <p:tgtEl>
                                          <p:spTgt spid="2">
                                            <p:graphicEl>
                                              <a:dgm id="{EFF24F13-C56A-47DB-AF75-0F92D5A2E490}"/>
                                            </p:graphicEl>
                                          </p:spTgt>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
                                            <p:graphicEl>
                                              <a:dgm id="{BD14137E-E21B-439E-A382-BA1797F1A3E1}"/>
                                            </p:graphicEl>
                                          </p:spTgt>
                                        </p:tgtEl>
                                        <p:attrNameLst>
                                          <p:attrName>style.visibility</p:attrName>
                                        </p:attrNameLst>
                                      </p:cBhvr>
                                      <p:to>
                                        <p:strVal val="visible"/>
                                      </p:to>
                                    </p:set>
                                    <p:anim calcmode="lin" valueType="num">
                                      <p:cBhvr additive="base">
                                        <p:cTn id="87" dur="2000" fill="hold"/>
                                        <p:tgtEl>
                                          <p:spTgt spid="2">
                                            <p:graphicEl>
                                              <a:dgm id="{BD14137E-E21B-439E-A382-BA1797F1A3E1}"/>
                                            </p:graphicEl>
                                          </p:spTgt>
                                        </p:tgtEl>
                                        <p:attrNameLst>
                                          <p:attrName>ppt_x</p:attrName>
                                        </p:attrNameLst>
                                      </p:cBhvr>
                                      <p:tavLst>
                                        <p:tav tm="0">
                                          <p:val>
                                            <p:strVal val="0-#ppt_w/2"/>
                                          </p:val>
                                        </p:tav>
                                        <p:tav tm="100000">
                                          <p:val>
                                            <p:strVal val="#ppt_x"/>
                                          </p:val>
                                        </p:tav>
                                      </p:tavLst>
                                    </p:anim>
                                    <p:anim calcmode="lin" valueType="num">
                                      <p:cBhvr additive="base">
                                        <p:cTn id="88" dur="2000" fill="hold"/>
                                        <p:tgtEl>
                                          <p:spTgt spid="2">
                                            <p:graphicEl>
                                              <a:dgm id="{BD14137E-E21B-439E-A382-BA1797F1A3E1}"/>
                                            </p:graphicEl>
                                          </p:spTgt>
                                        </p:tgtEl>
                                        <p:attrNameLst>
                                          <p:attrName>ppt_y</p:attrName>
                                        </p:attrNameLst>
                                      </p:cBhvr>
                                      <p:tavLst>
                                        <p:tav tm="0">
                                          <p:val>
                                            <p:strVal val="#ppt_y"/>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8" fill="hold" grpId="0" nodeType="clickEffect">
                                  <p:stCondLst>
                                    <p:cond delay="0"/>
                                  </p:stCondLst>
                                  <p:childTnLst>
                                    <p:set>
                                      <p:cBhvr>
                                        <p:cTn id="92" dur="1" fill="hold">
                                          <p:stCondLst>
                                            <p:cond delay="0"/>
                                          </p:stCondLst>
                                        </p:cTn>
                                        <p:tgtEl>
                                          <p:spTgt spid="2">
                                            <p:graphicEl>
                                              <a:dgm id="{E0266F6B-E0B6-4B36-87D6-E4C8616631F4}"/>
                                            </p:graphicEl>
                                          </p:spTgt>
                                        </p:tgtEl>
                                        <p:attrNameLst>
                                          <p:attrName>style.visibility</p:attrName>
                                        </p:attrNameLst>
                                      </p:cBhvr>
                                      <p:to>
                                        <p:strVal val="visible"/>
                                      </p:to>
                                    </p:set>
                                    <p:anim calcmode="lin" valueType="num">
                                      <p:cBhvr additive="base">
                                        <p:cTn id="93" dur="2000" fill="hold"/>
                                        <p:tgtEl>
                                          <p:spTgt spid="2">
                                            <p:graphicEl>
                                              <a:dgm id="{E0266F6B-E0B6-4B36-87D6-E4C8616631F4}"/>
                                            </p:graphicEl>
                                          </p:spTgt>
                                        </p:tgtEl>
                                        <p:attrNameLst>
                                          <p:attrName>ppt_x</p:attrName>
                                        </p:attrNameLst>
                                      </p:cBhvr>
                                      <p:tavLst>
                                        <p:tav tm="0">
                                          <p:val>
                                            <p:strVal val="0-#ppt_w/2"/>
                                          </p:val>
                                        </p:tav>
                                        <p:tav tm="100000">
                                          <p:val>
                                            <p:strVal val="#ppt_x"/>
                                          </p:val>
                                        </p:tav>
                                      </p:tavLst>
                                    </p:anim>
                                    <p:anim calcmode="lin" valueType="num">
                                      <p:cBhvr additive="base">
                                        <p:cTn id="94" dur="2000" fill="hold"/>
                                        <p:tgtEl>
                                          <p:spTgt spid="2">
                                            <p:graphicEl>
                                              <a:dgm id="{E0266F6B-E0B6-4B36-87D6-E4C8616631F4}"/>
                                            </p:graphicEl>
                                          </p:spTgt>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
                                            <p:graphicEl>
                                              <a:dgm id="{75CECDC4-5920-46E1-9BFD-2CF6032C4149}"/>
                                            </p:graphicEl>
                                          </p:spTgt>
                                        </p:tgtEl>
                                        <p:attrNameLst>
                                          <p:attrName>style.visibility</p:attrName>
                                        </p:attrNameLst>
                                      </p:cBhvr>
                                      <p:to>
                                        <p:strVal val="visible"/>
                                      </p:to>
                                    </p:set>
                                    <p:anim calcmode="lin" valueType="num">
                                      <p:cBhvr additive="base">
                                        <p:cTn id="97" dur="2000" fill="hold"/>
                                        <p:tgtEl>
                                          <p:spTgt spid="2">
                                            <p:graphicEl>
                                              <a:dgm id="{75CECDC4-5920-46E1-9BFD-2CF6032C4149}"/>
                                            </p:graphicEl>
                                          </p:spTgt>
                                        </p:tgtEl>
                                        <p:attrNameLst>
                                          <p:attrName>ppt_x</p:attrName>
                                        </p:attrNameLst>
                                      </p:cBhvr>
                                      <p:tavLst>
                                        <p:tav tm="0">
                                          <p:val>
                                            <p:strVal val="0-#ppt_w/2"/>
                                          </p:val>
                                        </p:tav>
                                        <p:tav tm="100000">
                                          <p:val>
                                            <p:strVal val="#ppt_x"/>
                                          </p:val>
                                        </p:tav>
                                      </p:tavLst>
                                    </p:anim>
                                    <p:anim calcmode="lin" valueType="num">
                                      <p:cBhvr additive="base">
                                        <p:cTn id="98" dur="2000" fill="hold"/>
                                        <p:tgtEl>
                                          <p:spTgt spid="2">
                                            <p:graphicEl>
                                              <a:dgm id="{75CECDC4-5920-46E1-9BFD-2CF6032C4149}"/>
                                            </p:graphicEl>
                                          </p:spTgt>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8" fill="hold" grpId="0" nodeType="clickEffect">
                                  <p:stCondLst>
                                    <p:cond delay="0"/>
                                  </p:stCondLst>
                                  <p:childTnLst>
                                    <p:set>
                                      <p:cBhvr>
                                        <p:cTn id="102" dur="1" fill="hold">
                                          <p:stCondLst>
                                            <p:cond delay="0"/>
                                          </p:stCondLst>
                                        </p:cTn>
                                        <p:tgtEl>
                                          <p:spTgt spid="2">
                                            <p:graphicEl>
                                              <a:dgm id="{D16AEAB0-DF29-4B5D-A76D-295DA5193F3D}"/>
                                            </p:graphicEl>
                                          </p:spTgt>
                                        </p:tgtEl>
                                        <p:attrNameLst>
                                          <p:attrName>style.visibility</p:attrName>
                                        </p:attrNameLst>
                                      </p:cBhvr>
                                      <p:to>
                                        <p:strVal val="visible"/>
                                      </p:to>
                                    </p:set>
                                    <p:anim calcmode="lin" valueType="num">
                                      <p:cBhvr additive="base">
                                        <p:cTn id="103" dur="2000" fill="hold"/>
                                        <p:tgtEl>
                                          <p:spTgt spid="2">
                                            <p:graphicEl>
                                              <a:dgm id="{D16AEAB0-DF29-4B5D-A76D-295DA5193F3D}"/>
                                            </p:graphicEl>
                                          </p:spTgt>
                                        </p:tgtEl>
                                        <p:attrNameLst>
                                          <p:attrName>ppt_x</p:attrName>
                                        </p:attrNameLst>
                                      </p:cBhvr>
                                      <p:tavLst>
                                        <p:tav tm="0">
                                          <p:val>
                                            <p:strVal val="0-#ppt_w/2"/>
                                          </p:val>
                                        </p:tav>
                                        <p:tav tm="100000">
                                          <p:val>
                                            <p:strVal val="#ppt_x"/>
                                          </p:val>
                                        </p:tav>
                                      </p:tavLst>
                                    </p:anim>
                                    <p:anim calcmode="lin" valueType="num">
                                      <p:cBhvr additive="base">
                                        <p:cTn id="104" dur="2000" fill="hold"/>
                                        <p:tgtEl>
                                          <p:spTgt spid="2">
                                            <p:graphicEl>
                                              <a:dgm id="{D16AEAB0-DF29-4B5D-A76D-295DA5193F3D}"/>
                                            </p:graphicEl>
                                          </p:spTgt>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2">
                                            <p:graphicEl>
                                              <a:dgm id="{10D78612-2D3D-4B53-BAB7-607C7A6985E9}"/>
                                            </p:graphicEl>
                                          </p:spTgt>
                                        </p:tgtEl>
                                        <p:attrNameLst>
                                          <p:attrName>style.visibility</p:attrName>
                                        </p:attrNameLst>
                                      </p:cBhvr>
                                      <p:to>
                                        <p:strVal val="visible"/>
                                      </p:to>
                                    </p:set>
                                    <p:anim calcmode="lin" valueType="num">
                                      <p:cBhvr additive="base">
                                        <p:cTn id="107" dur="2000" fill="hold"/>
                                        <p:tgtEl>
                                          <p:spTgt spid="2">
                                            <p:graphicEl>
                                              <a:dgm id="{10D78612-2D3D-4B53-BAB7-607C7A6985E9}"/>
                                            </p:graphicEl>
                                          </p:spTgt>
                                        </p:tgtEl>
                                        <p:attrNameLst>
                                          <p:attrName>ppt_x</p:attrName>
                                        </p:attrNameLst>
                                      </p:cBhvr>
                                      <p:tavLst>
                                        <p:tav tm="0">
                                          <p:val>
                                            <p:strVal val="0-#ppt_w/2"/>
                                          </p:val>
                                        </p:tav>
                                        <p:tav tm="100000">
                                          <p:val>
                                            <p:strVal val="#ppt_x"/>
                                          </p:val>
                                        </p:tav>
                                      </p:tavLst>
                                    </p:anim>
                                    <p:anim calcmode="lin" valueType="num">
                                      <p:cBhvr additive="base">
                                        <p:cTn id="108" dur="2000" fill="hold"/>
                                        <p:tgtEl>
                                          <p:spTgt spid="2">
                                            <p:graphicEl>
                                              <a:dgm id="{10D78612-2D3D-4B53-BAB7-607C7A6985E9}"/>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399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FB97AA5D-4AD9-4A77-851A-DA5337EC5FAC}"/>
                                            </p:graphicEl>
                                          </p:spTgt>
                                        </p:tgtEl>
                                        <p:attrNameLst>
                                          <p:attrName>style.visibility</p:attrName>
                                        </p:attrNameLst>
                                      </p:cBhvr>
                                      <p:to>
                                        <p:strVal val="visible"/>
                                      </p:to>
                                    </p:set>
                                    <p:anim calcmode="lin" valueType="num">
                                      <p:cBhvr additive="base">
                                        <p:cTn id="7" dur="2000" fill="hold"/>
                                        <p:tgtEl>
                                          <p:spTgt spid="2">
                                            <p:graphicEl>
                                              <a:dgm id="{FB97AA5D-4AD9-4A77-851A-DA5337EC5FAC}"/>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FB97AA5D-4AD9-4A77-851A-DA5337EC5FAC}"/>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507A9779-B9B3-4364-A9EF-D04C69445F24}"/>
                                            </p:graphicEl>
                                          </p:spTgt>
                                        </p:tgtEl>
                                        <p:attrNameLst>
                                          <p:attrName>style.visibility</p:attrName>
                                        </p:attrNameLst>
                                      </p:cBhvr>
                                      <p:to>
                                        <p:strVal val="visible"/>
                                      </p:to>
                                    </p:set>
                                    <p:anim calcmode="lin" valueType="num">
                                      <p:cBhvr additive="base">
                                        <p:cTn id="13" dur="2000" fill="hold"/>
                                        <p:tgtEl>
                                          <p:spTgt spid="2">
                                            <p:graphicEl>
                                              <a:dgm id="{507A9779-B9B3-4364-A9EF-D04C69445F24}"/>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507A9779-B9B3-4364-A9EF-D04C69445F24}"/>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7080A373-8B63-4C28-B44D-5307AD691A29}"/>
                                            </p:graphicEl>
                                          </p:spTgt>
                                        </p:tgtEl>
                                        <p:attrNameLst>
                                          <p:attrName>style.visibility</p:attrName>
                                        </p:attrNameLst>
                                      </p:cBhvr>
                                      <p:to>
                                        <p:strVal val="visible"/>
                                      </p:to>
                                    </p:set>
                                    <p:anim calcmode="lin" valueType="num">
                                      <p:cBhvr additive="base">
                                        <p:cTn id="17" dur="2000" fill="hold"/>
                                        <p:tgtEl>
                                          <p:spTgt spid="2">
                                            <p:graphicEl>
                                              <a:dgm id="{7080A373-8B63-4C28-B44D-5307AD691A29}"/>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7080A373-8B63-4C28-B44D-5307AD691A29}"/>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923B3E22-E916-4888-BB2D-816632845000}"/>
                                            </p:graphicEl>
                                          </p:spTgt>
                                        </p:tgtEl>
                                        <p:attrNameLst>
                                          <p:attrName>style.visibility</p:attrName>
                                        </p:attrNameLst>
                                      </p:cBhvr>
                                      <p:to>
                                        <p:strVal val="visible"/>
                                      </p:to>
                                    </p:set>
                                    <p:anim calcmode="lin" valueType="num">
                                      <p:cBhvr additive="base">
                                        <p:cTn id="23" dur="2000" fill="hold"/>
                                        <p:tgtEl>
                                          <p:spTgt spid="2">
                                            <p:graphicEl>
                                              <a:dgm id="{923B3E22-E916-4888-BB2D-816632845000}"/>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923B3E22-E916-4888-BB2D-816632845000}"/>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DD5CAE1B-8DC7-4BB5-AFE5-EE0612474524}"/>
                                            </p:graphicEl>
                                          </p:spTgt>
                                        </p:tgtEl>
                                        <p:attrNameLst>
                                          <p:attrName>style.visibility</p:attrName>
                                        </p:attrNameLst>
                                      </p:cBhvr>
                                      <p:to>
                                        <p:strVal val="visible"/>
                                      </p:to>
                                    </p:set>
                                    <p:anim calcmode="lin" valueType="num">
                                      <p:cBhvr additive="base">
                                        <p:cTn id="27" dur="2000" fill="hold"/>
                                        <p:tgtEl>
                                          <p:spTgt spid="2">
                                            <p:graphicEl>
                                              <a:dgm id="{DD5CAE1B-8DC7-4BB5-AFE5-EE0612474524}"/>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DD5CAE1B-8DC7-4BB5-AFE5-EE0612474524}"/>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82A88BC9-1E0E-445A-884B-6BC75CE35507}"/>
                                            </p:graphicEl>
                                          </p:spTgt>
                                        </p:tgtEl>
                                        <p:attrNameLst>
                                          <p:attrName>style.visibility</p:attrName>
                                        </p:attrNameLst>
                                      </p:cBhvr>
                                      <p:to>
                                        <p:strVal val="visible"/>
                                      </p:to>
                                    </p:set>
                                    <p:anim calcmode="lin" valueType="num">
                                      <p:cBhvr additive="base">
                                        <p:cTn id="33" dur="2000" fill="hold"/>
                                        <p:tgtEl>
                                          <p:spTgt spid="2">
                                            <p:graphicEl>
                                              <a:dgm id="{82A88BC9-1E0E-445A-884B-6BC75CE35507}"/>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82A88BC9-1E0E-445A-884B-6BC75CE35507}"/>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E926BBD4-A927-4B16-8F3F-A32E5B823BFF}"/>
                                            </p:graphicEl>
                                          </p:spTgt>
                                        </p:tgtEl>
                                        <p:attrNameLst>
                                          <p:attrName>style.visibility</p:attrName>
                                        </p:attrNameLst>
                                      </p:cBhvr>
                                      <p:to>
                                        <p:strVal val="visible"/>
                                      </p:to>
                                    </p:set>
                                    <p:anim calcmode="lin" valueType="num">
                                      <p:cBhvr additive="base">
                                        <p:cTn id="37" dur="2000" fill="hold"/>
                                        <p:tgtEl>
                                          <p:spTgt spid="2">
                                            <p:graphicEl>
                                              <a:dgm id="{E926BBD4-A927-4B16-8F3F-A32E5B823BFF}"/>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graphicEl>
                                              <a:dgm id="{E926BBD4-A927-4B16-8F3F-A32E5B823BFF}"/>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91E670B8-B26E-4671-ACEE-67E7B30FC6FB}"/>
                                            </p:graphicEl>
                                          </p:spTgt>
                                        </p:tgtEl>
                                        <p:attrNameLst>
                                          <p:attrName>style.visibility</p:attrName>
                                        </p:attrNameLst>
                                      </p:cBhvr>
                                      <p:to>
                                        <p:strVal val="visible"/>
                                      </p:to>
                                    </p:set>
                                    <p:anim calcmode="lin" valueType="num">
                                      <p:cBhvr additive="base">
                                        <p:cTn id="43" dur="2000" fill="hold"/>
                                        <p:tgtEl>
                                          <p:spTgt spid="2">
                                            <p:graphicEl>
                                              <a:dgm id="{91E670B8-B26E-4671-ACEE-67E7B30FC6FB}"/>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graphicEl>
                                              <a:dgm id="{91E670B8-B26E-4671-ACEE-67E7B30FC6FB}"/>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9204F2B9-2CA7-473B-AB1D-0EFDA43A5F8D}"/>
                                            </p:graphicEl>
                                          </p:spTgt>
                                        </p:tgtEl>
                                        <p:attrNameLst>
                                          <p:attrName>style.visibility</p:attrName>
                                        </p:attrNameLst>
                                      </p:cBhvr>
                                      <p:to>
                                        <p:strVal val="visible"/>
                                      </p:to>
                                    </p:set>
                                    <p:anim calcmode="lin" valueType="num">
                                      <p:cBhvr additive="base">
                                        <p:cTn id="47" dur="2000" fill="hold"/>
                                        <p:tgtEl>
                                          <p:spTgt spid="2">
                                            <p:graphicEl>
                                              <a:dgm id="{9204F2B9-2CA7-473B-AB1D-0EFDA43A5F8D}"/>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2">
                                            <p:graphicEl>
                                              <a:dgm id="{9204F2B9-2CA7-473B-AB1D-0EFDA43A5F8D}"/>
                                            </p:graphic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
                                            <p:graphicEl>
                                              <a:dgm id="{9D1D1AB4-709A-49DA-84BC-F7912E24FF6B}"/>
                                            </p:graphicEl>
                                          </p:spTgt>
                                        </p:tgtEl>
                                        <p:attrNameLst>
                                          <p:attrName>style.visibility</p:attrName>
                                        </p:attrNameLst>
                                      </p:cBhvr>
                                      <p:to>
                                        <p:strVal val="visible"/>
                                      </p:to>
                                    </p:set>
                                    <p:anim calcmode="lin" valueType="num">
                                      <p:cBhvr additive="base">
                                        <p:cTn id="53" dur="2000" fill="hold"/>
                                        <p:tgtEl>
                                          <p:spTgt spid="2">
                                            <p:graphicEl>
                                              <a:dgm id="{9D1D1AB4-709A-49DA-84BC-F7912E24FF6B}"/>
                                            </p:graphicEl>
                                          </p:spTgt>
                                        </p:tgtEl>
                                        <p:attrNameLst>
                                          <p:attrName>ppt_x</p:attrName>
                                        </p:attrNameLst>
                                      </p:cBhvr>
                                      <p:tavLst>
                                        <p:tav tm="0">
                                          <p:val>
                                            <p:strVal val="0-#ppt_w/2"/>
                                          </p:val>
                                        </p:tav>
                                        <p:tav tm="100000">
                                          <p:val>
                                            <p:strVal val="#ppt_x"/>
                                          </p:val>
                                        </p:tav>
                                      </p:tavLst>
                                    </p:anim>
                                    <p:anim calcmode="lin" valueType="num">
                                      <p:cBhvr additive="base">
                                        <p:cTn id="54" dur="2000" fill="hold"/>
                                        <p:tgtEl>
                                          <p:spTgt spid="2">
                                            <p:graphicEl>
                                              <a:dgm id="{9D1D1AB4-709A-49DA-84BC-F7912E24FF6B}"/>
                                            </p:graphicEl>
                                          </p:spTgt>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
                                            <p:graphicEl>
                                              <a:dgm id="{F1AA11E9-9FAB-40AB-81BD-C01C485BBF1F}"/>
                                            </p:graphicEl>
                                          </p:spTgt>
                                        </p:tgtEl>
                                        <p:attrNameLst>
                                          <p:attrName>style.visibility</p:attrName>
                                        </p:attrNameLst>
                                      </p:cBhvr>
                                      <p:to>
                                        <p:strVal val="visible"/>
                                      </p:to>
                                    </p:set>
                                    <p:anim calcmode="lin" valueType="num">
                                      <p:cBhvr additive="base">
                                        <p:cTn id="57" dur="2000" fill="hold"/>
                                        <p:tgtEl>
                                          <p:spTgt spid="2">
                                            <p:graphicEl>
                                              <a:dgm id="{F1AA11E9-9FAB-40AB-81BD-C01C485BBF1F}"/>
                                            </p:graphicEl>
                                          </p:spTgt>
                                        </p:tgtEl>
                                        <p:attrNameLst>
                                          <p:attrName>ppt_x</p:attrName>
                                        </p:attrNameLst>
                                      </p:cBhvr>
                                      <p:tavLst>
                                        <p:tav tm="0">
                                          <p:val>
                                            <p:strVal val="0-#ppt_w/2"/>
                                          </p:val>
                                        </p:tav>
                                        <p:tav tm="100000">
                                          <p:val>
                                            <p:strVal val="#ppt_x"/>
                                          </p:val>
                                        </p:tav>
                                      </p:tavLst>
                                    </p:anim>
                                    <p:anim calcmode="lin" valueType="num">
                                      <p:cBhvr additive="base">
                                        <p:cTn id="58" dur="2000" fill="hold"/>
                                        <p:tgtEl>
                                          <p:spTgt spid="2">
                                            <p:graphicEl>
                                              <a:dgm id="{F1AA11E9-9FAB-40AB-81BD-C01C485BBF1F}"/>
                                            </p:graphicEl>
                                          </p:spTgt>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2">
                                            <p:graphicEl>
                                              <a:dgm id="{A30D4686-90A9-4695-B9FF-AD06E8AED7A1}"/>
                                            </p:graphicEl>
                                          </p:spTgt>
                                        </p:tgtEl>
                                        <p:attrNameLst>
                                          <p:attrName>style.visibility</p:attrName>
                                        </p:attrNameLst>
                                      </p:cBhvr>
                                      <p:to>
                                        <p:strVal val="visible"/>
                                      </p:to>
                                    </p:set>
                                    <p:anim calcmode="lin" valueType="num">
                                      <p:cBhvr additive="base">
                                        <p:cTn id="63" dur="2000" fill="hold"/>
                                        <p:tgtEl>
                                          <p:spTgt spid="2">
                                            <p:graphicEl>
                                              <a:dgm id="{A30D4686-90A9-4695-B9FF-AD06E8AED7A1}"/>
                                            </p:graphicEl>
                                          </p:spTgt>
                                        </p:tgtEl>
                                        <p:attrNameLst>
                                          <p:attrName>ppt_x</p:attrName>
                                        </p:attrNameLst>
                                      </p:cBhvr>
                                      <p:tavLst>
                                        <p:tav tm="0">
                                          <p:val>
                                            <p:strVal val="0-#ppt_w/2"/>
                                          </p:val>
                                        </p:tav>
                                        <p:tav tm="100000">
                                          <p:val>
                                            <p:strVal val="#ppt_x"/>
                                          </p:val>
                                        </p:tav>
                                      </p:tavLst>
                                    </p:anim>
                                    <p:anim calcmode="lin" valueType="num">
                                      <p:cBhvr additive="base">
                                        <p:cTn id="64" dur="2000" fill="hold"/>
                                        <p:tgtEl>
                                          <p:spTgt spid="2">
                                            <p:graphicEl>
                                              <a:dgm id="{A30D4686-90A9-4695-B9FF-AD06E8AED7A1}"/>
                                            </p:graphic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
                                            <p:graphicEl>
                                              <a:dgm id="{7B093E3B-8739-486E-9D88-098499CB9ABE}"/>
                                            </p:graphicEl>
                                          </p:spTgt>
                                        </p:tgtEl>
                                        <p:attrNameLst>
                                          <p:attrName>style.visibility</p:attrName>
                                        </p:attrNameLst>
                                      </p:cBhvr>
                                      <p:to>
                                        <p:strVal val="visible"/>
                                      </p:to>
                                    </p:set>
                                    <p:anim calcmode="lin" valueType="num">
                                      <p:cBhvr additive="base">
                                        <p:cTn id="67" dur="2000" fill="hold"/>
                                        <p:tgtEl>
                                          <p:spTgt spid="2">
                                            <p:graphicEl>
                                              <a:dgm id="{7B093E3B-8739-486E-9D88-098499CB9ABE}"/>
                                            </p:graphic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graphicEl>
                                              <a:dgm id="{7B093E3B-8739-486E-9D88-098499CB9ABE}"/>
                                            </p:graphic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2">
                                            <p:graphicEl>
                                              <a:dgm id="{B599D1B9-23AB-473B-8024-BB2B5DC7F683}"/>
                                            </p:graphicEl>
                                          </p:spTgt>
                                        </p:tgtEl>
                                        <p:attrNameLst>
                                          <p:attrName>style.visibility</p:attrName>
                                        </p:attrNameLst>
                                      </p:cBhvr>
                                      <p:to>
                                        <p:strVal val="visible"/>
                                      </p:to>
                                    </p:set>
                                    <p:anim calcmode="lin" valueType="num">
                                      <p:cBhvr additive="base">
                                        <p:cTn id="73" dur="2000" fill="hold"/>
                                        <p:tgtEl>
                                          <p:spTgt spid="2">
                                            <p:graphicEl>
                                              <a:dgm id="{B599D1B9-23AB-473B-8024-BB2B5DC7F683}"/>
                                            </p:graphic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2">
                                            <p:graphicEl>
                                              <a:dgm id="{B599D1B9-23AB-473B-8024-BB2B5DC7F683}"/>
                                            </p:graphicEl>
                                          </p:spTgt>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
                                            <p:graphicEl>
                                              <a:dgm id="{BEFC1563-2F3B-454C-9C7E-37037D9CA985}"/>
                                            </p:graphicEl>
                                          </p:spTgt>
                                        </p:tgtEl>
                                        <p:attrNameLst>
                                          <p:attrName>style.visibility</p:attrName>
                                        </p:attrNameLst>
                                      </p:cBhvr>
                                      <p:to>
                                        <p:strVal val="visible"/>
                                      </p:to>
                                    </p:set>
                                    <p:anim calcmode="lin" valueType="num">
                                      <p:cBhvr additive="base">
                                        <p:cTn id="77" dur="2000" fill="hold"/>
                                        <p:tgtEl>
                                          <p:spTgt spid="2">
                                            <p:graphicEl>
                                              <a:dgm id="{BEFC1563-2F3B-454C-9C7E-37037D9CA985}"/>
                                            </p:graphicEl>
                                          </p:spTgt>
                                        </p:tgtEl>
                                        <p:attrNameLst>
                                          <p:attrName>ppt_x</p:attrName>
                                        </p:attrNameLst>
                                      </p:cBhvr>
                                      <p:tavLst>
                                        <p:tav tm="0">
                                          <p:val>
                                            <p:strVal val="0-#ppt_w/2"/>
                                          </p:val>
                                        </p:tav>
                                        <p:tav tm="100000">
                                          <p:val>
                                            <p:strVal val="#ppt_x"/>
                                          </p:val>
                                        </p:tav>
                                      </p:tavLst>
                                    </p:anim>
                                    <p:anim calcmode="lin" valueType="num">
                                      <p:cBhvr additive="base">
                                        <p:cTn id="78" dur="2000" fill="hold"/>
                                        <p:tgtEl>
                                          <p:spTgt spid="2">
                                            <p:graphicEl>
                                              <a:dgm id="{BEFC1563-2F3B-454C-9C7E-37037D9CA985}"/>
                                            </p:graphicEl>
                                          </p:spTgt>
                                        </p:tgtEl>
                                        <p:attrNameLst>
                                          <p:attrName>ppt_y</p:attrName>
                                        </p:attrNameLst>
                                      </p:cBhvr>
                                      <p:tavLst>
                                        <p:tav tm="0">
                                          <p:val>
                                            <p:strVal val="#ppt_y"/>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grpId="0" nodeType="clickEffect">
                                  <p:stCondLst>
                                    <p:cond delay="0"/>
                                  </p:stCondLst>
                                  <p:childTnLst>
                                    <p:set>
                                      <p:cBhvr>
                                        <p:cTn id="82" dur="1" fill="hold">
                                          <p:stCondLst>
                                            <p:cond delay="0"/>
                                          </p:stCondLst>
                                        </p:cTn>
                                        <p:tgtEl>
                                          <p:spTgt spid="2">
                                            <p:graphicEl>
                                              <a:dgm id="{47C7E81D-1AB0-43AC-9989-1E0462DCF5A4}"/>
                                            </p:graphicEl>
                                          </p:spTgt>
                                        </p:tgtEl>
                                        <p:attrNameLst>
                                          <p:attrName>style.visibility</p:attrName>
                                        </p:attrNameLst>
                                      </p:cBhvr>
                                      <p:to>
                                        <p:strVal val="visible"/>
                                      </p:to>
                                    </p:set>
                                    <p:anim calcmode="lin" valueType="num">
                                      <p:cBhvr additive="base">
                                        <p:cTn id="83" dur="2000" fill="hold"/>
                                        <p:tgtEl>
                                          <p:spTgt spid="2">
                                            <p:graphicEl>
                                              <a:dgm id="{47C7E81D-1AB0-43AC-9989-1E0462DCF5A4}"/>
                                            </p:graphicEl>
                                          </p:spTgt>
                                        </p:tgtEl>
                                        <p:attrNameLst>
                                          <p:attrName>ppt_x</p:attrName>
                                        </p:attrNameLst>
                                      </p:cBhvr>
                                      <p:tavLst>
                                        <p:tav tm="0">
                                          <p:val>
                                            <p:strVal val="0-#ppt_w/2"/>
                                          </p:val>
                                        </p:tav>
                                        <p:tav tm="100000">
                                          <p:val>
                                            <p:strVal val="#ppt_x"/>
                                          </p:val>
                                        </p:tav>
                                      </p:tavLst>
                                    </p:anim>
                                    <p:anim calcmode="lin" valueType="num">
                                      <p:cBhvr additive="base">
                                        <p:cTn id="84" dur="2000" fill="hold"/>
                                        <p:tgtEl>
                                          <p:spTgt spid="2">
                                            <p:graphicEl>
                                              <a:dgm id="{47C7E81D-1AB0-43AC-9989-1E0462DCF5A4}"/>
                                            </p:graphicEl>
                                          </p:spTgt>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
                                            <p:graphicEl>
                                              <a:dgm id="{D12A43B2-8F1C-43DE-B4B3-397D647437ED}"/>
                                            </p:graphicEl>
                                          </p:spTgt>
                                        </p:tgtEl>
                                        <p:attrNameLst>
                                          <p:attrName>style.visibility</p:attrName>
                                        </p:attrNameLst>
                                      </p:cBhvr>
                                      <p:to>
                                        <p:strVal val="visible"/>
                                      </p:to>
                                    </p:set>
                                    <p:anim calcmode="lin" valueType="num">
                                      <p:cBhvr additive="base">
                                        <p:cTn id="87" dur="2000" fill="hold"/>
                                        <p:tgtEl>
                                          <p:spTgt spid="2">
                                            <p:graphicEl>
                                              <a:dgm id="{D12A43B2-8F1C-43DE-B4B3-397D647437ED}"/>
                                            </p:graphicEl>
                                          </p:spTgt>
                                        </p:tgtEl>
                                        <p:attrNameLst>
                                          <p:attrName>ppt_x</p:attrName>
                                        </p:attrNameLst>
                                      </p:cBhvr>
                                      <p:tavLst>
                                        <p:tav tm="0">
                                          <p:val>
                                            <p:strVal val="0-#ppt_w/2"/>
                                          </p:val>
                                        </p:tav>
                                        <p:tav tm="100000">
                                          <p:val>
                                            <p:strVal val="#ppt_x"/>
                                          </p:val>
                                        </p:tav>
                                      </p:tavLst>
                                    </p:anim>
                                    <p:anim calcmode="lin" valueType="num">
                                      <p:cBhvr additive="base">
                                        <p:cTn id="88" dur="2000" fill="hold"/>
                                        <p:tgtEl>
                                          <p:spTgt spid="2">
                                            <p:graphicEl>
                                              <a:dgm id="{D12A43B2-8F1C-43DE-B4B3-397D647437ED}"/>
                                            </p:graphicEl>
                                          </p:spTgt>
                                        </p:tgtEl>
                                        <p:attrNameLst>
                                          <p:attrName>ppt_y</p:attrName>
                                        </p:attrNameLst>
                                      </p:cBhvr>
                                      <p:tavLst>
                                        <p:tav tm="0">
                                          <p:val>
                                            <p:strVal val="#ppt_y"/>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8" fill="hold" grpId="0" nodeType="clickEffect">
                                  <p:stCondLst>
                                    <p:cond delay="0"/>
                                  </p:stCondLst>
                                  <p:childTnLst>
                                    <p:set>
                                      <p:cBhvr>
                                        <p:cTn id="92" dur="1" fill="hold">
                                          <p:stCondLst>
                                            <p:cond delay="0"/>
                                          </p:stCondLst>
                                        </p:cTn>
                                        <p:tgtEl>
                                          <p:spTgt spid="2">
                                            <p:graphicEl>
                                              <a:dgm id="{40E62A41-B60B-41E6-9A42-C998ADF4ED04}"/>
                                            </p:graphicEl>
                                          </p:spTgt>
                                        </p:tgtEl>
                                        <p:attrNameLst>
                                          <p:attrName>style.visibility</p:attrName>
                                        </p:attrNameLst>
                                      </p:cBhvr>
                                      <p:to>
                                        <p:strVal val="visible"/>
                                      </p:to>
                                    </p:set>
                                    <p:anim calcmode="lin" valueType="num">
                                      <p:cBhvr additive="base">
                                        <p:cTn id="93" dur="2000" fill="hold"/>
                                        <p:tgtEl>
                                          <p:spTgt spid="2">
                                            <p:graphicEl>
                                              <a:dgm id="{40E62A41-B60B-41E6-9A42-C998ADF4ED04}"/>
                                            </p:graphicEl>
                                          </p:spTgt>
                                        </p:tgtEl>
                                        <p:attrNameLst>
                                          <p:attrName>ppt_x</p:attrName>
                                        </p:attrNameLst>
                                      </p:cBhvr>
                                      <p:tavLst>
                                        <p:tav tm="0">
                                          <p:val>
                                            <p:strVal val="0-#ppt_w/2"/>
                                          </p:val>
                                        </p:tav>
                                        <p:tav tm="100000">
                                          <p:val>
                                            <p:strVal val="#ppt_x"/>
                                          </p:val>
                                        </p:tav>
                                      </p:tavLst>
                                    </p:anim>
                                    <p:anim calcmode="lin" valueType="num">
                                      <p:cBhvr additive="base">
                                        <p:cTn id="94" dur="2000" fill="hold"/>
                                        <p:tgtEl>
                                          <p:spTgt spid="2">
                                            <p:graphicEl>
                                              <a:dgm id="{40E62A41-B60B-41E6-9A42-C998ADF4ED04}"/>
                                            </p:graphicEl>
                                          </p:spTgt>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
                                            <p:graphicEl>
                                              <a:dgm id="{44A57C80-502D-48FC-9C59-FE073E97AAE1}"/>
                                            </p:graphicEl>
                                          </p:spTgt>
                                        </p:tgtEl>
                                        <p:attrNameLst>
                                          <p:attrName>style.visibility</p:attrName>
                                        </p:attrNameLst>
                                      </p:cBhvr>
                                      <p:to>
                                        <p:strVal val="visible"/>
                                      </p:to>
                                    </p:set>
                                    <p:anim calcmode="lin" valueType="num">
                                      <p:cBhvr additive="base">
                                        <p:cTn id="97" dur="2000" fill="hold"/>
                                        <p:tgtEl>
                                          <p:spTgt spid="2">
                                            <p:graphicEl>
                                              <a:dgm id="{44A57C80-502D-48FC-9C59-FE073E97AAE1}"/>
                                            </p:graphicEl>
                                          </p:spTgt>
                                        </p:tgtEl>
                                        <p:attrNameLst>
                                          <p:attrName>ppt_x</p:attrName>
                                        </p:attrNameLst>
                                      </p:cBhvr>
                                      <p:tavLst>
                                        <p:tav tm="0">
                                          <p:val>
                                            <p:strVal val="0-#ppt_w/2"/>
                                          </p:val>
                                        </p:tav>
                                        <p:tav tm="100000">
                                          <p:val>
                                            <p:strVal val="#ppt_x"/>
                                          </p:val>
                                        </p:tav>
                                      </p:tavLst>
                                    </p:anim>
                                    <p:anim calcmode="lin" valueType="num">
                                      <p:cBhvr additive="base">
                                        <p:cTn id="98" dur="2000" fill="hold"/>
                                        <p:tgtEl>
                                          <p:spTgt spid="2">
                                            <p:graphicEl>
                                              <a:dgm id="{44A57C80-502D-48FC-9C59-FE073E97AAE1}"/>
                                            </p:graphicEl>
                                          </p:spTgt>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8" fill="hold" grpId="0" nodeType="clickEffect">
                                  <p:stCondLst>
                                    <p:cond delay="0"/>
                                  </p:stCondLst>
                                  <p:childTnLst>
                                    <p:set>
                                      <p:cBhvr>
                                        <p:cTn id="102" dur="1" fill="hold">
                                          <p:stCondLst>
                                            <p:cond delay="0"/>
                                          </p:stCondLst>
                                        </p:cTn>
                                        <p:tgtEl>
                                          <p:spTgt spid="2">
                                            <p:graphicEl>
                                              <a:dgm id="{4FA0D30A-E355-4B84-924E-90BB3795C6B4}"/>
                                            </p:graphicEl>
                                          </p:spTgt>
                                        </p:tgtEl>
                                        <p:attrNameLst>
                                          <p:attrName>style.visibility</p:attrName>
                                        </p:attrNameLst>
                                      </p:cBhvr>
                                      <p:to>
                                        <p:strVal val="visible"/>
                                      </p:to>
                                    </p:set>
                                    <p:anim calcmode="lin" valueType="num">
                                      <p:cBhvr additive="base">
                                        <p:cTn id="103" dur="2000" fill="hold"/>
                                        <p:tgtEl>
                                          <p:spTgt spid="2">
                                            <p:graphicEl>
                                              <a:dgm id="{4FA0D30A-E355-4B84-924E-90BB3795C6B4}"/>
                                            </p:graphicEl>
                                          </p:spTgt>
                                        </p:tgtEl>
                                        <p:attrNameLst>
                                          <p:attrName>ppt_x</p:attrName>
                                        </p:attrNameLst>
                                      </p:cBhvr>
                                      <p:tavLst>
                                        <p:tav tm="0">
                                          <p:val>
                                            <p:strVal val="0-#ppt_w/2"/>
                                          </p:val>
                                        </p:tav>
                                        <p:tav tm="100000">
                                          <p:val>
                                            <p:strVal val="#ppt_x"/>
                                          </p:val>
                                        </p:tav>
                                      </p:tavLst>
                                    </p:anim>
                                    <p:anim calcmode="lin" valueType="num">
                                      <p:cBhvr additive="base">
                                        <p:cTn id="104" dur="2000" fill="hold"/>
                                        <p:tgtEl>
                                          <p:spTgt spid="2">
                                            <p:graphicEl>
                                              <a:dgm id="{4FA0D30A-E355-4B84-924E-90BB3795C6B4}"/>
                                            </p:graphicEl>
                                          </p:spTgt>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2">
                                            <p:graphicEl>
                                              <a:dgm id="{CBBF0B29-37E6-4C28-9FFA-25FF310B1AA6}"/>
                                            </p:graphicEl>
                                          </p:spTgt>
                                        </p:tgtEl>
                                        <p:attrNameLst>
                                          <p:attrName>style.visibility</p:attrName>
                                        </p:attrNameLst>
                                      </p:cBhvr>
                                      <p:to>
                                        <p:strVal val="visible"/>
                                      </p:to>
                                    </p:set>
                                    <p:anim calcmode="lin" valueType="num">
                                      <p:cBhvr additive="base">
                                        <p:cTn id="107" dur="2000" fill="hold"/>
                                        <p:tgtEl>
                                          <p:spTgt spid="2">
                                            <p:graphicEl>
                                              <a:dgm id="{CBBF0B29-37E6-4C28-9FFA-25FF310B1AA6}"/>
                                            </p:graphicEl>
                                          </p:spTgt>
                                        </p:tgtEl>
                                        <p:attrNameLst>
                                          <p:attrName>ppt_x</p:attrName>
                                        </p:attrNameLst>
                                      </p:cBhvr>
                                      <p:tavLst>
                                        <p:tav tm="0">
                                          <p:val>
                                            <p:strVal val="0-#ppt_w/2"/>
                                          </p:val>
                                        </p:tav>
                                        <p:tav tm="100000">
                                          <p:val>
                                            <p:strVal val="#ppt_x"/>
                                          </p:val>
                                        </p:tav>
                                      </p:tavLst>
                                    </p:anim>
                                    <p:anim calcmode="lin" valueType="num">
                                      <p:cBhvr additive="base">
                                        <p:cTn id="108" dur="2000" fill="hold"/>
                                        <p:tgtEl>
                                          <p:spTgt spid="2">
                                            <p:graphicEl>
                                              <a:dgm id="{CBBF0B29-37E6-4C28-9FFA-25FF310B1AA6}"/>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399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FB97AA5D-4AD9-4A77-851A-DA5337EC5FAC}"/>
                                            </p:graphicEl>
                                          </p:spTgt>
                                        </p:tgtEl>
                                        <p:attrNameLst>
                                          <p:attrName>style.visibility</p:attrName>
                                        </p:attrNameLst>
                                      </p:cBhvr>
                                      <p:to>
                                        <p:strVal val="visible"/>
                                      </p:to>
                                    </p:set>
                                    <p:anim calcmode="lin" valueType="num">
                                      <p:cBhvr additive="base">
                                        <p:cTn id="7" dur="2000" fill="hold"/>
                                        <p:tgtEl>
                                          <p:spTgt spid="2">
                                            <p:graphicEl>
                                              <a:dgm id="{FB97AA5D-4AD9-4A77-851A-DA5337EC5FAC}"/>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FB97AA5D-4AD9-4A77-851A-DA5337EC5FAC}"/>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507A9779-B9B3-4364-A9EF-D04C69445F24}"/>
                                            </p:graphicEl>
                                          </p:spTgt>
                                        </p:tgtEl>
                                        <p:attrNameLst>
                                          <p:attrName>style.visibility</p:attrName>
                                        </p:attrNameLst>
                                      </p:cBhvr>
                                      <p:to>
                                        <p:strVal val="visible"/>
                                      </p:to>
                                    </p:set>
                                    <p:anim calcmode="lin" valueType="num">
                                      <p:cBhvr additive="base">
                                        <p:cTn id="13" dur="2000" fill="hold"/>
                                        <p:tgtEl>
                                          <p:spTgt spid="2">
                                            <p:graphicEl>
                                              <a:dgm id="{507A9779-B9B3-4364-A9EF-D04C69445F24}"/>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507A9779-B9B3-4364-A9EF-D04C69445F24}"/>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7080A373-8B63-4C28-B44D-5307AD691A29}"/>
                                            </p:graphicEl>
                                          </p:spTgt>
                                        </p:tgtEl>
                                        <p:attrNameLst>
                                          <p:attrName>style.visibility</p:attrName>
                                        </p:attrNameLst>
                                      </p:cBhvr>
                                      <p:to>
                                        <p:strVal val="visible"/>
                                      </p:to>
                                    </p:set>
                                    <p:anim calcmode="lin" valueType="num">
                                      <p:cBhvr additive="base">
                                        <p:cTn id="17" dur="2000" fill="hold"/>
                                        <p:tgtEl>
                                          <p:spTgt spid="2">
                                            <p:graphicEl>
                                              <a:dgm id="{7080A373-8B63-4C28-B44D-5307AD691A29}"/>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7080A373-8B63-4C28-B44D-5307AD691A29}"/>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923B3E22-E916-4888-BB2D-816632845000}"/>
                                            </p:graphicEl>
                                          </p:spTgt>
                                        </p:tgtEl>
                                        <p:attrNameLst>
                                          <p:attrName>style.visibility</p:attrName>
                                        </p:attrNameLst>
                                      </p:cBhvr>
                                      <p:to>
                                        <p:strVal val="visible"/>
                                      </p:to>
                                    </p:set>
                                    <p:anim calcmode="lin" valueType="num">
                                      <p:cBhvr additive="base">
                                        <p:cTn id="23" dur="2000" fill="hold"/>
                                        <p:tgtEl>
                                          <p:spTgt spid="2">
                                            <p:graphicEl>
                                              <a:dgm id="{923B3E22-E916-4888-BB2D-816632845000}"/>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923B3E22-E916-4888-BB2D-816632845000}"/>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DD5CAE1B-8DC7-4BB5-AFE5-EE0612474524}"/>
                                            </p:graphicEl>
                                          </p:spTgt>
                                        </p:tgtEl>
                                        <p:attrNameLst>
                                          <p:attrName>style.visibility</p:attrName>
                                        </p:attrNameLst>
                                      </p:cBhvr>
                                      <p:to>
                                        <p:strVal val="visible"/>
                                      </p:to>
                                    </p:set>
                                    <p:anim calcmode="lin" valueType="num">
                                      <p:cBhvr additive="base">
                                        <p:cTn id="27" dur="2000" fill="hold"/>
                                        <p:tgtEl>
                                          <p:spTgt spid="2">
                                            <p:graphicEl>
                                              <a:dgm id="{DD5CAE1B-8DC7-4BB5-AFE5-EE0612474524}"/>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DD5CAE1B-8DC7-4BB5-AFE5-EE0612474524}"/>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82A88BC9-1E0E-445A-884B-6BC75CE35507}"/>
                                            </p:graphicEl>
                                          </p:spTgt>
                                        </p:tgtEl>
                                        <p:attrNameLst>
                                          <p:attrName>style.visibility</p:attrName>
                                        </p:attrNameLst>
                                      </p:cBhvr>
                                      <p:to>
                                        <p:strVal val="visible"/>
                                      </p:to>
                                    </p:set>
                                    <p:anim calcmode="lin" valueType="num">
                                      <p:cBhvr additive="base">
                                        <p:cTn id="33" dur="2000" fill="hold"/>
                                        <p:tgtEl>
                                          <p:spTgt spid="2">
                                            <p:graphicEl>
                                              <a:dgm id="{82A88BC9-1E0E-445A-884B-6BC75CE35507}"/>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82A88BC9-1E0E-445A-884B-6BC75CE35507}"/>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E926BBD4-A927-4B16-8F3F-A32E5B823BFF}"/>
                                            </p:graphicEl>
                                          </p:spTgt>
                                        </p:tgtEl>
                                        <p:attrNameLst>
                                          <p:attrName>style.visibility</p:attrName>
                                        </p:attrNameLst>
                                      </p:cBhvr>
                                      <p:to>
                                        <p:strVal val="visible"/>
                                      </p:to>
                                    </p:set>
                                    <p:anim calcmode="lin" valueType="num">
                                      <p:cBhvr additive="base">
                                        <p:cTn id="37" dur="2000" fill="hold"/>
                                        <p:tgtEl>
                                          <p:spTgt spid="2">
                                            <p:graphicEl>
                                              <a:dgm id="{E926BBD4-A927-4B16-8F3F-A32E5B823BFF}"/>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graphicEl>
                                              <a:dgm id="{E926BBD4-A927-4B16-8F3F-A32E5B823BFF}"/>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91E670B8-B26E-4671-ACEE-67E7B30FC6FB}"/>
                                            </p:graphicEl>
                                          </p:spTgt>
                                        </p:tgtEl>
                                        <p:attrNameLst>
                                          <p:attrName>style.visibility</p:attrName>
                                        </p:attrNameLst>
                                      </p:cBhvr>
                                      <p:to>
                                        <p:strVal val="visible"/>
                                      </p:to>
                                    </p:set>
                                    <p:anim calcmode="lin" valueType="num">
                                      <p:cBhvr additive="base">
                                        <p:cTn id="43" dur="2000" fill="hold"/>
                                        <p:tgtEl>
                                          <p:spTgt spid="2">
                                            <p:graphicEl>
                                              <a:dgm id="{91E670B8-B26E-4671-ACEE-67E7B30FC6FB}"/>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graphicEl>
                                              <a:dgm id="{91E670B8-B26E-4671-ACEE-67E7B30FC6FB}"/>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9204F2B9-2CA7-473B-AB1D-0EFDA43A5F8D}"/>
                                            </p:graphicEl>
                                          </p:spTgt>
                                        </p:tgtEl>
                                        <p:attrNameLst>
                                          <p:attrName>style.visibility</p:attrName>
                                        </p:attrNameLst>
                                      </p:cBhvr>
                                      <p:to>
                                        <p:strVal val="visible"/>
                                      </p:to>
                                    </p:set>
                                    <p:anim calcmode="lin" valueType="num">
                                      <p:cBhvr additive="base">
                                        <p:cTn id="47" dur="2000" fill="hold"/>
                                        <p:tgtEl>
                                          <p:spTgt spid="2">
                                            <p:graphicEl>
                                              <a:dgm id="{9204F2B9-2CA7-473B-AB1D-0EFDA43A5F8D}"/>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2">
                                            <p:graphicEl>
                                              <a:dgm id="{9204F2B9-2CA7-473B-AB1D-0EFDA43A5F8D}"/>
                                            </p:graphic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
                                            <p:graphicEl>
                                              <a:dgm id="{9D1D1AB4-709A-49DA-84BC-F7912E24FF6B}"/>
                                            </p:graphicEl>
                                          </p:spTgt>
                                        </p:tgtEl>
                                        <p:attrNameLst>
                                          <p:attrName>style.visibility</p:attrName>
                                        </p:attrNameLst>
                                      </p:cBhvr>
                                      <p:to>
                                        <p:strVal val="visible"/>
                                      </p:to>
                                    </p:set>
                                    <p:anim calcmode="lin" valueType="num">
                                      <p:cBhvr additive="base">
                                        <p:cTn id="53" dur="2000" fill="hold"/>
                                        <p:tgtEl>
                                          <p:spTgt spid="2">
                                            <p:graphicEl>
                                              <a:dgm id="{9D1D1AB4-709A-49DA-84BC-F7912E24FF6B}"/>
                                            </p:graphicEl>
                                          </p:spTgt>
                                        </p:tgtEl>
                                        <p:attrNameLst>
                                          <p:attrName>ppt_x</p:attrName>
                                        </p:attrNameLst>
                                      </p:cBhvr>
                                      <p:tavLst>
                                        <p:tav tm="0">
                                          <p:val>
                                            <p:strVal val="0-#ppt_w/2"/>
                                          </p:val>
                                        </p:tav>
                                        <p:tav tm="100000">
                                          <p:val>
                                            <p:strVal val="#ppt_x"/>
                                          </p:val>
                                        </p:tav>
                                      </p:tavLst>
                                    </p:anim>
                                    <p:anim calcmode="lin" valueType="num">
                                      <p:cBhvr additive="base">
                                        <p:cTn id="54" dur="2000" fill="hold"/>
                                        <p:tgtEl>
                                          <p:spTgt spid="2">
                                            <p:graphicEl>
                                              <a:dgm id="{9D1D1AB4-709A-49DA-84BC-F7912E24FF6B}"/>
                                            </p:graphicEl>
                                          </p:spTgt>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
                                            <p:graphicEl>
                                              <a:dgm id="{F1AA11E9-9FAB-40AB-81BD-C01C485BBF1F}"/>
                                            </p:graphicEl>
                                          </p:spTgt>
                                        </p:tgtEl>
                                        <p:attrNameLst>
                                          <p:attrName>style.visibility</p:attrName>
                                        </p:attrNameLst>
                                      </p:cBhvr>
                                      <p:to>
                                        <p:strVal val="visible"/>
                                      </p:to>
                                    </p:set>
                                    <p:anim calcmode="lin" valueType="num">
                                      <p:cBhvr additive="base">
                                        <p:cTn id="57" dur="2000" fill="hold"/>
                                        <p:tgtEl>
                                          <p:spTgt spid="2">
                                            <p:graphicEl>
                                              <a:dgm id="{F1AA11E9-9FAB-40AB-81BD-C01C485BBF1F}"/>
                                            </p:graphicEl>
                                          </p:spTgt>
                                        </p:tgtEl>
                                        <p:attrNameLst>
                                          <p:attrName>ppt_x</p:attrName>
                                        </p:attrNameLst>
                                      </p:cBhvr>
                                      <p:tavLst>
                                        <p:tav tm="0">
                                          <p:val>
                                            <p:strVal val="0-#ppt_w/2"/>
                                          </p:val>
                                        </p:tav>
                                        <p:tav tm="100000">
                                          <p:val>
                                            <p:strVal val="#ppt_x"/>
                                          </p:val>
                                        </p:tav>
                                      </p:tavLst>
                                    </p:anim>
                                    <p:anim calcmode="lin" valueType="num">
                                      <p:cBhvr additive="base">
                                        <p:cTn id="58" dur="2000" fill="hold"/>
                                        <p:tgtEl>
                                          <p:spTgt spid="2">
                                            <p:graphicEl>
                                              <a:dgm id="{F1AA11E9-9FAB-40AB-81BD-C01C485BBF1F}"/>
                                            </p:graphicEl>
                                          </p:spTgt>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2">
                                            <p:graphicEl>
                                              <a:dgm id="{A30D4686-90A9-4695-B9FF-AD06E8AED7A1}"/>
                                            </p:graphicEl>
                                          </p:spTgt>
                                        </p:tgtEl>
                                        <p:attrNameLst>
                                          <p:attrName>style.visibility</p:attrName>
                                        </p:attrNameLst>
                                      </p:cBhvr>
                                      <p:to>
                                        <p:strVal val="visible"/>
                                      </p:to>
                                    </p:set>
                                    <p:anim calcmode="lin" valueType="num">
                                      <p:cBhvr additive="base">
                                        <p:cTn id="63" dur="2000" fill="hold"/>
                                        <p:tgtEl>
                                          <p:spTgt spid="2">
                                            <p:graphicEl>
                                              <a:dgm id="{A30D4686-90A9-4695-B9FF-AD06E8AED7A1}"/>
                                            </p:graphicEl>
                                          </p:spTgt>
                                        </p:tgtEl>
                                        <p:attrNameLst>
                                          <p:attrName>ppt_x</p:attrName>
                                        </p:attrNameLst>
                                      </p:cBhvr>
                                      <p:tavLst>
                                        <p:tav tm="0">
                                          <p:val>
                                            <p:strVal val="0-#ppt_w/2"/>
                                          </p:val>
                                        </p:tav>
                                        <p:tav tm="100000">
                                          <p:val>
                                            <p:strVal val="#ppt_x"/>
                                          </p:val>
                                        </p:tav>
                                      </p:tavLst>
                                    </p:anim>
                                    <p:anim calcmode="lin" valueType="num">
                                      <p:cBhvr additive="base">
                                        <p:cTn id="64" dur="2000" fill="hold"/>
                                        <p:tgtEl>
                                          <p:spTgt spid="2">
                                            <p:graphicEl>
                                              <a:dgm id="{A30D4686-90A9-4695-B9FF-AD06E8AED7A1}"/>
                                            </p:graphic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
                                            <p:graphicEl>
                                              <a:dgm id="{7B093E3B-8739-486E-9D88-098499CB9ABE}"/>
                                            </p:graphicEl>
                                          </p:spTgt>
                                        </p:tgtEl>
                                        <p:attrNameLst>
                                          <p:attrName>style.visibility</p:attrName>
                                        </p:attrNameLst>
                                      </p:cBhvr>
                                      <p:to>
                                        <p:strVal val="visible"/>
                                      </p:to>
                                    </p:set>
                                    <p:anim calcmode="lin" valueType="num">
                                      <p:cBhvr additive="base">
                                        <p:cTn id="67" dur="2000" fill="hold"/>
                                        <p:tgtEl>
                                          <p:spTgt spid="2">
                                            <p:graphicEl>
                                              <a:dgm id="{7B093E3B-8739-486E-9D88-098499CB9ABE}"/>
                                            </p:graphic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graphicEl>
                                              <a:dgm id="{7B093E3B-8739-486E-9D88-098499CB9ABE}"/>
                                            </p:graphic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2">
                                            <p:graphicEl>
                                              <a:dgm id="{B599D1B9-23AB-473B-8024-BB2B5DC7F683}"/>
                                            </p:graphicEl>
                                          </p:spTgt>
                                        </p:tgtEl>
                                        <p:attrNameLst>
                                          <p:attrName>style.visibility</p:attrName>
                                        </p:attrNameLst>
                                      </p:cBhvr>
                                      <p:to>
                                        <p:strVal val="visible"/>
                                      </p:to>
                                    </p:set>
                                    <p:anim calcmode="lin" valueType="num">
                                      <p:cBhvr additive="base">
                                        <p:cTn id="73" dur="2000" fill="hold"/>
                                        <p:tgtEl>
                                          <p:spTgt spid="2">
                                            <p:graphicEl>
                                              <a:dgm id="{B599D1B9-23AB-473B-8024-BB2B5DC7F683}"/>
                                            </p:graphic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2">
                                            <p:graphicEl>
                                              <a:dgm id="{B599D1B9-23AB-473B-8024-BB2B5DC7F683}"/>
                                            </p:graphicEl>
                                          </p:spTgt>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
                                            <p:graphicEl>
                                              <a:dgm id="{BEFC1563-2F3B-454C-9C7E-37037D9CA985}"/>
                                            </p:graphicEl>
                                          </p:spTgt>
                                        </p:tgtEl>
                                        <p:attrNameLst>
                                          <p:attrName>style.visibility</p:attrName>
                                        </p:attrNameLst>
                                      </p:cBhvr>
                                      <p:to>
                                        <p:strVal val="visible"/>
                                      </p:to>
                                    </p:set>
                                    <p:anim calcmode="lin" valueType="num">
                                      <p:cBhvr additive="base">
                                        <p:cTn id="77" dur="2000" fill="hold"/>
                                        <p:tgtEl>
                                          <p:spTgt spid="2">
                                            <p:graphicEl>
                                              <a:dgm id="{BEFC1563-2F3B-454C-9C7E-37037D9CA985}"/>
                                            </p:graphicEl>
                                          </p:spTgt>
                                        </p:tgtEl>
                                        <p:attrNameLst>
                                          <p:attrName>ppt_x</p:attrName>
                                        </p:attrNameLst>
                                      </p:cBhvr>
                                      <p:tavLst>
                                        <p:tav tm="0">
                                          <p:val>
                                            <p:strVal val="0-#ppt_w/2"/>
                                          </p:val>
                                        </p:tav>
                                        <p:tav tm="100000">
                                          <p:val>
                                            <p:strVal val="#ppt_x"/>
                                          </p:val>
                                        </p:tav>
                                      </p:tavLst>
                                    </p:anim>
                                    <p:anim calcmode="lin" valueType="num">
                                      <p:cBhvr additive="base">
                                        <p:cTn id="78" dur="2000" fill="hold"/>
                                        <p:tgtEl>
                                          <p:spTgt spid="2">
                                            <p:graphicEl>
                                              <a:dgm id="{BEFC1563-2F3B-454C-9C7E-37037D9CA985}"/>
                                            </p:graphicEl>
                                          </p:spTgt>
                                        </p:tgtEl>
                                        <p:attrNameLst>
                                          <p:attrName>ppt_y</p:attrName>
                                        </p:attrNameLst>
                                      </p:cBhvr>
                                      <p:tavLst>
                                        <p:tav tm="0">
                                          <p:val>
                                            <p:strVal val="#ppt_y"/>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grpId="0" nodeType="clickEffect">
                                  <p:stCondLst>
                                    <p:cond delay="0"/>
                                  </p:stCondLst>
                                  <p:childTnLst>
                                    <p:set>
                                      <p:cBhvr>
                                        <p:cTn id="82" dur="1" fill="hold">
                                          <p:stCondLst>
                                            <p:cond delay="0"/>
                                          </p:stCondLst>
                                        </p:cTn>
                                        <p:tgtEl>
                                          <p:spTgt spid="2">
                                            <p:graphicEl>
                                              <a:dgm id="{47C7E81D-1AB0-43AC-9989-1E0462DCF5A4}"/>
                                            </p:graphicEl>
                                          </p:spTgt>
                                        </p:tgtEl>
                                        <p:attrNameLst>
                                          <p:attrName>style.visibility</p:attrName>
                                        </p:attrNameLst>
                                      </p:cBhvr>
                                      <p:to>
                                        <p:strVal val="visible"/>
                                      </p:to>
                                    </p:set>
                                    <p:anim calcmode="lin" valueType="num">
                                      <p:cBhvr additive="base">
                                        <p:cTn id="83" dur="2000" fill="hold"/>
                                        <p:tgtEl>
                                          <p:spTgt spid="2">
                                            <p:graphicEl>
                                              <a:dgm id="{47C7E81D-1AB0-43AC-9989-1E0462DCF5A4}"/>
                                            </p:graphicEl>
                                          </p:spTgt>
                                        </p:tgtEl>
                                        <p:attrNameLst>
                                          <p:attrName>ppt_x</p:attrName>
                                        </p:attrNameLst>
                                      </p:cBhvr>
                                      <p:tavLst>
                                        <p:tav tm="0">
                                          <p:val>
                                            <p:strVal val="0-#ppt_w/2"/>
                                          </p:val>
                                        </p:tav>
                                        <p:tav tm="100000">
                                          <p:val>
                                            <p:strVal val="#ppt_x"/>
                                          </p:val>
                                        </p:tav>
                                      </p:tavLst>
                                    </p:anim>
                                    <p:anim calcmode="lin" valueType="num">
                                      <p:cBhvr additive="base">
                                        <p:cTn id="84" dur="2000" fill="hold"/>
                                        <p:tgtEl>
                                          <p:spTgt spid="2">
                                            <p:graphicEl>
                                              <a:dgm id="{47C7E81D-1AB0-43AC-9989-1E0462DCF5A4}"/>
                                            </p:graphicEl>
                                          </p:spTgt>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
                                            <p:graphicEl>
                                              <a:dgm id="{D12A43B2-8F1C-43DE-B4B3-397D647437ED}"/>
                                            </p:graphicEl>
                                          </p:spTgt>
                                        </p:tgtEl>
                                        <p:attrNameLst>
                                          <p:attrName>style.visibility</p:attrName>
                                        </p:attrNameLst>
                                      </p:cBhvr>
                                      <p:to>
                                        <p:strVal val="visible"/>
                                      </p:to>
                                    </p:set>
                                    <p:anim calcmode="lin" valueType="num">
                                      <p:cBhvr additive="base">
                                        <p:cTn id="87" dur="2000" fill="hold"/>
                                        <p:tgtEl>
                                          <p:spTgt spid="2">
                                            <p:graphicEl>
                                              <a:dgm id="{D12A43B2-8F1C-43DE-B4B3-397D647437ED}"/>
                                            </p:graphicEl>
                                          </p:spTgt>
                                        </p:tgtEl>
                                        <p:attrNameLst>
                                          <p:attrName>ppt_x</p:attrName>
                                        </p:attrNameLst>
                                      </p:cBhvr>
                                      <p:tavLst>
                                        <p:tav tm="0">
                                          <p:val>
                                            <p:strVal val="0-#ppt_w/2"/>
                                          </p:val>
                                        </p:tav>
                                        <p:tav tm="100000">
                                          <p:val>
                                            <p:strVal val="#ppt_x"/>
                                          </p:val>
                                        </p:tav>
                                      </p:tavLst>
                                    </p:anim>
                                    <p:anim calcmode="lin" valueType="num">
                                      <p:cBhvr additive="base">
                                        <p:cTn id="88" dur="2000" fill="hold"/>
                                        <p:tgtEl>
                                          <p:spTgt spid="2">
                                            <p:graphicEl>
                                              <a:dgm id="{D12A43B2-8F1C-43DE-B4B3-397D647437ED}"/>
                                            </p:graphicEl>
                                          </p:spTgt>
                                        </p:tgtEl>
                                        <p:attrNameLst>
                                          <p:attrName>ppt_y</p:attrName>
                                        </p:attrNameLst>
                                      </p:cBhvr>
                                      <p:tavLst>
                                        <p:tav tm="0">
                                          <p:val>
                                            <p:strVal val="#ppt_y"/>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8" fill="hold" grpId="0" nodeType="clickEffect">
                                  <p:stCondLst>
                                    <p:cond delay="0"/>
                                  </p:stCondLst>
                                  <p:childTnLst>
                                    <p:set>
                                      <p:cBhvr>
                                        <p:cTn id="92" dur="1" fill="hold">
                                          <p:stCondLst>
                                            <p:cond delay="0"/>
                                          </p:stCondLst>
                                        </p:cTn>
                                        <p:tgtEl>
                                          <p:spTgt spid="2">
                                            <p:graphicEl>
                                              <a:dgm id="{40E62A41-B60B-41E6-9A42-C998ADF4ED04}"/>
                                            </p:graphicEl>
                                          </p:spTgt>
                                        </p:tgtEl>
                                        <p:attrNameLst>
                                          <p:attrName>style.visibility</p:attrName>
                                        </p:attrNameLst>
                                      </p:cBhvr>
                                      <p:to>
                                        <p:strVal val="visible"/>
                                      </p:to>
                                    </p:set>
                                    <p:anim calcmode="lin" valueType="num">
                                      <p:cBhvr additive="base">
                                        <p:cTn id="93" dur="2000" fill="hold"/>
                                        <p:tgtEl>
                                          <p:spTgt spid="2">
                                            <p:graphicEl>
                                              <a:dgm id="{40E62A41-B60B-41E6-9A42-C998ADF4ED04}"/>
                                            </p:graphicEl>
                                          </p:spTgt>
                                        </p:tgtEl>
                                        <p:attrNameLst>
                                          <p:attrName>ppt_x</p:attrName>
                                        </p:attrNameLst>
                                      </p:cBhvr>
                                      <p:tavLst>
                                        <p:tav tm="0">
                                          <p:val>
                                            <p:strVal val="0-#ppt_w/2"/>
                                          </p:val>
                                        </p:tav>
                                        <p:tav tm="100000">
                                          <p:val>
                                            <p:strVal val="#ppt_x"/>
                                          </p:val>
                                        </p:tav>
                                      </p:tavLst>
                                    </p:anim>
                                    <p:anim calcmode="lin" valueType="num">
                                      <p:cBhvr additive="base">
                                        <p:cTn id="94" dur="2000" fill="hold"/>
                                        <p:tgtEl>
                                          <p:spTgt spid="2">
                                            <p:graphicEl>
                                              <a:dgm id="{40E62A41-B60B-41E6-9A42-C998ADF4ED04}"/>
                                            </p:graphicEl>
                                          </p:spTgt>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
                                            <p:graphicEl>
                                              <a:dgm id="{44A57C80-502D-48FC-9C59-FE073E97AAE1}"/>
                                            </p:graphicEl>
                                          </p:spTgt>
                                        </p:tgtEl>
                                        <p:attrNameLst>
                                          <p:attrName>style.visibility</p:attrName>
                                        </p:attrNameLst>
                                      </p:cBhvr>
                                      <p:to>
                                        <p:strVal val="visible"/>
                                      </p:to>
                                    </p:set>
                                    <p:anim calcmode="lin" valueType="num">
                                      <p:cBhvr additive="base">
                                        <p:cTn id="97" dur="2000" fill="hold"/>
                                        <p:tgtEl>
                                          <p:spTgt spid="2">
                                            <p:graphicEl>
                                              <a:dgm id="{44A57C80-502D-48FC-9C59-FE073E97AAE1}"/>
                                            </p:graphicEl>
                                          </p:spTgt>
                                        </p:tgtEl>
                                        <p:attrNameLst>
                                          <p:attrName>ppt_x</p:attrName>
                                        </p:attrNameLst>
                                      </p:cBhvr>
                                      <p:tavLst>
                                        <p:tav tm="0">
                                          <p:val>
                                            <p:strVal val="0-#ppt_w/2"/>
                                          </p:val>
                                        </p:tav>
                                        <p:tav tm="100000">
                                          <p:val>
                                            <p:strVal val="#ppt_x"/>
                                          </p:val>
                                        </p:tav>
                                      </p:tavLst>
                                    </p:anim>
                                    <p:anim calcmode="lin" valueType="num">
                                      <p:cBhvr additive="base">
                                        <p:cTn id="98" dur="2000" fill="hold"/>
                                        <p:tgtEl>
                                          <p:spTgt spid="2">
                                            <p:graphicEl>
                                              <a:dgm id="{44A57C80-502D-48FC-9C59-FE073E97AAE1}"/>
                                            </p:graphicEl>
                                          </p:spTgt>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8" fill="hold" grpId="0" nodeType="clickEffect">
                                  <p:stCondLst>
                                    <p:cond delay="0"/>
                                  </p:stCondLst>
                                  <p:childTnLst>
                                    <p:set>
                                      <p:cBhvr>
                                        <p:cTn id="102" dur="1" fill="hold">
                                          <p:stCondLst>
                                            <p:cond delay="0"/>
                                          </p:stCondLst>
                                        </p:cTn>
                                        <p:tgtEl>
                                          <p:spTgt spid="2">
                                            <p:graphicEl>
                                              <a:dgm id="{4FA0D30A-E355-4B84-924E-90BB3795C6B4}"/>
                                            </p:graphicEl>
                                          </p:spTgt>
                                        </p:tgtEl>
                                        <p:attrNameLst>
                                          <p:attrName>style.visibility</p:attrName>
                                        </p:attrNameLst>
                                      </p:cBhvr>
                                      <p:to>
                                        <p:strVal val="visible"/>
                                      </p:to>
                                    </p:set>
                                    <p:anim calcmode="lin" valueType="num">
                                      <p:cBhvr additive="base">
                                        <p:cTn id="103" dur="2000" fill="hold"/>
                                        <p:tgtEl>
                                          <p:spTgt spid="2">
                                            <p:graphicEl>
                                              <a:dgm id="{4FA0D30A-E355-4B84-924E-90BB3795C6B4}"/>
                                            </p:graphicEl>
                                          </p:spTgt>
                                        </p:tgtEl>
                                        <p:attrNameLst>
                                          <p:attrName>ppt_x</p:attrName>
                                        </p:attrNameLst>
                                      </p:cBhvr>
                                      <p:tavLst>
                                        <p:tav tm="0">
                                          <p:val>
                                            <p:strVal val="0-#ppt_w/2"/>
                                          </p:val>
                                        </p:tav>
                                        <p:tav tm="100000">
                                          <p:val>
                                            <p:strVal val="#ppt_x"/>
                                          </p:val>
                                        </p:tav>
                                      </p:tavLst>
                                    </p:anim>
                                    <p:anim calcmode="lin" valueType="num">
                                      <p:cBhvr additive="base">
                                        <p:cTn id="104" dur="2000" fill="hold"/>
                                        <p:tgtEl>
                                          <p:spTgt spid="2">
                                            <p:graphicEl>
                                              <a:dgm id="{4FA0D30A-E355-4B84-924E-90BB3795C6B4}"/>
                                            </p:graphicEl>
                                          </p:spTgt>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2">
                                            <p:graphicEl>
                                              <a:dgm id="{CBBF0B29-37E6-4C28-9FFA-25FF310B1AA6}"/>
                                            </p:graphicEl>
                                          </p:spTgt>
                                        </p:tgtEl>
                                        <p:attrNameLst>
                                          <p:attrName>style.visibility</p:attrName>
                                        </p:attrNameLst>
                                      </p:cBhvr>
                                      <p:to>
                                        <p:strVal val="visible"/>
                                      </p:to>
                                    </p:set>
                                    <p:anim calcmode="lin" valueType="num">
                                      <p:cBhvr additive="base">
                                        <p:cTn id="107" dur="2000" fill="hold"/>
                                        <p:tgtEl>
                                          <p:spTgt spid="2">
                                            <p:graphicEl>
                                              <a:dgm id="{CBBF0B29-37E6-4C28-9FFA-25FF310B1AA6}"/>
                                            </p:graphicEl>
                                          </p:spTgt>
                                        </p:tgtEl>
                                        <p:attrNameLst>
                                          <p:attrName>ppt_x</p:attrName>
                                        </p:attrNameLst>
                                      </p:cBhvr>
                                      <p:tavLst>
                                        <p:tav tm="0">
                                          <p:val>
                                            <p:strVal val="0-#ppt_w/2"/>
                                          </p:val>
                                        </p:tav>
                                        <p:tav tm="100000">
                                          <p:val>
                                            <p:strVal val="#ppt_x"/>
                                          </p:val>
                                        </p:tav>
                                      </p:tavLst>
                                    </p:anim>
                                    <p:anim calcmode="lin" valueType="num">
                                      <p:cBhvr additive="base">
                                        <p:cTn id="108" dur="2000" fill="hold"/>
                                        <p:tgtEl>
                                          <p:spTgt spid="2">
                                            <p:graphicEl>
                                              <a:dgm id="{CBBF0B29-37E6-4C28-9FFA-25FF310B1AA6}"/>
                                            </p:graphicEl>
                                          </p:spTgt>
                                        </p:tgtEl>
                                        <p:attrNameLst>
                                          <p:attrName>ppt_y</p:attrName>
                                        </p:attrNameLst>
                                      </p:cBhvr>
                                      <p:tavLst>
                                        <p:tav tm="0">
                                          <p:val>
                                            <p:strVal val="#ppt_y"/>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8" fill="hold" grpId="0" nodeType="clickEffect">
                                  <p:stCondLst>
                                    <p:cond delay="0"/>
                                  </p:stCondLst>
                                  <p:childTnLst>
                                    <p:set>
                                      <p:cBhvr>
                                        <p:cTn id="112" dur="1" fill="hold">
                                          <p:stCondLst>
                                            <p:cond delay="0"/>
                                          </p:stCondLst>
                                        </p:cTn>
                                        <p:tgtEl>
                                          <p:spTgt spid="2">
                                            <p:graphicEl>
                                              <a:dgm id="{537FC3EE-D02C-4E7B-9CB7-9DC4C0277FE8}"/>
                                            </p:graphicEl>
                                          </p:spTgt>
                                        </p:tgtEl>
                                        <p:attrNameLst>
                                          <p:attrName>style.visibility</p:attrName>
                                        </p:attrNameLst>
                                      </p:cBhvr>
                                      <p:to>
                                        <p:strVal val="visible"/>
                                      </p:to>
                                    </p:set>
                                    <p:anim calcmode="lin" valueType="num">
                                      <p:cBhvr additive="base">
                                        <p:cTn id="113" dur="2000" fill="hold"/>
                                        <p:tgtEl>
                                          <p:spTgt spid="2">
                                            <p:graphicEl>
                                              <a:dgm id="{537FC3EE-D02C-4E7B-9CB7-9DC4C0277FE8}"/>
                                            </p:graphicEl>
                                          </p:spTgt>
                                        </p:tgtEl>
                                        <p:attrNameLst>
                                          <p:attrName>ppt_x</p:attrName>
                                        </p:attrNameLst>
                                      </p:cBhvr>
                                      <p:tavLst>
                                        <p:tav tm="0">
                                          <p:val>
                                            <p:strVal val="0-#ppt_w/2"/>
                                          </p:val>
                                        </p:tav>
                                        <p:tav tm="100000">
                                          <p:val>
                                            <p:strVal val="#ppt_x"/>
                                          </p:val>
                                        </p:tav>
                                      </p:tavLst>
                                    </p:anim>
                                    <p:anim calcmode="lin" valueType="num">
                                      <p:cBhvr additive="base">
                                        <p:cTn id="114" dur="2000" fill="hold"/>
                                        <p:tgtEl>
                                          <p:spTgt spid="2">
                                            <p:graphicEl>
                                              <a:dgm id="{537FC3EE-D02C-4E7B-9CB7-9DC4C0277FE8}"/>
                                            </p:graphicEl>
                                          </p:spTgt>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2">
                                            <p:graphicEl>
                                              <a:dgm id="{A19DC205-C016-4672-BB7A-0E9E8068599A}"/>
                                            </p:graphicEl>
                                          </p:spTgt>
                                        </p:tgtEl>
                                        <p:attrNameLst>
                                          <p:attrName>style.visibility</p:attrName>
                                        </p:attrNameLst>
                                      </p:cBhvr>
                                      <p:to>
                                        <p:strVal val="visible"/>
                                      </p:to>
                                    </p:set>
                                    <p:anim calcmode="lin" valueType="num">
                                      <p:cBhvr additive="base">
                                        <p:cTn id="117" dur="2000" fill="hold"/>
                                        <p:tgtEl>
                                          <p:spTgt spid="2">
                                            <p:graphicEl>
                                              <a:dgm id="{A19DC205-C016-4672-BB7A-0E9E8068599A}"/>
                                            </p:graphicEl>
                                          </p:spTgt>
                                        </p:tgtEl>
                                        <p:attrNameLst>
                                          <p:attrName>ppt_x</p:attrName>
                                        </p:attrNameLst>
                                      </p:cBhvr>
                                      <p:tavLst>
                                        <p:tav tm="0">
                                          <p:val>
                                            <p:strVal val="0-#ppt_w/2"/>
                                          </p:val>
                                        </p:tav>
                                        <p:tav tm="100000">
                                          <p:val>
                                            <p:strVal val="#ppt_x"/>
                                          </p:val>
                                        </p:tav>
                                      </p:tavLst>
                                    </p:anim>
                                    <p:anim calcmode="lin" valueType="num">
                                      <p:cBhvr additive="base">
                                        <p:cTn id="118" dur="2000" fill="hold"/>
                                        <p:tgtEl>
                                          <p:spTgt spid="2">
                                            <p:graphicEl>
                                              <a:dgm id="{A19DC205-C016-4672-BB7A-0E9E8068599A}"/>
                                            </p:graphicEl>
                                          </p:spTgt>
                                        </p:tgtEl>
                                        <p:attrNameLst>
                                          <p:attrName>ppt_y</p:attrName>
                                        </p:attrNameLst>
                                      </p:cBhvr>
                                      <p:tavLst>
                                        <p:tav tm="0">
                                          <p:val>
                                            <p:strVal val="#ppt_y"/>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2" presetClass="entr" presetSubtype="8" fill="hold" grpId="0" nodeType="clickEffect">
                                  <p:stCondLst>
                                    <p:cond delay="0"/>
                                  </p:stCondLst>
                                  <p:childTnLst>
                                    <p:set>
                                      <p:cBhvr>
                                        <p:cTn id="122" dur="1" fill="hold">
                                          <p:stCondLst>
                                            <p:cond delay="0"/>
                                          </p:stCondLst>
                                        </p:cTn>
                                        <p:tgtEl>
                                          <p:spTgt spid="2">
                                            <p:graphicEl>
                                              <a:dgm id="{35D0EE0F-9029-4790-80EC-E401941A2C0A}"/>
                                            </p:graphicEl>
                                          </p:spTgt>
                                        </p:tgtEl>
                                        <p:attrNameLst>
                                          <p:attrName>style.visibility</p:attrName>
                                        </p:attrNameLst>
                                      </p:cBhvr>
                                      <p:to>
                                        <p:strVal val="visible"/>
                                      </p:to>
                                    </p:set>
                                    <p:anim calcmode="lin" valueType="num">
                                      <p:cBhvr additive="base">
                                        <p:cTn id="123" dur="2000" fill="hold"/>
                                        <p:tgtEl>
                                          <p:spTgt spid="2">
                                            <p:graphicEl>
                                              <a:dgm id="{35D0EE0F-9029-4790-80EC-E401941A2C0A}"/>
                                            </p:graphicEl>
                                          </p:spTgt>
                                        </p:tgtEl>
                                        <p:attrNameLst>
                                          <p:attrName>ppt_x</p:attrName>
                                        </p:attrNameLst>
                                      </p:cBhvr>
                                      <p:tavLst>
                                        <p:tav tm="0">
                                          <p:val>
                                            <p:strVal val="0-#ppt_w/2"/>
                                          </p:val>
                                        </p:tav>
                                        <p:tav tm="100000">
                                          <p:val>
                                            <p:strVal val="#ppt_x"/>
                                          </p:val>
                                        </p:tav>
                                      </p:tavLst>
                                    </p:anim>
                                    <p:anim calcmode="lin" valueType="num">
                                      <p:cBhvr additive="base">
                                        <p:cTn id="124" dur="2000" fill="hold"/>
                                        <p:tgtEl>
                                          <p:spTgt spid="2">
                                            <p:graphicEl>
                                              <a:dgm id="{35D0EE0F-9029-4790-80EC-E401941A2C0A}"/>
                                            </p:graphicEl>
                                          </p:spTgt>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0"/>
                                  </p:stCondLst>
                                  <p:childTnLst>
                                    <p:set>
                                      <p:cBhvr>
                                        <p:cTn id="126" dur="1" fill="hold">
                                          <p:stCondLst>
                                            <p:cond delay="0"/>
                                          </p:stCondLst>
                                        </p:cTn>
                                        <p:tgtEl>
                                          <p:spTgt spid="2">
                                            <p:graphicEl>
                                              <a:dgm id="{B548AFDA-DB61-4E89-ACD3-DF7DF02792D7}"/>
                                            </p:graphicEl>
                                          </p:spTgt>
                                        </p:tgtEl>
                                        <p:attrNameLst>
                                          <p:attrName>style.visibility</p:attrName>
                                        </p:attrNameLst>
                                      </p:cBhvr>
                                      <p:to>
                                        <p:strVal val="visible"/>
                                      </p:to>
                                    </p:set>
                                    <p:anim calcmode="lin" valueType="num">
                                      <p:cBhvr additive="base">
                                        <p:cTn id="127" dur="2000" fill="hold"/>
                                        <p:tgtEl>
                                          <p:spTgt spid="2">
                                            <p:graphicEl>
                                              <a:dgm id="{B548AFDA-DB61-4E89-ACD3-DF7DF02792D7}"/>
                                            </p:graphicEl>
                                          </p:spTgt>
                                        </p:tgtEl>
                                        <p:attrNameLst>
                                          <p:attrName>ppt_x</p:attrName>
                                        </p:attrNameLst>
                                      </p:cBhvr>
                                      <p:tavLst>
                                        <p:tav tm="0">
                                          <p:val>
                                            <p:strVal val="0-#ppt_w/2"/>
                                          </p:val>
                                        </p:tav>
                                        <p:tav tm="100000">
                                          <p:val>
                                            <p:strVal val="#ppt_x"/>
                                          </p:val>
                                        </p:tav>
                                      </p:tavLst>
                                    </p:anim>
                                    <p:anim calcmode="lin" valueType="num">
                                      <p:cBhvr additive="base">
                                        <p:cTn id="128" dur="2000" fill="hold"/>
                                        <p:tgtEl>
                                          <p:spTgt spid="2">
                                            <p:graphicEl>
                                              <a:dgm id="{B548AFDA-DB61-4E89-ACD3-DF7DF02792D7}"/>
                                            </p:graphicEl>
                                          </p:spTgt>
                                        </p:tgtEl>
                                        <p:attrNameLst>
                                          <p:attrName>ppt_y</p:attrName>
                                        </p:attrNameLst>
                                      </p:cBhvr>
                                      <p:tavLst>
                                        <p:tav tm="0">
                                          <p:val>
                                            <p:strVal val="#ppt_y"/>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ntr" presetSubtype="8" fill="hold" grpId="0" nodeType="clickEffect">
                                  <p:stCondLst>
                                    <p:cond delay="0"/>
                                  </p:stCondLst>
                                  <p:childTnLst>
                                    <p:set>
                                      <p:cBhvr>
                                        <p:cTn id="132" dur="1" fill="hold">
                                          <p:stCondLst>
                                            <p:cond delay="0"/>
                                          </p:stCondLst>
                                        </p:cTn>
                                        <p:tgtEl>
                                          <p:spTgt spid="2">
                                            <p:graphicEl>
                                              <a:dgm id="{52A95385-7AEF-40B9-BCFB-30B7725108DD}"/>
                                            </p:graphicEl>
                                          </p:spTgt>
                                        </p:tgtEl>
                                        <p:attrNameLst>
                                          <p:attrName>style.visibility</p:attrName>
                                        </p:attrNameLst>
                                      </p:cBhvr>
                                      <p:to>
                                        <p:strVal val="visible"/>
                                      </p:to>
                                    </p:set>
                                    <p:anim calcmode="lin" valueType="num">
                                      <p:cBhvr additive="base">
                                        <p:cTn id="133" dur="2000" fill="hold"/>
                                        <p:tgtEl>
                                          <p:spTgt spid="2">
                                            <p:graphicEl>
                                              <a:dgm id="{52A95385-7AEF-40B9-BCFB-30B7725108DD}"/>
                                            </p:graphicEl>
                                          </p:spTgt>
                                        </p:tgtEl>
                                        <p:attrNameLst>
                                          <p:attrName>ppt_x</p:attrName>
                                        </p:attrNameLst>
                                      </p:cBhvr>
                                      <p:tavLst>
                                        <p:tav tm="0">
                                          <p:val>
                                            <p:strVal val="0-#ppt_w/2"/>
                                          </p:val>
                                        </p:tav>
                                        <p:tav tm="100000">
                                          <p:val>
                                            <p:strVal val="#ppt_x"/>
                                          </p:val>
                                        </p:tav>
                                      </p:tavLst>
                                    </p:anim>
                                    <p:anim calcmode="lin" valueType="num">
                                      <p:cBhvr additive="base">
                                        <p:cTn id="134" dur="2000" fill="hold"/>
                                        <p:tgtEl>
                                          <p:spTgt spid="2">
                                            <p:graphicEl>
                                              <a:dgm id="{52A95385-7AEF-40B9-BCFB-30B7725108DD}"/>
                                            </p:graphicEl>
                                          </p:spTgt>
                                        </p:tgtEl>
                                        <p:attrNameLst>
                                          <p:attrName>ppt_y</p:attrName>
                                        </p:attrNameLst>
                                      </p:cBhvr>
                                      <p:tavLst>
                                        <p:tav tm="0">
                                          <p:val>
                                            <p:strVal val="#ppt_y"/>
                                          </p:val>
                                        </p:tav>
                                        <p:tav tm="100000">
                                          <p:val>
                                            <p:strVal val="#ppt_y"/>
                                          </p:val>
                                        </p:tav>
                                      </p:tavLst>
                                    </p:anim>
                                  </p:childTnLst>
                                </p:cTn>
                              </p:par>
                              <p:par>
                                <p:cTn id="135" presetID="2" presetClass="entr" presetSubtype="8" fill="hold" grpId="0" nodeType="withEffect">
                                  <p:stCondLst>
                                    <p:cond delay="0"/>
                                  </p:stCondLst>
                                  <p:childTnLst>
                                    <p:set>
                                      <p:cBhvr>
                                        <p:cTn id="136" dur="1" fill="hold">
                                          <p:stCondLst>
                                            <p:cond delay="0"/>
                                          </p:stCondLst>
                                        </p:cTn>
                                        <p:tgtEl>
                                          <p:spTgt spid="2">
                                            <p:graphicEl>
                                              <a:dgm id="{93420D95-8019-4980-9B5C-F493134B9510}"/>
                                            </p:graphicEl>
                                          </p:spTgt>
                                        </p:tgtEl>
                                        <p:attrNameLst>
                                          <p:attrName>style.visibility</p:attrName>
                                        </p:attrNameLst>
                                      </p:cBhvr>
                                      <p:to>
                                        <p:strVal val="visible"/>
                                      </p:to>
                                    </p:set>
                                    <p:anim calcmode="lin" valueType="num">
                                      <p:cBhvr additive="base">
                                        <p:cTn id="137" dur="2000" fill="hold"/>
                                        <p:tgtEl>
                                          <p:spTgt spid="2">
                                            <p:graphicEl>
                                              <a:dgm id="{93420D95-8019-4980-9B5C-F493134B9510}"/>
                                            </p:graphicEl>
                                          </p:spTgt>
                                        </p:tgtEl>
                                        <p:attrNameLst>
                                          <p:attrName>ppt_x</p:attrName>
                                        </p:attrNameLst>
                                      </p:cBhvr>
                                      <p:tavLst>
                                        <p:tav tm="0">
                                          <p:val>
                                            <p:strVal val="0-#ppt_w/2"/>
                                          </p:val>
                                        </p:tav>
                                        <p:tav tm="100000">
                                          <p:val>
                                            <p:strVal val="#ppt_x"/>
                                          </p:val>
                                        </p:tav>
                                      </p:tavLst>
                                    </p:anim>
                                    <p:anim calcmode="lin" valueType="num">
                                      <p:cBhvr additive="base">
                                        <p:cTn id="138" dur="2000" fill="hold"/>
                                        <p:tgtEl>
                                          <p:spTgt spid="2">
                                            <p:graphicEl>
                                              <a:dgm id="{93420D95-8019-4980-9B5C-F493134B9510}"/>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1567574997"/>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2140084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1E7B7709-01B6-437F-A037-FB8F3598BDE2}"/>
                                            </p:graphicEl>
                                          </p:spTgt>
                                        </p:tgtEl>
                                        <p:attrNameLst>
                                          <p:attrName>style.visibility</p:attrName>
                                        </p:attrNameLst>
                                      </p:cBhvr>
                                      <p:to>
                                        <p:strVal val="visible"/>
                                      </p:to>
                                    </p:set>
                                    <p:anim calcmode="lin" valueType="num">
                                      <p:cBhvr additive="base">
                                        <p:cTn id="7" dur="2000" fill="hold"/>
                                        <p:tgtEl>
                                          <p:spTgt spid="2">
                                            <p:graphicEl>
                                              <a:dgm id="{1E7B7709-01B6-437F-A037-FB8F3598BDE2}"/>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1E7B7709-01B6-437F-A037-FB8F3598BDE2}"/>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3751FBCB-C00D-480A-84A2-BF129D1C7051}"/>
                                            </p:graphicEl>
                                          </p:spTgt>
                                        </p:tgtEl>
                                        <p:attrNameLst>
                                          <p:attrName>style.visibility</p:attrName>
                                        </p:attrNameLst>
                                      </p:cBhvr>
                                      <p:to>
                                        <p:strVal val="visible"/>
                                      </p:to>
                                    </p:set>
                                    <p:anim calcmode="lin" valueType="num">
                                      <p:cBhvr additive="base">
                                        <p:cTn id="13" dur="2000" fill="hold"/>
                                        <p:tgtEl>
                                          <p:spTgt spid="2">
                                            <p:graphicEl>
                                              <a:dgm id="{3751FBCB-C00D-480A-84A2-BF129D1C7051}"/>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3751FBCB-C00D-480A-84A2-BF129D1C7051}"/>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B5916C47-0C21-4D18-932B-D05D7B17624C}"/>
                                            </p:graphicEl>
                                          </p:spTgt>
                                        </p:tgtEl>
                                        <p:attrNameLst>
                                          <p:attrName>style.visibility</p:attrName>
                                        </p:attrNameLst>
                                      </p:cBhvr>
                                      <p:to>
                                        <p:strVal val="visible"/>
                                      </p:to>
                                    </p:set>
                                    <p:anim calcmode="lin" valueType="num">
                                      <p:cBhvr additive="base">
                                        <p:cTn id="17" dur="2000" fill="hold"/>
                                        <p:tgtEl>
                                          <p:spTgt spid="2">
                                            <p:graphicEl>
                                              <a:dgm id="{B5916C47-0C21-4D18-932B-D05D7B17624C}"/>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B5916C47-0C21-4D18-932B-D05D7B17624C}"/>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34B8EFD1-2420-43FA-B4EC-2A5C846B9524}"/>
                                            </p:graphicEl>
                                          </p:spTgt>
                                        </p:tgtEl>
                                        <p:attrNameLst>
                                          <p:attrName>style.visibility</p:attrName>
                                        </p:attrNameLst>
                                      </p:cBhvr>
                                      <p:to>
                                        <p:strVal val="visible"/>
                                      </p:to>
                                    </p:set>
                                    <p:anim calcmode="lin" valueType="num">
                                      <p:cBhvr additive="base">
                                        <p:cTn id="23" dur="2000" fill="hold"/>
                                        <p:tgtEl>
                                          <p:spTgt spid="2">
                                            <p:graphicEl>
                                              <a:dgm id="{34B8EFD1-2420-43FA-B4EC-2A5C846B9524}"/>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34B8EFD1-2420-43FA-B4EC-2A5C846B9524}"/>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9F9DD316-3D77-486E-BCF7-26D074AD56FE}"/>
                                            </p:graphicEl>
                                          </p:spTgt>
                                        </p:tgtEl>
                                        <p:attrNameLst>
                                          <p:attrName>style.visibility</p:attrName>
                                        </p:attrNameLst>
                                      </p:cBhvr>
                                      <p:to>
                                        <p:strVal val="visible"/>
                                      </p:to>
                                    </p:set>
                                    <p:anim calcmode="lin" valueType="num">
                                      <p:cBhvr additive="base">
                                        <p:cTn id="27" dur="2000" fill="hold"/>
                                        <p:tgtEl>
                                          <p:spTgt spid="2">
                                            <p:graphicEl>
                                              <a:dgm id="{9F9DD316-3D77-486E-BCF7-26D074AD56FE}"/>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9F9DD316-3D77-486E-BCF7-26D074AD56FE}"/>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67A61457-52C4-4D35-8741-7688138058D1}"/>
                                            </p:graphicEl>
                                          </p:spTgt>
                                        </p:tgtEl>
                                        <p:attrNameLst>
                                          <p:attrName>style.visibility</p:attrName>
                                        </p:attrNameLst>
                                      </p:cBhvr>
                                      <p:to>
                                        <p:strVal val="visible"/>
                                      </p:to>
                                    </p:set>
                                    <p:anim calcmode="lin" valueType="num">
                                      <p:cBhvr additive="base">
                                        <p:cTn id="33" dur="2000" fill="hold"/>
                                        <p:tgtEl>
                                          <p:spTgt spid="2">
                                            <p:graphicEl>
                                              <a:dgm id="{67A61457-52C4-4D35-8741-7688138058D1}"/>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67A61457-52C4-4D35-8741-7688138058D1}"/>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D2B9C2EA-FC08-48E6-A9C9-AD648340EA8C}"/>
                                            </p:graphicEl>
                                          </p:spTgt>
                                        </p:tgtEl>
                                        <p:attrNameLst>
                                          <p:attrName>style.visibility</p:attrName>
                                        </p:attrNameLst>
                                      </p:cBhvr>
                                      <p:to>
                                        <p:strVal val="visible"/>
                                      </p:to>
                                    </p:set>
                                    <p:anim calcmode="lin" valueType="num">
                                      <p:cBhvr additive="base">
                                        <p:cTn id="37" dur="2000" fill="hold"/>
                                        <p:tgtEl>
                                          <p:spTgt spid="2">
                                            <p:graphicEl>
                                              <a:dgm id="{D2B9C2EA-FC08-48E6-A9C9-AD648340EA8C}"/>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graphicEl>
                                              <a:dgm id="{D2B9C2EA-FC08-48E6-A9C9-AD648340EA8C}"/>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571E8AA5-4737-4F24-991E-41D1F5596D8F}"/>
                                            </p:graphicEl>
                                          </p:spTgt>
                                        </p:tgtEl>
                                        <p:attrNameLst>
                                          <p:attrName>style.visibility</p:attrName>
                                        </p:attrNameLst>
                                      </p:cBhvr>
                                      <p:to>
                                        <p:strVal val="visible"/>
                                      </p:to>
                                    </p:set>
                                    <p:anim calcmode="lin" valueType="num">
                                      <p:cBhvr additive="base">
                                        <p:cTn id="43" dur="2000" fill="hold"/>
                                        <p:tgtEl>
                                          <p:spTgt spid="2">
                                            <p:graphicEl>
                                              <a:dgm id="{571E8AA5-4737-4F24-991E-41D1F5596D8F}"/>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graphicEl>
                                              <a:dgm id="{571E8AA5-4737-4F24-991E-41D1F5596D8F}"/>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99E48FBD-7826-40AD-AD02-2A5F383A6682}"/>
                                            </p:graphicEl>
                                          </p:spTgt>
                                        </p:tgtEl>
                                        <p:attrNameLst>
                                          <p:attrName>style.visibility</p:attrName>
                                        </p:attrNameLst>
                                      </p:cBhvr>
                                      <p:to>
                                        <p:strVal val="visible"/>
                                      </p:to>
                                    </p:set>
                                    <p:anim calcmode="lin" valueType="num">
                                      <p:cBhvr additive="base">
                                        <p:cTn id="47" dur="2000" fill="hold"/>
                                        <p:tgtEl>
                                          <p:spTgt spid="2">
                                            <p:graphicEl>
                                              <a:dgm id="{99E48FBD-7826-40AD-AD02-2A5F383A6682}"/>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2">
                                            <p:graphicEl>
                                              <a:dgm id="{99E48FBD-7826-40AD-AD02-2A5F383A6682}"/>
                                            </p:graphic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
                                            <p:graphicEl>
                                              <a:dgm id="{1AEF432C-2C0D-4DEC-96D0-4069611D455F}"/>
                                            </p:graphicEl>
                                          </p:spTgt>
                                        </p:tgtEl>
                                        <p:attrNameLst>
                                          <p:attrName>style.visibility</p:attrName>
                                        </p:attrNameLst>
                                      </p:cBhvr>
                                      <p:to>
                                        <p:strVal val="visible"/>
                                      </p:to>
                                    </p:set>
                                    <p:anim calcmode="lin" valueType="num">
                                      <p:cBhvr additive="base">
                                        <p:cTn id="53" dur="2000" fill="hold"/>
                                        <p:tgtEl>
                                          <p:spTgt spid="2">
                                            <p:graphicEl>
                                              <a:dgm id="{1AEF432C-2C0D-4DEC-96D0-4069611D455F}"/>
                                            </p:graphicEl>
                                          </p:spTgt>
                                        </p:tgtEl>
                                        <p:attrNameLst>
                                          <p:attrName>ppt_x</p:attrName>
                                        </p:attrNameLst>
                                      </p:cBhvr>
                                      <p:tavLst>
                                        <p:tav tm="0">
                                          <p:val>
                                            <p:strVal val="0-#ppt_w/2"/>
                                          </p:val>
                                        </p:tav>
                                        <p:tav tm="100000">
                                          <p:val>
                                            <p:strVal val="#ppt_x"/>
                                          </p:val>
                                        </p:tav>
                                      </p:tavLst>
                                    </p:anim>
                                    <p:anim calcmode="lin" valueType="num">
                                      <p:cBhvr additive="base">
                                        <p:cTn id="54" dur="2000" fill="hold"/>
                                        <p:tgtEl>
                                          <p:spTgt spid="2">
                                            <p:graphicEl>
                                              <a:dgm id="{1AEF432C-2C0D-4DEC-96D0-4069611D455F}"/>
                                            </p:graphicEl>
                                          </p:spTgt>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
                                            <p:graphicEl>
                                              <a:dgm id="{B1485B20-A322-462C-979E-BDE6B741DB89}"/>
                                            </p:graphicEl>
                                          </p:spTgt>
                                        </p:tgtEl>
                                        <p:attrNameLst>
                                          <p:attrName>style.visibility</p:attrName>
                                        </p:attrNameLst>
                                      </p:cBhvr>
                                      <p:to>
                                        <p:strVal val="visible"/>
                                      </p:to>
                                    </p:set>
                                    <p:anim calcmode="lin" valueType="num">
                                      <p:cBhvr additive="base">
                                        <p:cTn id="57" dur="2000" fill="hold"/>
                                        <p:tgtEl>
                                          <p:spTgt spid="2">
                                            <p:graphicEl>
                                              <a:dgm id="{B1485B20-A322-462C-979E-BDE6B741DB89}"/>
                                            </p:graphicEl>
                                          </p:spTgt>
                                        </p:tgtEl>
                                        <p:attrNameLst>
                                          <p:attrName>ppt_x</p:attrName>
                                        </p:attrNameLst>
                                      </p:cBhvr>
                                      <p:tavLst>
                                        <p:tav tm="0">
                                          <p:val>
                                            <p:strVal val="0-#ppt_w/2"/>
                                          </p:val>
                                        </p:tav>
                                        <p:tav tm="100000">
                                          <p:val>
                                            <p:strVal val="#ppt_x"/>
                                          </p:val>
                                        </p:tav>
                                      </p:tavLst>
                                    </p:anim>
                                    <p:anim calcmode="lin" valueType="num">
                                      <p:cBhvr additive="base">
                                        <p:cTn id="58" dur="2000" fill="hold"/>
                                        <p:tgtEl>
                                          <p:spTgt spid="2">
                                            <p:graphicEl>
                                              <a:dgm id="{B1485B20-A322-462C-979E-BDE6B741DB89}"/>
                                            </p:graphicEl>
                                          </p:spTgt>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2">
                                            <p:graphicEl>
                                              <a:dgm id="{83573D90-10D3-4EFD-8B4A-F518AFC59B0D}"/>
                                            </p:graphicEl>
                                          </p:spTgt>
                                        </p:tgtEl>
                                        <p:attrNameLst>
                                          <p:attrName>style.visibility</p:attrName>
                                        </p:attrNameLst>
                                      </p:cBhvr>
                                      <p:to>
                                        <p:strVal val="visible"/>
                                      </p:to>
                                    </p:set>
                                    <p:anim calcmode="lin" valueType="num">
                                      <p:cBhvr additive="base">
                                        <p:cTn id="63" dur="2000" fill="hold"/>
                                        <p:tgtEl>
                                          <p:spTgt spid="2">
                                            <p:graphicEl>
                                              <a:dgm id="{83573D90-10D3-4EFD-8B4A-F518AFC59B0D}"/>
                                            </p:graphicEl>
                                          </p:spTgt>
                                        </p:tgtEl>
                                        <p:attrNameLst>
                                          <p:attrName>ppt_x</p:attrName>
                                        </p:attrNameLst>
                                      </p:cBhvr>
                                      <p:tavLst>
                                        <p:tav tm="0">
                                          <p:val>
                                            <p:strVal val="0-#ppt_w/2"/>
                                          </p:val>
                                        </p:tav>
                                        <p:tav tm="100000">
                                          <p:val>
                                            <p:strVal val="#ppt_x"/>
                                          </p:val>
                                        </p:tav>
                                      </p:tavLst>
                                    </p:anim>
                                    <p:anim calcmode="lin" valueType="num">
                                      <p:cBhvr additive="base">
                                        <p:cTn id="64" dur="2000" fill="hold"/>
                                        <p:tgtEl>
                                          <p:spTgt spid="2">
                                            <p:graphicEl>
                                              <a:dgm id="{83573D90-10D3-4EFD-8B4A-F518AFC59B0D}"/>
                                            </p:graphic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
                                            <p:graphicEl>
                                              <a:dgm id="{644F4CF3-A3D2-4099-94F3-510B9D4C7F11}"/>
                                            </p:graphicEl>
                                          </p:spTgt>
                                        </p:tgtEl>
                                        <p:attrNameLst>
                                          <p:attrName>style.visibility</p:attrName>
                                        </p:attrNameLst>
                                      </p:cBhvr>
                                      <p:to>
                                        <p:strVal val="visible"/>
                                      </p:to>
                                    </p:set>
                                    <p:anim calcmode="lin" valueType="num">
                                      <p:cBhvr additive="base">
                                        <p:cTn id="67" dur="2000" fill="hold"/>
                                        <p:tgtEl>
                                          <p:spTgt spid="2">
                                            <p:graphicEl>
                                              <a:dgm id="{644F4CF3-A3D2-4099-94F3-510B9D4C7F11}"/>
                                            </p:graphic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graphicEl>
                                              <a:dgm id="{644F4CF3-A3D2-4099-94F3-510B9D4C7F11}"/>
                                            </p:graphic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2">
                                            <p:graphicEl>
                                              <a:dgm id="{40049268-C66C-46AA-888E-2A18BDF9244B}"/>
                                            </p:graphicEl>
                                          </p:spTgt>
                                        </p:tgtEl>
                                        <p:attrNameLst>
                                          <p:attrName>style.visibility</p:attrName>
                                        </p:attrNameLst>
                                      </p:cBhvr>
                                      <p:to>
                                        <p:strVal val="visible"/>
                                      </p:to>
                                    </p:set>
                                    <p:anim calcmode="lin" valueType="num">
                                      <p:cBhvr additive="base">
                                        <p:cTn id="73" dur="2000" fill="hold"/>
                                        <p:tgtEl>
                                          <p:spTgt spid="2">
                                            <p:graphicEl>
                                              <a:dgm id="{40049268-C66C-46AA-888E-2A18BDF9244B}"/>
                                            </p:graphic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2">
                                            <p:graphicEl>
                                              <a:dgm id="{40049268-C66C-46AA-888E-2A18BDF9244B}"/>
                                            </p:graphicEl>
                                          </p:spTgt>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
                                            <p:graphicEl>
                                              <a:dgm id="{B4392D35-8D31-4953-9B9D-CAC19B31E72B}"/>
                                            </p:graphicEl>
                                          </p:spTgt>
                                        </p:tgtEl>
                                        <p:attrNameLst>
                                          <p:attrName>style.visibility</p:attrName>
                                        </p:attrNameLst>
                                      </p:cBhvr>
                                      <p:to>
                                        <p:strVal val="visible"/>
                                      </p:to>
                                    </p:set>
                                    <p:anim calcmode="lin" valueType="num">
                                      <p:cBhvr additive="base">
                                        <p:cTn id="77" dur="2000" fill="hold"/>
                                        <p:tgtEl>
                                          <p:spTgt spid="2">
                                            <p:graphicEl>
                                              <a:dgm id="{B4392D35-8D31-4953-9B9D-CAC19B31E72B}"/>
                                            </p:graphicEl>
                                          </p:spTgt>
                                        </p:tgtEl>
                                        <p:attrNameLst>
                                          <p:attrName>ppt_x</p:attrName>
                                        </p:attrNameLst>
                                      </p:cBhvr>
                                      <p:tavLst>
                                        <p:tav tm="0">
                                          <p:val>
                                            <p:strVal val="0-#ppt_w/2"/>
                                          </p:val>
                                        </p:tav>
                                        <p:tav tm="100000">
                                          <p:val>
                                            <p:strVal val="#ppt_x"/>
                                          </p:val>
                                        </p:tav>
                                      </p:tavLst>
                                    </p:anim>
                                    <p:anim calcmode="lin" valueType="num">
                                      <p:cBhvr additive="base">
                                        <p:cTn id="78" dur="2000" fill="hold"/>
                                        <p:tgtEl>
                                          <p:spTgt spid="2">
                                            <p:graphicEl>
                                              <a:dgm id="{B4392D35-8D31-4953-9B9D-CAC19B31E72B}"/>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b="1" dirty="0" smtClean="0"/>
              <a:t>الفقرة الأولى: الحكم نفسُه</a:t>
            </a:r>
          </a:p>
          <a:p>
            <a:pPr marL="0" indent="0" algn="just" rtl="1">
              <a:buFont typeface="Arial" pitchFamily="34" charset="0"/>
              <a:buNone/>
            </a:pPr>
            <a:r>
              <a:rPr lang="ar-TN" b="1" dirty="0" smtClean="0"/>
              <a:t>    أ) عرض قسمي الحكم </a:t>
            </a:r>
          </a:p>
          <a:p>
            <a:pPr marL="0" indent="0" algn="just" rtl="1">
              <a:buFont typeface="Arial" pitchFamily="34" charset="0"/>
              <a:buNone/>
            </a:pPr>
            <a:r>
              <a:rPr lang="ar-TN" b="1" dirty="0" smtClean="0"/>
              <a:t>       1/ الحكم المنظّم للفعل بصفة مباشرة (أو الحكم </a:t>
            </a:r>
            <a:r>
              <a:rPr lang="ar-TN" b="1" dirty="0" err="1" smtClean="0"/>
              <a:t>التّكليفيّ</a:t>
            </a:r>
            <a:r>
              <a:rPr lang="ar-TN" b="1" dirty="0" smtClean="0"/>
              <a:t>)</a:t>
            </a:r>
            <a:endParaRPr lang="ar-TN" b="1" dirty="0" smtClean="0">
              <a:solidFill>
                <a:srgbClr val="0070C0"/>
              </a:solidFill>
            </a:endParaRPr>
          </a:p>
          <a:p>
            <a:pPr marL="0" indent="0" algn="just" rtl="1">
              <a:buFont typeface="Arial" pitchFamily="34" charset="0"/>
              <a:buNone/>
            </a:pPr>
            <a:r>
              <a:rPr lang="ar-TN" b="1" dirty="0" smtClean="0"/>
              <a:t>           1. 1/ عرض أقسام الحكم المنظّم للفعل بصفة مباشرة</a:t>
            </a:r>
          </a:p>
          <a:p>
            <a:pPr marL="514350" indent="-514350" algn="just" rtl="1">
              <a:buNone/>
            </a:pPr>
            <a:r>
              <a:rPr lang="ar-TN" b="1" dirty="0" smtClean="0"/>
              <a:t>                 1. 1. 1/ الوجوب</a:t>
            </a:r>
          </a:p>
          <a:p>
            <a:pPr marL="514350" indent="-514350" algn="just" rtl="1">
              <a:buNone/>
            </a:pPr>
            <a:r>
              <a:rPr lang="ar-TN" b="1" dirty="0" smtClean="0">
                <a:solidFill>
                  <a:srgbClr val="FF0000"/>
                </a:solidFill>
              </a:rPr>
              <a:t>تعريف</a:t>
            </a:r>
          </a:p>
          <a:p>
            <a:pPr marL="514350" indent="-514350" algn="just" rtl="1">
              <a:buNone/>
            </a:pPr>
            <a:r>
              <a:rPr lang="ar-TN" b="1" dirty="0" smtClean="0">
                <a:solidFill>
                  <a:srgbClr val="FF0000"/>
                </a:solidFill>
              </a:rPr>
              <a:t>أمثلة (نوع آخر من التّعريف)</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855" y="1991"/>
            <a:ext cx="9149038" cy="6278642"/>
          </a:xfrm>
          <a:prstGeom prst="rect">
            <a:avLst/>
          </a:prstGeom>
          <a:solidFill>
            <a:schemeClr val="accent5">
              <a:lumMod val="20000"/>
              <a:lumOff val="80000"/>
            </a:schemeClr>
          </a:solidFill>
        </p:spPr>
        <p:txBody>
          <a:bodyPr wrap="square">
            <a:spAutoFit/>
          </a:bodyPr>
          <a:lstStyle/>
          <a:p>
            <a:pPr algn="just" rtl="1"/>
            <a:r>
              <a:rPr lang="en-US" sz="3200" dirty="0">
                <a:sym typeface="AGA Arabesque"/>
              </a:rPr>
              <a:t></a:t>
            </a:r>
            <a:r>
              <a:rPr lang="en-US" sz="3200" dirty="0"/>
              <a:t> </a:t>
            </a:r>
            <a:r>
              <a:rPr lang="ar-TN" sz="3200" b="1" dirty="0"/>
              <a:t>وَلِلّهِ عَلَى النَّاسِ حَجُّ الْبَيْتِ</a:t>
            </a:r>
            <a:r>
              <a:rPr lang="en-US" sz="3200" dirty="0">
                <a:sym typeface="AGA Arabesque"/>
              </a:rPr>
              <a:t></a:t>
            </a:r>
            <a:r>
              <a:rPr lang="ar-TN" sz="3200" dirty="0"/>
              <a:t> [آل عمران: 97].</a:t>
            </a:r>
            <a:endParaRPr lang="fr-FR" sz="3200" dirty="0"/>
          </a:p>
          <a:p>
            <a:pPr algn="just" rtl="1"/>
            <a:r>
              <a:rPr lang="en-US" sz="3200" dirty="0">
                <a:sym typeface="AGA Arabesque"/>
              </a:rPr>
              <a:t></a:t>
            </a:r>
            <a:r>
              <a:rPr lang="en-US" sz="3200" dirty="0"/>
              <a:t> </a:t>
            </a:r>
            <a:r>
              <a:rPr lang="ar-TN" sz="3200" b="1" dirty="0"/>
              <a:t>يَا أَيُّهَا الَّذِينَ آمَنُواْ أَوْفُواْ بِالْعُقُود</a:t>
            </a:r>
            <a:r>
              <a:rPr lang="en-US" sz="3200" dirty="0">
                <a:sym typeface="AGA Arabesque"/>
              </a:rPr>
              <a:t></a:t>
            </a:r>
            <a:r>
              <a:rPr lang="ar-TN" sz="3200" dirty="0"/>
              <a:t> [ المائدة: 1].</a:t>
            </a:r>
            <a:endParaRPr lang="fr-FR" sz="3200" dirty="0"/>
          </a:p>
          <a:p>
            <a:pPr algn="just" rtl="1"/>
            <a:r>
              <a:rPr lang="en-US" sz="3200" dirty="0">
                <a:sym typeface="AGA Arabesque"/>
              </a:rPr>
              <a:t></a:t>
            </a:r>
            <a:r>
              <a:rPr lang="en-US" sz="3200" dirty="0"/>
              <a:t> </a:t>
            </a:r>
            <a:r>
              <a:rPr lang="ar-TN" sz="3200" b="1" dirty="0"/>
              <a:t>كُتِبَ عَلَيْكُمُ الصِّيَامُ</a:t>
            </a:r>
            <a:r>
              <a:rPr lang="en-US" sz="3200" dirty="0">
                <a:sym typeface="AGA Arabesque"/>
              </a:rPr>
              <a:t></a:t>
            </a:r>
            <a:r>
              <a:rPr lang="ar-TN" sz="3200" dirty="0"/>
              <a:t> [البقرة: 183].</a:t>
            </a:r>
            <a:endParaRPr lang="fr-FR" sz="3200" dirty="0"/>
          </a:p>
          <a:p>
            <a:pPr algn="just" rtl="1"/>
            <a:r>
              <a:rPr lang="en-US" sz="3200" dirty="0">
                <a:sym typeface="AGA Arabesque"/>
              </a:rPr>
              <a:t></a:t>
            </a:r>
            <a:r>
              <a:rPr lang="ar-SA" sz="3200" b="1" dirty="0"/>
              <a:t>إِنَّ الصَّلَاةَ كانَتْ عَلى المُؤْمِنينَ كِتاباً مَوقُوتاً</a:t>
            </a:r>
            <a:r>
              <a:rPr lang="en-US" sz="3200" dirty="0">
                <a:sym typeface="AGA Arabesque"/>
              </a:rPr>
              <a:t></a:t>
            </a:r>
            <a:r>
              <a:rPr lang="en-US" sz="3200" dirty="0"/>
              <a:t> </a:t>
            </a:r>
            <a:r>
              <a:rPr lang="ar-SA" sz="3200" dirty="0" smtClean="0"/>
              <a:t>النّساء</a:t>
            </a:r>
            <a:r>
              <a:rPr lang="ar-TN" sz="3200" dirty="0"/>
              <a:t>: </a:t>
            </a:r>
            <a:r>
              <a:rPr lang="en-US" sz="3200" dirty="0" smtClean="0"/>
              <a:t>103]</a:t>
            </a:r>
            <a:r>
              <a:rPr lang="ar-TN" sz="3200" dirty="0" smtClean="0"/>
              <a:t>].</a:t>
            </a:r>
            <a:endParaRPr lang="fr-FR" sz="3200" dirty="0"/>
          </a:p>
          <a:p>
            <a:pPr algn="just" rtl="1"/>
            <a:r>
              <a:rPr lang="en-US" sz="3200" dirty="0" smtClean="0">
                <a:sym typeface="AGA Arabesque"/>
              </a:rPr>
              <a:t></a:t>
            </a:r>
            <a:r>
              <a:rPr lang="ar-SA" sz="3200" b="1" dirty="0"/>
              <a:t>قَدْ فَرَضَ اللّهُ لَكُمْ تَحِلَّةَ </a:t>
            </a:r>
            <a:r>
              <a:rPr lang="ar-SA" sz="3200" b="1" dirty="0" smtClean="0"/>
              <a:t>أَيْمانِكُمْ</a:t>
            </a:r>
            <a:r>
              <a:rPr lang="en-US" sz="3200" dirty="0" smtClean="0">
                <a:sym typeface="AGA Arabesque"/>
              </a:rPr>
              <a:t></a:t>
            </a:r>
            <a:r>
              <a:rPr lang="en-US" sz="3200" dirty="0" smtClean="0"/>
              <a:t> </a:t>
            </a:r>
            <a:r>
              <a:rPr lang="ar-TN" sz="3200" dirty="0" smtClean="0"/>
              <a:t> </a:t>
            </a:r>
            <a:r>
              <a:rPr lang="en-US" sz="3200" dirty="0"/>
              <a:t>]</a:t>
            </a:r>
            <a:r>
              <a:rPr lang="ar-SA" sz="3200" dirty="0" smtClean="0"/>
              <a:t>التّحريم</a:t>
            </a:r>
            <a:r>
              <a:rPr lang="ar-TN" sz="3200" dirty="0"/>
              <a:t>: </a:t>
            </a:r>
            <a:r>
              <a:rPr lang="en-US" sz="3200" dirty="0" smtClean="0"/>
              <a:t>2</a:t>
            </a:r>
            <a:r>
              <a:rPr lang="ar-TN" sz="3200" dirty="0" smtClean="0"/>
              <a:t> </a:t>
            </a:r>
            <a:r>
              <a:rPr lang="ar-TN" sz="3200" dirty="0"/>
              <a:t>].</a:t>
            </a:r>
            <a:endParaRPr lang="fr-FR" sz="3200" dirty="0"/>
          </a:p>
          <a:p>
            <a:pPr algn="just" rtl="1"/>
            <a:r>
              <a:rPr lang="ar-SA" sz="3200" dirty="0" smtClean="0">
                <a:solidFill>
                  <a:srgbClr val="FF0000"/>
                </a:solidFill>
              </a:rPr>
              <a:t>و</a:t>
            </a:r>
            <a:r>
              <a:rPr lang="ar-TN" sz="3200" dirty="0" smtClean="0">
                <a:solidFill>
                  <a:srgbClr val="FF0000"/>
                </a:solidFill>
              </a:rPr>
              <a:t>ردت </a:t>
            </a:r>
            <a:r>
              <a:rPr lang="ar-SA" sz="3200" dirty="0" smtClean="0">
                <a:solidFill>
                  <a:srgbClr val="FF0000"/>
                </a:solidFill>
              </a:rPr>
              <a:t>كفّارة </a:t>
            </a:r>
            <a:r>
              <a:rPr lang="ar-SA" sz="3200" dirty="0">
                <a:solidFill>
                  <a:srgbClr val="FF0000"/>
                </a:solidFill>
              </a:rPr>
              <a:t>الأيمان </a:t>
            </a:r>
            <a:r>
              <a:rPr lang="ar-SA" sz="3200" dirty="0" smtClean="0">
                <a:solidFill>
                  <a:srgbClr val="FF0000"/>
                </a:solidFill>
              </a:rPr>
              <a:t>في </a:t>
            </a:r>
            <a:r>
              <a:rPr lang="ar-SA" sz="3200" dirty="0">
                <a:solidFill>
                  <a:srgbClr val="FF0000"/>
                </a:solidFill>
              </a:rPr>
              <a:t>الآية التّالية: </a:t>
            </a:r>
            <a:r>
              <a:rPr lang="en-US" sz="3200" dirty="0">
                <a:solidFill>
                  <a:srgbClr val="FF0000"/>
                </a:solidFill>
                <a:sym typeface="AGA Arabesque"/>
              </a:rPr>
              <a:t></a:t>
            </a:r>
            <a:r>
              <a:rPr lang="ar-TN" sz="3200" b="1" dirty="0">
                <a:solidFill>
                  <a:srgbClr val="FF0000"/>
                </a:solidFill>
              </a:rPr>
              <a:t>لَا يُؤَاخِذُكُمُ اللَّهُ بِاللَّغْوِ فِي أَيْمَانِكُمْ وَلَكِنْ يُؤَاخِذُكُمْ بِمَا عَقَّدْتُمُ الْأَيْمَانَ فَكَفَّارَتُهُ إِطْعَامُ عَشَرَةِ مَسَاكِينَ مِنْ أَوْسَطِ مَا تُطْعِمُونَ أَهْلِيكُمْ أَوْ كِسْوَتُهُمْ أَوْ تَحْرِيرُ رَقَبَةٍ فَمَنْ لَمْ يَجِدْ فَصِيَامُ ثَلَاثَةِ أَيَّامٍ ذَلِكَ كَفَّارَةُ أَيْمَانِكُمْ إِذَا حَلَفْتُمْ وَاحْفَظُوا أَيْمَانَكُمْ كَذَلِكَ يُبَيِّنُ اللَّهُ لَكُمْ آَيَاتِهِ لَعَلَّكُمْ تَشْكُرُونَ</a:t>
            </a:r>
            <a:r>
              <a:rPr lang="en-US" sz="3200" dirty="0">
                <a:solidFill>
                  <a:srgbClr val="FF0000"/>
                </a:solidFill>
                <a:sym typeface="AGA Arabesque"/>
              </a:rPr>
              <a:t></a:t>
            </a:r>
            <a:r>
              <a:rPr lang="ar-TN" sz="3200" dirty="0">
                <a:solidFill>
                  <a:srgbClr val="FF0000"/>
                </a:solidFill>
              </a:rPr>
              <a:t> [</a:t>
            </a:r>
            <a:r>
              <a:rPr lang="ar-TN" sz="3200" dirty="0" smtClean="0">
                <a:solidFill>
                  <a:srgbClr val="FF0000"/>
                </a:solidFill>
              </a:rPr>
              <a:t>المائدة: 89].</a:t>
            </a:r>
          </a:p>
          <a:p>
            <a:pPr algn="just" rtl="1"/>
            <a:r>
              <a:rPr lang="en-US" sz="3200" dirty="0">
                <a:sym typeface="AGA Arabesque"/>
              </a:rPr>
              <a:t></a:t>
            </a:r>
            <a:r>
              <a:rPr lang="ar-SA" sz="3200" b="1" dirty="0"/>
              <a:t>وَالْمُطَلَّقَاتُ يَتَرَبَّصْنَ بِأَنْفُسِهِنَّ ثَلَاثَةَ </a:t>
            </a:r>
            <a:r>
              <a:rPr lang="ar-SA" sz="3200" b="1" dirty="0" smtClean="0"/>
              <a:t>قُرُوءٍ</a:t>
            </a:r>
            <a:r>
              <a:rPr lang="en-US" sz="3200" dirty="0" smtClean="0">
                <a:sym typeface="AGA Arabesque"/>
              </a:rPr>
              <a:t></a:t>
            </a:r>
            <a:r>
              <a:rPr lang="en-US" sz="3200" b="1" dirty="0" smtClean="0"/>
              <a:t> </a:t>
            </a:r>
            <a:r>
              <a:rPr lang="ar-TN" sz="3200" b="1" dirty="0" smtClean="0"/>
              <a:t> </a:t>
            </a:r>
            <a:r>
              <a:rPr lang="en-US" sz="3200" dirty="0"/>
              <a:t>]</a:t>
            </a:r>
            <a:r>
              <a:rPr lang="ar-SA" sz="3200" dirty="0" smtClean="0"/>
              <a:t>البقرة</a:t>
            </a:r>
            <a:r>
              <a:rPr lang="ar-SA" sz="3200" dirty="0"/>
              <a:t>: </a:t>
            </a:r>
            <a:r>
              <a:rPr lang="en-US" sz="3200" dirty="0" smtClean="0"/>
              <a:t>228</a:t>
            </a:r>
            <a:r>
              <a:rPr lang="ar-TN" sz="3200" dirty="0"/>
              <a:t>]</a:t>
            </a:r>
            <a:endParaRPr lang="fr-FR" sz="3200" dirty="0"/>
          </a:p>
          <a:p>
            <a:pPr algn="just" rtl="1"/>
            <a:r>
              <a:rPr lang="en-US" sz="3200" dirty="0">
                <a:sym typeface="AGA Arabesque"/>
              </a:rPr>
              <a:t></a:t>
            </a:r>
            <a:r>
              <a:rPr lang="ar-SA" sz="3200" b="1" dirty="0"/>
              <a:t>وَالوَالِدَاتُ يُرضِعْنَ أَوْلَادَهُنَّ حَولَيْنِ كامِلَيْن</a:t>
            </a:r>
            <a:r>
              <a:rPr lang="en-US" sz="3200" dirty="0" smtClean="0">
                <a:sym typeface="AGA Arabesque"/>
              </a:rPr>
              <a:t></a:t>
            </a:r>
            <a:r>
              <a:rPr lang="ar-TN" sz="3200" dirty="0" smtClean="0">
                <a:sym typeface="AGA Arabesque"/>
              </a:rPr>
              <a:t> </a:t>
            </a:r>
            <a:r>
              <a:rPr lang="en-US" sz="3200" dirty="0" smtClean="0"/>
              <a:t>] </a:t>
            </a:r>
            <a:r>
              <a:rPr lang="ar-SA" sz="3200" dirty="0" smtClean="0"/>
              <a:t>البقرة</a:t>
            </a:r>
            <a:r>
              <a:rPr lang="ar-TN" sz="3200" dirty="0"/>
              <a:t>: </a:t>
            </a:r>
            <a:r>
              <a:rPr lang="en-US" sz="3200" dirty="0" smtClean="0"/>
              <a:t>233</a:t>
            </a:r>
            <a:r>
              <a:rPr lang="ar-TN" sz="3200" dirty="0"/>
              <a:t>]</a:t>
            </a:r>
            <a:endParaRPr lang="fr-FR" sz="3200" dirty="0"/>
          </a:p>
          <a:p>
            <a:pPr algn="just" rtl="1"/>
            <a:endParaRPr lang="fr-FR" dirty="0"/>
          </a:p>
        </p:txBody>
      </p:sp>
    </p:spTree>
    <p:extLst>
      <p:ext uri="{BB962C8B-B14F-4D97-AF65-F5344CB8AC3E}">
        <p14:creationId xmlns="" xmlns:p14="http://schemas.microsoft.com/office/powerpoint/2010/main" val="1485837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animEffect transition="in" filter="wipe(down)">
                                      <p:cBhvr>
                                        <p:cTn id="7" dur="500"/>
                                        <p:tgtEl>
                                          <p:spTgt spid="2">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wipe(down)">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wipe(down)">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wipe(down)">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Effect transition="in" filter="wipe(down)">
                                      <p:cBhvr>
                                        <p:cTn id="27" dur="500"/>
                                        <p:tgtEl>
                                          <p:spTgt spid="2">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Effect transition="in" filter="wipe(down)">
                                      <p:cBhvr>
                                        <p:cTn id="32" dur="500"/>
                                        <p:tgtEl>
                                          <p:spTgt spid="2">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Effect transition="in" filter="wipe(down)">
                                      <p:cBhvr>
                                        <p:cTn id="37" dur="500"/>
                                        <p:tgtEl>
                                          <p:spTgt spid="2">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Effect transition="in" filter="wipe(down)">
                                      <p:cBhvr>
                                        <p:cTn id="42" dur="500"/>
                                        <p:tgtEl>
                                          <p:spTgt spid="2">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2">
                                            <p:txEl>
                                              <p:pRg st="7" end="7"/>
                                            </p:txEl>
                                          </p:spTgt>
                                        </p:tgtEl>
                                        <p:attrNameLst>
                                          <p:attrName>style.visibility</p:attrName>
                                        </p:attrNameLst>
                                      </p:cBhvr>
                                      <p:to>
                                        <p:strVal val="visible"/>
                                      </p:to>
                                    </p:set>
                                    <p:animEffect transition="in" filter="wipe(down)">
                                      <p:cBhvr>
                                        <p:cTn id="47"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b="1" dirty="0" smtClean="0"/>
              <a:t>الفقرة الأولى: الحكم نفسُه</a:t>
            </a:r>
          </a:p>
          <a:p>
            <a:pPr marL="0" indent="0" algn="just" rtl="1">
              <a:buFont typeface="Arial" pitchFamily="34" charset="0"/>
              <a:buNone/>
            </a:pPr>
            <a:r>
              <a:rPr lang="ar-TN" b="1" dirty="0" smtClean="0"/>
              <a:t>    أ) عرض قسمي الحكم </a:t>
            </a:r>
          </a:p>
          <a:p>
            <a:pPr marL="0" indent="0" algn="just" rtl="1">
              <a:buFont typeface="Arial" pitchFamily="34" charset="0"/>
              <a:buNone/>
            </a:pPr>
            <a:r>
              <a:rPr lang="ar-TN" b="1" dirty="0" smtClean="0"/>
              <a:t>       1/ الحكم المنظّم للفعل بصفة مباشرة (أو الحكم </a:t>
            </a:r>
            <a:r>
              <a:rPr lang="ar-TN" b="1" dirty="0" err="1" smtClean="0"/>
              <a:t>التّكليفيّ</a:t>
            </a:r>
            <a:r>
              <a:rPr lang="ar-TN" b="1" dirty="0" smtClean="0"/>
              <a:t>)</a:t>
            </a:r>
            <a:endParaRPr lang="ar-TN" b="1" dirty="0" smtClean="0">
              <a:solidFill>
                <a:srgbClr val="0070C0"/>
              </a:solidFill>
            </a:endParaRPr>
          </a:p>
          <a:p>
            <a:pPr marL="0" indent="0" algn="just" rtl="1">
              <a:buFont typeface="Arial" pitchFamily="34" charset="0"/>
              <a:buNone/>
            </a:pPr>
            <a:r>
              <a:rPr lang="ar-TN" b="1" dirty="0" smtClean="0"/>
              <a:t>           1. 1/ عرض أقسام الحكم المنظّم للفعل بصفة مباشرة</a:t>
            </a:r>
          </a:p>
          <a:p>
            <a:pPr marL="514350" indent="-514350" algn="just" rtl="1">
              <a:buNone/>
            </a:pPr>
            <a:r>
              <a:rPr lang="ar-TN" b="1" dirty="0" smtClean="0"/>
              <a:t>                 1. 1. 1/ الوجوب</a:t>
            </a:r>
          </a:p>
          <a:p>
            <a:pPr marL="514350" indent="-514350" algn="just" rtl="1">
              <a:buNone/>
            </a:pPr>
            <a:r>
              <a:rPr lang="ar-TN" b="1" dirty="0" smtClean="0">
                <a:solidFill>
                  <a:srgbClr val="FF0000"/>
                </a:solidFill>
              </a:rPr>
              <a:t>تعريف</a:t>
            </a:r>
          </a:p>
          <a:p>
            <a:pPr marL="514350" indent="-514350" algn="just" rtl="1">
              <a:buNone/>
            </a:pPr>
            <a:r>
              <a:rPr lang="ar-TN" b="1" dirty="0" smtClean="0">
                <a:solidFill>
                  <a:srgbClr val="FF0000"/>
                </a:solidFill>
              </a:rPr>
              <a:t>أمثلة (نوع آخر من التّعريف)</a:t>
            </a:r>
          </a:p>
          <a:p>
            <a:pPr marL="514350" indent="-514350" algn="just" rtl="1">
              <a:buNone/>
            </a:pPr>
            <a:r>
              <a:rPr lang="ar-TN" b="1" dirty="0" smtClean="0">
                <a:solidFill>
                  <a:srgbClr val="FF0000"/>
                </a:solidFill>
              </a:rPr>
              <a:t>أقسام الوجوب (نوع ثالث من التّعريف)</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me 2"/>
          <p:cNvGraphicFramePr/>
          <p:nvPr/>
        </p:nvGraphicFramePr>
        <p:xfrm>
          <a:off x="1"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2559058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graphicEl>
                                              <a:dgm id="{742AEFAB-08CD-421A-BC6F-A63A0C59A1E2}"/>
                                            </p:graphicEl>
                                          </p:spTgt>
                                        </p:tgtEl>
                                        <p:attrNameLst>
                                          <p:attrName>style.visibility</p:attrName>
                                        </p:attrNameLst>
                                      </p:cBhvr>
                                      <p:to>
                                        <p:strVal val="visible"/>
                                      </p:to>
                                    </p:set>
                                    <p:anim calcmode="lin" valueType="num">
                                      <p:cBhvr additive="base">
                                        <p:cTn id="7" dur="2000" fill="hold"/>
                                        <p:tgtEl>
                                          <p:spTgt spid="3">
                                            <p:graphicEl>
                                              <a:dgm id="{742AEFAB-08CD-421A-BC6F-A63A0C59A1E2}"/>
                                            </p:graphic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graphicEl>
                                              <a:dgm id="{742AEFAB-08CD-421A-BC6F-A63A0C59A1E2}"/>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graphicEl>
                                              <a:dgm id="{8DFE34A6-E5E5-4EBF-8B78-6FDD7F5BDAD6}"/>
                                            </p:graphicEl>
                                          </p:spTgt>
                                        </p:tgtEl>
                                        <p:attrNameLst>
                                          <p:attrName>style.visibility</p:attrName>
                                        </p:attrNameLst>
                                      </p:cBhvr>
                                      <p:to>
                                        <p:strVal val="visible"/>
                                      </p:to>
                                    </p:set>
                                    <p:anim calcmode="lin" valueType="num">
                                      <p:cBhvr additive="base">
                                        <p:cTn id="13" dur="2000" fill="hold"/>
                                        <p:tgtEl>
                                          <p:spTgt spid="3">
                                            <p:graphicEl>
                                              <a:dgm id="{8DFE34A6-E5E5-4EBF-8B78-6FDD7F5BDAD6}"/>
                                            </p:graphic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graphicEl>
                                              <a:dgm id="{8DFE34A6-E5E5-4EBF-8B78-6FDD7F5BDAD6}"/>
                                            </p:graphic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graphicEl>
                                              <a:dgm id="{F69F7686-58C4-49F8-B9D0-83C49BA80458}"/>
                                            </p:graphicEl>
                                          </p:spTgt>
                                        </p:tgtEl>
                                        <p:attrNameLst>
                                          <p:attrName>style.visibility</p:attrName>
                                        </p:attrNameLst>
                                      </p:cBhvr>
                                      <p:to>
                                        <p:strVal val="visible"/>
                                      </p:to>
                                    </p:set>
                                    <p:anim calcmode="lin" valueType="num">
                                      <p:cBhvr additive="base">
                                        <p:cTn id="17" dur="2000" fill="hold"/>
                                        <p:tgtEl>
                                          <p:spTgt spid="3">
                                            <p:graphicEl>
                                              <a:dgm id="{F69F7686-58C4-49F8-B9D0-83C49BA80458}"/>
                                            </p:graphic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graphicEl>
                                              <a:dgm id="{F69F7686-58C4-49F8-B9D0-83C49BA80458}"/>
                                            </p:graphic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graphicEl>
                                              <a:dgm id="{35EC7849-7B4F-4B29-9176-D9C301FBCB29}"/>
                                            </p:graphicEl>
                                          </p:spTgt>
                                        </p:tgtEl>
                                        <p:attrNameLst>
                                          <p:attrName>style.visibility</p:attrName>
                                        </p:attrNameLst>
                                      </p:cBhvr>
                                      <p:to>
                                        <p:strVal val="visible"/>
                                      </p:to>
                                    </p:set>
                                    <p:anim calcmode="lin" valueType="num">
                                      <p:cBhvr additive="base">
                                        <p:cTn id="23" dur="2000" fill="hold"/>
                                        <p:tgtEl>
                                          <p:spTgt spid="3">
                                            <p:graphicEl>
                                              <a:dgm id="{35EC7849-7B4F-4B29-9176-D9C301FBCB29}"/>
                                            </p:graphicEl>
                                          </p:spTgt>
                                        </p:tgtEl>
                                        <p:attrNameLst>
                                          <p:attrName>ppt_x</p:attrName>
                                        </p:attrNameLst>
                                      </p:cBhvr>
                                      <p:tavLst>
                                        <p:tav tm="0">
                                          <p:val>
                                            <p:strVal val="#ppt_x"/>
                                          </p:val>
                                        </p:tav>
                                        <p:tav tm="100000">
                                          <p:val>
                                            <p:strVal val="#ppt_x"/>
                                          </p:val>
                                        </p:tav>
                                      </p:tavLst>
                                    </p:anim>
                                    <p:anim calcmode="lin" valueType="num">
                                      <p:cBhvr additive="base">
                                        <p:cTn id="24" dur="2000" fill="hold"/>
                                        <p:tgtEl>
                                          <p:spTgt spid="3">
                                            <p:graphicEl>
                                              <a:dgm id="{35EC7849-7B4F-4B29-9176-D9C301FBCB29}"/>
                                            </p:graphic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graphicEl>
                                              <a:dgm id="{3E32B228-9E43-4DF7-864C-802A6A425DBD}"/>
                                            </p:graphicEl>
                                          </p:spTgt>
                                        </p:tgtEl>
                                        <p:attrNameLst>
                                          <p:attrName>style.visibility</p:attrName>
                                        </p:attrNameLst>
                                      </p:cBhvr>
                                      <p:to>
                                        <p:strVal val="visible"/>
                                      </p:to>
                                    </p:set>
                                    <p:anim calcmode="lin" valueType="num">
                                      <p:cBhvr additive="base">
                                        <p:cTn id="27" dur="2000" fill="hold"/>
                                        <p:tgtEl>
                                          <p:spTgt spid="3">
                                            <p:graphicEl>
                                              <a:dgm id="{3E32B228-9E43-4DF7-864C-802A6A425DBD}"/>
                                            </p:graphicEl>
                                          </p:spTgt>
                                        </p:tgtEl>
                                        <p:attrNameLst>
                                          <p:attrName>ppt_x</p:attrName>
                                        </p:attrNameLst>
                                      </p:cBhvr>
                                      <p:tavLst>
                                        <p:tav tm="0">
                                          <p:val>
                                            <p:strVal val="#ppt_x"/>
                                          </p:val>
                                        </p:tav>
                                        <p:tav tm="100000">
                                          <p:val>
                                            <p:strVal val="#ppt_x"/>
                                          </p:val>
                                        </p:tav>
                                      </p:tavLst>
                                    </p:anim>
                                    <p:anim calcmode="lin" valueType="num">
                                      <p:cBhvr additive="base">
                                        <p:cTn id="28" dur="2000" fill="hold"/>
                                        <p:tgtEl>
                                          <p:spTgt spid="3">
                                            <p:graphicEl>
                                              <a:dgm id="{3E32B228-9E43-4DF7-864C-802A6A425DBD}"/>
                                            </p:graphic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
                                            <p:graphicEl>
                                              <a:dgm id="{FB0E0A0F-5BC6-481A-BD0E-E672CD2935BF}"/>
                                            </p:graphicEl>
                                          </p:spTgt>
                                        </p:tgtEl>
                                        <p:attrNameLst>
                                          <p:attrName>style.visibility</p:attrName>
                                        </p:attrNameLst>
                                      </p:cBhvr>
                                      <p:to>
                                        <p:strVal val="visible"/>
                                      </p:to>
                                    </p:set>
                                    <p:anim calcmode="lin" valueType="num">
                                      <p:cBhvr additive="base">
                                        <p:cTn id="33" dur="2000" fill="hold"/>
                                        <p:tgtEl>
                                          <p:spTgt spid="3">
                                            <p:graphicEl>
                                              <a:dgm id="{FB0E0A0F-5BC6-481A-BD0E-E672CD2935BF}"/>
                                            </p:graphicEl>
                                          </p:spTgt>
                                        </p:tgtEl>
                                        <p:attrNameLst>
                                          <p:attrName>ppt_x</p:attrName>
                                        </p:attrNameLst>
                                      </p:cBhvr>
                                      <p:tavLst>
                                        <p:tav tm="0">
                                          <p:val>
                                            <p:strVal val="#ppt_x"/>
                                          </p:val>
                                        </p:tav>
                                        <p:tav tm="100000">
                                          <p:val>
                                            <p:strVal val="#ppt_x"/>
                                          </p:val>
                                        </p:tav>
                                      </p:tavLst>
                                    </p:anim>
                                    <p:anim calcmode="lin" valueType="num">
                                      <p:cBhvr additive="base">
                                        <p:cTn id="34" dur="2000" fill="hold"/>
                                        <p:tgtEl>
                                          <p:spTgt spid="3">
                                            <p:graphicEl>
                                              <a:dgm id="{FB0E0A0F-5BC6-481A-BD0E-E672CD2935BF}"/>
                                            </p:graphic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
                                            <p:graphicEl>
                                              <a:dgm id="{14D32508-AB30-4662-8165-DFABD9F13084}"/>
                                            </p:graphicEl>
                                          </p:spTgt>
                                        </p:tgtEl>
                                        <p:attrNameLst>
                                          <p:attrName>style.visibility</p:attrName>
                                        </p:attrNameLst>
                                      </p:cBhvr>
                                      <p:to>
                                        <p:strVal val="visible"/>
                                      </p:to>
                                    </p:set>
                                    <p:anim calcmode="lin" valueType="num">
                                      <p:cBhvr additive="base">
                                        <p:cTn id="37" dur="2000" fill="hold"/>
                                        <p:tgtEl>
                                          <p:spTgt spid="3">
                                            <p:graphicEl>
                                              <a:dgm id="{14D32508-AB30-4662-8165-DFABD9F13084}"/>
                                            </p:graphicEl>
                                          </p:spTgt>
                                        </p:tgtEl>
                                        <p:attrNameLst>
                                          <p:attrName>ppt_x</p:attrName>
                                        </p:attrNameLst>
                                      </p:cBhvr>
                                      <p:tavLst>
                                        <p:tav tm="0">
                                          <p:val>
                                            <p:strVal val="#ppt_x"/>
                                          </p:val>
                                        </p:tav>
                                        <p:tav tm="100000">
                                          <p:val>
                                            <p:strVal val="#ppt_x"/>
                                          </p:val>
                                        </p:tav>
                                      </p:tavLst>
                                    </p:anim>
                                    <p:anim calcmode="lin" valueType="num">
                                      <p:cBhvr additive="base">
                                        <p:cTn id="38" dur="2000" fill="hold"/>
                                        <p:tgtEl>
                                          <p:spTgt spid="3">
                                            <p:graphicEl>
                                              <a:dgm id="{14D32508-AB30-4662-8165-DFABD9F13084}"/>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graphicEl>
                                              <a:dgm id="{9AB8CFE3-E5AB-4438-9C5B-FC62BF4CE47A}"/>
                                            </p:graphicEl>
                                          </p:spTgt>
                                        </p:tgtEl>
                                        <p:attrNameLst>
                                          <p:attrName>style.visibility</p:attrName>
                                        </p:attrNameLst>
                                      </p:cBhvr>
                                      <p:to>
                                        <p:strVal val="visible"/>
                                      </p:to>
                                    </p:set>
                                    <p:anim calcmode="lin" valueType="num">
                                      <p:cBhvr additive="base">
                                        <p:cTn id="43" dur="2000" fill="hold"/>
                                        <p:tgtEl>
                                          <p:spTgt spid="3">
                                            <p:graphicEl>
                                              <a:dgm id="{9AB8CFE3-E5AB-4438-9C5B-FC62BF4CE47A}"/>
                                            </p:graphicEl>
                                          </p:spTgt>
                                        </p:tgtEl>
                                        <p:attrNameLst>
                                          <p:attrName>ppt_x</p:attrName>
                                        </p:attrNameLst>
                                      </p:cBhvr>
                                      <p:tavLst>
                                        <p:tav tm="0">
                                          <p:val>
                                            <p:strVal val="#ppt_x"/>
                                          </p:val>
                                        </p:tav>
                                        <p:tav tm="100000">
                                          <p:val>
                                            <p:strVal val="#ppt_x"/>
                                          </p:val>
                                        </p:tav>
                                      </p:tavLst>
                                    </p:anim>
                                    <p:anim calcmode="lin" valueType="num">
                                      <p:cBhvr additive="base">
                                        <p:cTn id="44" dur="2000" fill="hold"/>
                                        <p:tgtEl>
                                          <p:spTgt spid="3">
                                            <p:graphicEl>
                                              <a:dgm id="{9AB8CFE3-E5AB-4438-9C5B-FC62BF4CE47A}"/>
                                            </p:graphicEl>
                                          </p:spTgt>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
                                            <p:graphicEl>
                                              <a:dgm id="{8F5FD27B-0FB7-4157-A279-B7C4A5AE5CFF}"/>
                                            </p:graphicEl>
                                          </p:spTgt>
                                        </p:tgtEl>
                                        <p:attrNameLst>
                                          <p:attrName>style.visibility</p:attrName>
                                        </p:attrNameLst>
                                      </p:cBhvr>
                                      <p:to>
                                        <p:strVal val="visible"/>
                                      </p:to>
                                    </p:set>
                                    <p:anim calcmode="lin" valueType="num">
                                      <p:cBhvr additive="base">
                                        <p:cTn id="47" dur="2000" fill="hold"/>
                                        <p:tgtEl>
                                          <p:spTgt spid="3">
                                            <p:graphicEl>
                                              <a:dgm id="{8F5FD27B-0FB7-4157-A279-B7C4A5AE5CFF}"/>
                                            </p:graphicEl>
                                          </p:spTgt>
                                        </p:tgtEl>
                                        <p:attrNameLst>
                                          <p:attrName>ppt_x</p:attrName>
                                        </p:attrNameLst>
                                      </p:cBhvr>
                                      <p:tavLst>
                                        <p:tav tm="0">
                                          <p:val>
                                            <p:strVal val="#ppt_x"/>
                                          </p:val>
                                        </p:tav>
                                        <p:tav tm="100000">
                                          <p:val>
                                            <p:strVal val="#ppt_x"/>
                                          </p:val>
                                        </p:tav>
                                      </p:tavLst>
                                    </p:anim>
                                    <p:anim calcmode="lin" valueType="num">
                                      <p:cBhvr additive="base">
                                        <p:cTn id="48" dur="2000" fill="hold"/>
                                        <p:tgtEl>
                                          <p:spTgt spid="3">
                                            <p:graphicEl>
                                              <a:dgm id="{8F5FD27B-0FB7-4157-A279-B7C4A5AE5CFF}"/>
                                            </p:graphic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3">
                                            <p:graphicEl>
                                              <a:dgm id="{24BF9681-1511-4EB4-A23D-AA751F3FC020}"/>
                                            </p:graphicEl>
                                          </p:spTgt>
                                        </p:tgtEl>
                                        <p:attrNameLst>
                                          <p:attrName>style.visibility</p:attrName>
                                        </p:attrNameLst>
                                      </p:cBhvr>
                                      <p:to>
                                        <p:strVal val="visible"/>
                                      </p:to>
                                    </p:set>
                                    <p:anim calcmode="lin" valueType="num">
                                      <p:cBhvr additive="base">
                                        <p:cTn id="53" dur="2000" fill="hold"/>
                                        <p:tgtEl>
                                          <p:spTgt spid="3">
                                            <p:graphicEl>
                                              <a:dgm id="{24BF9681-1511-4EB4-A23D-AA751F3FC020}"/>
                                            </p:graphicEl>
                                          </p:spTgt>
                                        </p:tgtEl>
                                        <p:attrNameLst>
                                          <p:attrName>ppt_x</p:attrName>
                                        </p:attrNameLst>
                                      </p:cBhvr>
                                      <p:tavLst>
                                        <p:tav tm="0">
                                          <p:val>
                                            <p:strVal val="#ppt_x"/>
                                          </p:val>
                                        </p:tav>
                                        <p:tav tm="100000">
                                          <p:val>
                                            <p:strVal val="#ppt_x"/>
                                          </p:val>
                                        </p:tav>
                                      </p:tavLst>
                                    </p:anim>
                                    <p:anim calcmode="lin" valueType="num">
                                      <p:cBhvr additive="base">
                                        <p:cTn id="54" dur="2000" fill="hold"/>
                                        <p:tgtEl>
                                          <p:spTgt spid="3">
                                            <p:graphicEl>
                                              <a:dgm id="{24BF9681-1511-4EB4-A23D-AA751F3FC020}"/>
                                            </p:graphicEl>
                                          </p:spTgt>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
                                            <p:graphicEl>
                                              <a:dgm id="{907D4859-1D07-4718-926C-669D352D3060}"/>
                                            </p:graphicEl>
                                          </p:spTgt>
                                        </p:tgtEl>
                                        <p:attrNameLst>
                                          <p:attrName>style.visibility</p:attrName>
                                        </p:attrNameLst>
                                      </p:cBhvr>
                                      <p:to>
                                        <p:strVal val="visible"/>
                                      </p:to>
                                    </p:set>
                                    <p:anim calcmode="lin" valueType="num">
                                      <p:cBhvr additive="base">
                                        <p:cTn id="57" dur="2000" fill="hold"/>
                                        <p:tgtEl>
                                          <p:spTgt spid="3">
                                            <p:graphicEl>
                                              <a:dgm id="{907D4859-1D07-4718-926C-669D352D3060}"/>
                                            </p:graphicEl>
                                          </p:spTgt>
                                        </p:tgtEl>
                                        <p:attrNameLst>
                                          <p:attrName>ppt_x</p:attrName>
                                        </p:attrNameLst>
                                      </p:cBhvr>
                                      <p:tavLst>
                                        <p:tav tm="0">
                                          <p:val>
                                            <p:strVal val="#ppt_x"/>
                                          </p:val>
                                        </p:tav>
                                        <p:tav tm="100000">
                                          <p:val>
                                            <p:strVal val="#ppt_x"/>
                                          </p:val>
                                        </p:tav>
                                      </p:tavLst>
                                    </p:anim>
                                    <p:anim calcmode="lin" valueType="num">
                                      <p:cBhvr additive="base">
                                        <p:cTn id="58" dur="2000" fill="hold"/>
                                        <p:tgtEl>
                                          <p:spTgt spid="3">
                                            <p:graphicEl>
                                              <a:dgm id="{907D4859-1D07-4718-926C-669D352D3060}"/>
                                            </p:graphic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3">
                                            <p:graphicEl>
                                              <a:dgm id="{6CF94D79-C729-488C-8F5A-BD86FF603BDC}"/>
                                            </p:graphicEl>
                                          </p:spTgt>
                                        </p:tgtEl>
                                        <p:attrNameLst>
                                          <p:attrName>style.visibility</p:attrName>
                                        </p:attrNameLst>
                                      </p:cBhvr>
                                      <p:to>
                                        <p:strVal val="visible"/>
                                      </p:to>
                                    </p:set>
                                    <p:anim calcmode="lin" valueType="num">
                                      <p:cBhvr additive="base">
                                        <p:cTn id="63" dur="2000" fill="hold"/>
                                        <p:tgtEl>
                                          <p:spTgt spid="3">
                                            <p:graphicEl>
                                              <a:dgm id="{6CF94D79-C729-488C-8F5A-BD86FF603BDC}"/>
                                            </p:graphicEl>
                                          </p:spTgt>
                                        </p:tgtEl>
                                        <p:attrNameLst>
                                          <p:attrName>ppt_x</p:attrName>
                                        </p:attrNameLst>
                                      </p:cBhvr>
                                      <p:tavLst>
                                        <p:tav tm="0">
                                          <p:val>
                                            <p:strVal val="#ppt_x"/>
                                          </p:val>
                                        </p:tav>
                                        <p:tav tm="100000">
                                          <p:val>
                                            <p:strVal val="#ppt_x"/>
                                          </p:val>
                                        </p:tav>
                                      </p:tavLst>
                                    </p:anim>
                                    <p:anim calcmode="lin" valueType="num">
                                      <p:cBhvr additive="base">
                                        <p:cTn id="64" dur="2000" fill="hold"/>
                                        <p:tgtEl>
                                          <p:spTgt spid="3">
                                            <p:graphicEl>
                                              <a:dgm id="{6CF94D79-C729-488C-8F5A-BD86FF603BDC}"/>
                                            </p:graphicEl>
                                          </p:spTgt>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3">
                                            <p:graphicEl>
                                              <a:dgm id="{209C3E4F-D48E-468D-B651-5AD5D5925A4E}"/>
                                            </p:graphicEl>
                                          </p:spTgt>
                                        </p:tgtEl>
                                        <p:attrNameLst>
                                          <p:attrName>style.visibility</p:attrName>
                                        </p:attrNameLst>
                                      </p:cBhvr>
                                      <p:to>
                                        <p:strVal val="visible"/>
                                      </p:to>
                                    </p:set>
                                    <p:anim calcmode="lin" valueType="num">
                                      <p:cBhvr additive="base">
                                        <p:cTn id="67" dur="2000" fill="hold"/>
                                        <p:tgtEl>
                                          <p:spTgt spid="3">
                                            <p:graphicEl>
                                              <a:dgm id="{209C3E4F-D48E-468D-B651-5AD5D5925A4E}"/>
                                            </p:graphicEl>
                                          </p:spTgt>
                                        </p:tgtEl>
                                        <p:attrNameLst>
                                          <p:attrName>ppt_x</p:attrName>
                                        </p:attrNameLst>
                                      </p:cBhvr>
                                      <p:tavLst>
                                        <p:tav tm="0">
                                          <p:val>
                                            <p:strVal val="#ppt_x"/>
                                          </p:val>
                                        </p:tav>
                                        <p:tav tm="100000">
                                          <p:val>
                                            <p:strVal val="#ppt_x"/>
                                          </p:val>
                                        </p:tav>
                                      </p:tavLst>
                                    </p:anim>
                                    <p:anim calcmode="lin" valueType="num">
                                      <p:cBhvr additive="base">
                                        <p:cTn id="68" dur="2000" fill="hold"/>
                                        <p:tgtEl>
                                          <p:spTgt spid="3">
                                            <p:graphicEl>
                                              <a:dgm id="{209C3E4F-D48E-468D-B651-5AD5D5925A4E}"/>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graphicEl>
                                              <a:dgm id="{1D93DB6E-A564-447C-BA7F-0C6E5222D76B}"/>
                                            </p:graphicEl>
                                          </p:spTgt>
                                        </p:tgtEl>
                                        <p:attrNameLst>
                                          <p:attrName>style.visibility</p:attrName>
                                        </p:attrNameLst>
                                      </p:cBhvr>
                                      <p:to>
                                        <p:strVal val="visible"/>
                                      </p:to>
                                    </p:set>
                                    <p:anim calcmode="lin" valueType="num">
                                      <p:cBhvr additive="base">
                                        <p:cTn id="73" dur="2000" fill="hold"/>
                                        <p:tgtEl>
                                          <p:spTgt spid="3">
                                            <p:graphicEl>
                                              <a:dgm id="{1D93DB6E-A564-447C-BA7F-0C6E5222D76B}"/>
                                            </p:graphicEl>
                                          </p:spTgt>
                                        </p:tgtEl>
                                        <p:attrNameLst>
                                          <p:attrName>ppt_x</p:attrName>
                                        </p:attrNameLst>
                                      </p:cBhvr>
                                      <p:tavLst>
                                        <p:tav tm="0">
                                          <p:val>
                                            <p:strVal val="#ppt_x"/>
                                          </p:val>
                                        </p:tav>
                                        <p:tav tm="100000">
                                          <p:val>
                                            <p:strVal val="#ppt_x"/>
                                          </p:val>
                                        </p:tav>
                                      </p:tavLst>
                                    </p:anim>
                                    <p:anim calcmode="lin" valueType="num">
                                      <p:cBhvr additive="base">
                                        <p:cTn id="74" dur="2000" fill="hold"/>
                                        <p:tgtEl>
                                          <p:spTgt spid="3">
                                            <p:graphicEl>
                                              <a:dgm id="{1D93DB6E-A564-447C-BA7F-0C6E5222D76B}"/>
                                            </p:graphicEl>
                                          </p:spTgt>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
                                            <p:graphicEl>
                                              <a:dgm id="{55F18F24-349E-4BB4-83E9-9CE0A560B69C}"/>
                                            </p:graphicEl>
                                          </p:spTgt>
                                        </p:tgtEl>
                                        <p:attrNameLst>
                                          <p:attrName>style.visibility</p:attrName>
                                        </p:attrNameLst>
                                      </p:cBhvr>
                                      <p:to>
                                        <p:strVal val="visible"/>
                                      </p:to>
                                    </p:set>
                                    <p:anim calcmode="lin" valueType="num">
                                      <p:cBhvr additive="base">
                                        <p:cTn id="77" dur="2000" fill="hold"/>
                                        <p:tgtEl>
                                          <p:spTgt spid="3">
                                            <p:graphicEl>
                                              <a:dgm id="{55F18F24-349E-4BB4-83E9-9CE0A560B69C}"/>
                                            </p:graphicEl>
                                          </p:spTgt>
                                        </p:tgtEl>
                                        <p:attrNameLst>
                                          <p:attrName>ppt_x</p:attrName>
                                        </p:attrNameLst>
                                      </p:cBhvr>
                                      <p:tavLst>
                                        <p:tav tm="0">
                                          <p:val>
                                            <p:strVal val="#ppt_x"/>
                                          </p:val>
                                        </p:tav>
                                        <p:tav tm="100000">
                                          <p:val>
                                            <p:strVal val="#ppt_x"/>
                                          </p:val>
                                        </p:tav>
                                      </p:tavLst>
                                    </p:anim>
                                    <p:anim calcmode="lin" valueType="num">
                                      <p:cBhvr additive="base">
                                        <p:cTn id="78" dur="2000" fill="hold"/>
                                        <p:tgtEl>
                                          <p:spTgt spid="3">
                                            <p:graphicEl>
                                              <a:dgm id="{55F18F24-349E-4BB4-83E9-9CE0A560B69C}"/>
                                            </p:graphicEl>
                                          </p:spTgt>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3">
                                            <p:graphicEl>
                                              <a:dgm id="{87103F5C-E7D9-43EB-80E7-F96BDD500891}"/>
                                            </p:graphicEl>
                                          </p:spTgt>
                                        </p:tgtEl>
                                        <p:attrNameLst>
                                          <p:attrName>style.visibility</p:attrName>
                                        </p:attrNameLst>
                                      </p:cBhvr>
                                      <p:to>
                                        <p:strVal val="visible"/>
                                      </p:to>
                                    </p:set>
                                    <p:anim calcmode="lin" valueType="num">
                                      <p:cBhvr additive="base">
                                        <p:cTn id="83" dur="2000" fill="hold"/>
                                        <p:tgtEl>
                                          <p:spTgt spid="3">
                                            <p:graphicEl>
                                              <a:dgm id="{87103F5C-E7D9-43EB-80E7-F96BDD500891}"/>
                                            </p:graphicEl>
                                          </p:spTgt>
                                        </p:tgtEl>
                                        <p:attrNameLst>
                                          <p:attrName>ppt_x</p:attrName>
                                        </p:attrNameLst>
                                      </p:cBhvr>
                                      <p:tavLst>
                                        <p:tav tm="0">
                                          <p:val>
                                            <p:strVal val="#ppt_x"/>
                                          </p:val>
                                        </p:tav>
                                        <p:tav tm="100000">
                                          <p:val>
                                            <p:strVal val="#ppt_x"/>
                                          </p:val>
                                        </p:tav>
                                      </p:tavLst>
                                    </p:anim>
                                    <p:anim calcmode="lin" valueType="num">
                                      <p:cBhvr additive="base">
                                        <p:cTn id="84" dur="2000" fill="hold"/>
                                        <p:tgtEl>
                                          <p:spTgt spid="3">
                                            <p:graphicEl>
                                              <a:dgm id="{87103F5C-E7D9-43EB-80E7-F96BDD500891}"/>
                                            </p:graphicEl>
                                          </p:spTgt>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3">
                                            <p:graphicEl>
                                              <a:dgm id="{98C43C10-04DD-4956-B5E4-E111212623B5}"/>
                                            </p:graphicEl>
                                          </p:spTgt>
                                        </p:tgtEl>
                                        <p:attrNameLst>
                                          <p:attrName>style.visibility</p:attrName>
                                        </p:attrNameLst>
                                      </p:cBhvr>
                                      <p:to>
                                        <p:strVal val="visible"/>
                                      </p:to>
                                    </p:set>
                                    <p:anim calcmode="lin" valueType="num">
                                      <p:cBhvr additive="base">
                                        <p:cTn id="87" dur="2000" fill="hold"/>
                                        <p:tgtEl>
                                          <p:spTgt spid="3">
                                            <p:graphicEl>
                                              <a:dgm id="{98C43C10-04DD-4956-B5E4-E111212623B5}"/>
                                            </p:graphicEl>
                                          </p:spTgt>
                                        </p:tgtEl>
                                        <p:attrNameLst>
                                          <p:attrName>ppt_x</p:attrName>
                                        </p:attrNameLst>
                                      </p:cBhvr>
                                      <p:tavLst>
                                        <p:tav tm="0">
                                          <p:val>
                                            <p:strVal val="#ppt_x"/>
                                          </p:val>
                                        </p:tav>
                                        <p:tav tm="100000">
                                          <p:val>
                                            <p:strVal val="#ppt_x"/>
                                          </p:val>
                                        </p:tav>
                                      </p:tavLst>
                                    </p:anim>
                                    <p:anim calcmode="lin" valueType="num">
                                      <p:cBhvr additive="base">
                                        <p:cTn id="88" dur="2000" fill="hold"/>
                                        <p:tgtEl>
                                          <p:spTgt spid="3">
                                            <p:graphicEl>
                                              <a:dgm id="{98C43C10-04DD-4956-B5E4-E111212623B5}"/>
                                            </p:graphicEl>
                                          </p:spTgt>
                                        </p:tgtEl>
                                        <p:attrNameLst>
                                          <p:attrName>ppt_y</p:attrName>
                                        </p:attrNameLst>
                                      </p:cBhvr>
                                      <p:tavLst>
                                        <p:tav tm="0">
                                          <p:val>
                                            <p:strVal val="1+#ppt_h/2"/>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4" fill="hold" grpId="0" nodeType="clickEffect">
                                  <p:stCondLst>
                                    <p:cond delay="0"/>
                                  </p:stCondLst>
                                  <p:childTnLst>
                                    <p:set>
                                      <p:cBhvr>
                                        <p:cTn id="92" dur="1" fill="hold">
                                          <p:stCondLst>
                                            <p:cond delay="0"/>
                                          </p:stCondLst>
                                        </p:cTn>
                                        <p:tgtEl>
                                          <p:spTgt spid="3">
                                            <p:graphicEl>
                                              <a:dgm id="{BB35A6D5-5836-4B3F-89AB-FDD9067A528C}"/>
                                            </p:graphicEl>
                                          </p:spTgt>
                                        </p:tgtEl>
                                        <p:attrNameLst>
                                          <p:attrName>style.visibility</p:attrName>
                                        </p:attrNameLst>
                                      </p:cBhvr>
                                      <p:to>
                                        <p:strVal val="visible"/>
                                      </p:to>
                                    </p:set>
                                    <p:anim calcmode="lin" valueType="num">
                                      <p:cBhvr additive="base">
                                        <p:cTn id="93" dur="2000" fill="hold"/>
                                        <p:tgtEl>
                                          <p:spTgt spid="3">
                                            <p:graphicEl>
                                              <a:dgm id="{BB35A6D5-5836-4B3F-89AB-FDD9067A528C}"/>
                                            </p:graphicEl>
                                          </p:spTgt>
                                        </p:tgtEl>
                                        <p:attrNameLst>
                                          <p:attrName>ppt_x</p:attrName>
                                        </p:attrNameLst>
                                      </p:cBhvr>
                                      <p:tavLst>
                                        <p:tav tm="0">
                                          <p:val>
                                            <p:strVal val="#ppt_x"/>
                                          </p:val>
                                        </p:tav>
                                        <p:tav tm="100000">
                                          <p:val>
                                            <p:strVal val="#ppt_x"/>
                                          </p:val>
                                        </p:tav>
                                      </p:tavLst>
                                    </p:anim>
                                    <p:anim calcmode="lin" valueType="num">
                                      <p:cBhvr additive="base">
                                        <p:cTn id="94" dur="2000" fill="hold"/>
                                        <p:tgtEl>
                                          <p:spTgt spid="3">
                                            <p:graphicEl>
                                              <a:dgm id="{BB35A6D5-5836-4B3F-89AB-FDD9067A528C}"/>
                                            </p:graphicEl>
                                          </p:spTgt>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3">
                                            <p:graphicEl>
                                              <a:dgm id="{9A27E9F5-749C-4CC6-BD11-6F57329DC900}"/>
                                            </p:graphicEl>
                                          </p:spTgt>
                                        </p:tgtEl>
                                        <p:attrNameLst>
                                          <p:attrName>style.visibility</p:attrName>
                                        </p:attrNameLst>
                                      </p:cBhvr>
                                      <p:to>
                                        <p:strVal val="visible"/>
                                      </p:to>
                                    </p:set>
                                    <p:anim calcmode="lin" valueType="num">
                                      <p:cBhvr additive="base">
                                        <p:cTn id="97" dur="2000" fill="hold"/>
                                        <p:tgtEl>
                                          <p:spTgt spid="3">
                                            <p:graphicEl>
                                              <a:dgm id="{9A27E9F5-749C-4CC6-BD11-6F57329DC900}"/>
                                            </p:graphicEl>
                                          </p:spTgt>
                                        </p:tgtEl>
                                        <p:attrNameLst>
                                          <p:attrName>ppt_x</p:attrName>
                                        </p:attrNameLst>
                                      </p:cBhvr>
                                      <p:tavLst>
                                        <p:tav tm="0">
                                          <p:val>
                                            <p:strVal val="#ppt_x"/>
                                          </p:val>
                                        </p:tav>
                                        <p:tav tm="100000">
                                          <p:val>
                                            <p:strVal val="#ppt_x"/>
                                          </p:val>
                                        </p:tav>
                                      </p:tavLst>
                                    </p:anim>
                                    <p:anim calcmode="lin" valueType="num">
                                      <p:cBhvr additive="base">
                                        <p:cTn id="98" dur="2000" fill="hold"/>
                                        <p:tgtEl>
                                          <p:spTgt spid="3">
                                            <p:graphicEl>
                                              <a:dgm id="{9A27E9F5-749C-4CC6-BD11-6F57329DC900}"/>
                                            </p:graphicEl>
                                          </p:spTgt>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3">
                                            <p:graphicEl>
                                              <a:dgm id="{123BB3E7-9FED-476B-A78B-72BF6ABE147B}"/>
                                            </p:graphicEl>
                                          </p:spTgt>
                                        </p:tgtEl>
                                        <p:attrNameLst>
                                          <p:attrName>style.visibility</p:attrName>
                                        </p:attrNameLst>
                                      </p:cBhvr>
                                      <p:to>
                                        <p:strVal val="visible"/>
                                      </p:to>
                                    </p:set>
                                    <p:anim calcmode="lin" valueType="num">
                                      <p:cBhvr additive="base">
                                        <p:cTn id="103" dur="2000" fill="hold"/>
                                        <p:tgtEl>
                                          <p:spTgt spid="3">
                                            <p:graphicEl>
                                              <a:dgm id="{123BB3E7-9FED-476B-A78B-72BF6ABE147B}"/>
                                            </p:graphicEl>
                                          </p:spTgt>
                                        </p:tgtEl>
                                        <p:attrNameLst>
                                          <p:attrName>ppt_x</p:attrName>
                                        </p:attrNameLst>
                                      </p:cBhvr>
                                      <p:tavLst>
                                        <p:tav tm="0">
                                          <p:val>
                                            <p:strVal val="#ppt_x"/>
                                          </p:val>
                                        </p:tav>
                                        <p:tav tm="100000">
                                          <p:val>
                                            <p:strVal val="#ppt_x"/>
                                          </p:val>
                                        </p:tav>
                                      </p:tavLst>
                                    </p:anim>
                                    <p:anim calcmode="lin" valueType="num">
                                      <p:cBhvr additive="base">
                                        <p:cTn id="104" dur="2000" fill="hold"/>
                                        <p:tgtEl>
                                          <p:spTgt spid="3">
                                            <p:graphicEl>
                                              <a:dgm id="{123BB3E7-9FED-476B-A78B-72BF6ABE147B}"/>
                                            </p:graphicEl>
                                          </p:spTgt>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3">
                                            <p:graphicEl>
                                              <a:dgm id="{69D129C1-D796-49CC-99B6-5DD1264A14C9}"/>
                                            </p:graphicEl>
                                          </p:spTgt>
                                        </p:tgtEl>
                                        <p:attrNameLst>
                                          <p:attrName>style.visibility</p:attrName>
                                        </p:attrNameLst>
                                      </p:cBhvr>
                                      <p:to>
                                        <p:strVal val="visible"/>
                                      </p:to>
                                    </p:set>
                                    <p:anim calcmode="lin" valueType="num">
                                      <p:cBhvr additive="base">
                                        <p:cTn id="107" dur="2000" fill="hold"/>
                                        <p:tgtEl>
                                          <p:spTgt spid="3">
                                            <p:graphicEl>
                                              <a:dgm id="{69D129C1-D796-49CC-99B6-5DD1264A14C9}"/>
                                            </p:graphicEl>
                                          </p:spTgt>
                                        </p:tgtEl>
                                        <p:attrNameLst>
                                          <p:attrName>ppt_x</p:attrName>
                                        </p:attrNameLst>
                                      </p:cBhvr>
                                      <p:tavLst>
                                        <p:tav tm="0">
                                          <p:val>
                                            <p:strVal val="#ppt_x"/>
                                          </p:val>
                                        </p:tav>
                                        <p:tav tm="100000">
                                          <p:val>
                                            <p:strVal val="#ppt_x"/>
                                          </p:val>
                                        </p:tav>
                                      </p:tavLst>
                                    </p:anim>
                                    <p:anim calcmode="lin" valueType="num">
                                      <p:cBhvr additive="base">
                                        <p:cTn id="108" dur="2000" fill="hold"/>
                                        <p:tgtEl>
                                          <p:spTgt spid="3">
                                            <p:graphicEl>
                                              <a:dgm id="{69D129C1-D796-49CC-99B6-5DD1264A14C9}"/>
                                            </p:graphicEl>
                                          </p:spTgt>
                                        </p:tgtEl>
                                        <p:attrNameLst>
                                          <p:attrName>ppt_y</p:attrName>
                                        </p:attrNameLst>
                                      </p:cBhvr>
                                      <p:tavLst>
                                        <p:tav tm="0">
                                          <p:val>
                                            <p:strVal val="1+#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4" fill="hold" grpId="0" nodeType="clickEffect">
                                  <p:stCondLst>
                                    <p:cond delay="0"/>
                                  </p:stCondLst>
                                  <p:childTnLst>
                                    <p:set>
                                      <p:cBhvr>
                                        <p:cTn id="112" dur="1" fill="hold">
                                          <p:stCondLst>
                                            <p:cond delay="0"/>
                                          </p:stCondLst>
                                        </p:cTn>
                                        <p:tgtEl>
                                          <p:spTgt spid="3">
                                            <p:graphicEl>
                                              <a:dgm id="{D17A91D1-F4BC-4734-943E-B90E0C84DFE9}"/>
                                            </p:graphicEl>
                                          </p:spTgt>
                                        </p:tgtEl>
                                        <p:attrNameLst>
                                          <p:attrName>style.visibility</p:attrName>
                                        </p:attrNameLst>
                                      </p:cBhvr>
                                      <p:to>
                                        <p:strVal val="visible"/>
                                      </p:to>
                                    </p:set>
                                    <p:anim calcmode="lin" valueType="num">
                                      <p:cBhvr additive="base">
                                        <p:cTn id="113" dur="2000" fill="hold"/>
                                        <p:tgtEl>
                                          <p:spTgt spid="3">
                                            <p:graphicEl>
                                              <a:dgm id="{D17A91D1-F4BC-4734-943E-B90E0C84DFE9}"/>
                                            </p:graphicEl>
                                          </p:spTgt>
                                        </p:tgtEl>
                                        <p:attrNameLst>
                                          <p:attrName>ppt_x</p:attrName>
                                        </p:attrNameLst>
                                      </p:cBhvr>
                                      <p:tavLst>
                                        <p:tav tm="0">
                                          <p:val>
                                            <p:strVal val="#ppt_x"/>
                                          </p:val>
                                        </p:tav>
                                        <p:tav tm="100000">
                                          <p:val>
                                            <p:strVal val="#ppt_x"/>
                                          </p:val>
                                        </p:tav>
                                      </p:tavLst>
                                    </p:anim>
                                    <p:anim calcmode="lin" valueType="num">
                                      <p:cBhvr additive="base">
                                        <p:cTn id="114" dur="2000" fill="hold"/>
                                        <p:tgtEl>
                                          <p:spTgt spid="3">
                                            <p:graphicEl>
                                              <a:dgm id="{D17A91D1-F4BC-4734-943E-B90E0C84DFE9}"/>
                                            </p:graphicEl>
                                          </p:spTgt>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
                                            <p:graphicEl>
                                              <a:dgm id="{E93E4D38-6A5D-47D1-B1F6-8C4A096AFCF7}"/>
                                            </p:graphicEl>
                                          </p:spTgt>
                                        </p:tgtEl>
                                        <p:attrNameLst>
                                          <p:attrName>style.visibility</p:attrName>
                                        </p:attrNameLst>
                                      </p:cBhvr>
                                      <p:to>
                                        <p:strVal val="visible"/>
                                      </p:to>
                                    </p:set>
                                    <p:anim calcmode="lin" valueType="num">
                                      <p:cBhvr additive="base">
                                        <p:cTn id="117" dur="2000" fill="hold"/>
                                        <p:tgtEl>
                                          <p:spTgt spid="3">
                                            <p:graphicEl>
                                              <a:dgm id="{E93E4D38-6A5D-47D1-B1F6-8C4A096AFCF7}"/>
                                            </p:graphicEl>
                                          </p:spTgt>
                                        </p:tgtEl>
                                        <p:attrNameLst>
                                          <p:attrName>ppt_x</p:attrName>
                                        </p:attrNameLst>
                                      </p:cBhvr>
                                      <p:tavLst>
                                        <p:tav tm="0">
                                          <p:val>
                                            <p:strVal val="#ppt_x"/>
                                          </p:val>
                                        </p:tav>
                                        <p:tav tm="100000">
                                          <p:val>
                                            <p:strVal val="#ppt_x"/>
                                          </p:val>
                                        </p:tav>
                                      </p:tavLst>
                                    </p:anim>
                                    <p:anim calcmode="lin" valueType="num">
                                      <p:cBhvr additive="base">
                                        <p:cTn id="118" dur="2000" fill="hold"/>
                                        <p:tgtEl>
                                          <p:spTgt spid="3">
                                            <p:graphicEl>
                                              <a:dgm id="{E93E4D38-6A5D-47D1-B1F6-8C4A096AFCF7}"/>
                                            </p:graphicEl>
                                          </p:spTgt>
                                        </p:tgtEl>
                                        <p:attrNameLst>
                                          <p:attrName>ppt_y</p:attrName>
                                        </p:attrNameLst>
                                      </p:cBhvr>
                                      <p:tavLst>
                                        <p:tav tm="0">
                                          <p:val>
                                            <p:strVal val="1+#ppt_h/2"/>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2" presetClass="entr" presetSubtype="4" fill="hold" grpId="0" nodeType="clickEffect">
                                  <p:stCondLst>
                                    <p:cond delay="0"/>
                                  </p:stCondLst>
                                  <p:childTnLst>
                                    <p:set>
                                      <p:cBhvr>
                                        <p:cTn id="122" dur="1" fill="hold">
                                          <p:stCondLst>
                                            <p:cond delay="0"/>
                                          </p:stCondLst>
                                        </p:cTn>
                                        <p:tgtEl>
                                          <p:spTgt spid="3">
                                            <p:graphicEl>
                                              <a:dgm id="{B5752D14-C192-467E-8E6A-2DFED8D9E1A1}"/>
                                            </p:graphicEl>
                                          </p:spTgt>
                                        </p:tgtEl>
                                        <p:attrNameLst>
                                          <p:attrName>style.visibility</p:attrName>
                                        </p:attrNameLst>
                                      </p:cBhvr>
                                      <p:to>
                                        <p:strVal val="visible"/>
                                      </p:to>
                                    </p:set>
                                    <p:anim calcmode="lin" valueType="num">
                                      <p:cBhvr additive="base">
                                        <p:cTn id="123" dur="2000" fill="hold"/>
                                        <p:tgtEl>
                                          <p:spTgt spid="3">
                                            <p:graphicEl>
                                              <a:dgm id="{B5752D14-C192-467E-8E6A-2DFED8D9E1A1}"/>
                                            </p:graphicEl>
                                          </p:spTgt>
                                        </p:tgtEl>
                                        <p:attrNameLst>
                                          <p:attrName>ppt_x</p:attrName>
                                        </p:attrNameLst>
                                      </p:cBhvr>
                                      <p:tavLst>
                                        <p:tav tm="0">
                                          <p:val>
                                            <p:strVal val="#ppt_x"/>
                                          </p:val>
                                        </p:tav>
                                        <p:tav tm="100000">
                                          <p:val>
                                            <p:strVal val="#ppt_x"/>
                                          </p:val>
                                        </p:tav>
                                      </p:tavLst>
                                    </p:anim>
                                    <p:anim calcmode="lin" valueType="num">
                                      <p:cBhvr additive="base">
                                        <p:cTn id="124" dur="2000" fill="hold"/>
                                        <p:tgtEl>
                                          <p:spTgt spid="3">
                                            <p:graphicEl>
                                              <a:dgm id="{B5752D14-C192-467E-8E6A-2DFED8D9E1A1}"/>
                                            </p:graphicEl>
                                          </p:spTgt>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3">
                                            <p:graphicEl>
                                              <a:dgm id="{D2773A2C-0A7A-4B54-BC4C-CA483A3F368A}"/>
                                            </p:graphicEl>
                                          </p:spTgt>
                                        </p:tgtEl>
                                        <p:attrNameLst>
                                          <p:attrName>style.visibility</p:attrName>
                                        </p:attrNameLst>
                                      </p:cBhvr>
                                      <p:to>
                                        <p:strVal val="visible"/>
                                      </p:to>
                                    </p:set>
                                    <p:anim calcmode="lin" valueType="num">
                                      <p:cBhvr additive="base">
                                        <p:cTn id="127" dur="2000" fill="hold"/>
                                        <p:tgtEl>
                                          <p:spTgt spid="3">
                                            <p:graphicEl>
                                              <a:dgm id="{D2773A2C-0A7A-4B54-BC4C-CA483A3F368A}"/>
                                            </p:graphicEl>
                                          </p:spTgt>
                                        </p:tgtEl>
                                        <p:attrNameLst>
                                          <p:attrName>ppt_x</p:attrName>
                                        </p:attrNameLst>
                                      </p:cBhvr>
                                      <p:tavLst>
                                        <p:tav tm="0">
                                          <p:val>
                                            <p:strVal val="#ppt_x"/>
                                          </p:val>
                                        </p:tav>
                                        <p:tav tm="100000">
                                          <p:val>
                                            <p:strVal val="#ppt_x"/>
                                          </p:val>
                                        </p:tav>
                                      </p:tavLst>
                                    </p:anim>
                                    <p:anim calcmode="lin" valueType="num">
                                      <p:cBhvr additive="base">
                                        <p:cTn id="128" dur="2000" fill="hold"/>
                                        <p:tgtEl>
                                          <p:spTgt spid="3">
                                            <p:graphicEl>
                                              <a:dgm id="{D2773A2C-0A7A-4B54-BC4C-CA483A3F368A}"/>
                                            </p:graphicEl>
                                          </p:spTgt>
                                        </p:tgtEl>
                                        <p:attrNameLst>
                                          <p:attrName>ppt_y</p:attrName>
                                        </p:attrNameLst>
                                      </p:cBhvr>
                                      <p:tavLst>
                                        <p:tav tm="0">
                                          <p:val>
                                            <p:strVal val="1+#ppt_h/2"/>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ntr" presetSubtype="4" fill="hold" grpId="0" nodeType="clickEffect">
                                  <p:stCondLst>
                                    <p:cond delay="0"/>
                                  </p:stCondLst>
                                  <p:childTnLst>
                                    <p:set>
                                      <p:cBhvr>
                                        <p:cTn id="132" dur="1" fill="hold">
                                          <p:stCondLst>
                                            <p:cond delay="0"/>
                                          </p:stCondLst>
                                        </p:cTn>
                                        <p:tgtEl>
                                          <p:spTgt spid="3">
                                            <p:graphicEl>
                                              <a:dgm id="{C29EB595-C008-4A65-A598-896F58C09E78}"/>
                                            </p:graphicEl>
                                          </p:spTgt>
                                        </p:tgtEl>
                                        <p:attrNameLst>
                                          <p:attrName>style.visibility</p:attrName>
                                        </p:attrNameLst>
                                      </p:cBhvr>
                                      <p:to>
                                        <p:strVal val="visible"/>
                                      </p:to>
                                    </p:set>
                                    <p:anim calcmode="lin" valueType="num">
                                      <p:cBhvr additive="base">
                                        <p:cTn id="133" dur="2000" fill="hold"/>
                                        <p:tgtEl>
                                          <p:spTgt spid="3">
                                            <p:graphicEl>
                                              <a:dgm id="{C29EB595-C008-4A65-A598-896F58C09E78}"/>
                                            </p:graphicEl>
                                          </p:spTgt>
                                        </p:tgtEl>
                                        <p:attrNameLst>
                                          <p:attrName>ppt_x</p:attrName>
                                        </p:attrNameLst>
                                      </p:cBhvr>
                                      <p:tavLst>
                                        <p:tav tm="0">
                                          <p:val>
                                            <p:strVal val="#ppt_x"/>
                                          </p:val>
                                        </p:tav>
                                        <p:tav tm="100000">
                                          <p:val>
                                            <p:strVal val="#ppt_x"/>
                                          </p:val>
                                        </p:tav>
                                      </p:tavLst>
                                    </p:anim>
                                    <p:anim calcmode="lin" valueType="num">
                                      <p:cBhvr additive="base">
                                        <p:cTn id="134" dur="2000" fill="hold"/>
                                        <p:tgtEl>
                                          <p:spTgt spid="3">
                                            <p:graphicEl>
                                              <a:dgm id="{C29EB595-C008-4A65-A598-896F58C09E78}"/>
                                            </p:graphicEl>
                                          </p:spTgt>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
                                            <p:graphicEl>
                                              <a:dgm id="{EF697AD7-4943-46DC-A432-255376886961}"/>
                                            </p:graphicEl>
                                          </p:spTgt>
                                        </p:tgtEl>
                                        <p:attrNameLst>
                                          <p:attrName>style.visibility</p:attrName>
                                        </p:attrNameLst>
                                      </p:cBhvr>
                                      <p:to>
                                        <p:strVal val="visible"/>
                                      </p:to>
                                    </p:set>
                                    <p:anim calcmode="lin" valueType="num">
                                      <p:cBhvr additive="base">
                                        <p:cTn id="137" dur="2000" fill="hold"/>
                                        <p:tgtEl>
                                          <p:spTgt spid="3">
                                            <p:graphicEl>
                                              <a:dgm id="{EF697AD7-4943-46DC-A432-255376886961}"/>
                                            </p:graphicEl>
                                          </p:spTgt>
                                        </p:tgtEl>
                                        <p:attrNameLst>
                                          <p:attrName>ppt_x</p:attrName>
                                        </p:attrNameLst>
                                      </p:cBhvr>
                                      <p:tavLst>
                                        <p:tav tm="0">
                                          <p:val>
                                            <p:strVal val="#ppt_x"/>
                                          </p:val>
                                        </p:tav>
                                        <p:tav tm="100000">
                                          <p:val>
                                            <p:strVal val="#ppt_x"/>
                                          </p:val>
                                        </p:tav>
                                      </p:tavLst>
                                    </p:anim>
                                    <p:anim calcmode="lin" valueType="num">
                                      <p:cBhvr additive="base">
                                        <p:cTn id="138" dur="2000" fill="hold"/>
                                        <p:tgtEl>
                                          <p:spTgt spid="3">
                                            <p:graphicEl>
                                              <a:dgm id="{EF697AD7-4943-46DC-A432-255376886961}"/>
                                            </p:graphicEl>
                                          </p:spTgt>
                                        </p:tgtEl>
                                        <p:attrNameLst>
                                          <p:attrName>ppt_y</p:attrName>
                                        </p:attrNameLst>
                                      </p:cBhvr>
                                      <p:tavLst>
                                        <p:tav tm="0">
                                          <p:val>
                                            <p:strVal val="1+#ppt_h/2"/>
                                          </p:val>
                                        </p:tav>
                                        <p:tav tm="100000">
                                          <p:val>
                                            <p:strVal val="#ppt_y"/>
                                          </p:val>
                                        </p:tav>
                                      </p:tavLst>
                                    </p:anim>
                                  </p:childTnLst>
                                </p:cTn>
                              </p:par>
                            </p:childTnLst>
                          </p:cTn>
                        </p:par>
                      </p:childTnLst>
                    </p:cTn>
                  </p:par>
                  <p:par>
                    <p:cTn id="139" fill="hold">
                      <p:stCondLst>
                        <p:cond delay="indefinite"/>
                      </p:stCondLst>
                      <p:childTnLst>
                        <p:par>
                          <p:cTn id="140" fill="hold">
                            <p:stCondLst>
                              <p:cond delay="0"/>
                            </p:stCondLst>
                            <p:childTnLst>
                              <p:par>
                                <p:cTn id="141" presetID="2" presetClass="entr" presetSubtype="4" fill="hold" grpId="0" nodeType="clickEffect">
                                  <p:stCondLst>
                                    <p:cond delay="0"/>
                                  </p:stCondLst>
                                  <p:childTnLst>
                                    <p:set>
                                      <p:cBhvr>
                                        <p:cTn id="142" dur="1" fill="hold">
                                          <p:stCondLst>
                                            <p:cond delay="0"/>
                                          </p:stCondLst>
                                        </p:cTn>
                                        <p:tgtEl>
                                          <p:spTgt spid="3">
                                            <p:graphicEl>
                                              <a:dgm id="{17C22C49-3D5B-4AAC-96AB-18AF8DF2FB8D}"/>
                                            </p:graphicEl>
                                          </p:spTgt>
                                        </p:tgtEl>
                                        <p:attrNameLst>
                                          <p:attrName>style.visibility</p:attrName>
                                        </p:attrNameLst>
                                      </p:cBhvr>
                                      <p:to>
                                        <p:strVal val="visible"/>
                                      </p:to>
                                    </p:set>
                                    <p:anim calcmode="lin" valueType="num">
                                      <p:cBhvr additive="base">
                                        <p:cTn id="143" dur="2000" fill="hold"/>
                                        <p:tgtEl>
                                          <p:spTgt spid="3">
                                            <p:graphicEl>
                                              <a:dgm id="{17C22C49-3D5B-4AAC-96AB-18AF8DF2FB8D}"/>
                                            </p:graphicEl>
                                          </p:spTgt>
                                        </p:tgtEl>
                                        <p:attrNameLst>
                                          <p:attrName>ppt_x</p:attrName>
                                        </p:attrNameLst>
                                      </p:cBhvr>
                                      <p:tavLst>
                                        <p:tav tm="0">
                                          <p:val>
                                            <p:strVal val="#ppt_x"/>
                                          </p:val>
                                        </p:tav>
                                        <p:tav tm="100000">
                                          <p:val>
                                            <p:strVal val="#ppt_x"/>
                                          </p:val>
                                        </p:tav>
                                      </p:tavLst>
                                    </p:anim>
                                    <p:anim calcmode="lin" valueType="num">
                                      <p:cBhvr additive="base">
                                        <p:cTn id="144" dur="2000" fill="hold"/>
                                        <p:tgtEl>
                                          <p:spTgt spid="3">
                                            <p:graphicEl>
                                              <a:dgm id="{17C22C49-3D5B-4AAC-96AB-18AF8DF2FB8D}"/>
                                            </p:graphicEl>
                                          </p:spTgt>
                                        </p:tgtEl>
                                        <p:attrNameLst>
                                          <p:attrName>ppt_y</p:attrName>
                                        </p:attrNameLst>
                                      </p:cBhvr>
                                      <p:tavLst>
                                        <p:tav tm="0">
                                          <p:val>
                                            <p:strVal val="1+#ppt_h/2"/>
                                          </p:val>
                                        </p:tav>
                                        <p:tav tm="100000">
                                          <p:val>
                                            <p:strVal val="#ppt_y"/>
                                          </p:val>
                                        </p:tav>
                                      </p:tavLst>
                                    </p:anim>
                                  </p:childTnLst>
                                </p:cTn>
                              </p:par>
                              <p:par>
                                <p:cTn id="145" presetID="2" presetClass="entr" presetSubtype="4" fill="hold" grpId="0" nodeType="withEffect">
                                  <p:stCondLst>
                                    <p:cond delay="0"/>
                                  </p:stCondLst>
                                  <p:childTnLst>
                                    <p:set>
                                      <p:cBhvr>
                                        <p:cTn id="146" dur="1" fill="hold">
                                          <p:stCondLst>
                                            <p:cond delay="0"/>
                                          </p:stCondLst>
                                        </p:cTn>
                                        <p:tgtEl>
                                          <p:spTgt spid="3">
                                            <p:graphicEl>
                                              <a:dgm id="{54B3A807-1714-478D-9B49-D061B17B4FFD}"/>
                                            </p:graphicEl>
                                          </p:spTgt>
                                        </p:tgtEl>
                                        <p:attrNameLst>
                                          <p:attrName>style.visibility</p:attrName>
                                        </p:attrNameLst>
                                      </p:cBhvr>
                                      <p:to>
                                        <p:strVal val="visible"/>
                                      </p:to>
                                    </p:set>
                                    <p:anim calcmode="lin" valueType="num">
                                      <p:cBhvr additive="base">
                                        <p:cTn id="147" dur="2000" fill="hold"/>
                                        <p:tgtEl>
                                          <p:spTgt spid="3">
                                            <p:graphicEl>
                                              <a:dgm id="{54B3A807-1714-478D-9B49-D061B17B4FFD}"/>
                                            </p:graphicEl>
                                          </p:spTgt>
                                        </p:tgtEl>
                                        <p:attrNameLst>
                                          <p:attrName>ppt_x</p:attrName>
                                        </p:attrNameLst>
                                      </p:cBhvr>
                                      <p:tavLst>
                                        <p:tav tm="0">
                                          <p:val>
                                            <p:strVal val="#ppt_x"/>
                                          </p:val>
                                        </p:tav>
                                        <p:tav tm="100000">
                                          <p:val>
                                            <p:strVal val="#ppt_x"/>
                                          </p:val>
                                        </p:tav>
                                      </p:tavLst>
                                    </p:anim>
                                    <p:anim calcmode="lin" valueType="num">
                                      <p:cBhvr additive="base">
                                        <p:cTn id="148" dur="2000" fill="hold"/>
                                        <p:tgtEl>
                                          <p:spTgt spid="3">
                                            <p:graphicEl>
                                              <a:dgm id="{54B3A807-1714-478D-9B49-D061B17B4FFD}"/>
                                            </p:graphicEl>
                                          </p:spTgt>
                                        </p:tgtEl>
                                        <p:attrNameLst>
                                          <p:attrName>ppt_y</p:attrName>
                                        </p:attrNameLst>
                                      </p:cBhvr>
                                      <p:tavLst>
                                        <p:tav tm="0">
                                          <p:val>
                                            <p:strVal val="1+#ppt_h/2"/>
                                          </p:val>
                                        </p:tav>
                                        <p:tav tm="100000">
                                          <p:val>
                                            <p:strVal val="#ppt_y"/>
                                          </p:val>
                                        </p:tav>
                                      </p:tavLst>
                                    </p:anim>
                                  </p:childTnLst>
                                </p:cTn>
                              </p:par>
                            </p:childTnLst>
                          </p:cTn>
                        </p:par>
                      </p:childTnLst>
                    </p:cTn>
                  </p:par>
                  <p:par>
                    <p:cTn id="149" fill="hold">
                      <p:stCondLst>
                        <p:cond delay="indefinite"/>
                      </p:stCondLst>
                      <p:childTnLst>
                        <p:par>
                          <p:cTn id="150" fill="hold">
                            <p:stCondLst>
                              <p:cond delay="0"/>
                            </p:stCondLst>
                            <p:childTnLst>
                              <p:par>
                                <p:cTn id="151" presetID="2" presetClass="entr" presetSubtype="4" fill="hold" grpId="0" nodeType="clickEffect">
                                  <p:stCondLst>
                                    <p:cond delay="0"/>
                                  </p:stCondLst>
                                  <p:childTnLst>
                                    <p:set>
                                      <p:cBhvr>
                                        <p:cTn id="152" dur="1" fill="hold">
                                          <p:stCondLst>
                                            <p:cond delay="0"/>
                                          </p:stCondLst>
                                        </p:cTn>
                                        <p:tgtEl>
                                          <p:spTgt spid="3">
                                            <p:graphicEl>
                                              <a:dgm id="{B0C656CF-FF49-4798-9A07-42D23105DCAE}"/>
                                            </p:graphicEl>
                                          </p:spTgt>
                                        </p:tgtEl>
                                        <p:attrNameLst>
                                          <p:attrName>style.visibility</p:attrName>
                                        </p:attrNameLst>
                                      </p:cBhvr>
                                      <p:to>
                                        <p:strVal val="visible"/>
                                      </p:to>
                                    </p:set>
                                    <p:anim calcmode="lin" valueType="num">
                                      <p:cBhvr additive="base">
                                        <p:cTn id="153" dur="2000" fill="hold"/>
                                        <p:tgtEl>
                                          <p:spTgt spid="3">
                                            <p:graphicEl>
                                              <a:dgm id="{B0C656CF-FF49-4798-9A07-42D23105DCAE}"/>
                                            </p:graphicEl>
                                          </p:spTgt>
                                        </p:tgtEl>
                                        <p:attrNameLst>
                                          <p:attrName>ppt_x</p:attrName>
                                        </p:attrNameLst>
                                      </p:cBhvr>
                                      <p:tavLst>
                                        <p:tav tm="0">
                                          <p:val>
                                            <p:strVal val="#ppt_x"/>
                                          </p:val>
                                        </p:tav>
                                        <p:tav tm="100000">
                                          <p:val>
                                            <p:strVal val="#ppt_x"/>
                                          </p:val>
                                        </p:tav>
                                      </p:tavLst>
                                    </p:anim>
                                    <p:anim calcmode="lin" valueType="num">
                                      <p:cBhvr additive="base">
                                        <p:cTn id="154" dur="2000" fill="hold"/>
                                        <p:tgtEl>
                                          <p:spTgt spid="3">
                                            <p:graphicEl>
                                              <a:dgm id="{B0C656CF-FF49-4798-9A07-42D23105DCAE}"/>
                                            </p:graphicEl>
                                          </p:spTgt>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
                                            <p:graphicEl>
                                              <a:dgm id="{16ECBD24-CA64-4F49-BB54-181463F687BC}"/>
                                            </p:graphicEl>
                                          </p:spTgt>
                                        </p:tgtEl>
                                        <p:attrNameLst>
                                          <p:attrName>style.visibility</p:attrName>
                                        </p:attrNameLst>
                                      </p:cBhvr>
                                      <p:to>
                                        <p:strVal val="visible"/>
                                      </p:to>
                                    </p:set>
                                    <p:anim calcmode="lin" valueType="num">
                                      <p:cBhvr additive="base">
                                        <p:cTn id="157" dur="2000" fill="hold"/>
                                        <p:tgtEl>
                                          <p:spTgt spid="3">
                                            <p:graphicEl>
                                              <a:dgm id="{16ECBD24-CA64-4F49-BB54-181463F687BC}"/>
                                            </p:graphicEl>
                                          </p:spTgt>
                                        </p:tgtEl>
                                        <p:attrNameLst>
                                          <p:attrName>ppt_x</p:attrName>
                                        </p:attrNameLst>
                                      </p:cBhvr>
                                      <p:tavLst>
                                        <p:tav tm="0">
                                          <p:val>
                                            <p:strVal val="#ppt_x"/>
                                          </p:val>
                                        </p:tav>
                                        <p:tav tm="100000">
                                          <p:val>
                                            <p:strVal val="#ppt_x"/>
                                          </p:val>
                                        </p:tav>
                                      </p:tavLst>
                                    </p:anim>
                                    <p:anim calcmode="lin" valueType="num">
                                      <p:cBhvr additive="base">
                                        <p:cTn id="158" dur="2000" fill="hold"/>
                                        <p:tgtEl>
                                          <p:spTgt spid="3">
                                            <p:graphicEl>
                                              <a:dgm id="{16ECBD24-CA64-4F49-BB54-181463F687BC}"/>
                                            </p:graphicEl>
                                          </p:spTgt>
                                        </p:tgtEl>
                                        <p:attrNameLst>
                                          <p:attrName>ppt_y</p:attrName>
                                        </p:attrNameLst>
                                      </p:cBhvr>
                                      <p:tavLst>
                                        <p:tav tm="0">
                                          <p:val>
                                            <p:strVal val="1+#ppt_h/2"/>
                                          </p:val>
                                        </p:tav>
                                        <p:tav tm="100000">
                                          <p:val>
                                            <p:strVal val="#ppt_y"/>
                                          </p:val>
                                        </p:tav>
                                      </p:tavLst>
                                    </p:anim>
                                  </p:childTnLst>
                                </p:cTn>
                              </p:par>
                            </p:childTnLst>
                          </p:cTn>
                        </p:par>
                      </p:childTnLst>
                    </p:cTn>
                  </p:par>
                  <p:par>
                    <p:cTn id="159" fill="hold">
                      <p:stCondLst>
                        <p:cond delay="indefinite"/>
                      </p:stCondLst>
                      <p:childTnLst>
                        <p:par>
                          <p:cTn id="160" fill="hold">
                            <p:stCondLst>
                              <p:cond delay="0"/>
                            </p:stCondLst>
                            <p:childTnLst>
                              <p:par>
                                <p:cTn id="161" presetID="2" presetClass="entr" presetSubtype="4" fill="hold" grpId="0" nodeType="clickEffect">
                                  <p:stCondLst>
                                    <p:cond delay="0"/>
                                  </p:stCondLst>
                                  <p:childTnLst>
                                    <p:set>
                                      <p:cBhvr>
                                        <p:cTn id="162" dur="1" fill="hold">
                                          <p:stCondLst>
                                            <p:cond delay="0"/>
                                          </p:stCondLst>
                                        </p:cTn>
                                        <p:tgtEl>
                                          <p:spTgt spid="3">
                                            <p:graphicEl>
                                              <a:dgm id="{430637B5-C4FF-46E0-99D3-BEB27B9F318E}"/>
                                            </p:graphicEl>
                                          </p:spTgt>
                                        </p:tgtEl>
                                        <p:attrNameLst>
                                          <p:attrName>style.visibility</p:attrName>
                                        </p:attrNameLst>
                                      </p:cBhvr>
                                      <p:to>
                                        <p:strVal val="visible"/>
                                      </p:to>
                                    </p:set>
                                    <p:anim calcmode="lin" valueType="num">
                                      <p:cBhvr additive="base">
                                        <p:cTn id="163" dur="2000" fill="hold"/>
                                        <p:tgtEl>
                                          <p:spTgt spid="3">
                                            <p:graphicEl>
                                              <a:dgm id="{430637B5-C4FF-46E0-99D3-BEB27B9F318E}"/>
                                            </p:graphicEl>
                                          </p:spTgt>
                                        </p:tgtEl>
                                        <p:attrNameLst>
                                          <p:attrName>ppt_x</p:attrName>
                                        </p:attrNameLst>
                                      </p:cBhvr>
                                      <p:tavLst>
                                        <p:tav tm="0">
                                          <p:val>
                                            <p:strVal val="#ppt_x"/>
                                          </p:val>
                                        </p:tav>
                                        <p:tav tm="100000">
                                          <p:val>
                                            <p:strVal val="#ppt_x"/>
                                          </p:val>
                                        </p:tav>
                                      </p:tavLst>
                                    </p:anim>
                                    <p:anim calcmode="lin" valueType="num">
                                      <p:cBhvr additive="base">
                                        <p:cTn id="164" dur="2000" fill="hold"/>
                                        <p:tgtEl>
                                          <p:spTgt spid="3">
                                            <p:graphicEl>
                                              <a:dgm id="{430637B5-C4FF-46E0-99D3-BEB27B9F318E}"/>
                                            </p:graphicEl>
                                          </p:spTgt>
                                        </p:tgtEl>
                                        <p:attrNameLst>
                                          <p:attrName>ppt_y</p:attrName>
                                        </p:attrNameLst>
                                      </p:cBhvr>
                                      <p:tavLst>
                                        <p:tav tm="0">
                                          <p:val>
                                            <p:strVal val="1+#ppt_h/2"/>
                                          </p:val>
                                        </p:tav>
                                        <p:tav tm="100000">
                                          <p:val>
                                            <p:strVal val="#ppt_y"/>
                                          </p:val>
                                        </p:tav>
                                      </p:tavLst>
                                    </p:anim>
                                  </p:childTnLst>
                                </p:cTn>
                              </p:par>
                              <p:par>
                                <p:cTn id="165" presetID="2" presetClass="entr" presetSubtype="4" fill="hold" grpId="0" nodeType="withEffect">
                                  <p:stCondLst>
                                    <p:cond delay="0"/>
                                  </p:stCondLst>
                                  <p:childTnLst>
                                    <p:set>
                                      <p:cBhvr>
                                        <p:cTn id="166" dur="1" fill="hold">
                                          <p:stCondLst>
                                            <p:cond delay="0"/>
                                          </p:stCondLst>
                                        </p:cTn>
                                        <p:tgtEl>
                                          <p:spTgt spid="3">
                                            <p:graphicEl>
                                              <a:dgm id="{98C2C84E-2454-4BC3-AABA-235481AB3E3E}"/>
                                            </p:graphicEl>
                                          </p:spTgt>
                                        </p:tgtEl>
                                        <p:attrNameLst>
                                          <p:attrName>style.visibility</p:attrName>
                                        </p:attrNameLst>
                                      </p:cBhvr>
                                      <p:to>
                                        <p:strVal val="visible"/>
                                      </p:to>
                                    </p:set>
                                    <p:anim calcmode="lin" valueType="num">
                                      <p:cBhvr additive="base">
                                        <p:cTn id="167" dur="2000" fill="hold"/>
                                        <p:tgtEl>
                                          <p:spTgt spid="3">
                                            <p:graphicEl>
                                              <a:dgm id="{98C2C84E-2454-4BC3-AABA-235481AB3E3E}"/>
                                            </p:graphicEl>
                                          </p:spTgt>
                                        </p:tgtEl>
                                        <p:attrNameLst>
                                          <p:attrName>ppt_x</p:attrName>
                                        </p:attrNameLst>
                                      </p:cBhvr>
                                      <p:tavLst>
                                        <p:tav tm="0">
                                          <p:val>
                                            <p:strVal val="#ppt_x"/>
                                          </p:val>
                                        </p:tav>
                                        <p:tav tm="100000">
                                          <p:val>
                                            <p:strVal val="#ppt_x"/>
                                          </p:val>
                                        </p:tav>
                                      </p:tavLst>
                                    </p:anim>
                                    <p:anim calcmode="lin" valueType="num">
                                      <p:cBhvr additive="base">
                                        <p:cTn id="168" dur="2000" fill="hold"/>
                                        <p:tgtEl>
                                          <p:spTgt spid="3">
                                            <p:graphicEl>
                                              <a:dgm id="{98C2C84E-2454-4BC3-AABA-235481AB3E3E}"/>
                                            </p:graphicEl>
                                          </p:spTgt>
                                        </p:tgtEl>
                                        <p:attrNameLst>
                                          <p:attrName>ppt_y</p:attrName>
                                        </p:attrNameLst>
                                      </p:cBhvr>
                                      <p:tavLst>
                                        <p:tav tm="0">
                                          <p:val>
                                            <p:strVal val="1+#ppt_h/2"/>
                                          </p:val>
                                        </p:tav>
                                        <p:tav tm="100000">
                                          <p:val>
                                            <p:strVal val="#ppt_y"/>
                                          </p:val>
                                        </p:tav>
                                      </p:tavLst>
                                    </p:anim>
                                  </p:childTnLst>
                                </p:cTn>
                              </p:par>
                            </p:childTnLst>
                          </p:cTn>
                        </p:par>
                      </p:childTnLst>
                    </p:cTn>
                  </p:par>
                  <p:par>
                    <p:cTn id="169" fill="hold">
                      <p:stCondLst>
                        <p:cond delay="indefinite"/>
                      </p:stCondLst>
                      <p:childTnLst>
                        <p:par>
                          <p:cTn id="170" fill="hold">
                            <p:stCondLst>
                              <p:cond delay="0"/>
                            </p:stCondLst>
                            <p:childTnLst>
                              <p:par>
                                <p:cTn id="171" presetID="2" presetClass="entr" presetSubtype="4" fill="hold" grpId="0" nodeType="clickEffect">
                                  <p:stCondLst>
                                    <p:cond delay="0"/>
                                  </p:stCondLst>
                                  <p:childTnLst>
                                    <p:set>
                                      <p:cBhvr>
                                        <p:cTn id="172" dur="1" fill="hold">
                                          <p:stCondLst>
                                            <p:cond delay="0"/>
                                          </p:stCondLst>
                                        </p:cTn>
                                        <p:tgtEl>
                                          <p:spTgt spid="3">
                                            <p:graphicEl>
                                              <a:dgm id="{96CE8CCA-7C2E-4C3A-92F9-39F228C1880A}"/>
                                            </p:graphicEl>
                                          </p:spTgt>
                                        </p:tgtEl>
                                        <p:attrNameLst>
                                          <p:attrName>style.visibility</p:attrName>
                                        </p:attrNameLst>
                                      </p:cBhvr>
                                      <p:to>
                                        <p:strVal val="visible"/>
                                      </p:to>
                                    </p:set>
                                    <p:anim calcmode="lin" valueType="num">
                                      <p:cBhvr additive="base">
                                        <p:cTn id="173" dur="2000" fill="hold"/>
                                        <p:tgtEl>
                                          <p:spTgt spid="3">
                                            <p:graphicEl>
                                              <a:dgm id="{96CE8CCA-7C2E-4C3A-92F9-39F228C1880A}"/>
                                            </p:graphicEl>
                                          </p:spTgt>
                                        </p:tgtEl>
                                        <p:attrNameLst>
                                          <p:attrName>ppt_x</p:attrName>
                                        </p:attrNameLst>
                                      </p:cBhvr>
                                      <p:tavLst>
                                        <p:tav tm="0">
                                          <p:val>
                                            <p:strVal val="#ppt_x"/>
                                          </p:val>
                                        </p:tav>
                                        <p:tav tm="100000">
                                          <p:val>
                                            <p:strVal val="#ppt_x"/>
                                          </p:val>
                                        </p:tav>
                                      </p:tavLst>
                                    </p:anim>
                                    <p:anim calcmode="lin" valueType="num">
                                      <p:cBhvr additive="base">
                                        <p:cTn id="174" dur="2000" fill="hold"/>
                                        <p:tgtEl>
                                          <p:spTgt spid="3">
                                            <p:graphicEl>
                                              <a:dgm id="{96CE8CCA-7C2E-4C3A-92F9-39F228C1880A}"/>
                                            </p:graphicEl>
                                          </p:spTgt>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3">
                                            <p:graphicEl>
                                              <a:dgm id="{76F2160A-FD52-4869-BA82-E74946FB0540}"/>
                                            </p:graphicEl>
                                          </p:spTgt>
                                        </p:tgtEl>
                                        <p:attrNameLst>
                                          <p:attrName>style.visibility</p:attrName>
                                        </p:attrNameLst>
                                      </p:cBhvr>
                                      <p:to>
                                        <p:strVal val="visible"/>
                                      </p:to>
                                    </p:set>
                                    <p:anim calcmode="lin" valueType="num">
                                      <p:cBhvr additive="base">
                                        <p:cTn id="177" dur="2000" fill="hold"/>
                                        <p:tgtEl>
                                          <p:spTgt spid="3">
                                            <p:graphicEl>
                                              <a:dgm id="{76F2160A-FD52-4869-BA82-E74946FB0540}"/>
                                            </p:graphicEl>
                                          </p:spTgt>
                                        </p:tgtEl>
                                        <p:attrNameLst>
                                          <p:attrName>ppt_x</p:attrName>
                                        </p:attrNameLst>
                                      </p:cBhvr>
                                      <p:tavLst>
                                        <p:tav tm="0">
                                          <p:val>
                                            <p:strVal val="#ppt_x"/>
                                          </p:val>
                                        </p:tav>
                                        <p:tav tm="100000">
                                          <p:val>
                                            <p:strVal val="#ppt_x"/>
                                          </p:val>
                                        </p:tav>
                                      </p:tavLst>
                                    </p:anim>
                                    <p:anim calcmode="lin" valueType="num">
                                      <p:cBhvr additive="base">
                                        <p:cTn id="178" dur="2000" fill="hold"/>
                                        <p:tgtEl>
                                          <p:spTgt spid="3">
                                            <p:graphicEl>
                                              <a:dgm id="{76F2160A-FD52-4869-BA82-E74946FB0540}"/>
                                            </p:graphicEl>
                                          </p:spTgt>
                                        </p:tgtEl>
                                        <p:attrNameLst>
                                          <p:attrName>ppt_y</p:attrName>
                                        </p:attrNameLst>
                                      </p:cBhvr>
                                      <p:tavLst>
                                        <p:tav tm="0">
                                          <p:val>
                                            <p:strVal val="1+#ppt_h/2"/>
                                          </p:val>
                                        </p:tav>
                                        <p:tav tm="100000">
                                          <p:val>
                                            <p:strVal val="#ppt_y"/>
                                          </p:val>
                                        </p:tav>
                                      </p:tavLst>
                                    </p:anim>
                                  </p:childTnLst>
                                </p:cTn>
                              </p:par>
                            </p:childTnLst>
                          </p:cTn>
                        </p:par>
                      </p:childTnLst>
                    </p:cTn>
                  </p:par>
                  <p:par>
                    <p:cTn id="179" fill="hold">
                      <p:stCondLst>
                        <p:cond delay="indefinite"/>
                      </p:stCondLst>
                      <p:childTnLst>
                        <p:par>
                          <p:cTn id="180" fill="hold">
                            <p:stCondLst>
                              <p:cond delay="0"/>
                            </p:stCondLst>
                            <p:childTnLst>
                              <p:par>
                                <p:cTn id="181" presetID="2" presetClass="entr" presetSubtype="4" fill="hold" grpId="0" nodeType="clickEffect">
                                  <p:stCondLst>
                                    <p:cond delay="0"/>
                                  </p:stCondLst>
                                  <p:childTnLst>
                                    <p:set>
                                      <p:cBhvr>
                                        <p:cTn id="182" dur="1" fill="hold">
                                          <p:stCondLst>
                                            <p:cond delay="0"/>
                                          </p:stCondLst>
                                        </p:cTn>
                                        <p:tgtEl>
                                          <p:spTgt spid="3">
                                            <p:graphicEl>
                                              <a:dgm id="{D7B2896E-D9B9-4BD7-80F9-6E41B9C100D1}"/>
                                            </p:graphicEl>
                                          </p:spTgt>
                                        </p:tgtEl>
                                        <p:attrNameLst>
                                          <p:attrName>style.visibility</p:attrName>
                                        </p:attrNameLst>
                                      </p:cBhvr>
                                      <p:to>
                                        <p:strVal val="visible"/>
                                      </p:to>
                                    </p:set>
                                    <p:anim calcmode="lin" valueType="num">
                                      <p:cBhvr additive="base">
                                        <p:cTn id="183" dur="2000" fill="hold"/>
                                        <p:tgtEl>
                                          <p:spTgt spid="3">
                                            <p:graphicEl>
                                              <a:dgm id="{D7B2896E-D9B9-4BD7-80F9-6E41B9C100D1}"/>
                                            </p:graphicEl>
                                          </p:spTgt>
                                        </p:tgtEl>
                                        <p:attrNameLst>
                                          <p:attrName>ppt_x</p:attrName>
                                        </p:attrNameLst>
                                      </p:cBhvr>
                                      <p:tavLst>
                                        <p:tav tm="0">
                                          <p:val>
                                            <p:strVal val="#ppt_x"/>
                                          </p:val>
                                        </p:tav>
                                        <p:tav tm="100000">
                                          <p:val>
                                            <p:strVal val="#ppt_x"/>
                                          </p:val>
                                        </p:tav>
                                      </p:tavLst>
                                    </p:anim>
                                    <p:anim calcmode="lin" valueType="num">
                                      <p:cBhvr additive="base">
                                        <p:cTn id="184" dur="2000" fill="hold"/>
                                        <p:tgtEl>
                                          <p:spTgt spid="3">
                                            <p:graphicEl>
                                              <a:dgm id="{D7B2896E-D9B9-4BD7-80F9-6E41B9C100D1}"/>
                                            </p:graphicEl>
                                          </p:spTgt>
                                        </p:tgtEl>
                                        <p:attrNameLst>
                                          <p:attrName>ppt_y</p:attrName>
                                        </p:attrNameLst>
                                      </p:cBhvr>
                                      <p:tavLst>
                                        <p:tav tm="0">
                                          <p:val>
                                            <p:strVal val="1+#ppt_h/2"/>
                                          </p:val>
                                        </p:tav>
                                        <p:tav tm="100000">
                                          <p:val>
                                            <p:strVal val="#ppt_y"/>
                                          </p:val>
                                        </p:tav>
                                      </p:tavLst>
                                    </p:anim>
                                  </p:childTnLst>
                                </p:cTn>
                              </p:par>
                              <p:par>
                                <p:cTn id="185" presetID="2" presetClass="entr" presetSubtype="4" fill="hold" grpId="0" nodeType="withEffect">
                                  <p:stCondLst>
                                    <p:cond delay="0"/>
                                  </p:stCondLst>
                                  <p:childTnLst>
                                    <p:set>
                                      <p:cBhvr>
                                        <p:cTn id="186" dur="1" fill="hold">
                                          <p:stCondLst>
                                            <p:cond delay="0"/>
                                          </p:stCondLst>
                                        </p:cTn>
                                        <p:tgtEl>
                                          <p:spTgt spid="3">
                                            <p:graphicEl>
                                              <a:dgm id="{DF3EDBD0-E62F-45B1-AEEC-EC9D2A184574}"/>
                                            </p:graphicEl>
                                          </p:spTgt>
                                        </p:tgtEl>
                                        <p:attrNameLst>
                                          <p:attrName>style.visibility</p:attrName>
                                        </p:attrNameLst>
                                      </p:cBhvr>
                                      <p:to>
                                        <p:strVal val="visible"/>
                                      </p:to>
                                    </p:set>
                                    <p:anim calcmode="lin" valueType="num">
                                      <p:cBhvr additive="base">
                                        <p:cTn id="187" dur="2000" fill="hold"/>
                                        <p:tgtEl>
                                          <p:spTgt spid="3">
                                            <p:graphicEl>
                                              <a:dgm id="{DF3EDBD0-E62F-45B1-AEEC-EC9D2A184574}"/>
                                            </p:graphicEl>
                                          </p:spTgt>
                                        </p:tgtEl>
                                        <p:attrNameLst>
                                          <p:attrName>ppt_x</p:attrName>
                                        </p:attrNameLst>
                                      </p:cBhvr>
                                      <p:tavLst>
                                        <p:tav tm="0">
                                          <p:val>
                                            <p:strVal val="#ppt_x"/>
                                          </p:val>
                                        </p:tav>
                                        <p:tav tm="100000">
                                          <p:val>
                                            <p:strVal val="#ppt_x"/>
                                          </p:val>
                                        </p:tav>
                                      </p:tavLst>
                                    </p:anim>
                                    <p:anim calcmode="lin" valueType="num">
                                      <p:cBhvr additive="base">
                                        <p:cTn id="188" dur="2000" fill="hold"/>
                                        <p:tgtEl>
                                          <p:spTgt spid="3">
                                            <p:graphicEl>
                                              <a:dgm id="{DF3EDBD0-E62F-45B1-AEEC-EC9D2A184574}"/>
                                            </p:graphicEl>
                                          </p:spTgt>
                                        </p:tgtEl>
                                        <p:attrNameLst>
                                          <p:attrName>ppt_y</p:attrName>
                                        </p:attrNameLst>
                                      </p:cBhvr>
                                      <p:tavLst>
                                        <p:tav tm="0">
                                          <p:val>
                                            <p:strVal val="1+#ppt_h/2"/>
                                          </p:val>
                                        </p:tav>
                                        <p:tav tm="100000">
                                          <p:val>
                                            <p:strVal val="#ppt_y"/>
                                          </p:val>
                                        </p:tav>
                                      </p:tavLst>
                                    </p:anim>
                                  </p:childTnLst>
                                </p:cTn>
                              </p:par>
                            </p:childTnLst>
                          </p:cTn>
                        </p:par>
                      </p:childTnLst>
                    </p:cTn>
                  </p:par>
                  <p:par>
                    <p:cTn id="189" fill="hold">
                      <p:stCondLst>
                        <p:cond delay="indefinite"/>
                      </p:stCondLst>
                      <p:childTnLst>
                        <p:par>
                          <p:cTn id="190" fill="hold">
                            <p:stCondLst>
                              <p:cond delay="0"/>
                            </p:stCondLst>
                            <p:childTnLst>
                              <p:par>
                                <p:cTn id="191" presetID="2" presetClass="entr" presetSubtype="4" fill="hold" grpId="0" nodeType="clickEffect">
                                  <p:stCondLst>
                                    <p:cond delay="0"/>
                                  </p:stCondLst>
                                  <p:childTnLst>
                                    <p:set>
                                      <p:cBhvr>
                                        <p:cTn id="192" dur="1" fill="hold">
                                          <p:stCondLst>
                                            <p:cond delay="0"/>
                                          </p:stCondLst>
                                        </p:cTn>
                                        <p:tgtEl>
                                          <p:spTgt spid="3">
                                            <p:graphicEl>
                                              <a:dgm id="{93954D30-0007-4822-BAE6-7ECEB6494E08}"/>
                                            </p:graphicEl>
                                          </p:spTgt>
                                        </p:tgtEl>
                                        <p:attrNameLst>
                                          <p:attrName>style.visibility</p:attrName>
                                        </p:attrNameLst>
                                      </p:cBhvr>
                                      <p:to>
                                        <p:strVal val="visible"/>
                                      </p:to>
                                    </p:set>
                                    <p:anim calcmode="lin" valueType="num">
                                      <p:cBhvr additive="base">
                                        <p:cTn id="193" dur="2000" fill="hold"/>
                                        <p:tgtEl>
                                          <p:spTgt spid="3">
                                            <p:graphicEl>
                                              <a:dgm id="{93954D30-0007-4822-BAE6-7ECEB6494E08}"/>
                                            </p:graphicEl>
                                          </p:spTgt>
                                        </p:tgtEl>
                                        <p:attrNameLst>
                                          <p:attrName>ppt_x</p:attrName>
                                        </p:attrNameLst>
                                      </p:cBhvr>
                                      <p:tavLst>
                                        <p:tav tm="0">
                                          <p:val>
                                            <p:strVal val="#ppt_x"/>
                                          </p:val>
                                        </p:tav>
                                        <p:tav tm="100000">
                                          <p:val>
                                            <p:strVal val="#ppt_x"/>
                                          </p:val>
                                        </p:tav>
                                      </p:tavLst>
                                    </p:anim>
                                    <p:anim calcmode="lin" valueType="num">
                                      <p:cBhvr additive="base">
                                        <p:cTn id="194" dur="2000" fill="hold"/>
                                        <p:tgtEl>
                                          <p:spTgt spid="3">
                                            <p:graphicEl>
                                              <a:dgm id="{93954D30-0007-4822-BAE6-7ECEB6494E08}"/>
                                            </p:graphicEl>
                                          </p:spTgt>
                                        </p:tgtEl>
                                        <p:attrNameLst>
                                          <p:attrName>ppt_y</p:attrName>
                                        </p:attrNameLst>
                                      </p:cBhvr>
                                      <p:tavLst>
                                        <p:tav tm="0">
                                          <p:val>
                                            <p:strVal val="1+#ppt_h/2"/>
                                          </p:val>
                                        </p:tav>
                                        <p:tav tm="100000">
                                          <p:val>
                                            <p:strVal val="#ppt_y"/>
                                          </p:val>
                                        </p:tav>
                                      </p:tavLst>
                                    </p:anim>
                                  </p:childTnLst>
                                </p:cTn>
                              </p:par>
                              <p:par>
                                <p:cTn id="195" presetID="2" presetClass="entr" presetSubtype="4" fill="hold" grpId="0" nodeType="withEffect">
                                  <p:stCondLst>
                                    <p:cond delay="0"/>
                                  </p:stCondLst>
                                  <p:childTnLst>
                                    <p:set>
                                      <p:cBhvr>
                                        <p:cTn id="196" dur="1" fill="hold">
                                          <p:stCondLst>
                                            <p:cond delay="0"/>
                                          </p:stCondLst>
                                        </p:cTn>
                                        <p:tgtEl>
                                          <p:spTgt spid="3">
                                            <p:graphicEl>
                                              <a:dgm id="{F442E561-ECFC-4609-B787-3987F756B4FE}"/>
                                            </p:graphicEl>
                                          </p:spTgt>
                                        </p:tgtEl>
                                        <p:attrNameLst>
                                          <p:attrName>style.visibility</p:attrName>
                                        </p:attrNameLst>
                                      </p:cBhvr>
                                      <p:to>
                                        <p:strVal val="visible"/>
                                      </p:to>
                                    </p:set>
                                    <p:anim calcmode="lin" valueType="num">
                                      <p:cBhvr additive="base">
                                        <p:cTn id="197" dur="2000" fill="hold"/>
                                        <p:tgtEl>
                                          <p:spTgt spid="3">
                                            <p:graphicEl>
                                              <a:dgm id="{F442E561-ECFC-4609-B787-3987F756B4FE}"/>
                                            </p:graphicEl>
                                          </p:spTgt>
                                        </p:tgtEl>
                                        <p:attrNameLst>
                                          <p:attrName>ppt_x</p:attrName>
                                        </p:attrNameLst>
                                      </p:cBhvr>
                                      <p:tavLst>
                                        <p:tav tm="0">
                                          <p:val>
                                            <p:strVal val="#ppt_x"/>
                                          </p:val>
                                        </p:tav>
                                        <p:tav tm="100000">
                                          <p:val>
                                            <p:strVal val="#ppt_x"/>
                                          </p:val>
                                        </p:tav>
                                      </p:tavLst>
                                    </p:anim>
                                    <p:anim calcmode="lin" valueType="num">
                                      <p:cBhvr additive="base">
                                        <p:cTn id="198" dur="2000" fill="hold"/>
                                        <p:tgtEl>
                                          <p:spTgt spid="3">
                                            <p:graphicEl>
                                              <a:dgm id="{F442E561-ECFC-4609-B787-3987F756B4FE}"/>
                                            </p:graphicEl>
                                          </p:spTgt>
                                        </p:tgtEl>
                                        <p:attrNameLst>
                                          <p:attrName>ppt_y</p:attrName>
                                        </p:attrNameLst>
                                      </p:cBhvr>
                                      <p:tavLst>
                                        <p:tav tm="0">
                                          <p:val>
                                            <p:strVal val="1+#ppt_h/2"/>
                                          </p:val>
                                        </p:tav>
                                        <p:tav tm="100000">
                                          <p:val>
                                            <p:strVal val="#ppt_y"/>
                                          </p:val>
                                        </p:tav>
                                      </p:tavLst>
                                    </p:anim>
                                  </p:childTnLst>
                                </p:cTn>
                              </p:par>
                            </p:childTnLst>
                          </p:cTn>
                        </p:par>
                      </p:childTnLst>
                    </p:cTn>
                  </p:par>
                  <p:par>
                    <p:cTn id="199" fill="hold">
                      <p:stCondLst>
                        <p:cond delay="indefinite"/>
                      </p:stCondLst>
                      <p:childTnLst>
                        <p:par>
                          <p:cTn id="200" fill="hold">
                            <p:stCondLst>
                              <p:cond delay="0"/>
                            </p:stCondLst>
                            <p:childTnLst>
                              <p:par>
                                <p:cTn id="201" presetID="2" presetClass="entr" presetSubtype="4" fill="hold" grpId="0" nodeType="clickEffect">
                                  <p:stCondLst>
                                    <p:cond delay="0"/>
                                  </p:stCondLst>
                                  <p:childTnLst>
                                    <p:set>
                                      <p:cBhvr>
                                        <p:cTn id="202" dur="1" fill="hold">
                                          <p:stCondLst>
                                            <p:cond delay="0"/>
                                          </p:stCondLst>
                                        </p:cTn>
                                        <p:tgtEl>
                                          <p:spTgt spid="3">
                                            <p:graphicEl>
                                              <a:dgm id="{47F26726-099B-4ED5-8F01-94028B67CA42}"/>
                                            </p:graphicEl>
                                          </p:spTgt>
                                        </p:tgtEl>
                                        <p:attrNameLst>
                                          <p:attrName>style.visibility</p:attrName>
                                        </p:attrNameLst>
                                      </p:cBhvr>
                                      <p:to>
                                        <p:strVal val="visible"/>
                                      </p:to>
                                    </p:set>
                                    <p:anim calcmode="lin" valueType="num">
                                      <p:cBhvr additive="base">
                                        <p:cTn id="203" dur="2000" fill="hold"/>
                                        <p:tgtEl>
                                          <p:spTgt spid="3">
                                            <p:graphicEl>
                                              <a:dgm id="{47F26726-099B-4ED5-8F01-94028B67CA42}"/>
                                            </p:graphicEl>
                                          </p:spTgt>
                                        </p:tgtEl>
                                        <p:attrNameLst>
                                          <p:attrName>ppt_x</p:attrName>
                                        </p:attrNameLst>
                                      </p:cBhvr>
                                      <p:tavLst>
                                        <p:tav tm="0">
                                          <p:val>
                                            <p:strVal val="#ppt_x"/>
                                          </p:val>
                                        </p:tav>
                                        <p:tav tm="100000">
                                          <p:val>
                                            <p:strVal val="#ppt_x"/>
                                          </p:val>
                                        </p:tav>
                                      </p:tavLst>
                                    </p:anim>
                                    <p:anim calcmode="lin" valueType="num">
                                      <p:cBhvr additive="base">
                                        <p:cTn id="204" dur="2000" fill="hold"/>
                                        <p:tgtEl>
                                          <p:spTgt spid="3">
                                            <p:graphicEl>
                                              <a:dgm id="{47F26726-099B-4ED5-8F01-94028B67CA42}"/>
                                            </p:graphicEl>
                                          </p:spTgt>
                                        </p:tgtEl>
                                        <p:attrNameLst>
                                          <p:attrName>ppt_y</p:attrName>
                                        </p:attrNameLst>
                                      </p:cBhvr>
                                      <p:tavLst>
                                        <p:tav tm="0">
                                          <p:val>
                                            <p:strVal val="1+#ppt_h/2"/>
                                          </p:val>
                                        </p:tav>
                                        <p:tav tm="100000">
                                          <p:val>
                                            <p:strVal val="#ppt_y"/>
                                          </p:val>
                                        </p:tav>
                                      </p:tavLst>
                                    </p:anim>
                                  </p:childTnLst>
                                </p:cTn>
                              </p:par>
                              <p:par>
                                <p:cTn id="205" presetID="2" presetClass="entr" presetSubtype="4" fill="hold" grpId="0" nodeType="withEffect">
                                  <p:stCondLst>
                                    <p:cond delay="0"/>
                                  </p:stCondLst>
                                  <p:childTnLst>
                                    <p:set>
                                      <p:cBhvr>
                                        <p:cTn id="206" dur="1" fill="hold">
                                          <p:stCondLst>
                                            <p:cond delay="0"/>
                                          </p:stCondLst>
                                        </p:cTn>
                                        <p:tgtEl>
                                          <p:spTgt spid="3">
                                            <p:graphicEl>
                                              <a:dgm id="{B78E2F0A-2EB2-409F-AD33-D6FC10D2F85B}"/>
                                            </p:graphicEl>
                                          </p:spTgt>
                                        </p:tgtEl>
                                        <p:attrNameLst>
                                          <p:attrName>style.visibility</p:attrName>
                                        </p:attrNameLst>
                                      </p:cBhvr>
                                      <p:to>
                                        <p:strVal val="visible"/>
                                      </p:to>
                                    </p:set>
                                    <p:anim calcmode="lin" valueType="num">
                                      <p:cBhvr additive="base">
                                        <p:cTn id="207" dur="2000" fill="hold"/>
                                        <p:tgtEl>
                                          <p:spTgt spid="3">
                                            <p:graphicEl>
                                              <a:dgm id="{B78E2F0A-2EB2-409F-AD33-D6FC10D2F85B}"/>
                                            </p:graphicEl>
                                          </p:spTgt>
                                        </p:tgtEl>
                                        <p:attrNameLst>
                                          <p:attrName>ppt_x</p:attrName>
                                        </p:attrNameLst>
                                      </p:cBhvr>
                                      <p:tavLst>
                                        <p:tav tm="0">
                                          <p:val>
                                            <p:strVal val="#ppt_x"/>
                                          </p:val>
                                        </p:tav>
                                        <p:tav tm="100000">
                                          <p:val>
                                            <p:strVal val="#ppt_x"/>
                                          </p:val>
                                        </p:tav>
                                      </p:tavLst>
                                    </p:anim>
                                    <p:anim calcmode="lin" valueType="num">
                                      <p:cBhvr additive="base">
                                        <p:cTn id="208" dur="2000" fill="hold"/>
                                        <p:tgtEl>
                                          <p:spTgt spid="3">
                                            <p:graphicEl>
                                              <a:dgm id="{B78E2F0A-2EB2-409F-AD33-D6FC10D2F85B}"/>
                                            </p:graphicEl>
                                          </p:spTgt>
                                        </p:tgtEl>
                                        <p:attrNameLst>
                                          <p:attrName>ppt_y</p:attrName>
                                        </p:attrNameLst>
                                      </p:cBhvr>
                                      <p:tavLst>
                                        <p:tav tm="0">
                                          <p:val>
                                            <p:strVal val="1+#ppt_h/2"/>
                                          </p:val>
                                        </p:tav>
                                        <p:tav tm="100000">
                                          <p:val>
                                            <p:strVal val="#ppt_y"/>
                                          </p:val>
                                        </p:tav>
                                      </p:tavLst>
                                    </p:anim>
                                  </p:childTnLst>
                                </p:cTn>
                              </p:par>
                            </p:childTnLst>
                          </p:cTn>
                        </p:par>
                      </p:childTnLst>
                    </p:cTn>
                  </p:par>
                  <p:par>
                    <p:cTn id="209" fill="hold">
                      <p:stCondLst>
                        <p:cond delay="indefinite"/>
                      </p:stCondLst>
                      <p:childTnLst>
                        <p:par>
                          <p:cTn id="210" fill="hold">
                            <p:stCondLst>
                              <p:cond delay="0"/>
                            </p:stCondLst>
                            <p:childTnLst>
                              <p:par>
                                <p:cTn id="211" presetID="2" presetClass="entr" presetSubtype="4" fill="hold" grpId="0" nodeType="clickEffect">
                                  <p:stCondLst>
                                    <p:cond delay="0"/>
                                  </p:stCondLst>
                                  <p:childTnLst>
                                    <p:set>
                                      <p:cBhvr>
                                        <p:cTn id="212" dur="1" fill="hold">
                                          <p:stCondLst>
                                            <p:cond delay="0"/>
                                          </p:stCondLst>
                                        </p:cTn>
                                        <p:tgtEl>
                                          <p:spTgt spid="3">
                                            <p:graphicEl>
                                              <a:dgm id="{C269B213-9AE0-4F40-BBE6-6EAD7D05BB07}"/>
                                            </p:graphicEl>
                                          </p:spTgt>
                                        </p:tgtEl>
                                        <p:attrNameLst>
                                          <p:attrName>style.visibility</p:attrName>
                                        </p:attrNameLst>
                                      </p:cBhvr>
                                      <p:to>
                                        <p:strVal val="visible"/>
                                      </p:to>
                                    </p:set>
                                    <p:anim calcmode="lin" valueType="num">
                                      <p:cBhvr additive="base">
                                        <p:cTn id="213" dur="2000" fill="hold"/>
                                        <p:tgtEl>
                                          <p:spTgt spid="3">
                                            <p:graphicEl>
                                              <a:dgm id="{C269B213-9AE0-4F40-BBE6-6EAD7D05BB07}"/>
                                            </p:graphicEl>
                                          </p:spTgt>
                                        </p:tgtEl>
                                        <p:attrNameLst>
                                          <p:attrName>ppt_x</p:attrName>
                                        </p:attrNameLst>
                                      </p:cBhvr>
                                      <p:tavLst>
                                        <p:tav tm="0">
                                          <p:val>
                                            <p:strVal val="#ppt_x"/>
                                          </p:val>
                                        </p:tav>
                                        <p:tav tm="100000">
                                          <p:val>
                                            <p:strVal val="#ppt_x"/>
                                          </p:val>
                                        </p:tav>
                                      </p:tavLst>
                                    </p:anim>
                                    <p:anim calcmode="lin" valueType="num">
                                      <p:cBhvr additive="base">
                                        <p:cTn id="214" dur="2000" fill="hold"/>
                                        <p:tgtEl>
                                          <p:spTgt spid="3">
                                            <p:graphicEl>
                                              <a:dgm id="{C269B213-9AE0-4F40-BBE6-6EAD7D05BB07}"/>
                                            </p:graphicEl>
                                          </p:spTgt>
                                        </p:tgtEl>
                                        <p:attrNameLst>
                                          <p:attrName>ppt_y</p:attrName>
                                        </p:attrNameLst>
                                      </p:cBhvr>
                                      <p:tavLst>
                                        <p:tav tm="0">
                                          <p:val>
                                            <p:strVal val="1+#ppt_h/2"/>
                                          </p:val>
                                        </p:tav>
                                        <p:tav tm="100000">
                                          <p:val>
                                            <p:strVal val="#ppt_y"/>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3">
                                            <p:graphicEl>
                                              <a:dgm id="{69727391-17EB-42D9-968B-82F943F555AF}"/>
                                            </p:graphicEl>
                                          </p:spTgt>
                                        </p:tgtEl>
                                        <p:attrNameLst>
                                          <p:attrName>style.visibility</p:attrName>
                                        </p:attrNameLst>
                                      </p:cBhvr>
                                      <p:to>
                                        <p:strVal val="visible"/>
                                      </p:to>
                                    </p:set>
                                    <p:anim calcmode="lin" valueType="num">
                                      <p:cBhvr additive="base">
                                        <p:cTn id="217" dur="2000" fill="hold"/>
                                        <p:tgtEl>
                                          <p:spTgt spid="3">
                                            <p:graphicEl>
                                              <a:dgm id="{69727391-17EB-42D9-968B-82F943F555AF}"/>
                                            </p:graphicEl>
                                          </p:spTgt>
                                        </p:tgtEl>
                                        <p:attrNameLst>
                                          <p:attrName>ppt_x</p:attrName>
                                        </p:attrNameLst>
                                      </p:cBhvr>
                                      <p:tavLst>
                                        <p:tav tm="0">
                                          <p:val>
                                            <p:strVal val="#ppt_x"/>
                                          </p:val>
                                        </p:tav>
                                        <p:tav tm="100000">
                                          <p:val>
                                            <p:strVal val="#ppt_x"/>
                                          </p:val>
                                        </p:tav>
                                      </p:tavLst>
                                    </p:anim>
                                    <p:anim calcmode="lin" valueType="num">
                                      <p:cBhvr additive="base">
                                        <p:cTn id="218" dur="2000" fill="hold"/>
                                        <p:tgtEl>
                                          <p:spTgt spid="3">
                                            <p:graphicEl>
                                              <a:dgm id="{69727391-17EB-42D9-968B-82F943F555AF}"/>
                                            </p:graphicEl>
                                          </p:spTgt>
                                        </p:tgtEl>
                                        <p:attrNameLst>
                                          <p:attrName>ppt_y</p:attrName>
                                        </p:attrNameLst>
                                      </p:cBhvr>
                                      <p:tavLst>
                                        <p:tav tm="0">
                                          <p:val>
                                            <p:strVal val="1+#ppt_h/2"/>
                                          </p:val>
                                        </p:tav>
                                        <p:tav tm="100000">
                                          <p:val>
                                            <p:strVal val="#ppt_y"/>
                                          </p:val>
                                        </p:tav>
                                      </p:tavLst>
                                    </p:anim>
                                  </p:childTnLst>
                                </p:cTn>
                              </p:par>
                            </p:childTnLst>
                          </p:cTn>
                        </p:par>
                      </p:childTnLst>
                    </p:cTn>
                  </p:par>
                  <p:par>
                    <p:cTn id="219" fill="hold">
                      <p:stCondLst>
                        <p:cond delay="indefinite"/>
                      </p:stCondLst>
                      <p:childTnLst>
                        <p:par>
                          <p:cTn id="220" fill="hold">
                            <p:stCondLst>
                              <p:cond delay="0"/>
                            </p:stCondLst>
                            <p:childTnLst>
                              <p:par>
                                <p:cTn id="221" presetID="2" presetClass="entr" presetSubtype="4" fill="hold" grpId="0" nodeType="clickEffect">
                                  <p:stCondLst>
                                    <p:cond delay="0"/>
                                  </p:stCondLst>
                                  <p:childTnLst>
                                    <p:set>
                                      <p:cBhvr>
                                        <p:cTn id="222" dur="1" fill="hold">
                                          <p:stCondLst>
                                            <p:cond delay="0"/>
                                          </p:stCondLst>
                                        </p:cTn>
                                        <p:tgtEl>
                                          <p:spTgt spid="3">
                                            <p:graphicEl>
                                              <a:dgm id="{227039A3-84FE-468F-8392-B4481FB6AF49}"/>
                                            </p:graphicEl>
                                          </p:spTgt>
                                        </p:tgtEl>
                                        <p:attrNameLst>
                                          <p:attrName>style.visibility</p:attrName>
                                        </p:attrNameLst>
                                      </p:cBhvr>
                                      <p:to>
                                        <p:strVal val="visible"/>
                                      </p:to>
                                    </p:set>
                                    <p:anim calcmode="lin" valueType="num">
                                      <p:cBhvr additive="base">
                                        <p:cTn id="223" dur="2000" fill="hold"/>
                                        <p:tgtEl>
                                          <p:spTgt spid="3">
                                            <p:graphicEl>
                                              <a:dgm id="{227039A3-84FE-468F-8392-B4481FB6AF49}"/>
                                            </p:graphicEl>
                                          </p:spTgt>
                                        </p:tgtEl>
                                        <p:attrNameLst>
                                          <p:attrName>ppt_x</p:attrName>
                                        </p:attrNameLst>
                                      </p:cBhvr>
                                      <p:tavLst>
                                        <p:tav tm="0">
                                          <p:val>
                                            <p:strVal val="#ppt_x"/>
                                          </p:val>
                                        </p:tav>
                                        <p:tav tm="100000">
                                          <p:val>
                                            <p:strVal val="#ppt_x"/>
                                          </p:val>
                                        </p:tav>
                                      </p:tavLst>
                                    </p:anim>
                                    <p:anim calcmode="lin" valueType="num">
                                      <p:cBhvr additive="base">
                                        <p:cTn id="224" dur="2000" fill="hold"/>
                                        <p:tgtEl>
                                          <p:spTgt spid="3">
                                            <p:graphicEl>
                                              <a:dgm id="{227039A3-84FE-468F-8392-B4481FB6AF49}"/>
                                            </p:graphicEl>
                                          </p:spTgt>
                                        </p:tgtEl>
                                        <p:attrNameLst>
                                          <p:attrName>ppt_y</p:attrName>
                                        </p:attrNameLst>
                                      </p:cBhvr>
                                      <p:tavLst>
                                        <p:tav tm="0">
                                          <p:val>
                                            <p:strVal val="1+#ppt_h/2"/>
                                          </p:val>
                                        </p:tav>
                                        <p:tav tm="100000">
                                          <p:val>
                                            <p:strVal val="#ppt_y"/>
                                          </p:val>
                                        </p:tav>
                                      </p:tavLst>
                                    </p:anim>
                                  </p:childTnLst>
                                </p:cTn>
                              </p:par>
                              <p:par>
                                <p:cTn id="225" presetID="2" presetClass="entr" presetSubtype="4" fill="hold" grpId="0" nodeType="withEffect">
                                  <p:stCondLst>
                                    <p:cond delay="0"/>
                                  </p:stCondLst>
                                  <p:childTnLst>
                                    <p:set>
                                      <p:cBhvr>
                                        <p:cTn id="226" dur="1" fill="hold">
                                          <p:stCondLst>
                                            <p:cond delay="0"/>
                                          </p:stCondLst>
                                        </p:cTn>
                                        <p:tgtEl>
                                          <p:spTgt spid="3">
                                            <p:graphicEl>
                                              <a:dgm id="{D10385FD-5604-4E90-BF3A-E594A121B23A}"/>
                                            </p:graphicEl>
                                          </p:spTgt>
                                        </p:tgtEl>
                                        <p:attrNameLst>
                                          <p:attrName>style.visibility</p:attrName>
                                        </p:attrNameLst>
                                      </p:cBhvr>
                                      <p:to>
                                        <p:strVal val="visible"/>
                                      </p:to>
                                    </p:set>
                                    <p:anim calcmode="lin" valueType="num">
                                      <p:cBhvr additive="base">
                                        <p:cTn id="227" dur="2000" fill="hold"/>
                                        <p:tgtEl>
                                          <p:spTgt spid="3">
                                            <p:graphicEl>
                                              <a:dgm id="{D10385FD-5604-4E90-BF3A-E594A121B23A}"/>
                                            </p:graphicEl>
                                          </p:spTgt>
                                        </p:tgtEl>
                                        <p:attrNameLst>
                                          <p:attrName>ppt_x</p:attrName>
                                        </p:attrNameLst>
                                      </p:cBhvr>
                                      <p:tavLst>
                                        <p:tav tm="0">
                                          <p:val>
                                            <p:strVal val="#ppt_x"/>
                                          </p:val>
                                        </p:tav>
                                        <p:tav tm="100000">
                                          <p:val>
                                            <p:strVal val="#ppt_x"/>
                                          </p:val>
                                        </p:tav>
                                      </p:tavLst>
                                    </p:anim>
                                    <p:anim calcmode="lin" valueType="num">
                                      <p:cBhvr additive="base">
                                        <p:cTn id="228" dur="2000" fill="hold"/>
                                        <p:tgtEl>
                                          <p:spTgt spid="3">
                                            <p:graphicEl>
                                              <a:dgm id="{D10385FD-5604-4E90-BF3A-E594A121B23A}"/>
                                            </p:graphicEl>
                                          </p:spTgt>
                                        </p:tgtEl>
                                        <p:attrNameLst>
                                          <p:attrName>ppt_y</p:attrName>
                                        </p:attrNameLst>
                                      </p:cBhvr>
                                      <p:tavLst>
                                        <p:tav tm="0">
                                          <p:val>
                                            <p:strVal val="1+#ppt_h/2"/>
                                          </p:val>
                                        </p:tav>
                                        <p:tav tm="100000">
                                          <p:val>
                                            <p:strVal val="#ppt_y"/>
                                          </p:val>
                                        </p:tav>
                                      </p:tavLst>
                                    </p:anim>
                                  </p:childTnLst>
                                </p:cTn>
                              </p:par>
                            </p:childTnLst>
                          </p:cTn>
                        </p:par>
                      </p:childTnLst>
                    </p:cTn>
                  </p:par>
                  <p:par>
                    <p:cTn id="229" fill="hold">
                      <p:stCondLst>
                        <p:cond delay="indefinite"/>
                      </p:stCondLst>
                      <p:childTnLst>
                        <p:par>
                          <p:cTn id="230" fill="hold">
                            <p:stCondLst>
                              <p:cond delay="0"/>
                            </p:stCondLst>
                            <p:childTnLst>
                              <p:par>
                                <p:cTn id="231" presetID="2" presetClass="entr" presetSubtype="4" fill="hold" grpId="0" nodeType="clickEffect">
                                  <p:stCondLst>
                                    <p:cond delay="0"/>
                                  </p:stCondLst>
                                  <p:childTnLst>
                                    <p:set>
                                      <p:cBhvr>
                                        <p:cTn id="232" dur="1" fill="hold">
                                          <p:stCondLst>
                                            <p:cond delay="0"/>
                                          </p:stCondLst>
                                        </p:cTn>
                                        <p:tgtEl>
                                          <p:spTgt spid="3">
                                            <p:graphicEl>
                                              <a:dgm id="{D653DEF4-89B1-409E-BD5C-AEB6E88EA067}"/>
                                            </p:graphicEl>
                                          </p:spTgt>
                                        </p:tgtEl>
                                        <p:attrNameLst>
                                          <p:attrName>style.visibility</p:attrName>
                                        </p:attrNameLst>
                                      </p:cBhvr>
                                      <p:to>
                                        <p:strVal val="visible"/>
                                      </p:to>
                                    </p:set>
                                    <p:anim calcmode="lin" valueType="num">
                                      <p:cBhvr additive="base">
                                        <p:cTn id="233" dur="2000" fill="hold"/>
                                        <p:tgtEl>
                                          <p:spTgt spid="3">
                                            <p:graphicEl>
                                              <a:dgm id="{D653DEF4-89B1-409E-BD5C-AEB6E88EA067}"/>
                                            </p:graphicEl>
                                          </p:spTgt>
                                        </p:tgtEl>
                                        <p:attrNameLst>
                                          <p:attrName>ppt_x</p:attrName>
                                        </p:attrNameLst>
                                      </p:cBhvr>
                                      <p:tavLst>
                                        <p:tav tm="0">
                                          <p:val>
                                            <p:strVal val="#ppt_x"/>
                                          </p:val>
                                        </p:tav>
                                        <p:tav tm="100000">
                                          <p:val>
                                            <p:strVal val="#ppt_x"/>
                                          </p:val>
                                        </p:tav>
                                      </p:tavLst>
                                    </p:anim>
                                    <p:anim calcmode="lin" valueType="num">
                                      <p:cBhvr additive="base">
                                        <p:cTn id="234" dur="2000" fill="hold"/>
                                        <p:tgtEl>
                                          <p:spTgt spid="3">
                                            <p:graphicEl>
                                              <a:dgm id="{D653DEF4-89B1-409E-BD5C-AEB6E88EA067}"/>
                                            </p:graphicEl>
                                          </p:spTgt>
                                        </p:tgtEl>
                                        <p:attrNameLst>
                                          <p:attrName>ppt_y</p:attrName>
                                        </p:attrNameLst>
                                      </p:cBhvr>
                                      <p:tavLst>
                                        <p:tav tm="0">
                                          <p:val>
                                            <p:strVal val="1+#ppt_h/2"/>
                                          </p:val>
                                        </p:tav>
                                        <p:tav tm="100000">
                                          <p:val>
                                            <p:strVal val="#ppt_y"/>
                                          </p:val>
                                        </p:tav>
                                      </p:tavLst>
                                    </p:anim>
                                  </p:childTnLst>
                                </p:cTn>
                              </p:par>
                              <p:par>
                                <p:cTn id="235" presetID="2" presetClass="entr" presetSubtype="4" fill="hold" grpId="0" nodeType="withEffect">
                                  <p:stCondLst>
                                    <p:cond delay="0"/>
                                  </p:stCondLst>
                                  <p:childTnLst>
                                    <p:set>
                                      <p:cBhvr>
                                        <p:cTn id="236" dur="1" fill="hold">
                                          <p:stCondLst>
                                            <p:cond delay="0"/>
                                          </p:stCondLst>
                                        </p:cTn>
                                        <p:tgtEl>
                                          <p:spTgt spid="3">
                                            <p:graphicEl>
                                              <a:dgm id="{0BEA8B6F-B46D-4B05-87C4-E8E448D04CE3}"/>
                                            </p:graphicEl>
                                          </p:spTgt>
                                        </p:tgtEl>
                                        <p:attrNameLst>
                                          <p:attrName>style.visibility</p:attrName>
                                        </p:attrNameLst>
                                      </p:cBhvr>
                                      <p:to>
                                        <p:strVal val="visible"/>
                                      </p:to>
                                    </p:set>
                                    <p:anim calcmode="lin" valueType="num">
                                      <p:cBhvr additive="base">
                                        <p:cTn id="237" dur="2000" fill="hold"/>
                                        <p:tgtEl>
                                          <p:spTgt spid="3">
                                            <p:graphicEl>
                                              <a:dgm id="{0BEA8B6F-B46D-4B05-87C4-E8E448D04CE3}"/>
                                            </p:graphicEl>
                                          </p:spTgt>
                                        </p:tgtEl>
                                        <p:attrNameLst>
                                          <p:attrName>ppt_x</p:attrName>
                                        </p:attrNameLst>
                                      </p:cBhvr>
                                      <p:tavLst>
                                        <p:tav tm="0">
                                          <p:val>
                                            <p:strVal val="#ppt_x"/>
                                          </p:val>
                                        </p:tav>
                                        <p:tav tm="100000">
                                          <p:val>
                                            <p:strVal val="#ppt_x"/>
                                          </p:val>
                                        </p:tav>
                                      </p:tavLst>
                                    </p:anim>
                                    <p:anim calcmode="lin" valueType="num">
                                      <p:cBhvr additive="base">
                                        <p:cTn id="238" dur="2000" fill="hold"/>
                                        <p:tgtEl>
                                          <p:spTgt spid="3">
                                            <p:graphicEl>
                                              <a:dgm id="{0BEA8B6F-B46D-4B05-87C4-E8E448D04CE3}"/>
                                            </p:graphicEl>
                                          </p:spTgt>
                                        </p:tgtEl>
                                        <p:attrNameLst>
                                          <p:attrName>ppt_y</p:attrName>
                                        </p:attrNameLst>
                                      </p:cBhvr>
                                      <p:tavLst>
                                        <p:tav tm="0">
                                          <p:val>
                                            <p:strVal val="1+#ppt_h/2"/>
                                          </p:val>
                                        </p:tav>
                                        <p:tav tm="100000">
                                          <p:val>
                                            <p:strVal val="#ppt_y"/>
                                          </p:val>
                                        </p:tav>
                                      </p:tavLst>
                                    </p:anim>
                                  </p:childTnLst>
                                </p:cTn>
                              </p:par>
                            </p:childTnLst>
                          </p:cTn>
                        </p:par>
                      </p:childTnLst>
                    </p:cTn>
                  </p:par>
                  <p:par>
                    <p:cTn id="239" fill="hold">
                      <p:stCondLst>
                        <p:cond delay="indefinite"/>
                      </p:stCondLst>
                      <p:childTnLst>
                        <p:par>
                          <p:cTn id="240" fill="hold">
                            <p:stCondLst>
                              <p:cond delay="0"/>
                            </p:stCondLst>
                            <p:childTnLst>
                              <p:par>
                                <p:cTn id="241" presetID="2" presetClass="entr" presetSubtype="4" fill="hold" grpId="0" nodeType="clickEffect">
                                  <p:stCondLst>
                                    <p:cond delay="0"/>
                                  </p:stCondLst>
                                  <p:childTnLst>
                                    <p:set>
                                      <p:cBhvr>
                                        <p:cTn id="242" dur="1" fill="hold">
                                          <p:stCondLst>
                                            <p:cond delay="0"/>
                                          </p:stCondLst>
                                        </p:cTn>
                                        <p:tgtEl>
                                          <p:spTgt spid="3">
                                            <p:graphicEl>
                                              <a:dgm id="{7E2F4EAF-577F-45B7-AED1-B759C7B3B50D}"/>
                                            </p:graphicEl>
                                          </p:spTgt>
                                        </p:tgtEl>
                                        <p:attrNameLst>
                                          <p:attrName>style.visibility</p:attrName>
                                        </p:attrNameLst>
                                      </p:cBhvr>
                                      <p:to>
                                        <p:strVal val="visible"/>
                                      </p:to>
                                    </p:set>
                                    <p:anim calcmode="lin" valueType="num">
                                      <p:cBhvr additive="base">
                                        <p:cTn id="243" dur="2000" fill="hold"/>
                                        <p:tgtEl>
                                          <p:spTgt spid="3">
                                            <p:graphicEl>
                                              <a:dgm id="{7E2F4EAF-577F-45B7-AED1-B759C7B3B50D}"/>
                                            </p:graphicEl>
                                          </p:spTgt>
                                        </p:tgtEl>
                                        <p:attrNameLst>
                                          <p:attrName>ppt_x</p:attrName>
                                        </p:attrNameLst>
                                      </p:cBhvr>
                                      <p:tavLst>
                                        <p:tav tm="0">
                                          <p:val>
                                            <p:strVal val="#ppt_x"/>
                                          </p:val>
                                        </p:tav>
                                        <p:tav tm="100000">
                                          <p:val>
                                            <p:strVal val="#ppt_x"/>
                                          </p:val>
                                        </p:tav>
                                      </p:tavLst>
                                    </p:anim>
                                    <p:anim calcmode="lin" valueType="num">
                                      <p:cBhvr additive="base">
                                        <p:cTn id="244" dur="2000" fill="hold"/>
                                        <p:tgtEl>
                                          <p:spTgt spid="3">
                                            <p:graphicEl>
                                              <a:dgm id="{7E2F4EAF-577F-45B7-AED1-B759C7B3B50D}"/>
                                            </p:graphicEl>
                                          </p:spTgt>
                                        </p:tgtEl>
                                        <p:attrNameLst>
                                          <p:attrName>ppt_y</p:attrName>
                                        </p:attrNameLst>
                                      </p:cBhvr>
                                      <p:tavLst>
                                        <p:tav tm="0">
                                          <p:val>
                                            <p:strVal val="1+#ppt_h/2"/>
                                          </p:val>
                                        </p:tav>
                                        <p:tav tm="100000">
                                          <p:val>
                                            <p:strVal val="#ppt_y"/>
                                          </p:val>
                                        </p:tav>
                                      </p:tavLst>
                                    </p:anim>
                                  </p:childTnLst>
                                </p:cTn>
                              </p:par>
                              <p:par>
                                <p:cTn id="245" presetID="2" presetClass="entr" presetSubtype="4" fill="hold" grpId="0" nodeType="withEffect">
                                  <p:stCondLst>
                                    <p:cond delay="0"/>
                                  </p:stCondLst>
                                  <p:childTnLst>
                                    <p:set>
                                      <p:cBhvr>
                                        <p:cTn id="246" dur="1" fill="hold">
                                          <p:stCondLst>
                                            <p:cond delay="0"/>
                                          </p:stCondLst>
                                        </p:cTn>
                                        <p:tgtEl>
                                          <p:spTgt spid="3">
                                            <p:graphicEl>
                                              <a:dgm id="{D09D5E1C-5B23-4661-90BE-899739042809}"/>
                                            </p:graphicEl>
                                          </p:spTgt>
                                        </p:tgtEl>
                                        <p:attrNameLst>
                                          <p:attrName>style.visibility</p:attrName>
                                        </p:attrNameLst>
                                      </p:cBhvr>
                                      <p:to>
                                        <p:strVal val="visible"/>
                                      </p:to>
                                    </p:set>
                                    <p:anim calcmode="lin" valueType="num">
                                      <p:cBhvr additive="base">
                                        <p:cTn id="247" dur="2000" fill="hold"/>
                                        <p:tgtEl>
                                          <p:spTgt spid="3">
                                            <p:graphicEl>
                                              <a:dgm id="{D09D5E1C-5B23-4661-90BE-899739042809}"/>
                                            </p:graphicEl>
                                          </p:spTgt>
                                        </p:tgtEl>
                                        <p:attrNameLst>
                                          <p:attrName>ppt_x</p:attrName>
                                        </p:attrNameLst>
                                      </p:cBhvr>
                                      <p:tavLst>
                                        <p:tav tm="0">
                                          <p:val>
                                            <p:strVal val="#ppt_x"/>
                                          </p:val>
                                        </p:tav>
                                        <p:tav tm="100000">
                                          <p:val>
                                            <p:strVal val="#ppt_x"/>
                                          </p:val>
                                        </p:tav>
                                      </p:tavLst>
                                    </p:anim>
                                    <p:anim calcmode="lin" valueType="num">
                                      <p:cBhvr additive="base">
                                        <p:cTn id="248" dur="2000" fill="hold"/>
                                        <p:tgtEl>
                                          <p:spTgt spid="3">
                                            <p:graphicEl>
                                              <a:dgm id="{D09D5E1C-5B23-4661-90BE-899739042809}"/>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lvlOne"/>
        </p:bldSub>
      </p:bldGraphic>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b="1" dirty="0" smtClean="0"/>
              <a:t>الفقرة الأولى: الحكم نفسُه</a:t>
            </a:r>
          </a:p>
          <a:p>
            <a:pPr marL="0" indent="0" algn="just" rtl="1">
              <a:buFont typeface="Arial" pitchFamily="34" charset="0"/>
              <a:buNone/>
            </a:pPr>
            <a:r>
              <a:rPr lang="ar-TN" b="1" dirty="0" smtClean="0"/>
              <a:t>    أ) عرض قسمي الحكم </a:t>
            </a:r>
          </a:p>
          <a:p>
            <a:pPr marL="0" indent="0" algn="just" rtl="1">
              <a:buFont typeface="Arial" pitchFamily="34" charset="0"/>
              <a:buNone/>
            </a:pPr>
            <a:r>
              <a:rPr lang="ar-TN" b="1" dirty="0" smtClean="0"/>
              <a:t>       1/ الحكم المنظّم للفعل بصفة مباشرة (أو الحكم </a:t>
            </a:r>
            <a:r>
              <a:rPr lang="ar-TN" b="1" dirty="0" err="1" smtClean="0"/>
              <a:t>التّكليفيّ</a:t>
            </a:r>
            <a:r>
              <a:rPr lang="ar-TN" b="1" dirty="0" smtClean="0"/>
              <a:t>)</a:t>
            </a:r>
            <a:endParaRPr lang="ar-TN" b="1" dirty="0" smtClean="0">
              <a:solidFill>
                <a:srgbClr val="0070C0"/>
              </a:solidFill>
            </a:endParaRPr>
          </a:p>
          <a:p>
            <a:pPr marL="0" indent="0" algn="just" rtl="1">
              <a:buFont typeface="Arial" pitchFamily="34" charset="0"/>
              <a:buNone/>
            </a:pPr>
            <a:r>
              <a:rPr lang="ar-TN" b="1" dirty="0" smtClean="0"/>
              <a:t>           1. 1/ عرض أقسام الحكم المنظّم للفعل بصفة مباشرة</a:t>
            </a:r>
          </a:p>
          <a:p>
            <a:pPr marL="514350" indent="-514350" algn="just" rtl="1">
              <a:buNone/>
            </a:pPr>
            <a:r>
              <a:rPr lang="ar-TN" b="1" dirty="0" smtClean="0"/>
              <a:t>                 1. 1. 1/ الوجوب</a:t>
            </a:r>
          </a:p>
          <a:p>
            <a:pPr marL="514350" indent="-514350" algn="just" rtl="1">
              <a:buNone/>
            </a:pPr>
            <a:r>
              <a:rPr lang="ar-TN" b="1" dirty="0" smtClean="0">
                <a:solidFill>
                  <a:srgbClr val="FF0000"/>
                </a:solidFill>
              </a:rPr>
              <a:t>تعريف</a:t>
            </a:r>
          </a:p>
          <a:p>
            <a:pPr marL="514350" indent="-514350" algn="just" rtl="1">
              <a:buNone/>
            </a:pPr>
            <a:r>
              <a:rPr lang="ar-TN" b="1" dirty="0" smtClean="0">
                <a:solidFill>
                  <a:srgbClr val="FF0000"/>
                </a:solidFill>
              </a:rPr>
              <a:t>أمثلة (نوع آخر من التّعريف)</a:t>
            </a:r>
          </a:p>
          <a:p>
            <a:pPr marL="514350" indent="-514350" algn="just" rtl="1">
              <a:buNone/>
            </a:pPr>
            <a:r>
              <a:rPr lang="ar-TN" b="1" dirty="0" smtClean="0">
                <a:solidFill>
                  <a:srgbClr val="FF0000"/>
                </a:solidFill>
              </a:rPr>
              <a:t>أقسام الوجوب (نوع ثالث من التّعريف)</a:t>
            </a:r>
          </a:p>
          <a:p>
            <a:pPr marL="514350" indent="-514350" algn="just" rtl="1">
              <a:buNone/>
            </a:pPr>
            <a:r>
              <a:rPr lang="ar-TN" b="1" dirty="0" smtClean="0">
                <a:solidFill>
                  <a:srgbClr val="FF0000"/>
                </a:solidFill>
              </a:rPr>
              <a:t>أوّلا: تقسيم الوجوب إلى عينيّ وكفائيّ</a:t>
            </a:r>
          </a:p>
          <a:p>
            <a:pPr marL="514350" indent="-514350" algn="just" rtl="1">
              <a:buNone/>
            </a:pPr>
            <a:r>
              <a:rPr lang="ar-TN" b="1" dirty="0" smtClean="0">
                <a:solidFill>
                  <a:srgbClr val="FF0000"/>
                </a:solidFill>
              </a:rPr>
              <a:t>الظّهور للعينيّ</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iterate type="wd">
                                    <p:tmPct val="10000"/>
                                  </p:iterate>
                                  <p:childTnLst>
                                    <p:set>
                                      <p:cBhvr>
                                        <p:cTn id="60" dur="1" fill="hold">
                                          <p:stCondLst>
                                            <p:cond delay="0"/>
                                          </p:stCondLst>
                                        </p:cTn>
                                        <p:tgtEl>
                                          <p:spTgt spid="2">
                                            <p:txEl>
                                              <p:pRg st="9" end="9"/>
                                            </p:txEl>
                                          </p:spTgt>
                                        </p:tgtEl>
                                        <p:attrNameLst>
                                          <p:attrName>style.visibility</p:attrName>
                                        </p:attrNameLst>
                                      </p:cBhvr>
                                      <p:to>
                                        <p:strVal val="visible"/>
                                      </p:to>
                                    </p:set>
                                    <p:anim calcmode="lin" valueType="num">
                                      <p:cBhvr additive="base">
                                        <p:cTn id="61" dur="20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62" dur="20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nodeType="clickEffect">
                                  <p:stCondLst>
                                    <p:cond delay="0"/>
                                  </p:stCondLst>
                                  <p:iterate type="wd">
                                    <p:tmPct val="10000"/>
                                  </p:iterate>
                                  <p:childTnLst>
                                    <p:set>
                                      <p:cBhvr>
                                        <p:cTn id="66" dur="1" fill="hold">
                                          <p:stCondLst>
                                            <p:cond delay="0"/>
                                          </p:stCondLst>
                                        </p:cTn>
                                        <p:tgtEl>
                                          <p:spTgt spid="2">
                                            <p:txEl>
                                              <p:pRg st="10" end="10"/>
                                            </p:txEl>
                                          </p:spTgt>
                                        </p:tgtEl>
                                        <p:attrNameLst>
                                          <p:attrName>style.visibility</p:attrName>
                                        </p:attrNameLst>
                                      </p:cBhvr>
                                      <p:to>
                                        <p:strVal val="visible"/>
                                      </p:to>
                                    </p:set>
                                    <p:anim calcmode="lin" valueType="num">
                                      <p:cBhvr additive="base">
                                        <p:cTn id="67" dur="2000" fill="hold"/>
                                        <p:tgtEl>
                                          <p:spTgt spid="2">
                                            <p:txEl>
                                              <p:pRg st="10" end="10"/>
                                            </p:tx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4000" cy="38576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me 2"/>
          <p:cNvGraphicFramePr/>
          <p:nvPr/>
        </p:nvGraphicFramePr>
        <p:xfrm>
          <a:off x="4643438" y="4000503"/>
          <a:ext cx="4500562" cy="285749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4" name="Diagramme 3"/>
          <p:cNvGraphicFramePr/>
          <p:nvPr/>
        </p:nvGraphicFramePr>
        <p:xfrm>
          <a:off x="0" y="3714752"/>
          <a:ext cx="4139063" cy="2918248"/>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7B760A2B-1BD6-489C-8B57-6E4931EC065F}"/>
                                            </p:graphicEl>
                                          </p:spTgt>
                                        </p:tgtEl>
                                        <p:attrNameLst>
                                          <p:attrName>style.visibility</p:attrName>
                                        </p:attrNameLst>
                                      </p:cBhvr>
                                      <p:to>
                                        <p:strVal val="visible"/>
                                      </p:to>
                                    </p:set>
                                    <p:anim calcmode="lin" valueType="num">
                                      <p:cBhvr additive="base">
                                        <p:cTn id="7" dur="2000" fill="hold"/>
                                        <p:tgtEl>
                                          <p:spTgt spid="2">
                                            <p:graphicEl>
                                              <a:dgm id="{7B760A2B-1BD6-489C-8B57-6E4931EC065F}"/>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7B760A2B-1BD6-489C-8B57-6E4931EC065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77009BF1-D724-4A78-AF73-F989D8C63D7E}"/>
                                            </p:graphicEl>
                                          </p:spTgt>
                                        </p:tgtEl>
                                        <p:attrNameLst>
                                          <p:attrName>style.visibility</p:attrName>
                                        </p:attrNameLst>
                                      </p:cBhvr>
                                      <p:to>
                                        <p:strVal val="visible"/>
                                      </p:to>
                                    </p:set>
                                    <p:anim calcmode="lin" valueType="num">
                                      <p:cBhvr additive="base">
                                        <p:cTn id="13" dur="2000" fill="hold"/>
                                        <p:tgtEl>
                                          <p:spTgt spid="2">
                                            <p:graphicEl>
                                              <a:dgm id="{77009BF1-D724-4A78-AF73-F989D8C63D7E}"/>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77009BF1-D724-4A78-AF73-F989D8C63D7E}"/>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E7779041-50CF-4A76-81FA-32529859E3EF}"/>
                                            </p:graphicEl>
                                          </p:spTgt>
                                        </p:tgtEl>
                                        <p:attrNameLst>
                                          <p:attrName>style.visibility</p:attrName>
                                        </p:attrNameLst>
                                      </p:cBhvr>
                                      <p:to>
                                        <p:strVal val="visible"/>
                                      </p:to>
                                    </p:set>
                                    <p:anim calcmode="lin" valueType="num">
                                      <p:cBhvr additive="base">
                                        <p:cTn id="19" dur="2000" fill="hold"/>
                                        <p:tgtEl>
                                          <p:spTgt spid="2">
                                            <p:graphicEl>
                                              <a:dgm id="{E7779041-50CF-4A76-81FA-32529859E3EF}"/>
                                            </p:graphic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graphicEl>
                                              <a:dgm id="{E7779041-50CF-4A76-81FA-32529859E3EF}"/>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3EFF2D17-C3FF-4A4E-BE2F-DCBAAF0FCCC7}"/>
                                            </p:graphicEl>
                                          </p:spTgt>
                                        </p:tgtEl>
                                        <p:attrNameLst>
                                          <p:attrName>style.visibility</p:attrName>
                                        </p:attrNameLst>
                                      </p:cBhvr>
                                      <p:to>
                                        <p:strVal val="visible"/>
                                      </p:to>
                                    </p:set>
                                    <p:anim calcmode="lin" valueType="num">
                                      <p:cBhvr additive="base">
                                        <p:cTn id="23" dur="2000" fill="hold"/>
                                        <p:tgtEl>
                                          <p:spTgt spid="2">
                                            <p:graphicEl>
                                              <a:dgm id="{3EFF2D17-C3FF-4A4E-BE2F-DCBAAF0FCCC7}"/>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3EFF2D17-C3FF-4A4E-BE2F-DCBAAF0FCCC7}"/>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3354991E-14BD-49D0-9974-9F5F070505D6}"/>
                                            </p:graphicEl>
                                          </p:spTgt>
                                        </p:tgtEl>
                                        <p:attrNameLst>
                                          <p:attrName>style.visibility</p:attrName>
                                        </p:attrNameLst>
                                      </p:cBhvr>
                                      <p:to>
                                        <p:strVal val="visible"/>
                                      </p:to>
                                    </p:set>
                                    <p:anim calcmode="lin" valueType="num">
                                      <p:cBhvr additive="base">
                                        <p:cTn id="29" dur="2000" fill="hold"/>
                                        <p:tgtEl>
                                          <p:spTgt spid="2">
                                            <p:graphicEl>
                                              <a:dgm id="{3354991E-14BD-49D0-9974-9F5F070505D6}"/>
                                            </p:graphicEl>
                                          </p:spTgt>
                                        </p:tgtEl>
                                        <p:attrNameLst>
                                          <p:attrName>ppt_x</p:attrName>
                                        </p:attrNameLst>
                                      </p:cBhvr>
                                      <p:tavLst>
                                        <p:tav tm="0">
                                          <p:val>
                                            <p:strVal val="0-#ppt_w/2"/>
                                          </p:val>
                                        </p:tav>
                                        <p:tav tm="100000">
                                          <p:val>
                                            <p:strVal val="#ppt_x"/>
                                          </p:val>
                                        </p:tav>
                                      </p:tavLst>
                                    </p:anim>
                                    <p:anim calcmode="lin" valueType="num">
                                      <p:cBhvr additive="base">
                                        <p:cTn id="30" dur="2000" fill="hold"/>
                                        <p:tgtEl>
                                          <p:spTgt spid="2">
                                            <p:graphicEl>
                                              <a:dgm id="{3354991E-14BD-49D0-9974-9F5F070505D6}"/>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45B7C4E4-2985-4E09-9376-11502B065313}"/>
                                            </p:graphicEl>
                                          </p:spTgt>
                                        </p:tgtEl>
                                        <p:attrNameLst>
                                          <p:attrName>style.visibility</p:attrName>
                                        </p:attrNameLst>
                                      </p:cBhvr>
                                      <p:to>
                                        <p:strVal val="visible"/>
                                      </p:to>
                                    </p:set>
                                    <p:anim calcmode="lin" valueType="num">
                                      <p:cBhvr additive="base">
                                        <p:cTn id="33" dur="2000" fill="hold"/>
                                        <p:tgtEl>
                                          <p:spTgt spid="2">
                                            <p:graphicEl>
                                              <a:dgm id="{45B7C4E4-2985-4E09-9376-11502B065313}"/>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45B7C4E4-2985-4E09-9376-11502B065313}"/>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E887207A-607B-41BA-AB57-FC42546975D0}"/>
                                            </p:graphicEl>
                                          </p:spTgt>
                                        </p:tgtEl>
                                        <p:attrNameLst>
                                          <p:attrName>style.visibility</p:attrName>
                                        </p:attrNameLst>
                                      </p:cBhvr>
                                      <p:to>
                                        <p:strVal val="visible"/>
                                      </p:to>
                                    </p:set>
                                    <p:anim calcmode="lin" valueType="num">
                                      <p:cBhvr additive="base">
                                        <p:cTn id="39" dur="2000" fill="hold"/>
                                        <p:tgtEl>
                                          <p:spTgt spid="2">
                                            <p:graphicEl>
                                              <a:dgm id="{E887207A-607B-41BA-AB57-FC42546975D0}"/>
                                            </p:graphicEl>
                                          </p:spTgt>
                                        </p:tgtEl>
                                        <p:attrNameLst>
                                          <p:attrName>ppt_x</p:attrName>
                                        </p:attrNameLst>
                                      </p:cBhvr>
                                      <p:tavLst>
                                        <p:tav tm="0">
                                          <p:val>
                                            <p:strVal val="0-#ppt_w/2"/>
                                          </p:val>
                                        </p:tav>
                                        <p:tav tm="100000">
                                          <p:val>
                                            <p:strVal val="#ppt_x"/>
                                          </p:val>
                                        </p:tav>
                                      </p:tavLst>
                                    </p:anim>
                                    <p:anim calcmode="lin" valueType="num">
                                      <p:cBhvr additive="base">
                                        <p:cTn id="40" dur="2000" fill="hold"/>
                                        <p:tgtEl>
                                          <p:spTgt spid="2">
                                            <p:graphicEl>
                                              <a:dgm id="{E887207A-607B-41BA-AB57-FC42546975D0}"/>
                                            </p:graphic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graphicEl>
                                              <a:dgm id="{F0295B23-93E2-4333-9ADB-C94B9673881D}"/>
                                            </p:graphicEl>
                                          </p:spTgt>
                                        </p:tgtEl>
                                        <p:attrNameLst>
                                          <p:attrName>style.visibility</p:attrName>
                                        </p:attrNameLst>
                                      </p:cBhvr>
                                      <p:to>
                                        <p:strVal val="visible"/>
                                      </p:to>
                                    </p:set>
                                    <p:anim calcmode="lin" valueType="num">
                                      <p:cBhvr additive="base">
                                        <p:cTn id="45" dur="500" fill="hold"/>
                                        <p:tgtEl>
                                          <p:spTgt spid="3">
                                            <p:graphicEl>
                                              <a:dgm id="{F0295B23-93E2-4333-9ADB-C94B9673881D}"/>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graphicEl>
                                              <a:dgm id="{F0295B23-93E2-4333-9ADB-C94B9673881D}"/>
                                            </p:graphic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
                                            <p:graphicEl>
                                              <a:dgm id="{470B8130-2164-4B92-B406-FF6788E81382}"/>
                                            </p:graphicEl>
                                          </p:spTgt>
                                        </p:tgtEl>
                                        <p:attrNameLst>
                                          <p:attrName>style.visibility</p:attrName>
                                        </p:attrNameLst>
                                      </p:cBhvr>
                                      <p:to>
                                        <p:strVal val="visible"/>
                                      </p:to>
                                    </p:set>
                                    <p:anim calcmode="lin" valueType="num">
                                      <p:cBhvr additive="base">
                                        <p:cTn id="49" dur="500" fill="hold"/>
                                        <p:tgtEl>
                                          <p:spTgt spid="3">
                                            <p:graphicEl>
                                              <a:dgm id="{470B8130-2164-4B92-B406-FF6788E81382}"/>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graphicEl>
                                              <a:dgm id="{470B8130-2164-4B92-B406-FF6788E81382}"/>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graphicEl>
                                              <a:dgm id="{A3FBA9F2-6C52-4EFE-998B-388C69A9A393}"/>
                                            </p:graphicEl>
                                          </p:spTgt>
                                        </p:tgtEl>
                                        <p:attrNameLst>
                                          <p:attrName>style.visibility</p:attrName>
                                        </p:attrNameLst>
                                      </p:cBhvr>
                                      <p:to>
                                        <p:strVal val="visible"/>
                                      </p:to>
                                    </p:set>
                                    <p:anim calcmode="lin" valueType="num">
                                      <p:cBhvr additive="base">
                                        <p:cTn id="55" dur="500" fill="hold"/>
                                        <p:tgtEl>
                                          <p:spTgt spid="3">
                                            <p:graphicEl>
                                              <a:dgm id="{A3FBA9F2-6C52-4EFE-998B-388C69A9A393}"/>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graphicEl>
                                              <a:dgm id="{A3FBA9F2-6C52-4EFE-998B-388C69A9A393}"/>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graphicEl>
                                              <a:dgm id="{A35BE092-228B-4E3F-993E-A2D4ABD91426}"/>
                                            </p:graphicEl>
                                          </p:spTgt>
                                        </p:tgtEl>
                                        <p:attrNameLst>
                                          <p:attrName>style.visibility</p:attrName>
                                        </p:attrNameLst>
                                      </p:cBhvr>
                                      <p:to>
                                        <p:strVal val="visible"/>
                                      </p:to>
                                    </p:set>
                                    <p:anim calcmode="lin" valueType="num">
                                      <p:cBhvr additive="base">
                                        <p:cTn id="61" dur="500" fill="hold"/>
                                        <p:tgtEl>
                                          <p:spTgt spid="3">
                                            <p:graphicEl>
                                              <a:dgm id="{A35BE092-228B-4E3F-993E-A2D4ABD91426}"/>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graphicEl>
                                              <a:dgm id="{A35BE092-228B-4E3F-993E-A2D4ABD91426}"/>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graphicEl>
                                              <a:dgm id="{A67387FB-DF5B-4975-8084-C443B381A078}"/>
                                            </p:graphicEl>
                                          </p:spTgt>
                                        </p:tgtEl>
                                        <p:attrNameLst>
                                          <p:attrName>style.visibility</p:attrName>
                                        </p:attrNameLst>
                                      </p:cBhvr>
                                      <p:to>
                                        <p:strVal val="visible"/>
                                      </p:to>
                                    </p:set>
                                    <p:anim calcmode="lin" valueType="num">
                                      <p:cBhvr additive="base">
                                        <p:cTn id="67" dur="500" fill="hold"/>
                                        <p:tgtEl>
                                          <p:spTgt spid="3">
                                            <p:graphicEl>
                                              <a:dgm id="{A67387FB-DF5B-4975-8084-C443B381A078}"/>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graphicEl>
                                              <a:dgm id="{A67387FB-DF5B-4975-8084-C443B381A078}"/>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graphicEl>
                                              <a:dgm id="{08A405E8-63E6-49B2-BD9A-083CD0ACE683}"/>
                                            </p:graphicEl>
                                          </p:spTgt>
                                        </p:tgtEl>
                                        <p:attrNameLst>
                                          <p:attrName>style.visibility</p:attrName>
                                        </p:attrNameLst>
                                      </p:cBhvr>
                                      <p:to>
                                        <p:strVal val="visible"/>
                                      </p:to>
                                    </p:set>
                                    <p:anim calcmode="lin" valueType="num">
                                      <p:cBhvr additive="base">
                                        <p:cTn id="73" dur="500" fill="hold"/>
                                        <p:tgtEl>
                                          <p:spTgt spid="3">
                                            <p:graphicEl>
                                              <a:dgm id="{08A405E8-63E6-49B2-BD9A-083CD0ACE683}"/>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graphicEl>
                                              <a:dgm id="{08A405E8-63E6-49B2-BD9A-083CD0ACE683}"/>
                                            </p:graphic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
                                            <p:graphicEl>
                                              <a:dgm id="{8A940D99-77E5-40C7-8C31-0D19E57AC679}"/>
                                            </p:graphicEl>
                                          </p:spTgt>
                                        </p:tgtEl>
                                        <p:attrNameLst>
                                          <p:attrName>style.visibility</p:attrName>
                                        </p:attrNameLst>
                                      </p:cBhvr>
                                      <p:to>
                                        <p:strVal val="visible"/>
                                      </p:to>
                                    </p:set>
                                    <p:anim calcmode="lin" valueType="num">
                                      <p:cBhvr additive="base">
                                        <p:cTn id="79" dur="2000" fill="hold"/>
                                        <p:tgtEl>
                                          <p:spTgt spid="4">
                                            <p:graphicEl>
                                              <a:dgm id="{8A940D99-77E5-40C7-8C31-0D19E57AC679}"/>
                                            </p:graphic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4">
                                            <p:graphicEl>
                                              <a:dgm id="{8A940D99-77E5-40C7-8C31-0D19E57AC679}"/>
                                            </p:graphic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4">
                                            <p:graphicEl>
                                              <a:dgm id="{E2E92770-1253-41C6-A9F0-C1674D67E3D2}"/>
                                            </p:graphicEl>
                                          </p:spTgt>
                                        </p:tgtEl>
                                        <p:attrNameLst>
                                          <p:attrName>style.visibility</p:attrName>
                                        </p:attrNameLst>
                                      </p:cBhvr>
                                      <p:to>
                                        <p:strVal val="visible"/>
                                      </p:to>
                                    </p:set>
                                    <p:anim calcmode="lin" valueType="num">
                                      <p:cBhvr additive="base">
                                        <p:cTn id="85" dur="2000" fill="hold"/>
                                        <p:tgtEl>
                                          <p:spTgt spid="4">
                                            <p:graphicEl>
                                              <a:dgm id="{E2E92770-1253-41C6-A9F0-C1674D67E3D2}"/>
                                            </p:graphicEl>
                                          </p:spTgt>
                                        </p:tgtEl>
                                        <p:attrNameLst>
                                          <p:attrName>ppt_x</p:attrName>
                                        </p:attrNameLst>
                                      </p:cBhvr>
                                      <p:tavLst>
                                        <p:tav tm="0">
                                          <p:val>
                                            <p:strVal val="0-#ppt_w/2"/>
                                          </p:val>
                                        </p:tav>
                                        <p:tav tm="100000">
                                          <p:val>
                                            <p:strVal val="#ppt_x"/>
                                          </p:val>
                                        </p:tav>
                                      </p:tavLst>
                                    </p:anim>
                                    <p:anim calcmode="lin" valueType="num">
                                      <p:cBhvr additive="base">
                                        <p:cTn id="86" dur="2000" fill="hold"/>
                                        <p:tgtEl>
                                          <p:spTgt spid="4">
                                            <p:graphicEl>
                                              <a:dgm id="{E2E92770-1253-41C6-A9F0-C1674D67E3D2}"/>
                                            </p:graphicEl>
                                          </p:spTgt>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4">
                                            <p:graphicEl>
                                              <a:dgm id="{03589933-CB8D-45CA-B28F-5A1A30F41A9A}"/>
                                            </p:graphicEl>
                                          </p:spTgt>
                                        </p:tgtEl>
                                        <p:attrNameLst>
                                          <p:attrName>style.visibility</p:attrName>
                                        </p:attrNameLst>
                                      </p:cBhvr>
                                      <p:to>
                                        <p:strVal val="visible"/>
                                      </p:to>
                                    </p:set>
                                    <p:anim calcmode="lin" valueType="num">
                                      <p:cBhvr additive="base">
                                        <p:cTn id="89" dur="2000" fill="hold"/>
                                        <p:tgtEl>
                                          <p:spTgt spid="4">
                                            <p:graphicEl>
                                              <a:dgm id="{03589933-CB8D-45CA-B28F-5A1A30F41A9A}"/>
                                            </p:graphicEl>
                                          </p:spTgt>
                                        </p:tgtEl>
                                        <p:attrNameLst>
                                          <p:attrName>ppt_x</p:attrName>
                                        </p:attrNameLst>
                                      </p:cBhvr>
                                      <p:tavLst>
                                        <p:tav tm="0">
                                          <p:val>
                                            <p:strVal val="0-#ppt_w/2"/>
                                          </p:val>
                                        </p:tav>
                                        <p:tav tm="100000">
                                          <p:val>
                                            <p:strVal val="#ppt_x"/>
                                          </p:val>
                                        </p:tav>
                                      </p:tavLst>
                                    </p:anim>
                                    <p:anim calcmode="lin" valueType="num">
                                      <p:cBhvr additive="base">
                                        <p:cTn id="90" dur="2000" fill="hold"/>
                                        <p:tgtEl>
                                          <p:spTgt spid="4">
                                            <p:graphicEl>
                                              <a:dgm id="{03589933-CB8D-45CA-B28F-5A1A30F41A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3" grpId="0">
        <p:bldSub>
          <a:bldDgm bld="lvlOne"/>
        </p:bldSub>
      </p:bldGraphic>
      <p:bldGraphic spid="4" grpId="0">
        <p:bldSub>
          <a:bldDgm bld="lvlOne"/>
        </p:bldSub>
      </p:bldGraphic>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4000" cy="4000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me 2"/>
          <p:cNvGraphicFramePr/>
          <p:nvPr/>
        </p:nvGraphicFramePr>
        <p:xfrm>
          <a:off x="4429124" y="4214819"/>
          <a:ext cx="4714876" cy="264318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4" name="Diagramme 3"/>
          <p:cNvGraphicFramePr/>
          <p:nvPr/>
        </p:nvGraphicFramePr>
        <p:xfrm>
          <a:off x="0" y="3714752"/>
          <a:ext cx="4139063" cy="2918248"/>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7B760A2B-1BD6-489C-8B57-6E4931EC065F}"/>
                                            </p:graphicEl>
                                          </p:spTgt>
                                        </p:tgtEl>
                                        <p:attrNameLst>
                                          <p:attrName>style.visibility</p:attrName>
                                        </p:attrNameLst>
                                      </p:cBhvr>
                                      <p:to>
                                        <p:strVal val="visible"/>
                                      </p:to>
                                    </p:set>
                                    <p:anim calcmode="lin" valueType="num">
                                      <p:cBhvr additive="base">
                                        <p:cTn id="7" dur="2000" fill="hold"/>
                                        <p:tgtEl>
                                          <p:spTgt spid="2">
                                            <p:graphicEl>
                                              <a:dgm id="{7B760A2B-1BD6-489C-8B57-6E4931EC065F}"/>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7B760A2B-1BD6-489C-8B57-6E4931EC065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77009BF1-D724-4A78-AF73-F989D8C63D7E}"/>
                                            </p:graphicEl>
                                          </p:spTgt>
                                        </p:tgtEl>
                                        <p:attrNameLst>
                                          <p:attrName>style.visibility</p:attrName>
                                        </p:attrNameLst>
                                      </p:cBhvr>
                                      <p:to>
                                        <p:strVal val="visible"/>
                                      </p:to>
                                    </p:set>
                                    <p:anim calcmode="lin" valueType="num">
                                      <p:cBhvr additive="base">
                                        <p:cTn id="13" dur="2000" fill="hold"/>
                                        <p:tgtEl>
                                          <p:spTgt spid="2">
                                            <p:graphicEl>
                                              <a:dgm id="{77009BF1-D724-4A78-AF73-F989D8C63D7E}"/>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77009BF1-D724-4A78-AF73-F989D8C63D7E}"/>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E7779041-50CF-4A76-81FA-32529859E3EF}"/>
                                            </p:graphicEl>
                                          </p:spTgt>
                                        </p:tgtEl>
                                        <p:attrNameLst>
                                          <p:attrName>style.visibility</p:attrName>
                                        </p:attrNameLst>
                                      </p:cBhvr>
                                      <p:to>
                                        <p:strVal val="visible"/>
                                      </p:to>
                                    </p:set>
                                    <p:anim calcmode="lin" valueType="num">
                                      <p:cBhvr additive="base">
                                        <p:cTn id="19" dur="2000" fill="hold"/>
                                        <p:tgtEl>
                                          <p:spTgt spid="2">
                                            <p:graphicEl>
                                              <a:dgm id="{E7779041-50CF-4A76-81FA-32529859E3EF}"/>
                                            </p:graphic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graphicEl>
                                              <a:dgm id="{E7779041-50CF-4A76-81FA-32529859E3EF}"/>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3EFF2D17-C3FF-4A4E-BE2F-DCBAAF0FCCC7}"/>
                                            </p:graphicEl>
                                          </p:spTgt>
                                        </p:tgtEl>
                                        <p:attrNameLst>
                                          <p:attrName>style.visibility</p:attrName>
                                        </p:attrNameLst>
                                      </p:cBhvr>
                                      <p:to>
                                        <p:strVal val="visible"/>
                                      </p:to>
                                    </p:set>
                                    <p:anim calcmode="lin" valueType="num">
                                      <p:cBhvr additive="base">
                                        <p:cTn id="23" dur="2000" fill="hold"/>
                                        <p:tgtEl>
                                          <p:spTgt spid="2">
                                            <p:graphicEl>
                                              <a:dgm id="{3EFF2D17-C3FF-4A4E-BE2F-DCBAAF0FCCC7}"/>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3EFF2D17-C3FF-4A4E-BE2F-DCBAAF0FCCC7}"/>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3354991E-14BD-49D0-9974-9F5F070505D6}"/>
                                            </p:graphicEl>
                                          </p:spTgt>
                                        </p:tgtEl>
                                        <p:attrNameLst>
                                          <p:attrName>style.visibility</p:attrName>
                                        </p:attrNameLst>
                                      </p:cBhvr>
                                      <p:to>
                                        <p:strVal val="visible"/>
                                      </p:to>
                                    </p:set>
                                    <p:anim calcmode="lin" valueType="num">
                                      <p:cBhvr additive="base">
                                        <p:cTn id="29" dur="2000" fill="hold"/>
                                        <p:tgtEl>
                                          <p:spTgt spid="2">
                                            <p:graphicEl>
                                              <a:dgm id="{3354991E-14BD-49D0-9974-9F5F070505D6}"/>
                                            </p:graphicEl>
                                          </p:spTgt>
                                        </p:tgtEl>
                                        <p:attrNameLst>
                                          <p:attrName>ppt_x</p:attrName>
                                        </p:attrNameLst>
                                      </p:cBhvr>
                                      <p:tavLst>
                                        <p:tav tm="0">
                                          <p:val>
                                            <p:strVal val="0-#ppt_w/2"/>
                                          </p:val>
                                        </p:tav>
                                        <p:tav tm="100000">
                                          <p:val>
                                            <p:strVal val="#ppt_x"/>
                                          </p:val>
                                        </p:tav>
                                      </p:tavLst>
                                    </p:anim>
                                    <p:anim calcmode="lin" valueType="num">
                                      <p:cBhvr additive="base">
                                        <p:cTn id="30" dur="2000" fill="hold"/>
                                        <p:tgtEl>
                                          <p:spTgt spid="2">
                                            <p:graphicEl>
                                              <a:dgm id="{3354991E-14BD-49D0-9974-9F5F070505D6}"/>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45B7C4E4-2985-4E09-9376-11502B065313}"/>
                                            </p:graphicEl>
                                          </p:spTgt>
                                        </p:tgtEl>
                                        <p:attrNameLst>
                                          <p:attrName>style.visibility</p:attrName>
                                        </p:attrNameLst>
                                      </p:cBhvr>
                                      <p:to>
                                        <p:strVal val="visible"/>
                                      </p:to>
                                    </p:set>
                                    <p:anim calcmode="lin" valueType="num">
                                      <p:cBhvr additive="base">
                                        <p:cTn id="33" dur="2000" fill="hold"/>
                                        <p:tgtEl>
                                          <p:spTgt spid="2">
                                            <p:graphicEl>
                                              <a:dgm id="{45B7C4E4-2985-4E09-9376-11502B065313}"/>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45B7C4E4-2985-4E09-9376-11502B065313}"/>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E887207A-607B-41BA-AB57-FC42546975D0}"/>
                                            </p:graphicEl>
                                          </p:spTgt>
                                        </p:tgtEl>
                                        <p:attrNameLst>
                                          <p:attrName>style.visibility</p:attrName>
                                        </p:attrNameLst>
                                      </p:cBhvr>
                                      <p:to>
                                        <p:strVal val="visible"/>
                                      </p:to>
                                    </p:set>
                                    <p:anim calcmode="lin" valueType="num">
                                      <p:cBhvr additive="base">
                                        <p:cTn id="39" dur="2000" fill="hold"/>
                                        <p:tgtEl>
                                          <p:spTgt spid="2">
                                            <p:graphicEl>
                                              <a:dgm id="{E887207A-607B-41BA-AB57-FC42546975D0}"/>
                                            </p:graphicEl>
                                          </p:spTgt>
                                        </p:tgtEl>
                                        <p:attrNameLst>
                                          <p:attrName>ppt_x</p:attrName>
                                        </p:attrNameLst>
                                      </p:cBhvr>
                                      <p:tavLst>
                                        <p:tav tm="0">
                                          <p:val>
                                            <p:strVal val="0-#ppt_w/2"/>
                                          </p:val>
                                        </p:tav>
                                        <p:tav tm="100000">
                                          <p:val>
                                            <p:strVal val="#ppt_x"/>
                                          </p:val>
                                        </p:tav>
                                      </p:tavLst>
                                    </p:anim>
                                    <p:anim calcmode="lin" valueType="num">
                                      <p:cBhvr additive="base">
                                        <p:cTn id="40" dur="2000" fill="hold"/>
                                        <p:tgtEl>
                                          <p:spTgt spid="2">
                                            <p:graphicEl>
                                              <a:dgm id="{E887207A-607B-41BA-AB57-FC42546975D0}"/>
                                            </p:graphic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graphicEl>
                                              <a:dgm id="{F0295B23-93E2-4333-9ADB-C94B9673881D}"/>
                                            </p:graphicEl>
                                          </p:spTgt>
                                        </p:tgtEl>
                                        <p:attrNameLst>
                                          <p:attrName>style.visibility</p:attrName>
                                        </p:attrNameLst>
                                      </p:cBhvr>
                                      <p:to>
                                        <p:strVal val="visible"/>
                                      </p:to>
                                    </p:set>
                                    <p:anim calcmode="lin" valueType="num">
                                      <p:cBhvr additive="base">
                                        <p:cTn id="45" dur="500" fill="hold"/>
                                        <p:tgtEl>
                                          <p:spTgt spid="3">
                                            <p:graphicEl>
                                              <a:dgm id="{F0295B23-93E2-4333-9ADB-C94B9673881D}"/>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graphicEl>
                                              <a:dgm id="{F0295B23-93E2-4333-9ADB-C94B9673881D}"/>
                                            </p:graphic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
                                            <p:graphicEl>
                                              <a:dgm id="{470B8130-2164-4B92-B406-FF6788E81382}"/>
                                            </p:graphicEl>
                                          </p:spTgt>
                                        </p:tgtEl>
                                        <p:attrNameLst>
                                          <p:attrName>style.visibility</p:attrName>
                                        </p:attrNameLst>
                                      </p:cBhvr>
                                      <p:to>
                                        <p:strVal val="visible"/>
                                      </p:to>
                                    </p:set>
                                    <p:anim calcmode="lin" valueType="num">
                                      <p:cBhvr additive="base">
                                        <p:cTn id="49" dur="500" fill="hold"/>
                                        <p:tgtEl>
                                          <p:spTgt spid="3">
                                            <p:graphicEl>
                                              <a:dgm id="{470B8130-2164-4B92-B406-FF6788E81382}"/>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graphicEl>
                                              <a:dgm id="{470B8130-2164-4B92-B406-FF6788E81382}"/>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graphicEl>
                                              <a:dgm id="{A3FBA9F2-6C52-4EFE-998B-388C69A9A393}"/>
                                            </p:graphicEl>
                                          </p:spTgt>
                                        </p:tgtEl>
                                        <p:attrNameLst>
                                          <p:attrName>style.visibility</p:attrName>
                                        </p:attrNameLst>
                                      </p:cBhvr>
                                      <p:to>
                                        <p:strVal val="visible"/>
                                      </p:to>
                                    </p:set>
                                    <p:anim calcmode="lin" valueType="num">
                                      <p:cBhvr additive="base">
                                        <p:cTn id="55" dur="500" fill="hold"/>
                                        <p:tgtEl>
                                          <p:spTgt spid="3">
                                            <p:graphicEl>
                                              <a:dgm id="{A3FBA9F2-6C52-4EFE-998B-388C69A9A393}"/>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graphicEl>
                                              <a:dgm id="{A3FBA9F2-6C52-4EFE-998B-388C69A9A393}"/>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graphicEl>
                                              <a:dgm id="{A35BE092-228B-4E3F-993E-A2D4ABD91426}"/>
                                            </p:graphicEl>
                                          </p:spTgt>
                                        </p:tgtEl>
                                        <p:attrNameLst>
                                          <p:attrName>style.visibility</p:attrName>
                                        </p:attrNameLst>
                                      </p:cBhvr>
                                      <p:to>
                                        <p:strVal val="visible"/>
                                      </p:to>
                                    </p:set>
                                    <p:anim calcmode="lin" valueType="num">
                                      <p:cBhvr additive="base">
                                        <p:cTn id="61" dur="500" fill="hold"/>
                                        <p:tgtEl>
                                          <p:spTgt spid="3">
                                            <p:graphicEl>
                                              <a:dgm id="{A35BE092-228B-4E3F-993E-A2D4ABD91426}"/>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graphicEl>
                                              <a:dgm id="{A35BE092-228B-4E3F-993E-A2D4ABD91426}"/>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graphicEl>
                                              <a:dgm id="{A67387FB-DF5B-4975-8084-C443B381A078}"/>
                                            </p:graphicEl>
                                          </p:spTgt>
                                        </p:tgtEl>
                                        <p:attrNameLst>
                                          <p:attrName>style.visibility</p:attrName>
                                        </p:attrNameLst>
                                      </p:cBhvr>
                                      <p:to>
                                        <p:strVal val="visible"/>
                                      </p:to>
                                    </p:set>
                                    <p:anim calcmode="lin" valueType="num">
                                      <p:cBhvr additive="base">
                                        <p:cTn id="67" dur="500" fill="hold"/>
                                        <p:tgtEl>
                                          <p:spTgt spid="3">
                                            <p:graphicEl>
                                              <a:dgm id="{A67387FB-DF5B-4975-8084-C443B381A078}"/>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graphicEl>
                                              <a:dgm id="{A67387FB-DF5B-4975-8084-C443B381A078}"/>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graphicEl>
                                              <a:dgm id="{08A405E8-63E6-49B2-BD9A-083CD0ACE683}"/>
                                            </p:graphicEl>
                                          </p:spTgt>
                                        </p:tgtEl>
                                        <p:attrNameLst>
                                          <p:attrName>style.visibility</p:attrName>
                                        </p:attrNameLst>
                                      </p:cBhvr>
                                      <p:to>
                                        <p:strVal val="visible"/>
                                      </p:to>
                                    </p:set>
                                    <p:anim calcmode="lin" valueType="num">
                                      <p:cBhvr additive="base">
                                        <p:cTn id="73" dur="500" fill="hold"/>
                                        <p:tgtEl>
                                          <p:spTgt spid="3">
                                            <p:graphicEl>
                                              <a:dgm id="{08A405E8-63E6-49B2-BD9A-083CD0ACE683}"/>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graphicEl>
                                              <a:dgm id="{08A405E8-63E6-49B2-BD9A-083CD0ACE683}"/>
                                            </p:graphic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
                                            <p:graphicEl>
                                              <a:dgm id="{8A940D99-77E5-40C7-8C31-0D19E57AC679}"/>
                                            </p:graphicEl>
                                          </p:spTgt>
                                        </p:tgtEl>
                                        <p:attrNameLst>
                                          <p:attrName>style.visibility</p:attrName>
                                        </p:attrNameLst>
                                      </p:cBhvr>
                                      <p:to>
                                        <p:strVal val="visible"/>
                                      </p:to>
                                    </p:set>
                                    <p:anim calcmode="lin" valueType="num">
                                      <p:cBhvr additive="base">
                                        <p:cTn id="79" dur="2000" fill="hold"/>
                                        <p:tgtEl>
                                          <p:spTgt spid="4">
                                            <p:graphicEl>
                                              <a:dgm id="{8A940D99-77E5-40C7-8C31-0D19E57AC679}"/>
                                            </p:graphic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4">
                                            <p:graphicEl>
                                              <a:dgm id="{8A940D99-77E5-40C7-8C31-0D19E57AC679}"/>
                                            </p:graphic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4">
                                            <p:graphicEl>
                                              <a:dgm id="{E2E92770-1253-41C6-A9F0-C1674D67E3D2}"/>
                                            </p:graphicEl>
                                          </p:spTgt>
                                        </p:tgtEl>
                                        <p:attrNameLst>
                                          <p:attrName>style.visibility</p:attrName>
                                        </p:attrNameLst>
                                      </p:cBhvr>
                                      <p:to>
                                        <p:strVal val="visible"/>
                                      </p:to>
                                    </p:set>
                                    <p:anim calcmode="lin" valueType="num">
                                      <p:cBhvr additive="base">
                                        <p:cTn id="85" dur="2000" fill="hold"/>
                                        <p:tgtEl>
                                          <p:spTgt spid="4">
                                            <p:graphicEl>
                                              <a:dgm id="{E2E92770-1253-41C6-A9F0-C1674D67E3D2}"/>
                                            </p:graphicEl>
                                          </p:spTgt>
                                        </p:tgtEl>
                                        <p:attrNameLst>
                                          <p:attrName>ppt_x</p:attrName>
                                        </p:attrNameLst>
                                      </p:cBhvr>
                                      <p:tavLst>
                                        <p:tav tm="0">
                                          <p:val>
                                            <p:strVal val="0-#ppt_w/2"/>
                                          </p:val>
                                        </p:tav>
                                        <p:tav tm="100000">
                                          <p:val>
                                            <p:strVal val="#ppt_x"/>
                                          </p:val>
                                        </p:tav>
                                      </p:tavLst>
                                    </p:anim>
                                    <p:anim calcmode="lin" valueType="num">
                                      <p:cBhvr additive="base">
                                        <p:cTn id="86" dur="2000" fill="hold"/>
                                        <p:tgtEl>
                                          <p:spTgt spid="4">
                                            <p:graphicEl>
                                              <a:dgm id="{E2E92770-1253-41C6-A9F0-C1674D67E3D2}"/>
                                            </p:graphicEl>
                                          </p:spTgt>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4">
                                            <p:graphicEl>
                                              <a:dgm id="{03589933-CB8D-45CA-B28F-5A1A30F41A9A}"/>
                                            </p:graphicEl>
                                          </p:spTgt>
                                        </p:tgtEl>
                                        <p:attrNameLst>
                                          <p:attrName>style.visibility</p:attrName>
                                        </p:attrNameLst>
                                      </p:cBhvr>
                                      <p:to>
                                        <p:strVal val="visible"/>
                                      </p:to>
                                    </p:set>
                                    <p:anim calcmode="lin" valueType="num">
                                      <p:cBhvr additive="base">
                                        <p:cTn id="89" dur="2000" fill="hold"/>
                                        <p:tgtEl>
                                          <p:spTgt spid="4">
                                            <p:graphicEl>
                                              <a:dgm id="{03589933-CB8D-45CA-B28F-5A1A30F41A9A}"/>
                                            </p:graphicEl>
                                          </p:spTgt>
                                        </p:tgtEl>
                                        <p:attrNameLst>
                                          <p:attrName>ppt_x</p:attrName>
                                        </p:attrNameLst>
                                      </p:cBhvr>
                                      <p:tavLst>
                                        <p:tav tm="0">
                                          <p:val>
                                            <p:strVal val="0-#ppt_w/2"/>
                                          </p:val>
                                        </p:tav>
                                        <p:tav tm="100000">
                                          <p:val>
                                            <p:strVal val="#ppt_x"/>
                                          </p:val>
                                        </p:tav>
                                      </p:tavLst>
                                    </p:anim>
                                    <p:anim calcmode="lin" valueType="num">
                                      <p:cBhvr additive="base">
                                        <p:cTn id="90" dur="2000" fill="hold"/>
                                        <p:tgtEl>
                                          <p:spTgt spid="4">
                                            <p:graphicEl>
                                              <a:dgm id="{03589933-CB8D-45CA-B28F-5A1A30F41A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3" grpId="0">
        <p:bldSub>
          <a:bldDgm bld="lvlOne"/>
        </p:bldSub>
      </p:bldGraphic>
      <p:bldGraphic spid="4" grpId="0">
        <p:bldSub>
          <a:bldDgm bld="lvlOne"/>
        </p:bldSub>
      </p:bldGraphic>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sz="1800" b="1" dirty="0" smtClean="0"/>
              <a:t>الفقرة الأولى: الحكم نفسُه</a:t>
            </a:r>
          </a:p>
          <a:p>
            <a:pPr marL="0" indent="0" algn="just" rtl="1">
              <a:buFont typeface="Arial" pitchFamily="34" charset="0"/>
              <a:buNone/>
            </a:pPr>
            <a:r>
              <a:rPr lang="ar-TN" sz="1800" b="1" dirty="0" smtClean="0"/>
              <a:t>    أ) عرض قسمي الحكم </a:t>
            </a:r>
          </a:p>
          <a:p>
            <a:pPr marL="0" indent="0" algn="just" rtl="1">
              <a:buFont typeface="Arial" pitchFamily="34" charset="0"/>
              <a:buNone/>
            </a:pPr>
            <a:r>
              <a:rPr lang="ar-TN" sz="1800" b="1" dirty="0" smtClean="0"/>
              <a:t>       1/ الحكم المنظّم للفعل بصفة مباشرة (أو الحكم </a:t>
            </a:r>
            <a:r>
              <a:rPr lang="ar-TN" sz="1800" b="1" dirty="0" err="1" smtClean="0"/>
              <a:t>التّكليفيّ</a:t>
            </a:r>
            <a:r>
              <a:rPr lang="ar-TN" sz="1800" b="1" dirty="0" smtClean="0"/>
              <a:t>)</a:t>
            </a:r>
            <a:endParaRPr lang="ar-TN" sz="1800" b="1" dirty="0" smtClean="0">
              <a:solidFill>
                <a:srgbClr val="0070C0"/>
              </a:solidFill>
            </a:endParaRPr>
          </a:p>
          <a:p>
            <a:pPr marL="0" indent="0" algn="just" rtl="1">
              <a:buFont typeface="Arial" pitchFamily="34" charset="0"/>
              <a:buNone/>
            </a:pPr>
            <a:r>
              <a:rPr lang="ar-TN" sz="1800" b="1" dirty="0" smtClean="0"/>
              <a:t>           1. 1/ عرض أقسام الحكم المنظّم للفعل بصفة مباشرة</a:t>
            </a:r>
          </a:p>
          <a:p>
            <a:pPr marL="514350" indent="-514350" algn="just" rtl="1">
              <a:buNone/>
            </a:pPr>
            <a:r>
              <a:rPr lang="ar-TN" sz="1800" b="1" dirty="0" smtClean="0"/>
              <a:t>                 1. 1. 1/ الوجوب</a:t>
            </a:r>
          </a:p>
          <a:p>
            <a:pPr marL="514350" indent="-514350" algn="just" rtl="1">
              <a:buNone/>
            </a:pPr>
            <a:r>
              <a:rPr lang="ar-TN" b="1" dirty="0" smtClean="0">
                <a:solidFill>
                  <a:srgbClr val="FF0000"/>
                </a:solidFill>
              </a:rPr>
              <a:t>تعريف</a:t>
            </a:r>
          </a:p>
          <a:p>
            <a:pPr marL="514350" indent="-514350" algn="just" rtl="1">
              <a:buNone/>
            </a:pPr>
            <a:r>
              <a:rPr lang="ar-TN" b="1" dirty="0" smtClean="0">
                <a:solidFill>
                  <a:srgbClr val="FF0000"/>
                </a:solidFill>
              </a:rPr>
              <a:t>أمثلة (نوع آخر من التّعريف)</a:t>
            </a:r>
          </a:p>
          <a:p>
            <a:pPr marL="514350" indent="-514350" algn="just" rtl="1">
              <a:buNone/>
            </a:pPr>
            <a:r>
              <a:rPr lang="ar-TN" b="1" dirty="0" smtClean="0">
                <a:solidFill>
                  <a:srgbClr val="FF0000"/>
                </a:solidFill>
              </a:rPr>
              <a:t>أقسام الوجوب (نوع ثالث من التّعريف)</a:t>
            </a:r>
          </a:p>
          <a:p>
            <a:pPr marL="514350" indent="-514350" algn="just" rtl="1">
              <a:buNone/>
            </a:pPr>
            <a:r>
              <a:rPr lang="ar-TN" b="1" dirty="0" smtClean="0">
                <a:solidFill>
                  <a:srgbClr val="FF0000"/>
                </a:solidFill>
              </a:rPr>
              <a:t>أوّلا: تقسيم الوجوب إلى عينيّ وكفائيّ</a:t>
            </a:r>
          </a:p>
          <a:p>
            <a:pPr marL="514350" indent="-514350" algn="just" rtl="1">
              <a:buNone/>
            </a:pPr>
            <a:r>
              <a:rPr lang="ar-TN" b="1" dirty="0" smtClean="0">
                <a:solidFill>
                  <a:srgbClr val="FF0000"/>
                </a:solidFill>
              </a:rPr>
              <a:t>الظّهور للعينيّ</a:t>
            </a:r>
          </a:p>
          <a:p>
            <a:pPr marL="514350" indent="-514350" algn="just" rtl="1">
              <a:buNone/>
            </a:pPr>
            <a:r>
              <a:rPr lang="ar-TN" b="1" dirty="0" smtClean="0">
                <a:solidFill>
                  <a:srgbClr val="FF0000"/>
                </a:solidFill>
              </a:rPr>
              <a:t>ثانيا: تقسيم الوجوب إلى مؤقّت وغير مؤقّت</a:t>
            </a:r>
          </a:p>
          <a:p>
            <a:pPr marL="514350" indent="-514350" algn="just" rtl="1">
              <a:buNone/>
            </a:pPr>
            <a:r>
              <a:rPr lang="ar-TN" b="1" dirty="0" smtClean="0">
                <a:solidFill>
                  <a:srgbClr val="FF0000"/>
                </a:solidFill>
              </a:rPr>
              <a:t>الظّهور لغير المؤقّت</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iterate type="wd">
                                    <p:tmPct val="10000"/>
                                  </p:iterate>
                                  <p:childTnLst>
                                    <p:set>
                                      <p:cBhvr>
                                        <p:cTn id="60" dur="1" fill="hold">
                                          <p:stCondLst>
                                            <p:cond delay="0"/>
                                          </p:stCondLst>
                                        </p:cTn>
                                        <p:tgtEl>
                                          <p:spTgt spid="2">
                                            <p:txEl>
                                              <p:pRg st="9" end="9"/>
                                            </p:txEl>
                                          </p:spTgt>
                                        </p:tgtEl>
                                        <p:attrNameLst>
                                          <p:attrName>style.visibility</p:attrName>
                                        </p:attrNameLst>
                                      </p:cBhvr>
                                      <p:to>
                                        <p:strVal val="visible"/>
                                      </p:to>
                                    </p:set>
                                    <p:anim calcmode="lin" valueType="num">
                                      <p:cBhvr additive="base">
                                        <p:cTn id="61" dur="20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62" dur="20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nodeType="clickEffect">
                                  <p:stCondLst>
                                    <p:cond delay="0"/>
                                  </p:stCondLst>
                                  <p:iterate type="wd">
                                    <p:tmPct val="10000"/>
                                  </p:iterate>
                                  <p:childTnLst>
                                    <p:set>
                                      <p:cBhvr>
                                        <p:cTn id="66" dur="1" fill="hold">
                                          <p:stCondLst>
                                            <p:cond delay="0"/>
                                          </p:stCondLst>
                                        </p:cTn>
                                        <p:tgtEl>
                                          <p:spTgt spid="2">
                                            <p:txEl>
                                              <p:pRg st="10" end="10"/>
                                            </p:txEl>
                                          </p:spTgt>
                                        </p:tgtEl>
                                        <p:attrNameLst>
                                          <p:attrName>style.visibility</p:attrName>
                                        </p:attrNameLst>
                                      </p:cBhvr>
                                      <p:to>
                                        <p:strVal val="visible"/>
                                      </p:to>
                                    </p:set>
                                    <p:anim calcmode="lin" valueType="num">
                                      <p:cBhvr additive="base">
                                        <p:cTn id="67" dur="2000" fill="hold"/>
                                        <p:tgtEl>
                                          <p:spTgt spid="2">
                                            <p:txEl>
                                              <p:pRg st="10" end="10"/>
                                            </p:tx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nodeType="clickEffect">
                                  <p:stCondLst>
                                    <p:cond delay="0"/>
                                  </p:stCondLst>
                                  <p:iterate type="wd">
                                    <p:tmPct val="10000"/>
                                  </p:iterate>
                                  <p:childTnLst>
                                    <p:set>
                                      <p:cBhvr>
                                        <p:cTn id="72" dur="1" fill="hold">
                                          <p:stCondLst>
                                            <p:cond delay="0"/>
                                          </p:stCondLst>
                                        </p:cTn>
                                        <p:tgtEl>
                                          <p:spTgt spid="2">
                                            <p:txEl>
                                              <p:pRg st="11" end="11"/>
                                            </p:txEl>
                                          </p:spTgt>
                                        </p:tgtEl>
                                        <p:attrNameLst>
                                          <p:attrName>style.visibility</p:attrName>
                                        </p:attrNameLst>
                                      </p:cBhvr>
                                      <p:to>
                                        <p:strVal val="visible"/>
                                      </p:to>
                                    </p:set>
                                    <p:anim calcmode="lin" valueType="num">
                                      <p:cBhvr additive="base">
                                        <p:cTn id="73" dur="2000" fill="hold"/>
                                        <p:tgtEl>
                                          <p:spTgt spid="2">
                                            <p:txEl>
                                              <p:pRg st="11" end="11"/>
                                            </p:tx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2">
                                            <p:txEl>
                                              <p:pRg st="11" end="11"/>
                                            </p:txEl>
                                          </p:spTgt>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nodeType="clickEffect">
                                  <p:stCondLst>
                                    <p:cond delay="0"/>
                                  </p:stCondLst>
                                  <p:iterate type="wd">
                                    <p:tmPct val="10000"/>
                                  </p:iterate>
                                  <p:childTnLst>
                                    <p:set>
                                      <p:cBhvr>
                                        <p:cTn id="78" dur="1" fill="hold">
                                          <p:stCondLst>
                                            <p:cond delay="0"/>
                                          </p:stCondLst>
                                        </p:cTn>
                                        <p:tgtEl>
                                          <p:spTgt spid="2">
                                            <p:txEl>
                                              <p:pRg st="12" end="12"/>
                                            </p:txEl>
                                          </p:spTgt>
                                        </p:tgtEl>
                                        <p:attrNameLst>
                                          <p:attrName>style.visibility</p:attrName>
                                        </p:attrNameLst>
                                      </p:cBhvr>
                                      <p:to>
                                        <p:strVal val="visible"/>
                                      </p:to>
                                    </p:set>
                                    <p:anim calcmode="lin" valueType="num">
                                      <p:cBhvr additive="base">
                                        <p:cTn id="79" dur="2000" fill="hold"/>
                                        <p:tgtEl>
                                          <p:spTgt spid="2">
                                            <p:txEl>
                                              <p:pRg st="12" end="12"/>
                                            </p:tx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2">
                                            <p:txEl>
                                              <p:pRg st="12" end="1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4000" cy="38576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me 2"/>
          <p:cNvGraphicFramePr/>
          <p:nvPr/>
        </p:nvGraphicFramePr>
        <p:xfrm>
          <a:off x="5000596" y="4000503"/>
          <a:ext cx="4143404" cy="285749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4" name="Diagramme 3"/>
          <p:cNvGraphicFramePr/>
          <p:nvPr/>
        </p:nvGraphicFramePr>
        <p:xfrm>
          <a:off x="0" y="3714752"/>
          <a:ext cx="4139063" cy="2918248"/>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7B760A2B-1BD6-489C-8B57-6E4931EC065F}"/>
                                            </p:graphicEl>
                                          </p:spTgt>
                                        </p:tgtEl>
                                        <p:attrNameLst>
                                          <p:attrName>style.visibility</p:attrName>
                                        </p:attrNameLst>
                                      </p:cBhvr>
                                      <p:to>
                                        <p:strVal val="visible"/>
                                      </p:to>
                                    </p:set>
                                    <p:anim calcmode="lin" valueType="num">
                                      <p:cBhvr additive="base">
                                        <p:cTn id="7" dur="2000" fill="hold"/>
                                        <p:tgtEl>
                                          <p:spTgt spid="2">
                                            <p:graphicEl>
                                              <a:dgm id="{7B760A2B-1BD6-489C-8B57-6E4931EC065F}"/>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7B760A2B-1BD6-489C-8B57-6E4931EC065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77009BF1-D724-4A78-AF73-F989D8C63D7E}"/>
                                            </p:graphicEl>
                                          </p:spTgt>
                                        </p:tgtEl>
                                        <p:attrNameLst>
                                          <p:attrName>style.visibility</p:attrName>
                                        </p:attrNameLst>
                                      </p:cBhvr>
                                      <p:to>
                                        <p:strVal val="visible"/>
                                      </p:to>
                                    </p:set>
                                    <p:anim calcmode="lin" valueType="num">
                                      <p:cBhvr additive="base">
                                        <p:cTn id="13" dur="2000" fill="hold"/>
                                        <p:tgtEl>
                                          <p:spTgt spid="2">
                                            <p:graphicEl>
                                              <a:dgm id="{77009BF1-D724-4A78-AF73-F989D8C63D7E}"/>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77009BF1-D724-4A78-AF73-F989D8C63D7E}"/>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E7779041-50CF-4A76-81FA-32529859E3EF}"/>
                                            </p:graphicEl>
                                          </p:spTgt>
                                        </p:tgtEl>
                                        <p:attrNameLst>
                                          <p:attrName>style.visibility</p:attrName>
                                        </p:attrNameLst>
                                      </p:cBhvr>
                                      <p:to>
                                        <p:strVal val="visible"/>
                                      </p:to>
                                    </p:set>
                                    <p:anim calcmode="lin" valueType="num">
                                      <p:cBhvr additive="base">
                                        <p:cTn id="19" dur="2000" fill="hold"/>
                                        <p:tgtEl>
                                          <p:spTgt spid="2">
                                            <p:graphicEl>
                                              <a:dgm id="{E7779041-50CF-4A76-81FA-32529859E3EF}"/>
                                            </p:graphic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graphicEl>
                                              <a:dgm id="{E7779041-50CF-4A76-81FA-32529859E3EF}"/>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3EFF2D17-C3FF-4A4E-BE2F-DCBAAF0FCCC7}"/>
                                            </p:graphicEl>
                                          </p:spTgt>
                                        </p:tgtEl>
                                        <p:attrNameLst>
                                          <p:attrName>style.visibility</p:attrName>
                                        </p:attrNameLst>
                                      </p:cBhvr>
                                      <p:to>
                                        <p:strVal val="visible"/>
                                      </p:to>
                                    </p:set>
                                    <p:anim calcmode="lin" valueType="num">
                                      <p:cBhvr additive="base">
                                        <p:cTn id="23" dur="2000" fill="hold"/>
                                        <p:tgtEl>
                                          <p:spTgt spid="2">
                                            <p:graphicEl>
                                              <a:dgm id="{3EFF2D17-C3FF-4A4E-BE2F-DCBAAF0FCCC7}"/>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3EFF2D17-C3FF-4A4E-BE2F-DCBAAF0FCCC7}"/>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3354991E-14BD-49D0-9974-9F5F070505D6}"/>
                                            </p:graphicEl>
                                          </p:spTgt>
                                        </p:tgtEl>
                                        <p:attrNameLst>
                                          <p:attrName>style.visibility</p:attrName>
                                        </p:attrNameLst>
                                      </p:cBhvr>
                                      <p:to>
                                        <p:strVal val="visible"/>
                                      </p:to>
                                    </p:set>
                                    <p:anim calcmode="lin" valueType="num">
                                      <p:cBhvr additive="base">
                                        <p:cTn id="29" dur="2000" fill="hold"/>
                                        <p:tgtEl>
                                          <p:spTgt spid="2">
                                            <p:graphicEl>
                                              <a:dgm id="{3354991E-14BD-49D0-9974-9F5F070505D6}"/>
                                            </p:graphicEl>
                                          </p:spTgt>
                                        </p:tgtEl>
                                        <p:attrNameLst>
                                          <p:attrName>ppt_x</p:attrName>
                                        </p:attrNameLst>
                                      </p:cBhvr>
                                      <p:tavLst>
                                        <p:tav tm="0">
                                          <p:val>
                                            <p:strVal val="0-#ppt_w/2"/>
                                          </p:val>
                                        </p:tav>
                                        <p:tav tm="100000">
                                          <p:val>
                                            <p:strVal val="#ppt_x"/>
                                          </p:val>
                                        </p:tav>
                                      </p:tavLst>
                                    </p:anim>
                                    <p:anim calcmode="lin" valueType="num">
                                      <p:cBhvr additive="base">
                                        <p:cTn id="30" dur="2000" fill="hold"/>
                                        <p:tgtEl>
                                          <p:spTgt spid="2">
                                            <p:graphicEl>
                                              <a:dgm id="{3354991E-14BD-49D0-9974-9F5F070505D6}"/>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45B7C4E4-2985-4E09-9376-11502B065313}"/>
                                            </p:graphicEl>
                                          </p:spTgt>
                                        </p:tgtEl>
                                        <p:attrNameLst>
                                          <p:attrName>style.visibility</p:attrName>
                                        </p:attrNameLst>
                                      </p:cBhvr>
                                      <p:to>
                                        <p:strVal val="visible"/>
                                      </p:to>
                                    </p:set>
                                    <p:anim calcmode="lin" valueType="num">
                                      <p:cBhvr additive="base">
                                        <p:cTn id="33" dur="2000" fill="hold"/>
                                        <p:tgtEl>
                                          <p:spTgt spid="2">
                                            <p:graphicEl>
                                              <a:dgm id="{45B7C4E4-2985-4E09-9376-11502B065313}"/>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45B7C4E4-2985-4E09-9376-11502B065313}"/>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E887207A-607B-41BA-AB57-FC42546975D0}"/>
                                            </p:graphicEl>
                                          </p:spTgt>
                                        </p:tgtEl>
                                        <p:attrNameLst>
                                          <p:attrName>style.visibility</p:attrName>
                                        </p:attrNameLst>
                                      </p:cBhvr>
                                      <p:to>
                                        <p:strVal val="visible"/>
                                      </p:to>
                                    </p:set>
                                    <p:anim calcmode="lin" valueType="num">
                                      <p:cBhvr additive="base">
                                        <p:cTn id="39" dur="2000" fill="hold"/>
                                        <p:tgtEl>
                                          <p:spTgt spid="2">
                                            <p:graphicEl>
                                              <a:dgm id="{E887207A-607B-41BA-AB57-FC42546975D0}"/>
                                            </p:graphicEl>
                                          </p:spTgt>
                                        </p:tgtEl>
                                        <p:attrNameLst>
                                          <p:attrName>ppt_x</p:attrName>
                                        </p:attrNameLst>
                                      </p:cBhvr>
                                      <p:tavLst>
                                        <p:tav tm="0">
                                          <p:val>
                                            <p:strVal val="0-#ppt_w/2"/>
                                          </p:val>
                                        </p:tav>
                                        <p:tav tm="100000">
                                          <p:val>
                                            <p:strVal val="#ppt_x"/>
                                          </p:val>
                                        </p:tav>
                                      </p:tavLst>
                                    </p:anim>
                                    <p:anim calcmode="lin" valueType="num">
                                      <p:cBhvr additive="base">
                                        <p:cTn id="40" dur="2000" fill="hold"/>
                                        <p:tgtEl>
                                          <p:spTgt spid="2">
                                            <p:graphicEl>
                                              <a:dgm id="{E887207A-607B-41BA-AB57-FC42546975D0}"/>
                                            </p:graphic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graphicEl>
                                              <a:dgm id="{F0295B23-93E2-4333-9ADB-C94B9673881D}"/>
                                            </p:graphicEl>
                                          </p:spTgt>
                                        </p:tgtEl>
                                        <p:attrNameLst>
                                          <p:attrName>style.visibility</p:attrName>
                                        </p:attrNameLst>
                                      </p:cBhvr>
                                      <p:to>
                                        <p:strVal val="visible"/>
                                      </p:to>
                                    </p:set>
                                    <p:anim calcmode="lin" valueType="num">
                                      <p:cBhvr additive="base">
                                        <p:cTn id="45" dur="500" fill="hold"/>
                                        <p:tgtEl>
                                          <p:spTgt spid="3">
                                            <p:graphicEl>
                                              <a:dgm id="{F0295B23-93E2-4333-9ADB-C94B9673881D}"/>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graphicEl>
                                              <a:dgm id="{F0295B23-93E2-4333-9ADB-C94B9673881D}"/>
                                            </p:graphic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
                                            <p:graphicEl>
                                              <a:dgm id="{470B8130-2164-4B92-B406-FF6788E81382}"/>
                                            </p:graphicEl>
                                          </p:spTgt>
                                        </p:tgtEl>
                                        <p:attrNameLst>
                                          <p:attrName>style.visibility</p:attrName>
                                        </p:attrNameLst>
                                      </p:cBhvr>
                                      <p:to>
                                        <p:strVal val="visible"/>
                                      </p:to>
                                    </p:set>
                                    <p:anim calcmode="lin" valueType="num">
                                      <p:cBhvr additive="base">
                                        <p:cTn id="49" dur="500" fill="hold"/>
                                        <p:tgtEl>
                                          <p:spTgt spid="3">
                                            <p:graphicEl>
                                              <a:dgm id="{470B8130-2164-4B92-B406-FF6788E81382}"/>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graphicEl>
                                              <a:dgm id="{470B8130-2164-4B92-B406-FF6788E81382}"/>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graphicEl>
                                              <a:dgm id="{A3FBA9F2-6C52-4EFE-998B-388C69A9A393}"/>
                                            </p:graphicEl>
                                          </p:spTgt>
                                        </p:tgtEl>
                                        <p:attrNameLst>
                                          <p:attrName>style.visibility</p:attrName>
                                        </p:attrNameLst>
                                      </p:cBhvr>
                                      <p:to>
                                        <p:strVal val="visible"/>
                                      </p:to>
                                    </p:set>
                                    <p:anim calcmode="lin" valueType="num">
                                      <p:cBhvr additive="base">
                                        <p:cTn id="55" dur="500" fill="hold"/>
                                        <p:tgtEl>
                                          <p:spTgt spid="3">
                                            <p:graphicEl>
                                              <a:dgm id="{A3FBA9F2-6C52-4EFE-998B-388C69A9A393}"/>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graphicEl>
                                              <a:dgm id="{A3FBA9F2-6C52-4EFE-998B-388C69A9A393}"/>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graphicEl>
                                              <a:dgm id="{A35BE092-228B-4E3F-993E-A2D4ABD91426}"/>
                                            </p:graphicEl>
                                          </p:spTgt>
                                        </p:tgtEl>
                                        <p:attrNameLst>
                                          <p:attrName>style.visibility</p:attrName>
                                        </p:attrNameLst>
                                      </p:cBhvr>
                                      <p:to>
                                        <p:strVal val="visible"/>
                                      </p:to>
                                    </p:set>
                                    <p:anim calcmode="lin" valueType="num">
                                      <p:cBhvr additive="base">
                                        <p:cTn id="61" dur="500" fill="hold"/>
                                        <p:tgtEl>
                                          <p:spTgt spid="3">
                                            <p:graphicEl>
                                              <a:dgm id="{A35BE092-228B-4E3F-993E-A2D4ABD91426}"/>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graphicEl>
                                              <a:dgm id="{A35BE092-228B-4E3F-993E-A2D4ABD91426}"/>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graphicEl>
                                              <a:dgm id="{A67387FB-DF5B-4975-8084-C443B381A078}"/>
                                            </p:graphicEl>
                                          </p:spTgt>
                                        </p:tgtEl>
                                        <p:attrNameLst>
                                          <p:attrName>style.visibility</p:attrName>
                                        </p:attrNameLst>
                                      </p:cBhvr>
                                      <p:to>
                                        <p:strVal val="visible"/>
                                      </p:to>
                                    </p:set>
                                    <p:anim calcmode="lin" valueType="num">
                                      <p:cBhvr additive="base">
                                        <p:cTn id="67" dur="500" fill="hold"/>
                                        <p:tgtEl>
                                          <p:spTgt spid="3">
                                            <p:graphicEl>
                                              <a:dgm id="{A67387FB-DF5B-4975-8084-C443B381A078}"/>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graphicEl>
                                              <a:dgm id="{A67387FB-DF5B-4975-8084-C443B381A078}"/>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graphicEl>
                                              <a:dgm id="{08A405E8-63E6-49B2-BD9A-083CD0ACE683}"/>
                                            </p:graphicEl>
                                          </p:spTgt>
                                        </p:tgtEl>
                                        <p:attrNameLst>
                                          <p:attrName>style.visibility</p:attrName>
                                        </p:attrNameLst>
                                      </p:cBhvr>
                                      <p:to>
                                        <p:strVal val="visible"/>
                                      </p:to>
                                    </p:set>
                                    <p:anim calcmode="lin" valueType="num">
                                      <p:cBhvr additive="base">
                                        <p:cTn id="73" dur="500" fill="hold"/>
                                        <p:tgtEl>
                                          <p:spTgt spid="3">
                                            <p:graphicEl>
                                              <a:dgm id="{08A405E8-63E6-49B2-BD9A-083CD0ACE683}"/>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graphicEl>
                                              <a:dgm id="{08A405E8-63E6-49B2-BD9A-083CD0ACE683}"/>
                                            </p:graphic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
                                            <p:graphicEl>
                                              <a:dgm id="{8A940D99-77E5-40C7-8C31-0D19E57AC679}"/>
                                            </p:graphicEl>
                                          </p:spTgt>
                                        </p:tgtEl>
                                        <p:attrNameLst>
                                          <p:attrName>style.visibility</p:attrName>
                                        </p:attrNameLst>
                                      </p:cBhvr>
                                      <p:to>
                                        <p:strVal val="visible"/>
                                      </p:to>
                                    </p:set>
                                    <p:anim calcmode="lin" valueType="num">
                                      <p:cBhvr additive="base">
                                        <p:cTn id="79" dur="2000" fill="hold"/>
                                        <p:tgtEl>
                                          <p:spTgt spid="4">
                                            <p:graphicEl>
                                              <a:dgm id="{8A940D99-77E5-40C7-8C31-0D19E57AC679}"/>
                                            </p:graphic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4">
                                            <p:graphicEl>
                                              <a:dgm id="{8A940D99-77E5-40C7-8C31-0D19E57AC679}"/>
                                            </p:graphic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4">
                                            <p:graphicEl>
                                              <a:dgm id="{E2E92770-1253-41C6-A9F0-C1674D67E3D2}"/>
                                            </p:graphicEl>
                                          </p:spTgt>
                                        </p:tgtEl>
                                        <p:attrNameLst>
                                          <p:attrName>style.visibility</p:attrName>
                                        </p:attrNameLst>
                                      </p:cBhvr>
                                      <p:to>
                                        <p:strVal val="visible"/>
                                      </p:to>
                                    </p:set>
                                    <p:anim calcmode="lin" valueType="num">
                                      <p:cBhvr additive="base">
                                        <p:cTn id="85" dur="2000" fill="hold"/>
                                        <p:tgtEl>
                                          <p:spTgt spid="4">
                                            <p:graphicEl>
                                              <a:dgm id="{E2E92770-1253-41C6-A9F0-C1674D67E3D2}"/>
                                            </p:graphicEl>
                                          </p:spTgt>
                                        </p:tgtEl>
                                        <p:attrNameLst>
                                          <p:attrName>ppt_x</p:attrName>
                                        </p:attrNameLst>
                                      </p:cBhvr>
                                      <p:tavLst>
                                        <p:tav tm="0">
                                          <p:val>
                                            <p:strVal val="0-#ppt_w/2"/>
                                          </p:val>
                                        </p:tav>
                                        <p:tav tm="100000">
                                          <p:val>
                                            <p:strVal val="#ppt_x"/>
                                          </p:val>
                                        </p:tav>
                                      </p:tavLst>
                                    </p:anim>
                                    <p:anim calcmode="lin" valueType="num">
                                      <p:cBhvr additive="base">
                                        <p:cTn id="86" dur="2000" fill="hold"/>
                                        <p:tgtEl>
                                          <p:spTgt spid="4">
                                            <p:graphicEl>
                                              <a:dgm id="{E2E92770-1253-41C6-A9F0-C1674D67E3D2}"/>
                                            </p:graphicEl>
                                          </p:spTgt>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4">
                                            <p:graphicEl>
                                              <a:dgm id="{03589933-CB8D-45CA-B28F-5A1A30F41A9A}"/>
                                            </p:graphicEl>
                                          </p:spTgt>
                                        </p:tgtEl>
                                        <p:attrNameLst>
                                          <p:attrName>style.visibility</p:attrName>
                                        </p:attrNameLst>
                                      </p:cBhvr>
                                      <p:to>
                                        <p:strVal val="visible"/>
                                      </p:to>
                                    </p:set>
                                    <p:anim calcmode="lin" valueType="num">
                                      <p:cBhvr additive="base">
                                        <p:cTn id="89" dur="2000" fill="hold"/>
                                        <p:tgtEl>
                                          <p:spTgt spid="4">
                                            <p:graphicEl>
                                              <a:dgm id="{03589933-CB8D-45CA-B28F-5A1A30F41A9A}"/>
                                            </p:graphicEl>
                                          </p:spTgt>
                                        </p:tgtEl>
                                        <p:attrNameLst>
                                          <p:attrName>ppt_x</p:attrName>
                                        </p:attrNameLst>
                                      </p:cBhvr>
                                      <p:tavLst>
                                        <p:tav tm="0">
                                          <p:val>
                                            <p:strVal val="0-#ppt_w/2"/>
                                          </p:val>
                                        </p:tav>
                                        <p:tav tm="100000">
                                          <p:val>
                                            <p:strVal val="#ppt_x"/>
                                          </p:val>
                                        </p:tav>
                                      </p:tavLst>
                                    </p:anim>
                                    <p:anim calcmode="lin" valueType="num">
                                      <p:cBhvr additive="base">
                                        <p:cTn id="90" dur="2000" fill="hold"/>
                                        <p:tgtEl>
                                          <p:spTgt spid="4">
                                            <p:graphicEl>
                                              <a:dgm id="{03589933-CB8D-45CA-B28F-5A1A30F41A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3" grpId="0">
        <p:bldSub>
          <a:bldDgm bld="lvlOne"/>
        </p:bldSub>
      </p:bldGraphic>
      <p:bldGraphic spid="4" grpId="0">
        <p:bldSub>
          <a:bldDgm bld="lvlOne"/>
        </p:bldSub>
      </p:bldGraphic>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4000" cy="4000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me 2"/>
          <p:cNvGraphicFramePr/>
          <p:nvPr/>
        </p:nvGraphicFramePr>
        <p:xfrm>
          <a:off x="5000596" y="4214818"/>
          <a:ext cx="4143404" cy="264318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4" name="Diagramme 3"/>
          <p:cNvGraphicFramePr/>
          <p:nvPr/>
        </p:nvGraphicFramePr>
        <p:xfrm>
          <a:off x="0" y="3714752"/>
          <a:ext cx="4139063" cy="2918248"/>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7B760A2B-1BD6-489C-8B57-6E4931EC065F}"/>
                                            </p:graphicEl>
                                          </p:spTgt>
                                        </p:tgtEl>
                                        <p:attrNameLst>
                                          <p:attrName>style.visibility</p:attrName>
                                        </p:attrNameLst>
                                      </p:cBhvr>
                                      <p:to>
                                        <p:strVal val="visible"/>
                                      </p:to>
                                    </p:set>
                                    <p:anim calcmode="lin" valueType="num">
                                      <p:cBhvr additive="base">
                                        <p:cTn id="7" dur="2000" fill="hold"/>
                                        <p:tgtEl>
                                          <p:spTgt spid="2">
                                            <p:graphicEl>
                                              <a:dgm id="{7B760A2B-1BD6-489C-8B57-6E4931EC065F}"/>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7B760A2B-1BD6-489C-8B57-6E4931EC065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77009BF1-D724-4A78-AF73-F989D8C63D7E}"/>
                                            </p:graphicEl>
                                          </p:spTgt>
                                        </p:tgtEl>
                                        <p:attrNameLst>
                                          <p:attrName>style.visibility</p:attrName>
                                        </p:attrNameLst>
                                      </p:cBhvr>
                                      <p:to>
                                        <p:strVal val="visible"/>
                                      </p:to>
                                    </p:set>
                                    <p:anim calcmode="lin" valueType="num">
                                      <p:cBhvr additive="base">
                                        <p:cTn id="13" dur="2000" fill="hold"/>
                                        <p:tgtEl>
                                          <p:spTgt spid="2">
                                            <p:graphicEl>
                                              <a:dgm id="{77009BF1-D724-4A78-AF73-F989D8C63D7E}"/>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77009BF1-D724-4A78-AF73-F989D8C63D7E}"/>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E7779041-50CF-4A76-81FA-32529859E3EF}"/>
                                            </p:graphicEl>
                                          </p:spTgt>
                                        </p:tgtEl>
                                        <p:attrNameLst>
                                          <p:attrName>style.visibility</p:attrName>
                                        </p:attrNameLst>
                                      </p:cBhvr>
                                      <p:to>
                                        <p:strVal val="visible"/>
                                      </p:to>
                                    </p:set>
                                    <p:anim calcmode="lin" valueType="num">
                                      <p:cBhvr additive="base">
                                        <p:cTn id="19" dur="2000" fill="hold"/>
                                        <p:tgtEl>
                                          <p:spTgt spid="2">
                                            <p:graphicEl>
                                              <a:dgm id="{E7779041-50CF-4A76-81FA-32529859E3EF}"/>
                                            </p:graphic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graphicEl>
                                              <a:dgm id="{E7779041-50CF-4A76-81FA-32529859E3EF}"/>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3EFF2D17-C3FF-4A4E-BE2F-DCBAAF0FCCC7}"/>
                                            </p:graphicEl>
                                          </p:spTgt>
                                        </p:tgtEl>
                                        <p:attrNameLst>
                                          <p:attrName>style.visibility</p:attrName>
                                        </p:attrNameLst>
                                      </p:cBhvr>
                                      <p:to>
                                        <p:strVal val="visible"/>
                                      </p:to>
                                    </p:set>
                                    <p:anim calcmode="lin" valueType="num">
                                      <p:cBhvr additive="base">
                                        <p:cTn id="23" dur="2000" fill="hold"/>
                                        <p:tgtEl>
                                          <p:spTgt spid="2">
                                            <p:graphicEl>
                                              <a:dgm id="{3EFF2D17-C3FF-4A4E-BE2F-DCBAAF0FCCC7}"/>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3EFF2D17-C3FF-4A4E-BE2F-DCBAAF0FCCC7}"/>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3354991E-14BD-49D0-9974-9F5F070505D6}"/>
                                            </p:graphicEl>
                                          </p:spTgt>
                                        </p:tgtEl>
                                        <p:attrNameLst>
                                          <p:attrName>style.visibility</p:attrName>
                                        </p:attrNameLst>
                                      </p:cBhvr>
                                      <p:to>
                                        <p:strVal val="visible"/>
                                      </p:to>
                                    </p:set>
                                    <p:anim calcmode="lin" valueType="num">
                                      <p:cBhvr additive="base">
                                        <p:cTn id="29" dur="2000" fill="hold"/>
                                        <p:tgtEl>
                                          <p:spTgt spid="2">
                                            <p:graphicEl>
                                              <a:dgm id="{3354991E-14BD-49D0-9974-9F5F070505D6}"/>
                                            </p:graphicEl>
                                          </p:spTgt>
                                        </p:tgtEl>
                                        <p:attrNameLst>
                                          <p:attrName>ppt_x</p:attrName>
                                        </p:attrNameLst>
                                      </p:cBhvr>
                                      <p:tavLst>
                                        <p:tav tm="0">
                                          <p:val>
                                            <p:strVal val="0-#ppt_w/2"/>
                                          </p:val>
                                        </p:tav>
                                        <p:tav tm="100000">
                                          <p:val>
                                            <p:strVal val="#ppt_x"/>
                                          </p:val>
                                        </p:tav>
                                      </p:tavLst>
                                    </p:anim>
                                    <p:anim calcmode="lin" valueType="num">
                                      <p:cBhvr additive="base">
                                        <p:cTn id="30" dur="2000" fill="hold"/>
                                        <p:tgtEl>
                                          <p:spTgt spid="2">
                                            <p:graphicEl>
                                              <a:dgm id="{3354991E-14BD-49D0-9974-9F5F070505D6}"/>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45B7C4E4-2985-4E09-9376-11502B065313}"/>
                                            </p:graphicEl>
                                          </p:spTgt>
                                        </p:tgtEl>
                                        <p:attrNameLst>
                                          <p:attrName>style.visibility</p:attrName>
                                        </p:attrNameLst>
                                      </p:cBhvr>
                                      <p:to>
                                        <p:strVal val="visible"/>
                                      </p:to>
                                    </p:set>
                                    <p:anim calcmode="lin" valueType="num">
                                      <p:cBhvr additive="base">
                                        <p:cTn id="33" dur="2000" fill="hold"/>
                                        <p:tgtEl>
                                          <p:spTgt spid="2">
                                            <p:graphicEl>
                                              <a:dgm id="{45B7C4E4-2985-4E09-9376-11502B065313}"/>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45B7C4E4-2985-4E09-9376-11502B065313}"/>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E887207A-607B-41BA-AB57-FC42546975D0}"/>
                                            </p:graphicEl>
                                          </p:spTgt>
                                        </p:tgtEl>
                                        <p:attrNameLst>
                                          <p:attrName>style.visibility</p:attrName>
                                        </p:attrNameLst>
                                      </p:cBhvr>
                                      <p:to>
                                        <p:strVal val="visible"/>
                                      </p:to>
                                    </p:set>
                                    <p:anim calcmode="lin" valueType="num">
                                      <p:cBhvr additive="base">
                                        <p:cTn id="39" dur="2000" fill="hold"/>
                                        <p:tgtEl>
                                          <p:spTgt spid="2">
                                            <p:graphicEl>
                                              <a:dgm id="{E887207A-607B-41BA-AB57-FC42546975D0}"/>
                                            </p:graphicEl>
                                          </p:spTgt>
                                        </p:tgtEl>
                                        <p:attrNameLst>
                                          <p:attrName>ppt_x</p:attrName>
                                        </p:attrNameLst>
                                      </p:cBhvr>
                                      <p:tavLst>
                                        <p:tav tm="0">
                                          <p:val>
                                            <p:strVal val="0-#ppt_w/2"/>
                                          </p:val>
                                        </p:tav>
                                        <p:tav tm="100000">
                                          <p:val>
                                            <p:strVal val="#ppt_x"/>
                                          </p:val>
                                        </p:tav>
                                      </p:tavLst>
                                    </p:anim>
                                    <p:anim calcmode="lin" valueType="num">
                                      <p:cBhvr additive="base">
                                        <p:cTn id="40" dur="2000" fill="hold"/>
                                        <p:tgtEl>
                                          <p:spTgt spid="2">
                                            <p:graphicEl>
                                              <a:dgm id="{E887207A-607B-41BA-AB57-FC42546975D0}"/>
                                            </p:graphic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graphicEl>
                                              <a:dgm id="{F0295B23-93E2-4333-9ADB-C94B9673881D}"/>
                                            </p:graphicEl>
                                          </p:spTgt>
                                        </p:tgtEl>
                                        <p:attrNameLst>
                                          <p:attrName>style.visibility</p:attrName>
                                        </p:attrNameLst>
                                      </p:cBhvr>
                                      <p:to>
                                        <p:strVal val="visible"/>
                                      </p:to>
                                    </p:set>
                                    <p:anim calcmode="lin" valueType="num">
                                      <p:cBhvr additive="base">
                                        <p:cTn id="45" dur="500" fill="hold"/>
                                        <p:tgtEl>
                                          <p:spTgt spid="3">
                                            <p:graphicEl>
                                              <a:dgm id="{F0295B23-93E2-4333-9ADB-C94B9673881D}"/>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graphicEl>
                                              <a:dgm id="{F0295B23-93E2-4333-9ADB-C94B9673881D}"/>
                                            </p:graphic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
                                            <p:graphicEl>
                                              <a:dgm id="{470B8130-2164-4B92-B406-FF6788E81382}"/>
                                            </p:graphicEl>
                                          </p:spTgt>
                                        </p:tgtEl>
                                        <p:attrNameLst>
                                          <p:attrName>style.visibility</p:attrName>
                                        </p:attrNameLst>
                                      </p:cBhvr>
                                      <p:to>
                                        <p:strVal val="visible"/>
                                      </p:to>
                                    </p:set>
                                    <p:anim calcmode="lin" valueType="num">
                                      <p:cBhvr additive="base">
                                        <p:cTn id="49" dur="500" fill="hold"/>
                                        <p:tgtEl>
                                          <p:spTgt spid="3">
                                            <p:graphicEl>
                                              <a:dgm id="{470B8130-2164-4B92-B406-FF6788E81382}"/>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graphicEl>
                                              <a:dgm id="{470B8130-2164-4B92-B406-FF6788E81382}"/>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graphicEl>
                                              <a:dgm id="{A3FBA9F2-6C52-4EFE-998B-388C69A9A393}"/>
                                            </p:graphicEl>
                                          </p:spTgt>
                                        </p:tgtEl>
                                        <p:attrNameLst>
                                          <p:attrName>style.visibility</p:attrName>
                                        </p:attrNameLst>
                                      </p:cBhvr>
                                      <p:to>
                                        <p:strVal val="visible"/>
                                      </p:to>
                                    </p:set>
                                    <p:anim calcmode="lin" valueType="num">
                                      <p:cBhvr additive="base">
                                        <p:cTn id="55" dur="500" fill="hold"/>
                                        <p:tgtEl>
                                          <p:spTgt spid="3">
                                            <p:graphicEl>
                                              <a:dgm id="{A3FBA9F2-6C52-4EFE-998B-388C69A9A393}"/>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graphicEl>
                                              <a:dgm id="{A3FBA9F2-6C52-4EFE-998B-388C69A9A393}"/>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graphicEl>
                                              <a:dgm id="{A35BE092-228B-4E3F-993E-A2D4ABD91426}"/>
                                            </p:graphicEl>
                                          </p:spTgt>
                                        </p:tgtEl>
                                        <p:attrNameLst>
                                          <p:attrName>style.visibility</p:attrName>
                                        </p:attrNameLst>
                                      </p:cBhvr>
                                      <p:to>
                                        <p:strVal val="visible"/>
                                      </p:to>
                                    </p:set>
                                    <p:anim calcmode="lin" valueType="num">
                                      <p:cBhvr additive="base">
                                        <p:cTn id="61" dur="500" fill="hold"/>
                                        <p:tgtEl>
                                          <p:spTgt spid="3">
                                            <p:graphicEl>
                                              <a:dgm id="{A35BE092-228B-4E3F-993E-A2D4ABD91426}"/>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graphicEl>
                                              <a:dgm id="{A35BE092-228B-4E3F-993E-A2D4ABD91426}"/>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graphicEl>
                                              <a:dgm id="{A67387FB-DF5B-4975-8084-C443B381A078}"/>
                                            </p:graphicEl>
                                          </p:spTgt>
                                        </p:tgtEl>
                                        <p:attrNameLst>
                                          <p:attrName>style.visibility</p:attrName>
                                        </p:attrNameLst>
                                      </p:cBhvr>
                                      <p:to>
                                        <p:strVal val="visible"/>
                                      </p:to>
                                    </p:set>
                                    <p:anim calcmode="lin" valueType="num">
                                      <p:cBhvr additive="base">
                                        <p:cTn id="67" dur="500" fill="hold"/>
                                        <p:tgtEl>
                                          <p:spTgt spid="3">
                                            <p:graphicEl>
                                              <a:dgm id="{A67387FB-DF5B-4975-8084-C443B381A078}"/>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graphicEl>
                                              <a:dgm id="{A67387FB-DF5B-4975-8084-C443B381A078}"/>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graphicEl>
                                              <a:dgm id="{08A405E8-63E6-49B2-BD9A-083CD0ACE683}"/>
                                            </p:graphicEl>
                                          </p:spTgt>
                                        </p:tgtEl>
                                        <p:attrNameLst>
                                          <p:attrName>style.visibility</p:attrName>
                                        </p:attrNameLst>
                                      </p:cBhvr>
                                      <p:to>
                                        <p:strVal val="visible"/>
                                      </p:to>
                                    </p:set>
                                    <p:anim calcmode="lin" valueType="num">
                                      <p:cBhvr additive="base">
                                        <p:cTn id="73" dur="500" fill="hold"/>
                                        <p:tgtEl>
                                          <p:spTgt spid="3">
                                            <p:graphicEl>
                                              <a:dgm id="{08A405E8-63E6-49B2-BD9A-083CD0ACE683}"/>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graphicEl>
                                              <a:dgm id="{08A405E8-63E6-49B2-BD9A-083CD0ACE683}"/>
                                            </p:graphic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
                                            <p:graphicEl>
                                              <a:dgm id="{8A940D99-77E5-40C7-8C31-0D19E57AC679}"/>
                                            </p:graphicEl>
                                          </p:spTgt>
                                        </p:tgtEl>
                                        <p:attrNameLst>
                                          <p:attrName>style.visibility</p:attrName>
                                        </p:attrNameLst>
                                      </p:cBhvr>
                                      <p:to>
                                        <p:strVal val="visible"/>
                                      </p:to>
                                    </p:set>
                                    <p:anim calcmode="lin" valueType="num">
                                      <p:cBhvr additive="base">
                                        <p:cTn id="79" dur="2000" fill="hold"/>
                                        <p:tgtEl>
                                          <p:spTgt spid="4">
                                            <p:graphicEl>
                                              <a:dgm id="{8A940D99-77E5-40C7-8C31-0D19E57AC679}"/>
                                            </p:graphic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4">
                                            <p:graphicEl>
                                              <a:dgm id="{8A940D99-77E5-40C7-8C31-0D19E57AC679}"/>
                                            </p:graphic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4">
                                            <p:graphicEl>
                                              <a:dgm id="{E2E92770-1253-41C6-A9F0-C1674D67E3D2}"/>
                                            </p:graphicEl>
                                          </p:spTgt>
                                        </p:tgtEl>
                                        <p:attrNameLst>
                                          <p:attrName>style.visibility</p:attrName>
                                        </p:attrNameLst>
                                      </p:cBhvr>
                                      <p:to>
                                        <p:strVal val="visible"/>
                                      </p:to>
                                    </p:set>
                                    <p:anim calcmode="lin" valueType="num">
                                      <p:cBhvr additive="base">
                                        <p:cTn id="85" dur="2000" fill="hold"/>
                                        <p:tgtEl>
                                          <p:spTgt spid="4">
                                            <p:graphicEl>
                                              <a:dgm id="{E2E92770-1253-41C6-A9F0-C1674D67E3D2}"/>
                                            </p:graphicEl>
                                          </p:spTgt>
                                        </p:tgtEl>
                                        <p:attrNameLst>
                                          <p:attrName>ppt_x</p:attrName>
                                        </p:attrNameLst>
                                      </p:cBhvr>
                                      <p:tavLst>
                                        <p:tav tm="0">
                                          <p:val>
                                            <p:strVal val="0-#ppt_w/2"/>
                                          </p:val>
                                        </p:tav>
                                        <p:tav tm="100000">
                                          <p:val>
                                            <p:strVal val="#ppt_x"/>
                                          </p:val>
                                        </p:tav>
                                      </p:tavLst>
                                    </p:anim>
                                    <p:anim calcmode="lin" valueType="num">
                                      <p:cBhvr additive="base">
                                        <p:cTn id="86" dur="2000" fill="hold"/>
                                        <p:tgtEl>
                                          <p:spTgt spid="4">
                                            <p:graphicEl>
                                              <a:dgm id="{E2E92770-1253-41C6-A9F0-C1674D67E3D2}"/>
                                            </p:graphicEl>
                                          </p:spTgt>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4">
                                            <p:graphicEl>
                                              <a:dgm id="{03589933-CB8D-45CA-B28F-5A1A30F41A9A}"/>
                                            </p:graphicEl>
                                          </p:spTgt>
                                        </p:tgtEl>
                                        <p:attrNameLst>
                                          <p:attrName>style.visibility</p:attrName>
                                        </p:attrNameLst>
                                      </p:cBhvr>
                                      <p:to>
                                        <p:strVal val="visible"/>
                                      </p:to>
                                    </p:set>
                                    <p:anim calcmode="lin" valueType="num">
                                      <p:cBhvr additive="base">
                                        <p:cTn id="89" dur="2000" fill="hold"/>
                                        <p:tgtEl>
                                          <p:spTgt spid="4">
                                            <p:graphicEl>
                                              <a:dgm id="{03589933-CB8D-45CA-B28F-5A1A30F41A9A}"/>
                                            </p:graphicEl>
                                          </p:spTgt>
                                        </p:tgtEl>
                                        <p:attrNameLst>
                                          <p:attrName>ppt_x</p:attrName>
                                        </p:attrNameLst>
                                      </p:cBhvr>
                                      <p:tavLst>
                                        <p:tav tm="0">
                                          <p:val>
                                            <p:strVal val="0-#ppt_w/2"/>
                                          </p:val>
                                        </p:tav>
                                        <p:tav tm="100000">
                                          <p:val>
                                            <p:strVal val="#ppt_x"/>
                                          </p:val>
                                        </p:tav>
                                      </p:tavLst>
                                    </p:anim>
                                    <p:anim calcmode="lin" valueType="num">
                                      <p:cBhvr additive="base">
                                        <p:cTn id="90" dur="2000" fill="hold"/>
                                        <p:tgtEl>
                                          <p:spTgt spid="4">
                                            <p:graphicEl>
                                              <a:dgm id="{03589933-CB8D-45CA-B28F-5A1A30F41A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3" grpId="0">
        <p:bldSub>
          <a:bldDgm bld="lvlOne"/>
        </p:bldSub>
      </p:bldGraphic>
      <p:bldGraphic spid="4" grpId="0">
        <p:bldSub>
          <a:bldDgm bld="lvlOne"/>
        </p:bldSub>
      </p:bldGraphic>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sz="1800" b="1" dirty="0" smtClean="0"/>
              <a:t>الفقرة الأولى: الحكم نفسُه</a:t>
            </a:r>
          </a:p>
          <a:p>
            <a:pPr marL="0" indent="0" algn="just" rtl="1">
              <a:buFont typeface="Arial" pitchFamily="34" charset="0"/>
              <a:buNone/>
            </a:pPr>
            <a:r>
              <a:rPr lang="ar-TN" sz="1800" b="1" dirty="0" smtClean="0"/>
              <a:t>    أ) عرض قسمي الحكم </a:t>
            </a:r>
          </a:p>
          <a:p>
            <a:pPr marL="0" indent="0" algn="just" rtl="1">
              <a:buFont typeface="Arial" pitchFamily="34" charset="0"/>
              <a:buNone/>
            </a:pPr>
            <a:r>
              <a:rPr lang="ar-TN" sz="1800" b="1" dirty="0" smtClean="0"/>
              <a:t>       1/ الحكم المنظّم للفعل بصفة مباشرة (أو الحكم </a:t>
            </a:r>
            <a:r>
              <a:rPr lang="ar-TN" sz="1800" b="1" dirty="0" err="1" smtClean="0"/>
              <a:t>التّكليفيّ</a:t>
            </a:r>
            <a:r>
              <a:rPr lang="ar-TN" sz="1800" b="1" dirty="0" smtClean="0"/>
              <a:t>)</a:t>
            </a:r>
            <a:endParaRPr lang="ar-TN" sz="1800" b="1" dirty="0" smtClean="0">
              <a:solidFill>
                <a:srgbClr val="0070C0"/>
              </a:solidFill>
            </a:endParaRPr>
          </a:p>
          <a:p>
            <a:pPr marL="0" indent="0" algn="just" rtl="1">
              <a:buFont typeface="Arial" pitchFamily="34" charset="0"/>
              <a:buNone/>
            </a:pPr>
            <a:r>
              <a:rPr lang="ar-TN" sz="1800" b="1" dirty="0" smtClean="0"/>
              <a:t>           1. 1/ عرض أقسام الحكم المنظّم للفعل بصفة مباشرة</a:t>
            </a:r>
          </a:p>
          <a:p>
            <a:pPr marL="514350" indent="-514350" algn="just" rtl="1">
              <a:buNone/>
            </a:pPr>
            <a:r>
              <a:rPr lang="ar-TN" sz="1800" b="1" dirty="0" smtClean="0"/>
              <a:t>                 1. 1. 1/ الوجوب</a:t>
            </a:r>
          </a:p>
          <a:p>
            <a:pPr marL="514350" indent="-514350" algn="just" rtl="1">
              <a:buNone/>
            </a:pPr>
            <a:r>
              <a:rPr lang="ar-TN" sz="2400" b="1" dirty="0" smtClean="0">
                <a:solidFill>
                  <a:srgbClr val="FF0000"/>
                </a:solidFill>
              </a:rPr>
              <a:t>تعريف</a:t>
            </a:r>
          </a:p>
          <a:p>
            <a:pPr marL="514350" indent="-514350" algn="just" rtl="1">
              <a:buNone/>
            </a:pPr>
            <a:r>
              <a:rPr lang="ar-TN" sz="2400" b="1" dirty="0" smtClean="0">
                <a:solidFill>
                  <a:srgbClr val="FF0000"/>
                </a:solidFill>
              </a:rPr>
              <a:t>أمثلة (نوع آخر من التّعريف)</a:t>
            </a:r>
          </a:p>
          <a:p>
            <a:pPr marL="514350" indent="-514350" algn="just" rtl="1">
              <a:buNone/>
            </a:pPr>
            <a:r>
              <a:rPr lang="ar-TN" sz="2400" b="1" dirty="0" smtClean="0">
                <a:solidFill>
                  <a:srgbClr val="FF0000"/>
                </a:solidFill>
              </a:rPr>
              <a:t>أقسام الوجوب (نوع ثالث من التّعريف)</a:t>
            </a:r>
          </a:p>
          <a:p>
            <a:pPr marL="514350" indent="-514350" algn="just" rtl="1">
              <a:buNone/>
            </a:pPr>
            <a:r>
              <a:rPr lang="ar-TN" sz="2400" b="1" dirty="0" smtClean="0">
                <a:solidFill>
                  <a:srgbClr val="FF0000"/>
                </a:solidFill>
              </a:rPr>
              <a:t>أوّلا: تقسيم الوجوب إلى عينيّ وكفائيّ</a:t>
            </a:r>
          </a:p>
          <a:p>
            <a:pPr marL="514350" indent="-514350" algn="just" rtl="1">
              <a:buNone/>
            </a:pPr>
            <a:r>
              <a:rPr lang="ar-TN" sz="2400" b="1" dirty="0" smtClean="0">
                <a:solidFill>
                  <a:srgbClr val="FF0000"/>
                </a:solidFill>
              </a:rPr>
              <a:t>الظّهور للعينيّ</a:t>
            </a:r>
          </a:p>
          <a:p>
            <a:pPr marL="514350" indent="-514350" algn="just" rtl="1">
              <a:buNone/>
            </a:pPr>
            <a:r>
              <a:rPr lang="ar-TN" sz="2400" b="1" dirty="0" smtClean="0">
                <a:solidFill>
                  <a:srgbClr val="FF0000"/>
                </a:solidFill>
              </a:rPr>
              <a:t>ثانيا: تقسيم الوجوب إلى مؤقّت وغير مؤقّت</a:t>
            </a:r>
          </a:p>
          <a:p>
            <a:pPr marL="514350" indent="-514350" algn="just" rtl="1">
              <a:buNone/>
            </a:pPr>
            <a:r>
              <a:rPr lang="ar-TN" sz="2400" b="1" dirty="0" smtClean="0">
                <a:solidFill>
                  <a:srgbClr val="FF0000"/>
                </a:solidFill>
              </a:rPr>
              <a:t>الظّهور لغير المؤقّت</a:t>
            </a:r>
          </a:p>
          <a:p>
            <a:pPr marL="514350" indent="-514350" algn="just" rtl="1">
              <a:buNone/>
            </a:pPr>
            <a:r>
              <a:rPr lang="ar-TN" sz="2400" b="1" dirty="0" smtClean="0">
                <a:solidFill>
                  <a:srgbClr val="FF0000"/>
                </a:solidFill>
              </a:rPr>
              <a:t>ثالثا: تقسيم الوجوب إلى وجوب كمّ الفعل فيه محدّد ووجوب كمّ الفعل فيه ليس محدّدا</a:t>
            </a:r>
          </a:p>
          <a:p>
            <a:pPr marL="514350" indent="-514350" algn="just" rtl="1">
              <a:buNone/>
            </a:pPr>
            <a:r>
              <a:rPr lang="ar-TN" sz="2400" b="1" dirty="0" smtClean="0">
                <a:solidFill>
                  <a:srgbClr val="FF0000"/>
                </a:solidFill>
              </a:rPr>
              <a:t>الظّهور لغير المحدّد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iterate type="wd">
                                    <p:tmPct val="10000"/>
                                  </p:iterate>
                                  <p:childTnLst>
                                    <p:set>
                                      <p:cBhvr>
                                        <p:cTn id="60" dur="1" fill="hold">
                                          <p:stCondLst>
                                            <p:cond delay="0"/>
                                          </p:stCondLst>
                                        </p:cTn>
                                        <p:tgtEl>
                                          <p:spTgt spid="2">
                                            <p:txEl>
                                              <p:pRg st="9" end="9"/>
                                            </p:txEl>
                                          </p:spTgt>
                                        </p:tgtEl>
                                        <p:attrNameLst>
                                          <p:attrName>style.visibility</p:attrName>
                                        </p:attrNameLst>
                                      </p:cBhvr>
                                      <p:to>
                                        <p:strVal val="visible"/>
                                      </p:to>
                                    </p:set>
                                    <p:anim calcmode="lin" valueType="num">
                                      <p:cBhvr additive="base">
                                        <p:cTn id="61" dur="20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62" dur="20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nodeType="clickEffect">
                                  <p:stCondLst>
                                    <p:cond delay="0"/>
                                  </p:stCondLst>
                                  <p:iterate type="wd">
                                    <p:tmPct val="10000"/>
                                  </p:iterate>
                                  <p:childTnLst>
                                    <p:set>
                                      <p:cBhvr>
                                        <p:cTn id="66" dur="1" fill="hold">
                                          <p:stCondLst>
                                            <p:cond delay="0"/>
                                          </p:stCondLst>
                                        </p:cTn>
                                        <p:tgtEl>
                                          <p:spTgt spid="2">
                                            <p:txEl>
                                              <p:pRg st="10" end="10"/>
                                            </p:txEl>
                                          </p:spTgt>
                                        </p:tgtEl>
                                        <p:attrNameLst>
                                          <p:attrName>style.visibility</p:attrName>
                                        </p:attrNameLst>
                                      </p:cBhvr>
                                      <p:to>
                                        <p:strVal val="visible"/>
                                      </p:to>
                                    </p:set>
                                    <p:anim calcmode="lin" valueType="num">
                                      <p:cBhvr additive="base">
                                        <p:cTn id="67" dur="2000" fill="hold"/>
                                        <p:tgtEl>
                                          <p:spTgt spid="2">
                                            <p:txEl>
                                              <p:pRg st="10" end="10"/>
                                            </p:tx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nodeType="clickEffect">
                                  <p:stCondLst>
                                    <p:cond delay="0"/>
                                  </p:stCondLst>
                                  <p:iterate type="wd">
                                    <p:tmPct val="10000"/>
                                  </p:iterate>
                                  <p:childTnLst>
                                    <p:set>
                                      <p:cBhvr>
                                        <p:cTn id="72" dur="1" fill="hold">
                                          <p:stCondLst>
                                            <p:cond delay="0"/>
                                          </p:stCondLst>
                                        </p:cTn>
                                        <p:tgtEl>
                                          <p:spTgt spid="2">
                                            <p:txEl>
                                              <p:pRg st="11" end="11"/>
                                            </p:txEl>
                                          </p:spTgt>
                                        </p:tgtEl>
                                        <p:attrNameLst>
                                          <p:attrName>style.visibility</p:attrName>
                                        </p:attrNameLst>
                                      </p:cBhvr>
                                      <p:to>
                                        <p:strVal val="visible"/>
                                      </p:to>
                                    </p:set>
                                    <p:anim calcmode="lin" valueType="num">
                                      <p:cBhvr additive="base">
                                        <p:cTn id="73" dur="2000" fill="hold"/>
                                        <p:tgtEl>
                                          <p:spTgt spid="2">
                                            <p:txEl>
                                              <p:pRg st="11" end="11"/>
                                            </p:tx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2">
                                            <p:txEl>
                                              <p:pRg st="11" end="11"/>
                                            </p:txEl>
                                          </p:spTgt>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nodeType="clickEffect">
                                  <p:stCondLst>
                                    <p:cond delay="0"/>
                                  </p:stCondLst>
                                  <p:iterate type="wd">
                                    <p:tmPct val="10000"/>
                                  </p:iterate>
                                  <p:childTnLst>
                                    <p:set>
                                      <p:cBhvr>
                                        <p:cTn id="78" dur="1" fill="hold">
                                          <p:stCondLst>
                                            <p:cond delay="0"/>
                                          </p:stCondLst>
                                        </p:cTn>
                                        <p:tgtEl>
                                          <p:spTgt spid="2">
                                            <p:txEl>
                                              <p:pRg st="12" end="12"/>
                                            </p:txEl>
                                          </p:spTgt>
                                        </p:tgtEl>
                                        <p:attrNameLst>
                                          <p:attrName>style.visibility</p:attrName>
                                        </p:attrNameLst>
                                      </p:cBhvr>
                                      <p:to>
                                        <p:strVal val="visible"/>
                                      </p:to>
                                    </p:set>
                                    <p:anim calcmode="lin" valueType="num">
                                      <p:cBhvr additive="base">
                                        <p:cTn id="79" dur="2000" fill="hold"/>
                                        <p:tgtEl>
                                          <p:spTgt spid="2">
                                            <p:txEl>
                                              <p:pRg st="12" end="12"/>
                                            </p:tx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2">
                                            <p:txEl>
                                              <p:pRg st="12" end="12"/>
                                            </p:tx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nodeType="clickEffect">
                                  <p:stCondLst>
                                    <p:cond delay="0"/>
                                  </p:stCondLst>
                                  <p:iterate type="wd">
                                    <p:tmPct val="10000"/>
                                  </p:iterate>
                                  <p:childTnLst>
                                    <p:set>
                                      <p:cBhvr>
                                        <p:cTn id="84" dur="1" fill="hold">
                                          <p:stCondLst>
                                            <p:cond delay="0"/>
                                          </p:stCondLst>
                                        </p:cTn>
                                        <p:tgtEl>
                                          <p:spTgt spid="2">
                                            <p:txEl>
                                              <p:pRg st="13" end="13"/>
                                            </p:txEl>
                                          </p:spTgt>
                                        </p:tgtEl>
                                        <p:attrNameLst>
                                          <p:attrName>style.visibility</p:attrName>
                                        </p:attrNameLst>
                                      </p:cBhvr>
                                      <p:to>
                                        <p:strVal val="visible"/>
                                      </p:to>
                                    </p:set>
                                    <p:anim calcmode="lin" valueType="num">
                                      <p:cBhvr additive="base">
                                        <p:cTn id="85" dur="2000" fill="hold"/>
                                        <p:tgtEl>
                                          <p:spTgt spid="2">
                                            <p:txEl>
                                              <p:pRg st="13" end="13"/>
                                            </p:txEl>
                                          </p:spTgt>
                                        </p:tgtEl>
                                        <p:attrNameLst>
                                          <p:attrName>ppt_x</p:attrName>
                                        </p:attrNameLst>
                                      </p:cBhvr>
                                      <p:tavLst>
                                        <p:tav tm="0">
                                          <p:val>
                                            <p:strVal val="0-#ppt_w/2"/>
                                          </p:val>
                                        </p:tav>
                                        <p:tav tm="100000">
                                          <p:val>
                                            <p:strVal val="#ppt_x"/>
                                          </p:val>
                                        </p:tav>
                                      </p:tavLst>
                                    </p:anim>
                                    <p:anim calcmode="lin" valueType="num">
                                      <p:cBhvr additive="base">
                                        <p:cTn id="86" dur="2000" fill="hold"/>
                                        <p:tgtEl>
                                          <p:spTgt spid="2">
                                            <p:txEl>
                                              <p:pRg st="13" end="13"/>
                                            </p:txEl>
                                          </p:spTgt>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8" fill="hold" nodeType="clickEffect">
                                  <p:stCondLst>
                                    <p:cond delay="0"/>
                                  </p:stCondLst>
                                  <p:iterate type="wd">
                                    <p:tmPct val="10000"/>
                                  </p:iterate>
                                  <p:childTnLst>
                                    <p:set>
                                      <p:cBhvr>
                                        <p:cTn id="90" dur="1" fill="hold">
                                          <p:stCondLst>
                                            <p:cond delay="0"/>
                                          </p:stCondLst>
                                        </p:cTn>
                                        <p:tgtEl>
                                          <p:spTgt spid="2">
                                            <p:txEl>
                                              <p:pRg st="14" end="14"/>
                                            </p:txEl>
                                          </p:spTgt>
                                        </p:tgtEl>
                                        <p:attrNameLst>
                                          <p:attrName>style.visibility</p:attrName>
                                        </p:attrNameLst>
                                      </p:cBhvr>
                                      <p:to>
                                        <p:strVal val="visible"/>
                                      </p:to>
                                    </p:set>
                                    <p:anim calcmode="lin" valueType="num">
                                      <p:cBhvr additive="base">
                                        <p:cTn id="91" dur="2000" fill="hold"/>
                                        <p:tgtEl>
                                          <p:spTgt spid="2">
                                            <p:txEl>
                                              <p:pRg st="14" end="14"/>
                                            </p:txEl>
                                          </p:spTgt>
                                        </p:tgtEl>
                                        <p:attrNameLst>
                                          <p:attrName>ppt_x</p:attrName>
                                        </p:attrNameLst>
                                      </p:cBhvr>
                                      <p:tavLst>
                                        <p:tav tm="0">
                                          <p:val>
                                            <p:strVal val="0-#ppt_w/2"/>
                                          </p:val>
                                        </p:tav>
                                        <p:tav tm="100000">
                                          <p:val>
                                            <p:strVal val="#ppt_x"/>
                                          </p:val>
                                        </p:tav>
                                      </p:tavLst>
                                    </p:anim>
                                    <p:anim calcmode="lin" valueType="num">
                                      <p:cBhvr additive="base">
                                        <p:cTn id="92" dur="2000" fill="hold"/>
                                        <p:tgtEl>
                                          <p:spTgt spid="2">
                                            <p:txEl>
                                              <p:pRg st="14" end="1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4000" cy="38576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me 2"/>
          <p:cNvGraphicFramePr/>
          <p:nvPr/>
        </p:nvGraphicFramePr>
        <p:xfrm>
          <a:off x="4929158" y="4000503"/>
          <a:ext cx="4214842" cy="285749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4" name="Diagramme 3"/>
          <p:cNvGraphicFramePr/>
          <p:nvPr/>
        </p:nvGraphicFramePr>
        <p:xfrm>
          <a:off x="0" y="3714752"/>
          <a:ext cx="4139063" cy="2918248"/>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7B760A2B-1BD6-489C-8B57-6E4931EC065F}"/>
                                            </p:graphicEl>
                                          </p:spTgt>
                                        </p:tgtEl>
                                        <p:attrNameLst>
                                          <p:attrName>style.visibility</p:attrName>
                                        </p:attrNameLst>
                                      </p:cBhvr>
                                      <p:to>
                                        <p:strVal val="visible"/>
                                      </p:to>
                                    </p:set>
                                    <p:anim calcmode="lin" valueType="num">
                                      <p:cBhvr additive="base">
                                        <p:cTn id="7" dur="2000" fill="hold"/>
                                        <p:tgtEl>
                                          <p:spTgt spid="2">
                                            <p:graphicEl>
                                              <a:dgm id="{7B760A2B-1BD6-489C-8B57-6E4931EC065F}"/>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7B760A2B-1BD6-489C-8B57-6E4931EC065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77009BF1-D724-4A78-AF73-F989D8C63D7E}"/>
                                            </p:graphicEl>
                                          </p:spTgt>
                                        </p:tgtEl>
                                        <p:attrNameLst>
                                          <p:attrName>style.visibility</p:attrName>
                                        </p:attrNameLst>
                                      </p:cBhvr>
                                      <p:to>
                                        <p:strVal val="visible"/>
                                      </p:to>
                                    </p:set>
                                    <p:anim calcmode="lin" valueType="num">
                                      <p:cBhvr additive="base">
                                        <p:cTn id="13" dur="2000" fill="hold"/>
                                        <p:tgtEl>
                                          <p:spTgt spid="2">
                                            <p:graphicEl>
                                              <a:dgm id="{77009BF1-D724-4A78-AF73-F989D8C63D7E}"/>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77009BF1-D724-4A78-AF73-F989D8C63D7E}"/>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E7779041-50CF-4A76-81FA-32529859E3EF}"/>
                                            </p:graphicEl>
                                          </p:spTgt>
                                        </p:tgtEl>
                                        <p:attrNameLst>
                                          <p:attrName>style.visibility</p:attrName>
                                        </p:attrNameLst>
                                      </p:cBhvr>
                                      <p:to>
                                        <p:strVal val="visible"/>
                                      </p:to>
                                    </p:set>
                                    <p:anim calcmode="lin" valueType="num">
                                      <p:cBhvr additive="base">
                                        <p:cTn id="19" dur="2000" fill="hold"/>
                                        <p:tgtEl>
                                          <p:spTgt spid="2">
                                            <p:graphicEl>
                                              <a:dgm id="{E7779041-50CF-4A76-81FA-32529859E3EF}"/>
                                            </p:graphic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graphicEl>
                                              <a:dgm id="{E7779041-50CF-4A76-81FA-32529859E3EF}"/>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3EFF2D17-C3FF-4A4E-BE2F-DCBAAF0FCCC7}"/>
                                            </p:graphicEl>
                                          </p:spTgt>
                                        </p:tgtEl>
                                        <p:attrNameLst>
                                          <p:attrName>style.visibility</p:attrName>
                                        </p:attrNameLst>
                                      </p:cBhvr>
                                      <p:to>
                                        <p:strVal val="visible"/>
                                      </p:to>
                                    </p:set>
                                    <p:anim calcmode="lin" valueType="num">
                                      <p:cBhvr additive="base">
                                        <p:cTn id="23" dur="2000" fill="hold"/>
                                        <p:tgtEl>
                                          <p:spTgt spid="2">
                                            <p:graphicEl>
                                              <a:dgm id="{3EFF2D17-C3FF-4A4E-BE2F-DCBAAF0FCCC7}"/>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3EFF2D17-C3FF-4A4E-BE2F-DCBAAF0FCCC7}"/>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3354991E-14BD-49D0-9974-9F5F070505D6}"/>
                                            </p:graphicEl>
                                          </p:spTgt>
                                        </p:tgtEl>
                                        <p:attrNameLst>
                                          <p:attrName>style.visibility</p:attrName>
                                        </p:attrNameLst>
                                      </p:cBhvr>
                                      <p:to>
                                        <p:strVal val="visible"/>
                                      </p:to>
                                    </p:set>
                                    <p:anim calcmode="lin" valueType="num">
                                      <p:cBhvr additive="base">
                                        <p:cTn id="29" dur="2000" fill="hold"/>
                                        <p:tgtEl>
                                          <p:spTgt spid="2">
                                            <p:graphicEl>
                                              <a:dgm id="{3354991E-14BD-49D0-9974-9F5F070505D6}"/>
                                            </p:graphicEl>
                                          </p:spTgt>
                                        </p:tgtEl>
                                        <p:attrNameLst>
                                          <p:attrName>ppt_x</p:attrName>
                                        </p:attrNameLst>
                                      </p:cBhvr>
                                      <p:tavLst>
                                        <p:tav tm="0">
                                          <p:val>
                                            <p:strVal val="0-#ppt_w/2"/>
                                          </p:val>
                                        </p:tav>
                                        <p:tav tm="100000">
                                          <p:val>
                                            <p:strVal val="#ppt_x"/>
                                          </p:val>
                                        </p:tav>
                                      </p:tavLst>
                                    </p:anim>
                                    <p:anim calcmode="lin" valueType="num">
                                      <p:cBhvr additive="base">
                                        <p:cTn id="30" dur="2000" fill="hold"/>
                                        <p:tgtEl>
                                          <p:spTgt spid="2">
                                            <p:graphicEl>
                                              <a:dgm id="{3354991E-14BD-49D0-9974-9F5F070505D6}"/>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45B7C4E4-2985-4E09-9376-11502B065313}"/>
                                            </p:graphicEl>
                                          </p:spTgt>
                                        </p:tgtEl>
                                        <p:attrNameLst>
                                          <p:attrName>style.visibility</p:attrName>
                                        </p:attrNameLst>
                                      </p:cBhvr>
                                      <p:to>
                                        <p:strVal val="visible"/>
                                      </p:to>
                                    </p:set>
                                    <p:anim calcmode="lin" valueType="num">
                                      <p:cBhvr additive="base">
                                        <p:cTn id="33" dur="2000" fill="hold"/>
                                        <p:tgtEl>
                                          <p:spTgt spid="2">
                                            <p:graphicEl>
                                              <a:dgm id="{45B7C4E4-2985-4E09-9376-11502B065313}"/>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45B7C4E4-2985-4E09-9376-11502B065313}"/>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E887207A-607B-41BA-AB57-FC42546975D0}"/>
                                            </p:graphicEl>
                                          </p:spTgt>
                                        </p:tgtEl>
                                        <p:attrNameLst>
                                          <p:attrName>style.visibility</p:attrName>
                                        </p:attrNameLst>
                                      </p:cBhvr>
                                      <p:to>
                                        <p:strVal val="visible"/>
                                      </p:to>
                                    </p:set>
                                    <p:anim calcmode="lin" valueType="num">
                                      <p:cBhvr additive="base">
                                        <p:cTn id="39" dur="2000" fill="hold"/>
                                        <p:tgtEl>
                                          <p:spTgt spid="2">
                                            <p:graphicEl>
                                              <a:dgm id="{E887207A-607B-41BA-AB57-FC42546975D0}"/>
                                            </p:graphicEl>
                                          </p:spTgt>
                                        </p:tgtEl>
                                        <p:attrNameLst>
                                          <p:attrName>ppt_x</p:attrName>
                                        </p:attrNameLst>
                                      </p:cBhvr>
                                      <p:tavLst>
                                        <p:tav tm="0">
                                          <p:val>
                                            <p:strVal val="0-#ppt_w/2"/>
                                          </p:val>
                                        </p:tav>
                                        <p:tav tm="100000">
                                          <p:val>
                                            <p:strVal val="#ppt_x"/>
                                          </p:val>
                                        </p:tav>
                                      </p:tavLst>
                                    </p:anim>
                                    <p:anim calcmode="lin" valueType="num">
                                      <p:cBhvr additive="base">
                                        <p:cTn id="40" dur="2000" fill="hold"/>
                                        <p:tgtEl>
                                          <p:spTgt spid="2">
                                            <p:graphicEl>
                                              <a:dgm id="{E887207A-607B-41BA-AB57-FC42546975D0}"/>
                                            </p:graphic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graphicEl>
                                              <a:dgm id="{F0295B23-93E2-4333-9ADB-C94B9673881D}"/>
                                            </p:graphicEl>
                                          </p:spTgt>
                                        </p:tgtEl>
                                        <p:attrNameLst>
                                          <p:attrName>style.visibility</p:attrName>
                                        </p:attrNameLst>
                                      </p:cBhvr>
                                      <p:to>
                                        <p:strVal val="visible"/>
                                      </p:to>
                                    </p:set>
                                    <p:anim calcmode="lin" valueType="num">
                                      <p:cBhvr additive="base">
                                        <p:cTn id="45" dur="500" fill="hold"/>
                                        <p:tgtEl>
                                          <p:spTgt spid="3">
                                            <p:graphicEl>
                                              <a:dgm id="{F0295B23-93E2-4333-9ADB-C94B9673881D}"/>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graphicEl>
                                              <a:dgm id="{F0295B23-93E2-4333-9ADB-C94B9673881D}"/>
                                            </p:graphic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
                                            <p:graphicEl>
                                              <a:dgm id="{470B8130-2164-4B92-B406-FF6788E81382}"/>
                                            </p:graphicEl>
                                          </p:spTgt>
                                        </p:tgtEl>
                                        <p:attrNameLst>
                                          <p:attrName>style.visibility</p:attrName>
                                        </p:attrNameLst>
                                      </p:cBhvr>
                                      <p:to>
                                        <p:strVal val="visible"/>
                                      </p:to>
                                    </p:set>
                                    <p:anim calcmode="lin" valueType="num">
                                      <p:cBhvr additive="base">
                                        <p:cTn id="49" dur="500" fill="hold"/>
                                        <p:tgtEl>
                                          <p:spTgt spid="3">
                                            <p:graphicEl>
                                              <a:dgm id="{470B8130-2164-4B92-B406-FF6788E81382}"/>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graphicEl>
                                              <a:dgm id="{470B8130-2164-4B92-B406-FF6788E81382}"/>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graphicEl>
                                              <a:dgm id="{A3FBA9F2-6C52-4EFE-998B-388C69A9A393}"/>
                                            </p:graphicEl>
                                          </p:spTgt>
                                        </p:tgtEl>
                                        <p:attrNameLst>
                                          <p:attrName>style.visibility</p:attrName>
                                        </p:attrNameLst>
                                      </p:cBhvr>
                                      <p:to>
                                        <p:strVal val="visible"/>
                                      </p:to>
                                    </p:set>
                                    <p:anim calcmode="lin" valueType="num">
                                      <p:cBhvr additive="base">
                                        <p:cTn id="55" dur="500" fill="hold"/>
                                        <p:tgtEl>
                                          <p:spTgt spid="3">
                                            <p:graphicEl>
                                              <a:dgm id="{A3FBA9F2-6C52-4EFE-998B-388C69A9A393}"/>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graphicEl>
                                              <a:dgm id="{A3FBA9F2-6C52-4EFE-998B-388C69A9A393}"/>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graphicEl>
                                              <a:dgm id="{A35BE092-228B-4E3F-993E-A2D4ABD91426}"/>
                                            </p:graphicEl>
                                          </p:spTgt>
                                        </p:tgtEl>
                                        <p:attrNameLst>
                                          <p:attrName>style.visibility</p:attrName>
                                        </p:attrNameLst>
                                      </p:cBhvr>
                                      <p:to>
                                        <p:strVal val="visible"/>
                                      </p:to>
                                    </p:set>
                                    <p:anim calcmode="lin" valueType="num">
                                      <p:cBhvr additive="base">
                                        <p:cTn id="61" dur="500" fill="hold"/>
                                        <p:tgtEl>
                                          <p:spTgt spid="3">
                                            <p:graphicEl>
                                              <a:dgm id="{A35BE092-228B-4E3F-993E-A2D4ABD91426}"/>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graphicEl>
                                              <a:dgm id="{A35BE092-228B-4E3F-993E-A2D4ABD91426}"/>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graphicEl>
                                              <a:dgm id="{A67387FB-DF5B-4975-8084-C443B381A078}"/>
                                            </p:graphicEl>
                                          </p:spTgt>
                                        </p:tgtEl>
                                        <p:attrNameLst>
                                          <p:attrName>style.visibility</p:attrName>
                                        </p:attrNameLst>
                                      </p:cBhvr>
                                      <p:to>
                                        <p:strVal val="visible"/>
                                      </p:to>
                                    </p:set>
                                    <p:anim calcmode="lin" valueType="num">
                                      <p:cBhvr additive="base">
                                        <p:cTn id="67" dur="500" fill="hold"/>
                                        <p:tgtEl>
                                          <p:spTgt spid="3">
                                            <p:graphicEl>
                                              <a:dgm id="{A67387FB-DF5B-4975-8084-C443B381A078}"/>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graphicEl>
                                              <a:dgm id="{A67387FB-DF5B-4975-8084-C443B381A078}"/>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graphicEl>
                                              <a:dgm id="{08A405E8-63E6-49B2-BD9A-083CD0ACE683}"/>
                                            </p:graphicEl>
                                          </p:spTgt>
                                        </p:tgtEl>
                                        <p:attrNameLst>
                                          <p:attrName>style.visibility</p:attrName>
                                        </p:attrNameLst>
                                      </p:cBhvr>
                                      <p:to>
                                        <p:strVal val="visible"/>
                                      </p:to>
                                    </p:set>
                                    <p:anim calcmode="lin" valueType="num">
                                      <p:cBhvr additive="base">
                                        <p:cTn id="73" dur="500" fill="hold"/>
                                        <p:tgtEl>
                                          <p:spTgt spid="3">
                                            <p:graphicEl>
                                              <a:dgm id="{08A405E8-63E6-49B2-BD9A-083CD0ACE683}"/>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graphicEl>
                                              <a:dgm id="{08A405E8-63E6-49B2-BD9A-083CD0ACE683}"/>
                                            </p:graphic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
                                            <p:graphicEl>
                                              <a:dgm id="{8A940D99-77E5-40C7-8C31-0D19E57AC679}"/>
                                            </p:graphicEl>
                                          </p:spTgt>
                                        </p:tgtEl>
                                        <p:attrNameLst>
                                          <p:attrName>style.visibility</p:attrName>
                                        </p:attrNameLst>
                                      </p:cBhvr>
                                      <p:to>
                                        <p:strVal val="visible"/>
                                      </p:to>
                                    </p:set>
                                    <p:anim calcmode="lin" valueType="num">
                                      <p:cBhvr additive="base">
                                        <p:cTn id="79" dur="2000" fill="hold"/>
                                        <p:tgtEl>
                                          <p:spTgt spid="4">
                                            <p:graphicEl>
                                              <a:dgm id="{8A940D99-77E5-40C7-8C31-0D19E57AC679}"/>
                                            </p:graphic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4">
                                            <p:graphicEl>
                                              <a:dgm id="{8A940D99-77E5-40C7-8C31-0D19E57AC679}"/>
                                            </p:graphic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4">
                                            <p:graphicEl>
                                              <a:dgm id="{E2E92770-1253-41C6-A9F0-C1674D67E3D2}"/>
                                            </p:graphicEl>
                                          </p:spTgt>
                                        </p:tgtEl>
                                        <p:attrNameLst>
                                          <p:attrName>style.visibility</p:attrName>
                                        </p:attrNameLst>
                                      </p:cBhvr>
                                      <p:to>
                                        <p:strVal val="visible"/>
                                      </p:to>
                                    </p:set>
                                    <p:anim calcmode="lin" valueType="num">
                                      <p:cBhvr additive="base">
                                        <p:cTn id="85" dur="2000" fill="hold"/>
                                        <p:tgtEl>
                                          <p:spTgt spid="4">
                                            <p:graphicEl>
                                              <a:dgm id="{E2E92770-1253-41C6-A9F0-C1674D67E3D2}"/>
                                            </p:graphicEl>
                                          </p:spTgt>
                                        </p:tgtEl>
                                        <p:attrNameLst>
                                          <p:attrName>ppt_x</p:attrName>
                                        </p:attrNameLst>
                                      </p:cBhvr>
                                      <p:tavLst>
                                        <p:tav tm="0">
                                          <p:val>
                                            <p:strVal val="0-#ppt_w/2"/>
                                          </p:val>
                                        </p:tav>
                                        <p:tav tm="100000">
                                          <p:val>
                                            <p:strVal val="#ppt_x"/>
                                          </p:val>
                                        </p:tav>
                                      </p:tavLst>
                                    </p:anim>
                                    <p:anim calcmode="lin" valueType="num">
                                      <p:cBhvr additive="base">
                                        <p:cTn id="86" dur="2000" fill="hold"/>
                                        <p:tgtEl>
                                          <p:spTgt spid="4">
                                            <p:graphicEl>
                                              <a:dgm id="{E2E92770-1253-41C6-A9F0-C1674D67E3D2}"/>
                                            </p:graphicEl>
                                          </p:spTgt>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4">
                                            <p:graphicEl>
                                              <a:dgm id="{03589933-CB8D-45CA-B28F-5A1A30F41A9A}"/>
                                            </p:graphicEl>
                                          </p:spTgt>
                                        </p:tgtEl>
                                        <p:attrNameLst>
                                          <p:attrName>style.visibility</p:attrName>
                                        </p:attrNameLst>
                                      </p:cBhvr>
                                      <p:to>
                                        <p:strVal val="visible"/>
                                      </p:to>
                                    </p:set>
                                    <p:anim calcmode="lin" valueType="num">
                                      <p:cBhvr additive="base">
                                        <p:cTn id="89" dur="2000" fill="hold"/>
                                        <p:tgtEl>
                                          <p:spTgt spid="4">
                                            <p:graphicEl>
                                              <a:dgm id="{03589933-CB8D-45CA-B28F-5A1A30F41A9A}"/>
                                            </p:graphicEl>
                                          </p:spTgt>
                                        </p:tgtEl>
                                        <p:attrNameLst>
                                          <p:attrName>ppt_x</p:attrName>
                                        </p:attrNameLst>
                                      </p:cBhvr>
                                      <p:tavLst>
                                        <p:tav tm="0">
                                          <p:val>
                                            <p:strVal val="0-#ppt_w/2"/>
                                          </p:val>
                                        </p:tav>
                                        <p:tav tm="100000">
                                          <p:val>
                                            <p:strVal val="#ppt_x"/>
                                          </p:val>
                                        </p:tav>
                                      </p:tavLst>
                                    </p:anim>
                                    <p:anim calcmode="lin" valueType="num">
                                      <p:cBhvr additive="base">
                                        <p:cTn id="90" dur="2000" fill="hold"/>
                                        <p:tgtEl>
                                          <p:spTgt spid="4">
                                            <p:graphicEl>
                                              <a:dgm id="{03589933-CB8D-45CA-B28F-5A1A30F41A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3" grpId="0">
        <p:bldSub>
          <a:bldDgm bld="lvlOne"/>
        </p:bldSub>
      </p:bldGraphic>
      <p:bldGraphic spid="4" grpId="0">
        <p:bldSub>
          <a:bldDgm bld="lvlOne"/>
        </p:bldSub>
      </p:bldGraphic>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4000" cy="4000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me 2"/>
          <p:cNvGraphicFramePr/>
          <p:nvPr/>
        </p:nvGraphicFramePr>
        <p:xfrm>
          <a:off x="5072034" y="4214818"/>
          <a:ext cx="4071966" cy="264318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4" name="Diagramme 3"/>
          <p:cNvGraphicFramePr/>
          <p:nvPr/>
        </p:nvGraphicFramePr>
        <p:xfrm>
          <a:off x="0" y="3714752"/>
          <a:ext cx="4139063" cy="2918248"/>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7B760A2B-1BD6-489C-8B57-6E4931EC065F}"/>
                                            </p:graphicEl>
                                          </p:spTgt>
                                        </p:tgtEl>
                                        <p:attrNameLst>
                                          <p:attrName>style.visibility</p:attrName>
                                        </p:attrNameLst>
                                      </p:cBhvr>
                                      <p:to>
                                        <p:strVal val="visible"/>
                                      </p:to>
                                    </p:set>
                                    <p:anim calcmode="lin" valueType="num">
                                      <p:cBhvr additive="base">
                                        <p:cTn id="7" dur="2000" fill="hold"/>
                                        <p:tgtEl>
                                          <p:spTgt spid="2">
                                            <p:graphicEl>
                                              <a:dgm id="{7B760A2B-1BD6-489C-8B57-6E4931EC065F}"/>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7B760A2B-1BD6-489C-8B57-6E4931EC065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77009BF1-D724-4A78-AF73-F989D8C63D7E}"/>
                                            </p:graphicEl>
                                          </p:spTgt>
                                        </p:tgtEl>
                                        <p:attrNameLst>
                                          <p:attrName>style.visibility</p:attrName>
                                        </p:attrNameLst>
                                      </p:cBhvr>
                                      <p:to>
                                        <p:strVal val="visible"/>
                                      </p:to>
                                    </p:set>
                                    <p:anim calcmode="lin" valueType="num">
                                      <p:cBhvr additive="base">
                                        <p:cTn id="13" dur="2000" fill="hold"/>
                                        <p:tgtEl>
                                          <p:spTgt spid="2">
                                            <p:graphicEl>
                                              <a:dgm id="{77009BF1-D724-4A78-AF73-F989D8C63D7E}"/>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77009BF1-D724-4A78-AF73-F989D8C63D7E}"/>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E7779041-50CF-4A76-81FA-32529859E3EF}"/>
                                            </p:graphicEl>
                                          </p:spTgt>
                                        </p:tgtEl>
                                        <p:attrNameLst>
                                          <p:attrName>style.visibility</p:attrName>
                                        </p:attrNameLst>
                                      </p:cBhvr>
                                      <p:to>
                                        <p:strVal val="visible"/>
                                      </p:to>
                                    </p:set>
                                    <p:anim calcmode="lin" valueType="num">
                                      <p:cBhvr additive="base">
                                        <p:cTn id="19" dur="2000" fill="hold"/>
                                        <p:tgtEl>
                                          <p:spTgt spid="2">
                                            <p:graphicEl>
                                              <a:dgm id="{E7779041-50CF-4A76-81FA-32529859E3EF}"/>
                                            </p:graphic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graphicEl>
                                              <a:dgm id="{E7779041-50CF-4A76-81FA-32529859E3EF}"/>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3EFF2D17-C3FF-4A4E-BE2F-DCBAAF0FCCC7}"/>
                                            </p:graphicEl>
                                          </p:spTgt>
                                        </p:tgtEl>
                                        <p:attrNameLst>
                                          <p:attrName>style.visibility</p:attrName>
                                        </p:attrNameLst>
                                      </p:cBhvr>
                                      <p:to>
                                        <p:strVal val="visible"/>
                                      </p:to>
                                    </p:set>
                                    <p:anim calcmode="lin" valueType="num">
                                      <p:cBhvr additive="base">
                                        <p:cTn id="23" dur="2000" fill="hold"/>
                                        <p:tgtEl>
                                          <p:spTgt spid="2">
                                            <p:graphicEl>
                                              <a:dgm id="{3EFF2D17-C3FF-4A4E-BE2F-DCBAAF0FCCC7}"/>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3EFF2D17-C3FF-4A4E-BE2F-DCBAAF0FCCC7}"/>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3354991E-14BD-49D0-9974-9F5F070505D6}"/>
                                            </p:graphicEl>
                                          </p:spTgt>
                                        </p:tgtEl>
                                        <p:attrNameLst>
                                          <p:attrName>style.visibility</p:attrName>
                                        </p:attrNameLst>
                                      </p:cBhvr>
                                      <p:to>
                                        <p:strVal val="visible"/>
                                      </p:to>
                                    </p:set>
                                    <p:anim calcmode="lin" valueType="num">
                                      <p:cBhvr additive="base">
                                        <p:cTn id="29" dur="2000" fill="hold"/>
                                        <p:tgtEl>
                                          <p:spTgt spid="2">
                                            <p:graphicEl>
                                              <a:dgm id="{3354991E-14BD-49D0-9974-9F5F070505D6}"/>
                                            </p:graphicEl>
                                          </p:spTgt>
                                        </p:tgtEl>
                                        <p:attrNameLst>
                                          <p:attrName>ppt_x</p:attrName>
                                        </p:attrNameLst>
                                      </p:cBhvr>
                                      <p:tavLst>
                                        <p:tav tm="0">
                                          <p:val>
                                            <p:strVal val="0-#ppt_w/2"/>
                                          </p:val>
                                        </p:tav>
                                        <p:tav tm="100000">
                                          <p:val>
                                            <p:strVal val="#ppt_x"/>
                                          </p:val>
                                        </p:tav>
                                      </p:tavLst>
                                    </p:anim>
                                    <p:anim calcmode="lin" valueType="num">
                                      <p:cBhvr additive="base">
                                        <p:cTn id="30" dur="2000" fill="hold"/>
                                        <p:tgtEl>
                                          <p:spTgt spid="2">
                                            <p:graphicEl>
                                              <a:dgm id="{3354991E-14BD-49D0-9974-9F5F070505D6}"/>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45B7C4E4-2985-4E09-9376-11502B065313}"/>
                                            </p:graphicEl>
                                          </p:spTgt>
                                        </p:tgtEl>
                                        <p:attrNameLst>
                                          <p:attrName>style.visibility</p:attrName>
                                        </p:attrNameLst>
                                      </p:cBhvr>
                                      <p:to>
                                        <p:strVal val="visible"/>
                                      </p:to>
                                    </p:set>
                                    <p:anim calcmode="lin" valueType="num">
                                      <p:cBhvr additive="base">
                                        <p:cTn id="33" dur="2000" fill="hold"/>
                                        <p:tgtEl>
                                          <p:spTgt spid="2">
                                            <p:graphicEl>
                                              <a:dgm id="{45B7C4E4-2985-4E09-9376-11502B065313}"/>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45B7C4E4-2985-4E09-9376-11502B065313}"/>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E887207A-607B-41BA-AB57-FC42546975D0}"/>
                                            </p:graphicEl>
                                          </p:spTgt>
                                        </p:tgtEl>
                                        <p:attrNameLst>
                                          <p:attrName>style.visibility</p:attrName>
                                        </p:attrNameLst>
                                      </p:cBhvr>
                                      <p:to>
                                        <p:strVal val="visible"/>
                                      </p:to>
                                    </p:set>
                                    <p:anim calcmode="lin" valueType="num">
                                      <p:cBhvr additive="base">
                                        <p:cTn id="39" dur="2000" fill="hold"/>
                                        <p:tgtEl>
                                          <p:spTgt spid="2">
                                            <p:graphicEl>
                                              <a:dgm id="{E887207A-607B-41BA-AB57-FC42546975D0}"/>
                                            </p:graphicEl>
                                          </p:spTgt>
                                        </p:tgtEl>
                                        <p:attrNameLst>
                                          <p:attrName>ppt_x</p:attrName>
                                        </p:attrNameLst>
                                      </p:cBhvr>
                                      <p:tavLst>
                                        <p:tav tm="0">
                                          <p:val>
                                            <p:strVal val="0-#ppt_w/2"/>
                                          </p:val>
                                        </p:tav>
                                        <p:tav tm="100000">
                                          <p:val>
                                            <p:strVal val="#ppt_x"/>
                                          </p:val>
                                        </p:tav>
                                      </p:tavLst>
                                    </p:anim>
                                    <p:anim calcmode="lin" valueType="num">
                                      <p:cBhvr additive="base">
                                        <p:cTn id="40" dur="2000" fill="hold"/>
                                        <p:tgtEl>
                                          <p:spTgt spid="2">
                                            <p:graphicEl>
                                              <a:dgm id="{E887207A-607B-41BA-AB57-FC42546975D0}"/>
                                            </p:graphic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graphicEl>
                                              <a:dgm id="{F0295B23-93E2-4333-9ADB-C94B9673881D}"/>
                                            </p:graphicEl>
                                          </p:spTgt>
                                        </p:tgtEl>
                                        <p:attrNameLst>
                                          <p:attrName>style.visibility</p:attrName>
                                        </p:attrNameLst>
                                      </p:cBhvr>
                                      <p:to>
                                        <p:strVal val="visible"/>
                                      </p:to>
                                    </p:set>
                                    <p:anim calcmode="lin" valueType="num">
                                      <p:cBhvr additive="base">
                                        <p:cTn id="45" dur="500" fill="hold"/>
                                        <p:tgtEl>
                                          <p:spTgt spid="3">
                                            <p:graphicEl>
                                              <a:dgm id="{F0295B23-93E2-4333-9ADB-C94B9673881D}"/>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graphicEl>
                                              <a:dgm id="{F0295B23-93E2-4333-9ADB-C94B9673881D}"/>
                                            </p:graphic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
                                            <p:graphicEl>
                                              <a:dgm id="{470B8130-2164-4B92-B406-FF6788E81382}"/>
                                            </p:graphicEl>
                                          </p:spTgt>
                                        </p:tgtEl>
                                        <p:attrNameLst>
                                          <p:attrName>style.visibility</p:attrName>
                                        </p:attrNameLst>
                                      </p:cBhvr>
                                      <p:to>
                                        <p:strVal val="visible"/>
                                      </p:to>
                                    </p:set>
                                    <p:anim calcmode="lin" valueType="num">
                                      <p:cBhvr additive="base">
                                        <p:cTn id="49" dur="500" fill="hold"/>
                                        <p:tgtEl>
                                          <p:spTgt spid="3">
                                            <p:graphicEl>
                                              <a:dgm id="{470B8130-2164-4B92-B406-FF6788E81382}"/>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graphicEl>
                                              <a:dgm id="{470B8130-2164-4B92-B406-FF6788E81382}"/>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graphicEl>
                                              <a:dgm id="{A3FBA9F2-6C52-4EFE-998B-388C69A9A393}"/>
                                            </p:graphicEl>
                                          </p:spTgt>
                                        </p:tgtEl>
                                        <p:attrNameLst>
                                          <p:attrName>style.visibility</p:attrName>
                                        </p:attrNameLst>
                                      </p:cBhvr>
                                      <p:to>
                                        <p:strVal val="visible"/>
                                      </p:to>
                                    </p:set>
                                    <p:anim calcmode="lin" valueType="num">
                                      <p:cBhvr additive="base">
                                        <p:cTn id="55" dur="500" fill="hold"/>
                                        <p:tgtEl>
                                          <p:spTgt spid="3">
                                            <p:graphicEl>
                                              <a:dgm id="{A3FBA9F2-6C52-4EFE-998B-388C69A9A393}"/>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graphicEl>
                                              <a:dgm id="{A3FBA9F2-6C52-4EFE-998B-388C69A9A393}"/>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graphicEl>
                                              <a:dgm id="{A35BE092-228B-4E3F-993E-A2D4ABD91426}"/>
                                            </p:graphicEl>
                                          </p:spTgt>
                                        </p:tgtEl>
                                        <p:attrNameLst>
                                          <p:attrName>style.visibility</p:attrName>
                                        </p:attrNameLst>
                                      </p:cBhvr>
                                      <p:to>
                                        <p:strVal val="visible"/>
                                      </p:to>
                                    </p:set>
                                    <p:anim calcmode="lin" valueType="num">
                                      <p:cBhvr additive="base">
                                        <p:cTn id="61" dur="500" fill="hold"/>
                                        <p:tgtEl>
                                          <p:spTgt spid="3">
                                            <p:graphicEl>
                                              <a:dgm id="{A35BE092-228B-4E3F-993E-A2D4ABD91426}"/>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graphicEl>
                                              <a:dgm id="{A35BE092-228B-4E3F-993E-A2D4ABD91426}"/>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graphicEl>
                                              <a:dgm id="{A67387FB-DF5B-4975-8084-C443B381A078}"/>
                                            </p:graphicEl>
                                          </p:spTgt>
                                        </p:tgtEl>
                                        <p:attrNameLst>
                                          <p:attrName>style.visibility</p:attrName>
                                        </p:attrNameLst>
                                      </p:cBhvr>
                                      <p:to>
                                        <p:strVal val="visible"/>
                                      </p:to>
                                    </p:set>
                                    <p:anim calcmode="lin" valueType="num">
                                      <p:cBhvr additive="base">
                                        <p:cTn id="67" dur="500" fill="hold"/>
                                        <p:tgtEl>
                                          <p:spTgt spid="3">
                                            <p:graphicEl>
                                              <a:dgm id="{A67387FB-DF5B-4975-8084-C443B381A078}"/>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graphicEl>
                                              <a:dgm id="{A67387FB-DF5B-4975-8084-C443B381A078}"/>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graphicEl>
                                              <a:dgm id="{08A405E8-63E6-49B2-BD9A-083CD0ACE683}"/>
                                            </p:graphicEl>
                                          </p:spTgt>
                                        </p:tgtEl>
                                        <p:attrNameLst>
                                          <p:attrName>style.visibility</p:attrName>
                                        </p:attrNameLst>
                                      </p:cBhvr>
                                      <p:to>
                                        <p:strVal val="visible"/>
                                      </p:to>
                                    </p:set>
                                    <p:anim calcmode="lin" valueType="num">
                                      <p:cBhvr additive="base">
                                        <p:cTn id="73" dur="500" fill="hold"/>
                                        <p:tgtEl>
                                          <p:spTgt spid="3">
                                            <p:graphicEl>
                                              <a:dgm id="{08A405E8-63E6-49B2-BD9A-083CD0ACE683}"/>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graphicEl>
                                              <a:dgm id="{08A405E8-63E6-49B2-BD9A-083CD0ACE683}"/>
                                            </p:graphic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
                                            <p:graphicEl>
                                              <a:dgm id="{8A940D99-77E5-40C7-8C31-0D19E57AC679}"/>
                                            </p:graphicEl>
                                          </p:spTgt>
                                        </p:tgtEl>
                                        <p:attrNameLst>
                                          <p:attrName>style.visibility</p:attrName>
                                        </p:attrNameLst>
                                      </p:cBhvr>
                                      <p:to>
                                        <p:strVal val="visible"/>
                                      </p:to>
                                    </p:set>
                                    <p:anim calcmode="lin" valueType="num">
                                      <p:cBhvr additive="base">
                                        <p:cTn id="79" dur="2000" fill="hold"/>
                                        <p:tgtEl>
                                          <p:spTgt spid="4">
                                            <p:graphicEl>
                                              <a:dgm id="{8A940D99-77E5-40C7-8C31-0D19E57AC679}"/>
                                            </p:graphic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4">
                                            <p:graphicEl>
                                              <a:dgm id="{8A940D99-77E5-40C7-8C31-0D19E57AC679}"/>
                                            </p:graphic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4">
                                            <p:graphicEl>
                                              <a:dgm id="{E2E92770-1253-41C6-A9F0-C1674D67E3D2}"/>
                                            </p:graphicEl>
                                          </p:spTgt>
                                        </p:tgtEl>
                                        <p:attrNameLst>
                                          <p:attrName>style.visibility</p:attrName>
                                        </p:attrNameLst>
                                      </p:cBhvr>
                                      <p:to>
                                        <p:strVal val="visible"/>
                                      </p:to>
                                    </p:set>
                                    <p:anim calcmode="lin" valueType="num">
                                      <p:cBhvr additive="base">
                                        <p:cTn id="85" dur="2000" fill="hold"/>
                                        <p:tgtEl>
                                          <p:spTgt spid="4">
                                            <p:graphicEl>
                                              <a:dgm id="{E2E92770-1253-41C6-A9F0-C1674D67E3D2}"/>
                                            </p:graphicEl>
                                          </p:spTgt>
                                        </p:tgtEl>
                                        <p:attrNameLst>
                                          <p:attrName>ppt_x</p:attrName>
                                        </p:attrNameLst>
                                      </p:cBhvr>
                                      <p:tavLst>
                                        <p:tav tm="0">
                                          <p:val>
                                            <p:strVal val="0-#ppt_w/2"/>
                                          </p:val>
                                        </p:tav>
                                        <p:tav tm="100000">
                                          <p:val>
                                            <p:strVal val="#ppt_x"/>
                                          </p:val>
                                        </p:tav>
                                      </p:tavLst>
                                    </p:anim>
                                    <p:anim calcmode="lin" valueType="num">
                                      <p:cBhvr additive="base">
                                        <p:cTn id="86" dur="2000" fill="hold"/>
                                        <p:tgtEl>
                                          <p:spTgt spid="4">
                                            <p:graphicEl>
                                              <a:dgm id="{E2E92770-1253-41C6-A9F0-C1674D67E3D2}"/>
                                            </p:graphicEl>
                                          </p:spTgt>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4">
                                            <p:graphicEl>
                                              <a:dgm id="{03589933-CB8D-45CA-B28F-5A1A30F41A9A}"/>
                                            </p:graphicEl>
                                          </p:spTgt>
                                        </p:tgtEl>
                                        <p:attrNameLst>
                                          <p:attrName>style.visibility</p:attrName>
                                        </p:attrNameLst>
                                      </p:cBhvr>
                                      <p:to>
                                        <p:strVal val="visible"/>
                                      </p:to>
                                    </p:set>
                                    <p:anim calcmode="lin" valueType="num">
                                      <p:cBhvr additive="base">
                                        <p:cTn id="89" dur="2000" fill="hold"/>
                                        <p:tgtEl>
                                          <p:spTgt spid="4">
                                            <p:graphicEl>
                                              <a:dgm id="{03589933-CB8D-45CA-B28F-5A1A30F41A9A}"/>
                                            </p:graphicEl>
                                          </p:spTgt>
                                        </p:tgtEl>
                                        <p:attrNameLst>
                                          <p:attrName>ppt_x</p:attrName>
                                        </p:attrNameLst>
                                      </p:cBhvr>
                                      <p:tavLst>
                                        <p:tav tm="0">
                                          <p:val>
                                            <p:strVal val="0-#ppt_w/2"/>
                                          </p:val>
                                        </p:tav>
                                        <p:tav tm="100000">
                                          <p:val>
                                            <p:strVal val="#ppt_x"/>
                                          </p:val>
                                        </p:tav>
                                      </p:tavLst>
                                    </p:anim>
                                    <p:anim calcmode="lin" valueType="num">
                                      <p:cBhvr additive="base">
                                        <p:cTn id="90" dur="2000" fill="hold"/>
                                        <p:tgtEl>
                                          <p:spTgt spid="4">
                                            <p:graphicEl>
                                              <a:dgm id="{03589933-CB8D-45CA-B28F-5A1A30F41A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3" grpId="0">
        <p:bldSub>
          <a:bldDgm bld="lvlOne"/>
        </p:bldSub>
      </p:bldGraphic>
      <p:bldGraphic spid="4" grpId="0">
        <p:bldSub>
          <a:bldDgm bld="lvlOne"/>
        </p:bldSub>
      </p:bldGraphic>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sz="1400" b="1" dirty="0" smtClean="0"/>
              <a:t>الفقرة الأولى: الحكم نفسُه</a:t>
            </a:r>
          </a:p>
          <a:p>
            <a:pPr marL="0" indent="0" algn="just" rtl="1">
              <a:buFont typeface="Arial" pitchFamily="34" charset="0"/>
              <a:buNone/>
            </a:pPr>
            <a:r>
              <a:rPr lang="ar-TN" sz="1400" b="1" dirty="0" smtClean="0"/>
              <a:t>    أ) عرض قسمي الحكم </a:t>
            </a:r>
          </a:p>
          <a:p>
            <a:pPr marL="0" indent="0" algn="just" rtl="1">
              <a:buFont typeface="Arial" pitchFamily="34" charset="0"/>
              <a:buNone/>
            </a:pPr>
            <a:r>
              <a:rPr lang="ar-TN" sz="1400" b="1" dirty="0" smtClean="0"/>
              <a:t>       1/ الحكم المنظّم للفعل بصفة مباشرة (أو الحكم </a:t>
            </a:r>
            <a:r>
              <a:rPr lang="ar-TN" sz="1400" b="1" dirty="0" err="1" smtClean="0"/>
              <a:t>التّكليفيّ</a:t>
            </a:r>
            <a:r>
              <a:rPr lang="ar-TN" sz="1400" b="1" dirty="0" smtClean="0"/>
              <a:t>)</a:t>
            </a:r>
            <a:endParaRPr lang="ar-TN" sz="1400" b="1" dirty="0" smtClean="0">
              <a:solidFill>
                <a:srgbClr val="0070C0"/>
              </a:solidFill>
            </a:endParaRPr>
          </a:p>
          <a:p>
            <a:pPr marL="0" indent="0" algn="just" rtl="1">
              <a:buFont typeface="Arial" pitchFamily="34" charset="0"/>
              <a:buNone/>
            </a:pPr>
            <a:r>
              <a:rPr lang="ar-TN" sz="1400" b="1" dirty="0" smtClean="0"/>
              <a:t>           1. 1/ عرض أقسام الحكم المنظّم للفعل بصفة مباشرة</a:t>
            </a:r>
          </a:p>
          <a:p>
            <a:pPr marL="514350" indent="-514350" algn="just" rtl="1">
              <a:buNone/>
            </a:pPr>
            <a:r>
              <a:rPr lang="ar-TN" sz="1400" b="1" dirty="0" smtClean="0"/>
              <a:t>                 1. 1. 1/ الوجوب</a:t>
            </a:r>
          </a:p>
          <a:p>
            <a:pPr marL="514350" indent="-514350" algn="just" rtl="1">
              <a:buNone/>
            </a:pPr>
            <a:r>
              <a:rPr lang="ar-TN" sz="2400" b="1" dirty="0" smtClean="0">
                <a:solidFill>
                  <a:srgbClr val="FF0000"/>
                </a:solidFill>
              </a:rPr>
              <a:t>تعريف</a:t>
            </a:r>
          </a:p>
          <a:p>
            <a:pPr marL="514350" indent="-514350" algn="just" rtl="1">
              <a:buNone/>
            </a:pPr>
            <a:r>
              <a:rPr lang="ar-TN" sz="2400" b="1" dirty="0" smtClean="0">
                <a:solidFill>
                  <a:srgbClr val="FF0000"/>
                </a:solidFill>
              </a:rPr>
              <a:t>أمثلة (نوع آخر من التّعريف)</a:t>
            </a:r>
          </a:p>
          <a:p>
            <a:pPr marL="514350" indent="-514350" algn="just" rtl="1">
              <a:buNone/>
            </a:pPr>
            <a:r>
              <a:rPr lang="ar-TN" sz="2400" b="1" dirty="0" smtClean="0">
                <a:solidFill>
                  <a:srgbClr val="FF0000"/>
                </a:solidFill>
              </a:rPr>
              <a:t>أقسام الوجوب (نوع ثالث من التّعريف)</a:t>
            </a:r>
          </a:p>
          <a:p>
            <a:pPr marL="514350" indent="-514350" algn="just" rtl="1">
              <a:buNone/>
            </a:pPr>
            <a:r>
              <a:rPr lang="ar-TN" sz="2400" b="1" dirty="0" smtClean="0">
                <a:solidFill>
                  <a:srgbClr val="FF0000"/>
                </a:solidFill>
              </a:rPr>
              <a:t>أوّلا: تقسيم الوجوب إلى عينيّ وكفائيّ</a:t>
            </a:r>
          </a:p>
          <a:p>
            <a:pPr marL="514350" indent="-514350" algn="just" rtl="1">
              <a:buNone/>
            </a:pPr>
            <a:r>
              <a:rPr lang="ar-TN" sz="2400" b="1" dirty="0" smtClean="0">
                <a:solidFill>
                  <a:srgbClr val="FF0000"/>
                </a:solidFill>
              </a:rPr>
              <a:t>الظّهور للعينيّ</a:t>
            </a:r>
          </a:p>
          <a:p>
            <a:pPr marL="514350" indent="-514350" algn="just" rtl="1">
              <a:buNone/>
            </a:pPr>
            <a:r>
              <a:rPr lang="ar-TN" sz="2400" b="1" dirty="0" smtClean="0">
                <a:solidFill>
                  <a:srgbClr val="FF0000"/>
                </a:solidFill>
              </a:rPr>
              <a:t>ثانيا: تقسيم الوجوب إلى مؤقّت وغير مؤقّت</a:t>
            </a:r>
          </a:p>
          <a:p>
            <a:pPr marL="514350" indent="-514350" algn="just" rtl="1">
              <a:buNone/>
            </a:pPr>
            <a:r>
              <a:rPr lang="ar-TN" sz="2400" b="1" dirty="0" smtClean="0">
                <a:solidFill>
                  <a:srgbClr val="FF0000"/>
                </a:solidFill>
              </a:rPr>
              <a:t>الظّهور لغير المؤقّت</a:t>
            </a:r>
          </a:p>
          <a:p>
            <a:pPr marL="514350" indent="-514350" algn="just" rtl="1">
              <a:buNone/>
            </a:pPr>
            <a:r>
              <a:rPr lang="ar-TN" sz="2400" b="1" dirty="0" smtClean="0">
                <a:solidFill>
                  <a:srgbClr val="FF0000"/>
                </a:solidFill>
              </a:rPr>
              <a:t>ثالثا: تقسيم الوجوب إلى وجوب كمّ الفعل فيه محدّد ووجوب كمّ الفعل فيه ليس محدّدا</a:t>
            </a:r>
          </a:p>
          <a:p>
            <a:pPr marL="514350" indent="-514350" algn="just" rtl="1">
              <a:buNone/>
            </a:pPr>
            <a:r>
              <a:rPr lang="ar-TN" sz="2400" b="1" dirty="0" smtClean="0">
                <a:solidFill>
                  <a:srgbClr val="FF0000"/>
                </a:solidFill>
              </a:rPr>
              <a:t>الظّهور لغير المحدّد</a:t>
            </a:r>
          </a:p>
          <a:p>
            <a:pPr marL="514350" indent="-514350" algn="just" rtl="1">
              <a:buNone/>
            </a:pPr>
            <a:r>
              <a:rPr lang="ar-TN" sz="2400" b="1" dirty="0" smtClean="0">
                <a:solidFill>
                  <a:srgbClr val="FF0000"/>
                </a:solidFill>
              </a:rPr>
              <a:t>رابعا: الوجوب </a:t>
            </a:r>
            <a:r>
              <a:rPr lang="ar-TN" sz="2400" b="1" dirty="0" err="1" smtClean="0">
                <a:solidFill>
                  <a:srgbClr val="FF0000"/>
                </a:solidFill>
              </a:rPr>
              <a:t>التّعيينيّ</a:t>
            </a:r>
            <a:r>
              <a:rPr lang="ar-TN" sz="2400" b="1" dirty="0" smtClean="0">
                <a:solidFill>
                  <a:srgbClr val="FF0000"/>
                </a:solidFill>
              </a:rPr>
              <a:t> والوجوب </a:t>
            </a:r>
            <a:r>
              <a:rPr lang="ar-TN" sz="2400" b="1" dirty="0" err="1" smtClean="0">
                <a:solidFill>
                  <a:srgbClr val="FF0000"/>
                </a:solidFill>
              </a:rPr>
              <a:t>التّخييريّ</a:t>
            </a:r>
            <a:endParaRPr lang="ar-TN" sz="2400" b="1" dirty="0" smtClean="0">
              <a:solidFill>
                <a:srgbClr val="FF0000"/>
              </a:solidFill>
            </a:endParaRPr>
          </a:p>
          <a:p>
            <a:pPr marL="514350" indent="-514350" algn="just" rtl="1">
              <a:buNone/>
            </a:pPr>
            <a:r>
              <a:rPr lang="ar-TN" sz="2400" b="1" dirty="0" smtClean="0">
                <a:solidFill>
                  <a:srgbClr val="FF0000"/>
                </a:solidFill>
              </a:rPr>
              <a:t>الظّهور </a:t>
            </a:r>
            <a:r>
              <a:rPr lang="ar-TN" sz="2400" b="1" dirty="0" err="1" smtClean="0">
                <a:solidFill>
                  <a:srgbClr val="FF0000"/>
                </a:solidFill>
              </a:rPr>
              <a:t>للتّعيينيّ</a:t>
            </a:r>
            <a:endParaRPr lang="ar-TN" sz="2400" b="1"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iterate type="wd">
                                    <p:tmPct val="10000"/>
                                  </p:iterate>
                                  <p:childTnLst>
                                    <p:set>
                                      <p:cBhvr>
                                        <p:cTn id="60" dur="1" fill="hold">
                                          <p:stCondLst>
                                            <p:cond delay="0"/>
                                          </p:stCondLst>
                                        </p:cTn>
                                        <p:tgtEl>
                                          <p:spTgt spid="2">
                                            <p:txEl>
                                              <p:pRg st="9" end="9"/>
                                            </p:txEl>
                                          </p:spTgt>
                                        </p:tgtEl>
                                        <p:attrNameLst>
                                          <p:attrName>style.visibility</p:attrName>
                                        </p:attrNameLst>
                                      </p:cBhvr>
                                      <p:to>
                                        <p:strVal val="visible"/>
                                      </p:to>
                                    </p:set>
                                    <p:anim calcmode="lin" valueType="num">
                                      <p:cBhvr additive="base">
                                        <p:cTn id="61" dur="20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62" dur="20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nodeType="clickEffect">
                                  <p:stCondLst>
                                    <p:cond delay="0"/>
                                  </p:stCondLst>
                                  <p:iterate type="wd">
                                    <p:tmPct val="10000"/>
                                  </p:iterate>
                                  <p:childTnLst>
                                    <p:set>
                                      <p:cBhvr>
                                        <p:cTn id="66" dur="1" fill="hold">
                                          <p:stCondLst>
                                            <p:cond delay="0"/>
                                          </p:stCondLst>
                                        </p:cTn>
                                        <p:tgtEl>
                                          <p:spTgt spid="2">
                                            <p:txEl>
                                              <p:pRg st="10" end="10"/>
                                            </p:txEl>
                                          </p:spTgt>
                                        </p:tgtEl>
                                        <p:attrNameLst>
                                          <p:attrName>style.visibility</p:attrName>
                                        </p:attrNameLst>
                                      </p:cBhvr>
                                      <p:to>
                                        <p:strVal val="visible"/>
                                      </p:to>
                                    </p:set>
                                    <p:anim calcmode="lin" valueType="num">
                                      <p:cBhvr additive="base">
                                        <p:cTn id="67" dur="2000" fill="hold"/>
                                        <p:tgtEl>
                                          <p:spTgt spid="2">
                                            <p:txEl>
                                              <p:pRg st="10" end="10"/>
                                            </p:tx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nodeType="clickEffect">
                                  <p:stCondLst>
                                    <p:cond delay="0"/>
                                  </p:stCondLst>
                                  <p:iterate type="wd">
                                    <p:tmPct val="10000"/>
                                  </p:iterate>
                                  <p:childTnLst>
                                    <p:set>
                                      <p:cBhvr>
                                        <p:cTn id="72" dur="1" fill="hold">
                                          <p:stCondLst>
                                            <p:cond delay="0"/>
                                          </p:stCondLst>
                                        </p:cTn>
                                        <p:tgtEl>
                                          <p:spTgt spid="2">
                                            <p:txEl>
                                              <p:pRg st="11" end="11"/>
                                            </p:txEl>
                                          </p:spTgt>
                                        </p:tgtEl>
                                        <p:attrNameLst>
                                          <p:attrName>style.visibility</p:attrName>
                                        </p:attrNameLst>
                                      </p:cBhvr>
                                      <p:to>
                                        <p:strVal val="visible"/>
                                      </p:to>
                                    </p:set>
                                    <p:anim calcmode="lin" valueType="num">
                                      <p:cBhvr additive="base">
                                        <p:cTn id="73" dur="2000" fill="hold"/>
                                        <p:tgtEl>
                                          <p:spTgt spid="2">
                                            <p:txEl>
                                              <p:pRg st="11" end="11"/>
                                            </p:tx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2">
                                            <p:txEl>
                                              <p:pRg st="11" end="11"/>
                                            </p:txEl>
                                          </p:spTgt>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nodeType="clickEffect">
                                  <p:stCondLst>
                                    <p:cond delay="0"/>
                                  </p:stCondLst>
                                  <p:iterate type="wd">
                                    <p:tmPct val="10000"/>
                                  </p:iterate>
                                  <p:childTnLst>
                                    <p:set>
                                      <p:cBhvr>
                                        <p:cTn id="78" dur="1" fill="hold">
                                          <p:stCondLst>
                                            <p:cond delay="0"/>
                                          </p:stCondLst>
                                        </p:cTn>
                                        <p:tgtEl>
                                          <p:spTgt spid="2">
                                            <p:txEl>
                                              <p:pRg st="12" end="12"/>
                                            </p:txEl>
                                          </p:spTgt>
                                        </p:tgtEl>
                                        <p:attrNameLst>
                                          <p:attrName>style.visibility</p:attrName>
                                        </p:attrNameLst>
                                      </p:cBhvr>
                                      <p:to>
                                        <p:strVal val="visible"/>
                                      </p:to>
                                    </p:set>
                                    <p:anim calcmode="lin" valueType="num">
                                      <p:cBhvr additive="base">
                                        <p:cTn id="79" dur="2000" fill="hold"/>
                                        <p:tgtEl>
                                          <p:spTgt spid="2">
                                            <p:txEl>
                                              <p:pRg st="12" end="12"/>
                                            </p:tx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2">
                                            <p:txEl>
                                              <p:pRg st="12" end="12"/>
                                            </p:tx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nodeType="clickEffect">
                                  <p:stCondLst>
                                    <p:cond delay="0"/>
                                  </p:stCondLst>
                                  <p:iterate type="wd">
                                    <p:tmPct val="10000"/>
                                  </p:iterate>
                                  <p:childTnLst>
                                    <p:set>
                                      <p:cBhvr>
                                        <p:cTn id="84" dur="1" fill="hold">
                                          <p:stCondLst>
                                            <p:cond delay="0"/>
                                          </p:stCondLst>
                                        </p:cTn>
                                        <p:tgtEl>
                                          <p:spTgt spid="2">
                                            <p:txEl>
                                              <p:pRg st="13" end="13"/>
                                            </p:txEl>
                                          </p:spTgt>
                                        </p:tgtEl>
                                        <p:attrNameLst>
                                          <p:attrName>style.visibility</p:attrName>
                                        </p:attrNameLst>
                                      </p:cBhvr>
                                      <p:to>
                                        <p:strVal val="visible"/>
                                      </p:to>
                                    </p:set>
                                    <p:anim calcmode="lin" valueType="num">
                                      <p:cBhvr additive="base">
                                        <p:cTn id="85" dur="2000" fill="hold"/>
                                        <p:tgtEl>
                                          <p:spTgt spid="2">
                                            <p:txEl>
                                              <p:pRg st="13" end="13"/>
                                            </p:txEl>
                                          </p:spTgt>
                                        </p:tgtEl>
                                        <p:attrNameLst>
                                          <p:attrName>ppt_x</p:attrName>
                                        </p:attrNameLst>
                                      </p:cBhvr>
                                      <p:tavLst>
                                        <p:tav tm="0">
                                          <p:val>
                                            <p:strVal val="0-#ppt_w/2"/>
                                          </p:val>
                                        </p:tav>
                                        <p:tav tm="100000">
                                          <p:val>
                                            <p:strVal val="#ppt_x"/>
                                          </p:val>
                                        </p:tav>
                                      </p:tavLst>
                                    </p:anim>
                                    <p:anim calcmode="lin" valueType="num">
                                      <p:cBhvr additive="base">
                                        <p:cTn id="86" dur="2000" fill="hold"/>
                                        <p:tgtEl>
                                          <p:spTgt spid="2">
                                            <p:txEl>
                                              <p:pRg st="13" end="13"/>
                                            </p:txEl>
                                          </p:spTgt>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8" fill="hold" nodeType="clickEffect">
                                  <p:stCondLst>
                                    <p:cond delay="0"/>
                                  </p:stCondLst>
                                  <p:iterate type="wd">
                                    <p:tmPct val="10000"/>
                                  </p:iterate>
                                  <p:childTnLst>
                                    <p:set>
                                      <p:cBhvr>
                                        <p:cTn id="90" dur="1" fill="hold">
                                          <p:stCondLst>
                                            <p:cond delay="0"/>
                                          </p:stCondLst>
                                        </p:cTn>
                                        <p:tgtEl>
                                          <p:spTgt spid="2">
                                            <p:txEl>
                                              <p:pRg st="14" end="14"/>
                                            </p:txEl>
                                          </p:spTgt>
                                        </p:tgtEl>
                                        <p:attrNameLst>
                                          <p:attrName>style.visibility</p:attrName>
                                        </p:attrNameLst>
                                      </p:cBhvr>
                                      <p:to>
                                        <p:strVal val="visible"/>
                                      </p:to>
                                    </p:set>
                                    <p:anim calcmode="lin" valueType="num">
                                      <p:cBhvr additive="base">
                                        <p:cTn id="91" dur="2000" fill="hold"/>
                                        <p:tgtEl>
                                          <p:spTgt spid="2">
                                            <p:txEl>
                                              <p:pRg st="14" end="14"/>
                                            </p:txEl>
                                          </p:spTgt>
                                        </p:tgtEl>
                                        <p:attrNameLst>
                                          <p:attrName>ppt_x</p:attrName>
                                        </p:attrNameLst>
                                      </p:cBhvr>
                                      <p:tavLst>
                                        <p:tav tm="0">
                                          <p:val>
                                            <p:strVal val="0-#ppt_w/2"/>
                                          </p:val>
                                        </p:tav>
                                        <p:tav tm="100000">
                                          <p:val>
                                            <p:strVal val="#ppt_x"/>
                                          </p:val>
                                        </p:tav>
                                      </p:tavLst>
                                    </p:anim>
                                    <p:anim calcmode="lin" valueType="num">
                                      <p:cBhvr additive="base">
                                        <p:cTn id="92" dur="2000" fill="hold"/>
                                        <p:tgtEl>
                                          <p:spTgt spid="2">
                                            <p:txEl>
                                              <p:pRg st="14" end="14"/>
                                            </p:txEl>
                                          </p:spTgt>
                                        </p:tgtEl>
                                        <p:attrNameLst>
                                          <p:attrName>ppt_y</p:attrName>
                                        </p:attrNameLst>
                                      </p:cBhvr>
                                      <p:tavLst>
                                        <p:tav tm="0">
                                          <p:val>
                                            <p:strVal val="#ppt_y"/>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8" fill="hold" nodeType="clickEffect">
                                  <p:stCondLst>
                                    <p:cond delay="0"/>
                                  </p:stCondLst>
                                  <p:iterate type="wd">
                                    <p:tmPct val="10000"/>
                                  </p:iterate>
                                  <p:childTnLst>
                                    <p:set>
                                      <p:cBhvr>
                                        <p:cTn id="96" dur="1" fill="hold">
                                          <p:stCondLst>
                                            <p:cond delay="0"/>
                                          </p:stCondLst>
                                        </p:cTn>
                                        <p:tgtEl>
                                          <p:spTgt spid="2">
                                            <p:txEl>
                                              <p:pRg st="15" end="15"/>
                                            </p:txEl>
                                          </p:spTgt>
                                        </p:tgtEl>
                                        <p:attrNameLst>
                                          <p:attrName>style.visibility</p:attrName>
                                        </p:attrNameLst>
                                      </p:cBhvr>
                                      <p:to>
                                        <p:strVal val="visible"/>
                                      </p:to>
                                    </p:set>
                                    <p:anim calcmode="lin" valueType="num">
                                      <p:cBhvr additive="base">
                                        <p:cTn id="97" dur="2000" fill="hold"/>
                                        <p:tgtEl>
                                          <p:spTgt spid="2">
                                            <p:txEl>
                                              <p:pRg st="15" end="15"/>
                                            </p:txEl>
                                          </p:spTgt>
                                        </p:tgtEl>
                                        <p:attrNameLst>
                                          <p:attrName>ppt_x</p:attrName>
                                        </p:attrNameLst>
                                      </p:cBhvr>
                                      <p:tavLst>
                                        <p:tav tm="0">
                                          <p:val>
                                            <p:strVal val="0-#ppt_w/2"/>
                                          </p:val>
                                        </p:tav>
                                        <p:tav tm="100000">
                                          <p:val>
                                            <p:strVal val="#ppt_x"/>
                                          </p:val>
                                        </p:tav>
                                      </p:tavLst>
                                    </p:anim>
                                    <p:anim calcmode="lin" valueType="num">
                                      <p:cBhvr additive="base">
                                        <p:cTn id="98" dur="2000" fill="hold"/>
                                        <p:tgtEl>
                                          <p:spTgt spid="2">
                                            <p:txEl>
                                              <p:pRg st="15" end="15"/>
                                            </p:txEl>
                                          </p:spTgt>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8" fill="hold" nodeType="clickEffect">
                                  <p:stCondLst>
                                    <p:cond delay="0"/>
                                  </p:stCondLst>
                                  <p:iterate type="wd">
                                    <p:tmPct val="10000"/>
                                  </p:iterate>
                                  <p:childTnLst>
                                    <p:set>
                                      <p:cBhvr>
                                        <p:cTn id="102" dur="1" fill="hold">
                                          <p:stCondLst>
                                            <p:cond delay="0"/>
                                          </p:stCondLst>
                                        </p:cTn>
                                        <p:tgtEl>
                                          <p:spTgt spid="2">
                                            <p:txEl>
                                              <p:pRg st="16" end="16"/>
                                            </p:txEl>
                                          </p:spTgt>
                                        </p:tgtEl>
                                        <p:attrNameLst>
                                          <p:attrName>style.visibility</p:attrName>
                                        </p:attrNameLst>
                                      </p:cBhvr>
                                      <p:to>
                                        <p:strVal val="visible"/>
                                      </p:to>
                                    </p:set>
                                    <p:anim calcmode="lin" valueType="num">
                                      <p:cBhvr additive="base">
                                        <p:cTn id="103" dur="2000" fill="hold"/>
                                        <p:tgtEl>
                                          <p:spTgt spid="2">
                                            <p:txEl>
                                              <p:pRg st="16" end="16"/>
                                            </p:txEl>
                                          </p:spTgt>
                                        </p:tgtEl>
                                        <p:attrNameLst>
                                          <p:attrName>ppt_x</p:attrName>
                                        </p:attrNameLst>
                                      </p:cBhvr>
                                      <p:tavLst>
                                        <p:tav tm="0">
                                          <p:val>
                                            <p:strVal val="0-#ppt_w/2"/>
                                          </p:val>
                                        </p:tav>
                                        <p:tav tm="100000">
                                          <p:val>
                                            <p:strVal val="#ppt_x"/>
                                          </p:val>
                                        </p:tav>
                                      </p:tavLst>
                                    </p:anim>
                                    <p:anim calcmode="lin" valueType="num">
                                      <p:cBhvr additive="base">
                                        <p:cTn id="104" dur="2000" fill="hold"/>
                                        <p:tgtEl>
                                          <p:spTgt spid="2">
                                            <p:txEl>
                                              <p:pRg st="16" end="1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4000" cy="38576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me 2"/>
          <p:cNvGraphicFramePr/>
          <p:nvPr/>
        </p:nvGraphicFramePr>
        <p:xfrm>
          <a:off x="4714844" y="4000503"/>
          <a:ext cx="4429156" cy="285749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4" name="Diagramme 3"/>
          <p:cNvGraphicFramePr/>
          <p:nvPr/>
        </p:nvGraphicFramePr>
        <p:xfrm>
          <a:off x="0" y="3714752"/>
          <a:ext cx="4139063" cy="2918248"/>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7B760A2B-1BD6-489C-8B57-6E4931EC065F}"/>
                                            </p:graphicEl>
                                          </p:spTgt>
                                        </p:tgtEl>
                                        <p:attrNameLst>
                                          <p:attrName>style.visibility</p:attrName>
                                        </p:attrNameLst>
                                      </p:cBhvr>
                                      <p:to>
                                        <p:strVal val="visible"/>
                                      </p:to>
                                    </p:set>
                                    <p:anim calcmode="lin" valueType="num">
                                      <p:cBhvr additive="base">
                                        <p:cTn id="7" dur="2000" fill="hold"/>
                                        <p:tgtEl>
                                          <p:spTgt spid="2">
                                            <p:graphicEl>
                                              <a:dgm id="{7B760A2B-1BD6-489C-8B57-6E4931EC065F}"/>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7B760A2B-1BD6-489C-8B57-6E4931EC065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77009BF1-D724-4A78-AF73-F989D8C63D7E}"/>
                                            </p:graphicEl>
                                          </p:spTgt>
                                        </p:tgtEl>
                                        <p:attrNameLst>
                                          <p:attrName>style.visibility</p:attrName>
                                        </p:attrNameLst>
                                      </p:cBhvr>
                                      <p:to>
                                        <p:strVal val="visible"/>
                                      </p:to>
                                    </p:set>
                                    <p:anim calcmode="lin" valueType="num">
                                      <p:cBhvr additive="base">
                                        <p:cTn id="13" dur="2000" fill="hold"/>
                                        <p:tgtEl>
                                          <p:spTgt spid="2">
                                            <p:graphicEl>
                                              <a:dgm id="{77009BF1-D724-4A78-AF73-F989D8C63D7E}"/>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77009BF1-D724-4A78-AF73-F989D8C63D7E}"/>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E7779041-50CF-4A76-81FA-32529859E3EF}"/>
                                            </p:graphicEl>
                                          </p:spTgt>
                                        </p:tgtEl>
                                        <p:attrNameLst>
                                          <p:attrName>style.visibility</p:attrName>
                                        </p:attrNameLst>
                                      </p:cBhvr>
                                      <p:to>
                                        <p:strVal val="visible"/>
                                      </p:to>
                                    </p:set>
                                    <p:anim calcmode="lin" valueType="num">
                                      <p:cBhvr additive="base">
                                        <p:cTn id="19" dur="2000" fill="hold"/>
                                        <p:tgtEl>
                                          <p:spTgt spid="2">
                                            <p:graphicEl>
                                              <a:dgm id="{E7779041-50CF-4A76-81FA-32529859E3EF}"/>
                                            </p:graphic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graphicEl>
                                              <a:dgm id="{E7779041-50CF-4A76-81FA-32529859E3EF}"/>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3EFF2D17-C3FF-4A4E-BE2F-DCBAAF0FCCC7}"/>
                                            </p:graphicEl>
                                          </p:spTgt>
                                        </p:tgtEl>
                                        <p:attrNameLst>
                                          <p:attrName>style.visibility</p:attrName>
                                        </p:attrNameLst>
                                      </p:cBhvr>
                                      <p:to>
                                        <p:strVal val="visible"/>
                                      </p:to>
                                    </p:set>
                                    <p:anim calcmode="lin" valueType="num">
                                      <p:cBhvr additive="base">
                                        <p:cTn id="23" dur="2000" fill="hold"/>
                                        <p:tgtEl>
                                          <p:spTgt spid="2">
                                            <p:graphicEl>
                                              <a:dgm id="{3EFF2D17-C3FF-4A4E-BE2F-DCBAAF0FCCC7}"/>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3EFF2D17-C3FF-4A4E-BE2F-DCBAAF0FCCC7}"/>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3354991E-14BD-49D0-9974-9F5F070505D6}"/>
                                            </p:graphicEl>
                                          </p:spTgt>
                                        </p:tgtEl>
                                        <p:attrNameLst>
                                          <p:attrName>style.visibility</p:attrName>
                                        </p:attrNameLst>
                                      </p:cBhvr>
                                      <p:to>
                                        <p:strVal val="visible"/>
                                      </p:to>
                                    </p:set>
                                    <p:anim calcmode="lin" valueType="num">
                                      <p:cBhvr additive="base">
                                        <p:cTn id="29" dur="2000" fill="hold"/>
                                        <p:tgtEl>
                                          <p:spTgt spid="2">
                                            <p:graphicEl>
                                              <a:dgm id="{3354991E-14BD-49D0-9974-9F5F070505D6}"/>
                                            </p:graphicEl>
                                          </p:spTgt>
                                        </p:tgtEl>
                                        <p:attrNameLst>
                                          <p:attrName>ppt_x</p:attrName>
                                        </p:attrNameLst>
                                      </p:cBhvr>
                                      <p:tavLst>
                                        <p:tav tm="0">
                                          <p:val>
                                            <p:strVal val="0-#ppt_w/2"/>
                                          </p:val>
                                        </p:tav>
                                        <p:tav tm="100000">
                                          <p:val>
                                            <p:strVal val="#ppt_x"/>
                                          </p:val>
                                        </p:tav>
                                      </p:tavLst>
                                    </p:anim>
                                    <p:anim calcmode="lin" valueType="num">
                                      <p:cBhvr additive="base">
                                        <p:cTn id="30" dur="2000" fill="hold"/>
                                        <p:tgtEl>
                                          <p:spTgt spid="2">
                                            <p:graphicEl>
                                              <a:dgm id="{3354991E-14BD-49D0-9974-9F5F070505D6}"/>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45B7C4E4-2985-4E09-9376-11502B065313}"/>
                                            </p:graphicEl>
                                          </p:spTgt>
                                        </p:tgtEl>
                                        <p:attrNameLst>
                                          <p:attrName>style.visibility</p:attrName>
                                        </p:attrNameLst>
                                      </p:cBhvr>
                                      <p:to>
                                        <p:strVal val="visible"/>
                                      </p:to>
                                    </p:set>
                                    <p:anim calcmode="lin" valueType="num">
                                      <p:cBhvr additive="base">
                                        <p:cTn id="33" dur="2000" fill="hold"/>
                                        <p:tgtEl>
                                          <p:spTgt spid="2">
                                            <p:graphicEl>
                                              <a:dgm id="{45B7C4E4-2985-4E09-9376-11502B065313}"/>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45B7C4E4-2985-4E09-9376-11502B065313}"/>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E887207A-607B-41BA-AB57-FC42546975D0}"/>
                                            </p:graphicEl>
                                          </p:spTgt>
                                        </p:tgtEl>
                                        <p:attrNameLst>
                                          <p:attrName>style.visibility</p:attrName>
                                        </p:attrNameLst>
                                      </p:cBhvr>
                                      <p:to>
                                        <p:strVal val="visible"/>
                                      </p:to>
                                    </p:set>
                                    <p:anim calcmode="lin" valueType="num">
                                      <p:cBhvr additive="base">
                                        <p:cTn id="39" dur="2000" fill="hold"/>
                                        <p:tgtEl>
                                          <p:spTgt spid="2">
                                            <p:graphicEl>
                                              <a:dgm id="{E887207A-607B-41BA-AB57-FC42546975D0}"/>
                                            </p:graphicEl>
                                          </p:spTgt>
                                        </p:tgtEl>
                                        <p:attrNameLst>
                                          <p:attrName>ppt_x</p:attrName>
                                        </p:attrNameLst>
                                      </p:cBhvr>
                                      <p:tavLst>
                                        <p:tav tm="0">
                                          <p:val>
                                            <p:strVal val="0-#ppt_w/2"/>
                                          </p:val>
                                        </p:tav>
                                        <p:tav tm="100000">
                                          <p:val>
                                            <p:strVal val="#ppt_x"/>
                                          </p:val>
                                        </p:tav>
                                      </p:tavLst>
                                    </p:anim>
                                    <p:anim calcmode="lin" valueType="num">
                                      <p:cBhvr additive="base">
                                        <p:cTn id="40" dur="2000" fill="hold"/>
                                        <p:tgtEl>
                                          <p:spTgt spid="2">
                                            <p:graphicEl>
                                              <a:dgm id="{E887207A-607B-41BA-AB57-FC42546975D0}"/>
                                            </p:graphic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graphicEl>
                                              <a:dgm id="{F0295B23-93E2-4333-9ADB-C94B9673881D}"/>
                                            </p:graphicEl>
                                          </p:spTgt>
                                        </p:tgtEl>
                                        <p:attrNameLst>
                                          <p:attrName>style.visibility</p:attrName>
                                        </p:attrNameLst>
                                      </p:cBhvr>
                                      <p:to>
                                        <p:strVal val="visible"/>
                                      </p:to>
                                    </p:set>
                                    <p:anim calcmode="lin" valueType="num">
                                      <p:cBhvr additive="base">
                                        <p:cTn id="45" dur="500" fill="hold"/>
                                        <p:tgtEl>
                                          <p:spTgt spid="3">
                                            <p:graphicEl>
                                              <a:dgm id="{F0295B23-93E2-4333-9ADB-C94B9673881D}"/>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graphicEl>
                                              <a:dgm id="{F0295B23-93E2-4333-9ADB-C94B9673881D}"/>
                                            </p:graphic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
                                            <p:graphicEl>
                                              <a:dgm id="{470B8130-2164-4B92-B406-FF6788E81382}"/>
                                            </p:graphicEl>
                                          </p:spTgt>
                                        </p:tgtEl>
                                        <p:attrNameLst>
                                          <p:attrName>style.visibility</p:attrName>
                                        </p:attrNameLst>
                                      </p:cBhvr>
                                      <p:to>
                                        <p:strVal val="visible"/>
                                      </p:to>
                                    </p:set>
                                    <p:anim calcmode="lin" valueType="num">
                                      <p:cBhvr additive="base">
                                        <p:cTn id="49" dur="500" fill="hold"/>
                                        <p:tgtEl>
                                          <p:spTgt spid="3">
                                            <p:graphicEl>
                                              <a:dgm id="{470B8130-2164-4B92-B406-FF6788E81382}"/>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graphicEl>
                                              <a:dgm id="{470B8130-2164-4B92-B406-FF6788E81382}"/>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graphicEl>
                                              <a:dgm id="{A3FBA9F2-6C52-4EFE-998B-388C69A9A393}"/>
                                            </p:graphicEl>
                                          </p:spTgt>
                                        </p:tgtEl>
                                        <p:attrNameLst>
                                          <p:attrName>style.visibility</p:attrName>
                                        </p:attrNameLst>
                                      </p:cBhvr>
                                      <p:to>
                                        <p:strVal val="visible"/>
                                      </p:to>
                                    </p:set>
                                    <p:anim calcmode="lin" valueType="num">
                                      <p:cBhvr additive="base">
                                        <p:cTn id="55" dur="500" fill="hold"/>
                                        <p:tgtEl>
                                          <p:spTgt spid="3">
                                            <p:graphicEl>
                                              <a:dgm id="{A3FBA9F2-6C52-4EFE-998B-388C69A9A393}"/>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graphicEl>
                                              <a:dgm id="{A3FBA9F2-6C52-4EFE-998B-388C69A9A393}"/>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graphicEl>
                                              <a:dgm id="{A35BE092-228B-4E3F-993E-A2D4ABD91426}"/>
                                            </p:graphicEl>
                                          </p:spTgt>
                                        </p:tgtEl>
                                        <p:attrNameLst>
                                          <p:attrName>style.visibility</p:attrName>
                                        </p:attrNameLst>
                                      </p:cBhvr>
                                      <p:to>
                                        <p:strVal val="visible"/>
                                      </p:to>
                                    </p:set>
                                    <p:anim calcmode="lin" valueType="num">
                                      <p:cBhvr additive="base">
                                        <p:cTn id="61" dur="500" fill="hold"/>
                                        <p:tgtEl>
                                          <p:spTgt spid="3">
                                            <p:graphicEl>
                                              <a:dgm id="{A35BE092-228B-4E3F-993E-A2D4ABD91426}"/>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graphicEl>
                                              <a:dgm id="{A35BE092-228B-4E3F-993E-A2D4ABD91426}"/>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graphicEl>
                                              <a:dgm id="{A67387FB-DF5B-4975-8084-C443B381A078}"/>
                                            </p:graphicEl>
                                          </p:spTgt>
                                        </p:tgtEl>
                                        <p:attrNameLst>
                                          <p:attrName>style.visibility</p:attrName>
                                        </p:attrNameLst>
                                      </p:cBhvr>
                                      <p:to>
                                        <p:strVal val="visible"/>
                                      </p:to>
                                    </p:set>
                                    <p:anim calcmode="lin" valueType="num">
                                      <p:cBhvr additive="base">
                                        <p:cTn id="67" dur="500" fill="hold"/>
                                        <p:tgtEl>
                                          <p:spTgt spid="3">
                                            <p:graphicEl>
                                              <a:dgm id="{A67387FB-DF5B-4975-8084-C443B381A078}"/>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graphicEl>
                                              <a:dgm id="{A67387FB-DF5B-4975-8084-C443B381A078}"/>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graphicEl>
                                              <a:dgm id="{08A405E8-63E6-49B2-BD9A-083CD0ACE683}"/>
                                            </p:graphicEl>
                                          </p:spTgt>
                                        </p:tgtEl>
                                        <p:attrNameLst>
                                          <p:attrName>style.visibility</p:attrName>
                                        </p:attrNameLst>
                                      </p:cBhvr>
                                      <p:to>
                                        <p:strVal val="visible"/>
                                      </p:to>
                                    </p:set>
                                    <p:anim calcmode="lin" valueType="num">
                                      <p:cBhvr additive="base">
                                        <p:cTn id="73" dur="500" fill="hold"/>
                                        <p:tgtEl>
                                          <p:spTgt spid="3">
                                            <p:graphicEl>
                                              <a:dgm id="{08A405E8-63E6-49B2-BD9A-083CD0ACE683}"/>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graphicEl>
                                              <a:dgm id="{08A405E8-63E6-49B2-BD9A-083CD0ACE683}"/>
                                            </p:graphic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
                                            <p:graphicEl>
                                              <a:dgm id="{8A940D99-77E5-40C7-8C31-0D19E57AC679}"/>
                                            </p:graphicEl>
                                          </p:spTgt>
                                        </p:tgtEl>
                                        <p:attrNameLst>
                                          <p:attrName>style.visibility</p:attrName>
                                        </p:attrNameLst>
                                      </p:cBhvr>
                                      <p:to>
                                        <p:strVal val="visible"/>
                                      </p:to>
                                    </p:set>
                                    <p:anim calcmode="lin" valueType="num">
                                      <p:cBhvr additive="base">
                                        <p:cTn id="79" dur="2000" fill="hold"/>
                                        <p:tgtEl>
                                          <p:spTgt spid="4">
                                            <p:graphicEl>
                                              <a:dgm id="{8A940D99-77E5-40C7-8C31-0D19E57AC679}"/>
                                            </p:graphic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4">
                                            <p:graphicEl>
                                              <a:dgm id="{8A940D99-77E5-40C7-8C31-0D19E57AC679}"/>
                                            </p:graphic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4">
                                            <p:graphicEl>
                                              <a:dgm id="{E2E92770-1253-41C6-A9F0-C1674D67E3D2}"/>
                                            </p:graphicEl>
                                          </p:spTgt>
                                        </p:tgtEl>
                                        <p:attrNameLst>
                                          <p:attrName>style.visibility</p:attrName>
                                        </p:attrNameLst>
                                      </p:cBhvr>
                                      <p:to>
                                        <p:strVal val="visible"/>
                                      </p:to>
                                    </p:set>
                                    <p:anim calcmode="lin" valueType="num">
                                      <p:cBhvr additive="base">
                                        <p:cTn id="85" dur="2000" fill="hold"/>
                                        <p:tgtEl>
                                          <p:spTgt spid="4">
                                            <p:graphicEl>
                                              <a:dgm id="{E2E92770-1253-41C6-A9F0-C1674D67E3D2}"/>
                                            </p:graphicEl>
                                          </p:spTgt>
                                        </p:tgtEl>
                                        <p:attrNameLst>
                                          <p:attrName>ppt_x</p:attrName>
                                        </p:attrNameLst>
                                      </p:cBhvr>
                                      <p:tavLst>
                                        <p:tav tm="0">
                                          <p:val>
                                            <p:strVal val="0-#ppt_w/2"/>
                                          </p:val>
                                        </p:tav>
                                        <p:tav tm="100000">
                                          <p:val>
                                            <p:strVal val="#ppt_x"/>
                                          </p:val>
                                        </p:tav>
                                      </p:tavLst>
                                    </p:anim>
                                    <p:anim calcmode="lin" valueType="num">
                                      <p:cBhvr additive="base">
                                        <p:cTn id="86" dur="2000" fill="hold"/>
                                        <p:tgtEl>
                                          <p:spTgt spid="4">
                                            <p:graphicEl>
                                              <a:dgm id="{E2E92770-1253-41C6-A9F0-C1674D67E3D2}"/>
                                            </p:graphicEl>
                                          </p:spTgt>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4">
                                            <p:graphicEl>
                                              <a:dgm id="{03589933-CB8D-45CA-B28F-5A1A30F41A9A}"/>
                                            </p:graphicEl>
                                          </p:spTgt>
                                        </p:tgtEl>
                                        <p:attrNameLst>
                                          <p:attrName>style.visibility</p:attrName>
                                        </p:attrNameLst>
                                      </p:cBhvr>
                                      <p:to>
                                        <p:strVal val="visible"/>
                                      </p:to>
                                    </p:set>
                                    <p:anim calcmode="lin" valueType="num">
                                      <p:cBhvr additive="base">
                                        <p:cTn id="89" dur="2000" fill="hold"/>
                                        <p:tgtEl>
                                          <p:spTgt spid="4">
                                            <p:graphicEl>
                                              <a:dgm id="{03589933-CB8D-45CA-B28F-5A1A30F41A9A}"/>
                                            </p:graphicEl>
                                          </p:spTgt>
                                        </p:tgtEl>
                                        <p:attrNameLst>
                                          <p:attrName>ppt_x</p:attrName>
                                        </p:attrNameLst>
                                      </p:cBhvr>
                                      <p:tavLst>
                                        <p:tav tm="0">
                                          <p:val>
                                            <p:strVal val="0-#ppt_w/2"/>
                                          </p:val>
                                        </p:tav>
                                        <p:tav tm="100000">
                                          <p:val>
                                            <p:strVal val="#ppt_x"/>
                                          </p:val>
                                        </p:tav>
                                      </p:tavLst>
                                    </p:anim>
                                    <p:anim calcmode="lin" valueType="num">
                                      <p:cBhvr additive="base">
                                        <p:cTn id="90" dur="2000" fill="hold"/>
                                        <p:tgtEl>
                                          <p:spTgt spid="4">
                                            <p:graphicEl>
                                              <a:dgm id="{03589933-CB8D-45CA-B28F-5A1A30F41A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3" grpId="0">
        <p:bldSub>
          <a:bldDgm bld="lvlOne"/>
        </p:bldSub>
      </p:bldGraphic>
      <p:bldGraphic spid="4" grpId="0">
        <p:bldSub>
          <a:bldDgm bld="lvlOne"/>
        </p:bldSub>
      </p:bldGraphic>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4000" cy="4000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me 2"/>
          <p:cNvGraphicFramePr/>
          <p:nvPr/>
        </p:nvGraphicFramePr>
        <p:xfrm>
          <a:off x="4857720" y="4214818"/>
          <a:ext cx="4286280" cy="264318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4" name="Diagramme 3"/>
          <p:cNvGraphicFramePr/>
          <p:nvPr/>
        </p:nvGraphicFramePr>
        <p:xfrm>
          <a:off x="0" y="3714752"/>
          <a:ext cx="4139063" cy="2918248"/>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7B760A2B-1BD6-489C-8B57-6E4931EC065F}"/>
                                            </p:graphicEl>
                                          </p:spTgt>
                                        </p:tgtEl>
                                        <p:attrNameLst>
                                          <p:attrName>style.visibility</p:attrName>
                                        </p:attrNameLst>
                                      </p:cBhvr>
                                      <p:to>
                                        <p:strVal val="visible"/>
                                      </p:to>
                                    </p:set>
                                    <p:anim calcmode="lin" valueType="num">
                                      <p:cBhvr additive="base">
                                        <p:cTn id="7" dur="2000" fill="hold"/>
                                        <p:tgtEl>
                                          <p:spTgt spid="2">
                                            <p:graphicEl>
                                              <a:dgm id="{7B760A2B-1BD6-489C-8B57-6E4931EC065F}"/>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7B760A2B-1BD6-489C-8B57-6E4931EC065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77009BF1-D724-4A78-AF73-F989D8C63D7E}"/>
                                            </p:graphicEl>
                                          </p:spTgt>
                                        </p:tgtEl>
                                        <p:attrNameLst>
                                          <p:attrName>style.visibility</p:attrName>
                                        </p:attrNameLst>
                                      </p:cBhvr>
                                      <p:to>
                                        <p:strVal val="visible"/>
                                      </p:to>
                                    </p:set>
                                    <p:anim calcmode="lin" valueType="num">
                                      <p:cBhvr additive="base">
                                        <p:cTn id="13" dur="2000" fill="hold"/>
                                        <p:tgtEl>
                                          <p:spTgt spid="2">
                                            <p:graphicEl>
                                              <a:dgm id="{77009BF1-D724-4A78-AF73-F989D8C63D7E}"/>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77009BF1-D724-4A78-AF73-F989D8C63D7E}"/>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E7779041-50CF-4A76-81FA-32529859E3EF}"/>
                                            </p:graphicEl>
                                          </p:spTgt>
                                        </p:tgtEl>
                                        <p:attrNameLst>
                                          <p:attrName>style.visibility</p:attrName>
                                        </p:attrNameLst>
                                      </p:cBhvr>
                                      <p:to>
                                        <p:strVal val="visible"/>
                                      </p:to>
                                    </p:set>
                                    <p:anim calcmode="lin" valueType="num">
                                      <p:cBhvr additive="base">
                                        <p:cTn id="19" dur="2000" fill="hold"/>
                                        <p:tgtEl>
                                          <p:spTgt spid="2">
                                            <p:graphicEl>
                                              <a:dgm id="{E7779041-50CF-4A76-81FA-32529859E3EF}"/>
                                            </p:graphic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graphicEl>
                                              <a:dgm id="{E7779041-50CF-4A76-81FA-32529859E3EF}"/>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3EFF2D17-C3FF-4A4E-BE2F-DCBAAF0FCCC7}"/>
                                            </p:graphicEl>
                                          </p:spTgt>
                                        </p:tgtEl>
                                        <p:attrNameLst>
                                          <p:attrName>style.visibility</p:attrName>
                                        </p:attrNameLst>
                                      </p:cBhvr>
                                      <p:to>
                                        <p:strVal val="visible"/>
                                      </p:to>
                                    </p:set>
                                    <p:anim calcmode="lin" valueType="num">
                                      <p:cBhvr additive="base">
                                        <p:cTn id="23" dur="2000" fill="hold"/>
                                        <p:tgtEl>
                                          <p:spTgt spid="2">
                                            <p:graphicEl>
                                              <a:dgm id="{3EFF2D17-C3FF-4A4E-BE2F-DCBAAF0FCCC7}"/>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3EFF2D17-C3FF-4A4E-BE2F-DCBAAF0FCCC7}"/>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3354991E-14BD-49D0-9974-9F5F070505D6}"/>
                                            </p:graphicEl>
                                          </p:spTgt>
                                        </p:tgtEl>
                                        <p:attrNameLst>
                                          <p:attrName>style.visibility</p:attrName>
                                        </p:attrNameLst>
                                      </p:cBhvr>
                                      <p:to>
                                        <p:strVal val="visible"/>
                                      </p:to>
                                    </p:set>
                                    <p:anim calcmode="lin" valueType="num">
                                      <p:cBhvr additive="base">
                                        <p:cTn id="29" dur="2000" fill="hold"/>
                                        <p:tgtEl>
                                          <p:spTgt spid="2">
                                            <p:graphicEl>
                                              <a:dgm id="{3354991E-14BD-49D0-9974-9F5F070505D6}"/>
                                            </p:graphicEl>
                                          </p:spTgt>
                                        </p:tgtEl>
                                        <p:attrNameLst>
                                          <p:attrName>ppt_x</p:attrName>
                                        </p:attrNameLst>
                                      </p:cBhvr>
                                      <p:tavLst>
                                        <p:tav tm="0">
                                          <p:val>
                                            <p:strVal val="0-#ppt_w/2"/>
                                          </p:val>
                                        </p:tav>
                                        <p:tav tm="100000">
                                          <p:val>
                                            <p:strVal val="#ppt_x"/>
                                          </p:val>
                                        </p:tav>
                                      </p:tavLst>
                                    </p:anim>
                                    <p:anim calcmode="lin" valueType="num">
                                      <p:cBhvr additive="base">
                                        <p:cTn id="30" dur="2000" fill="hold"/>
                                        <p:tgtEl>
                                          <p:spTgt spid="2">
                                            <p:graphicEl>
                                              <a:dgm id="{3354991E-14BD-49D0-9974-9F5F070505D6}"/>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45B7C4E4-2985-4E09-9376-11502B065313}"/>
                                            </p:graphicEl>
                                          </p:spTgt>
                                        </p:tgtEl>
                                        <p:attrNameLst>
                                          <p:attrName>style.visibility</p:attrName>
                                        </p:attrNameLst>
                                      </p:cBhvr>
                                      <p:to>
                                        <p:strVal val="visible"/>
                                      </p:to>
                                    </p:set>
                                    <p:anim calcmode="lin" valueType="num">
                                      <p:cBhvr additive="base">
                                        <p:cTn id="33" dur="2000" fill="hold"/>
                                        <p:tgtEl>
                                          <p:spTgt spid="2">
                                            <p:graphicEl>
                                              <a:dgm id="{45B7C4E4-2985-4E09-9376-11502B065313}"/>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45B7C4E4-2985-4E09-9376-11502B065313}"/>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E887207A-607B-41BA-AB57-FC42546975D0}"/>
                                            </p:graphicEl>
                                          </p:spTgt>
                                        </p:tgtEl>
                                        <p:attrNameLst>
                                          <p:attrName>style.visibility</p:attrName>
                                        </p:attrNameLst>
                                      </p:cBhvr>
                                      <p:to>
                                        <p:strVal val="visible"/>
                                      </p:to>
                                    </p:set>
                                    <p:anim calcmode="lin" valueType="num">
                                      <p:cBhvr additive="base">
                                        <p:cTn id="39" dur="2000" fill="hold"/>
                                        <p:tgtEl>
                                          <p:spTgt spid="2">
                                            <p:graphicEl>
                                              <a:dgm id="{E887207A-607B-41BA-AB57-FC42546975D0}"/>
                                            </p:graphicEl>
                                          </p:spTgt>
                                        </p:tgtEl>
                                        <p:attrNameLst>
                                          <p:attrName>ppt_x</p:attrName>
                                        </p:attrNameLst>
                                      </p:cBhvr>
                                      <p:tavLst>
                                        <p:tav tm="0">
                                          <p:val>
                                            <p:strVal val="0-#ppt_w/2"/>
                                          </p:val>
                                        </p:tav>
                                        <p:tav tm="100000">
                                          <p:val>
                                            <p:strVal val="#ppt_x"/>
                                          </p:val>
                                        </p:tav>
                                      </p:tavLst>
                                    </p:anim>
                                    <p:anim calcmode="lin" valueType="num">
                                      <p:cBhvr additive="base">
                                        <p:cTn id="40" dur="2000" fill="hold"/>
                                        <p:tgtEl>
                                          <p:spTgt spid="2">
                                            <p:graphicEl>
                                              <a:dgm id="{E887207A-607B-41BA-AB57-FC42546975D0}"/>
                                            </p:graphic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graphicEl>
                                              <a:dgm id="{F0295B23-93E2-4333-9ADB-C94B9673881D}"/>
                                            </p:graphicEl>
                                          </p:spTgt>
                                        </p:tgtEl>
                                        <p:attrNameLst>
                                          <p:attrName>style.visibility</p:attrName>
                                        </p:attrNameLst>
                                      </p:cBhvr>
                                      <p:to>
                                        <p:strVal val="visible"/>
                                      </p:to>
                                    </p:set>
                                    <p:anim calcmode="lin" valueType="num">
                                      <p:cBhvr additive="base">
                                        <p:cTn id="45" dur="500" fill="hold"/>
                                        <p:tgtEl>
                                          <p:spTgt spid="3">
                                            <p:graphicEl>
                                              <a:dgm id="{F0295B23-93E2-4333-9ADB-C94B9673881D}"/>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graphicEl>
                                              <a:dgm id="{F0295B23-93E2-4333-9ADB-C94B9673881D}"/>
                                            </p:graphic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
                                            <p:graphicEl>
                                              <a:dgm id="{470B8130-2164-4B92-B406-FF6788E81382}"/>
                                            </p:graphicEl>
                                          </p:spTgt>
                                        </p:tgtEl>
                                        <p:attrNameLst>
                                          <p:attrName>style.visibility</p:attrName>
                                        </p:attrNameLst>
                                      </p:cBhvr>
                                      <p:to>
                                        <p:strVal val="visible"/>
                                      </p:to>
                                    </p:set>
                                    <p:anim calcmode="lin" valueType="num">
                                      <p:cBhvr additive="base">
                                        <p:cTn id="49" dur="500" fill="hold"/>
                                        <p:tgtEl>
                                          <p:spTgt spid="3">
                                            <p:graphicEl>
                                              <a:dgm id="{470B8130-2164-4B92-B406-FF6788E81382}"/>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graphicEl>
                                              <a:dgm id="{470B8130-2164-4B92-B406-FF6788E81382}"/>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graphicEl>
                                              <a:dgm id="{A3FBA9F2-6C52-4EFE-998B-388C69A9A393}"/>
                                            </p:graphicEl>
                                          </p:spTgt>
                                        </p:tgtEl>
                                        <p:attrNameLst>
                                          <p:attrName>style.visibility</p:attrName>
                                        </p:attrNameLst>
                                      </p:cBhvr>
                                      <p:to>
                                        <p:strVal val="visible"/>
                                      </p:to>
                                    </p:set>
                                    <p:anim calcmode="lin" valueType="num">
                                      <p:cBhvr additive="base">
                                        <p:cTn id="55" dur="500" fill="hold"/>
                                        <p:tgtEl>
                                          <p:spTgt spid="3">
                                            <p:graphicEl>
                                              <a:dgm id="{A3FBA9F2-6C52-4EFE-998B-388C69A9A393}"/>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graphicEl>
                                              <a:dgm id="{A3FBA9F2-6C52-4EFE-998B-388C69A9A393}"/>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graphicEl>
                                              <a:dgm id="{A35BE092-228B-4E3F-993E-A2D4ABD91426}"/>
                                            </p:graphicEl>
                                          </p:spTgt>
                                        </p:tgtEl>
                                        <p:attrNameLst>
                                          <p:attrName>style.visibility</p:attrName>
                                        </p:attrNameLst>
                                      </p:cBhvr>
                                      <p:to>
                                        <p:strVal val="visible"/>
                                      </p:to>
                                    </p:set>
                                    <p:anim calcmode="lin" valueType="num">
                                      <p:cBhvr additive="base">
                                        <p:cTn id="61" dur="500" fill="hold"/>
                                        <p:tgtEl>
                                          <p:spTgt spid="3">
                                            <p:graphicEl>
                                              <a:dgm id="{A35BE092-228B-4E3F-993E-A2D4ABD91426}"/>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graphicEl>
                                              <a:dgm id="{A35BE092-228B-4E3F-993E-A2D4ABD91426}"/>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graphicEl>
                                              <a:dgm id="{A67387FB-DF5B-4975-8084-C443B381A078}"/>
                                            </p:graphicEl>
                                          </p:spTgt>
                                        </p:tgtEl>
                                        <p:attrNameLst>
                                          <p:attrName>style.visibility</p:attrName>
                                        </p:attrNameLst>
                                      </p:cBhvr>
                                      <p:to>
                                        <p:strVal val="visible"/>
                                      </p:to>
                                    </p:set>
                                    <p:anim calcmode="lin" valueType="num">
                                      <p:cBhvr additive="base">
                                        <p:cTn id="67" dur="500" fill="hold"/>
                                        <p:tgtEl>
                                          <p:spTgt spid="3">
                                            <p:graphicEl>
                                              <a:dgm id="{A67387FB-DF5B-4975-8084-C443B381A078}"/>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graphicEl>
                                              <a:dgm id="{A67387FB-DF5B-4975-8084-C443B381A078}"/>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graphicEl>
                                              <a:dgm id="{08A405E8-63E6-49B2-BD9A-083CD0ACE683}"/>
                                            </p:graphicEl>
                                          </p:spTgt>
                                        </p:tgtEl>
                                        <p:attrNameLst>
                                          <p:attrName>style.visibility</p:attrName>
                                        </p:attrNameLst>
                                      </p:cBhvr>
                                      <p:to>
                                        <p:strVal val="visible"/>
                                      </p:to>
                                    </p:set>
                                    <p:anim calcmode="lin" valueType="num">
                                      <p:cBhvr additive="base">
                                        <p:cTn id="73" dur="500" fill="hold"/>
                                        <p:tgtEl>
                                          <p:spTgt spid="3">
                                            <p:graphicEl>
                                              <a:dgm id="{08A405E8-63E6-49B2-BD9A-083CD0ACE683}"/>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graphicEl>
                                              <a:dgm id="{08A405E8-63E6-49B2-BD9A-083CD0ACE683}"/>
                                            </p:graphic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
                                            <p:graphicEl>
                                              <a:dgm id="{8A940D99-77E5-40C7-8C31-0D19E57AC679}"/>
                                            </p:graphicEl>
                                          </p:spTgt>
                                        </p:tgtEl>
                                        <p:attrNameLst>
                                          <p:attrName>style.visibility</p:attrName>
                                        </p:attrNameLst>
                                      </p:cBhvr>
                                      <p:to>
                                        <p:strVal val="visible"/>
                                      </p:to>
                                    </p:set>
                                    <p:anim calcmode="lin" valueType="num">
                                      <p:cBhvr additive="base">
                                        <p:cTn id="79" dur="2000" fill="hold"/>
                                        <p:tgtEl>
                                          <p:spTgt spid="4">
                                            <p:graphicEl>
                                              <a:dgm id="{8A940D99-77E5-40C7-8C31-0D19E57AC679}"/>
                                            </p:graphic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4">
                                            <p:graphicEl>
                                              <a:dgm id="{8A940D99-77E5-40C7-8C31-0D19E57AC679}"/>
                                            </p:graphic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4">
                                            <p:graphicEl>
                                              <a:dgm id="{E2E92770-1253-41C6-A9F0-C1674D67E3D2}"/>
                                            </p:graphicEl>
                                          </p:spTgt>
                                        </p:tgtEl>
                                        <p:attrNameLst>
                                          <p:attrName>style.visibility</p:attrName>
                                        </p:attrNameLst>
                                      </p:cBhvr>
                                      <p:to>
                                        <p:strVal val="visible"/>
                                      </p:to>
                                    </p:set>
                                    <p:anim calcmode="lin" valueType="num">
                                      <p:cBhvr additive="base">
                                        <p:cTn id="85" dur="2000" fill="hold"/>
                                        <p:tgtEl>
                                          <p:spTgt spid="4">
                                            <p:graphicEl>
                                              <a:dgm id="{E2E92770-1253-41C6-A9F0-C1674D67E3D2}"/>
                                            </p:graphicEl>
                                          </p:spTgt>
                                        </p:tgtEl>
                                        <p:attrNameLst>
                                          <p:attrName>ppt_x</p:attrName>
                                        </p:attrNameLst>
                                      </p:cBhvr>
                                      <p:tavLst>
                                        <p:tav tm="0">
                                          <p:val>
                                            <p:strVal val="0-#ppt_w/2"/>
                                          </p:val>
                                        </p:tav>
                                        <p:tav tm="100000">
                                          <p:val>
                                            <p:strVal val="#ppt_x"/>
                                          </p:val>
                                        </p:tav>
                                      </p:tavLst>
                                    </p:anim>
                                    <p:anim calcmode="lin" valueType="num">
                                      <p:cBhvr additive="base">
                                        <p:cTn id="86" dur="2000" fill="hold"/>
                                        <p:tgtEl>
                                          <p:spTgt spid="4">
                                            <p:graphicEl>
                                              <a:dgm id="{E2E92770-1253-41C6-A9F0-C1674D67E3D2}"/>
                                            </p:graphicEl>
                                          </p:spTgt>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4">
                                            <p:graphicEl>
                                              <a:dgm id="{03589933-CB8D-45CA-B28F-5A1A30F41A9A}"/>
                                            </p:graphicEl>
                                          </p:spTgt>
                                        </p:tgtEl>
                                        <p:attrNameLst>
                                          <p:attrName>style.visibility</p:attrName>
                                        </p:attrNameLst>
                                      </p:cBhvr>
                                      <p:to>
                                        <p:strVal val="visible"/>
                                      </p:to>
                                    </p:set>
                                    <p:anim calcmode="lin" valueType="num">
                                      <p:cBhvr additive="base">
                                        <p:cTn id="89" dur="2000" fill="hold"/>
                                        <p:tgtEl>
                                          <p:spTgt spid="4">
                                            <p:graphicEl>
                                              <a:dgm id="{03589933-CB8D-45CA-B28F-5A1A30F41A9A}"/>
                                            </p:graphicEl>
                                          </p:spTgt>
                                        </p:tgtEl>
                                        <p:attrNameLst>
                                          <p:attrName>ppt_x</p:attrName>
                                        </p:attrNameLst>
                                      </p:cBhvr>
                                      <p:tavLst>
                                        <p:tav tm="0">
                                          <p:val>
                                            <p:strVal val="0-#ppt_w/2"/>
                                          </p:val>
                                        </p:tav>
                                        <p:tav tm="100000">
                                          <p:val>
                                            <p:strVal val="#ppt_x"/>
                                          </p:val>
                                        </p:tav>
                                      </p:tavLst>
                                    </p:anim>
                                    <p:anim calcmode="lin" valueType="num">
                                      <p:cBhvr additive="base">
                                        <p:cTn id="90" dur="2000" fill="hold"/>
                                        <p:tgtEl>
                                          <p:spTgt spid="4">
                                            <p:graphicEl>
                                              <a:dgm id="{03589933-CB8D-45CA-B28F-5A1A30F41A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3" grpId="0">
        <p:bldSub>
          <a:bldDgm bld="lvlOne"/>
        </p:bldSub>
      </p:bldGraphic>
      <p:bldGraphic spid="4" grpId="0">
        <p:bldSub>
          <a:bldDgm bld="lvlOne"/>
        </p:bldSub>
      </p:bldGraphic>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sz="800" b="1" dirty="0" smtClean="0"/>
              <a:t>الفقرة الأولى: الحكم نفسُه</a:t>
            </a:r>
          </a:p>
          <a:p>
            <a:pPr marL="0" indent="0" algn="just" rtl="1">
              <a:buFont typeface="Arial" pitchFamily="34" charset="0"/>
              <a:buNone/>
            </a:pPr>
            <a:r>
              <a:rPr lang="ar-TN" sz="800" b="1" dirty="0" smtClean="0"/>
              <a:t>    أ) عرض قسمي الحكم </a:t>
            </a:r>
          </a:p>
          <a:p>
            <a:pPr marL="0" indent="0" algn="just" rtl="1">
              <a:buFont typeface="Arial" pitchFamily="34" charset="0"/>
              <a:buNone/>
            </a:pPr>
            <a:r>
              <a:rPr lang="ar-TN" sz="800" b="1" dirty="0" smtClean="0"/>
              <a:t>       1/ الحكم المنظّم للفعل بصفة مباشرة (أو الحكم </a:t>
            </a:r>
            <a:r>
              <a:rPr lang="ar-TN" sz="800" b="1" dirty="0" err="1" smtClean="0"/>
              <a:t>التّكليفيّ</a:t>
            </a:r>
            <a:r>
              <a:rPr lang="ar-TN" sz="800" b="1" dirty="0" smtClean="0"/>
              <a:t>)</a:t>
            </a:r>
            <a:endParaRPr lang="ar-TN" sz="800" b="1" dirty="0" smtClean="0">
              <a:solidFill>
                <a:srgbClr val="0070C0"/>
              </a:solidFill>
            </a:endParaRPr>
          </a:p>
          <a:p>
            <a:pPr marL="0" indent="0" algn="just" rtl="1">
              <a:buFont typeface="Arial" pitchFamily="34" charset="0"/>
              <a:buNone/>
            </a:pPr>
            <a:r>
              <a:rPr lang="ar-TN" sz="800" b="1" dirty="0" smtClean="0"/>
              <a:t>           1. 1/ عرض أقسام الحكم المنظّم للفعل بصفة مباشرة</a:t>
            </a:r>
          </a:p>
          <a:p>
            <a:pPr marL="514350" indent="-514350" algn="just" rtl="1">
              <a:buNone/>
            </a:pPr>
            <a:r>
              <a:rPr lang="ar-TN" sz="800" b="1" dirty="0" smtClean="0"/>
              <a:t>                 1. 1. 1/ الوجوب</a:t>
            </a:r>
          </a:p>
          <a:p>
            <a:pPr marL="514350" indent="-514350" algn="just" rtl="1">
              <a:buNone/>
            </a:pPr>
            <a:r>
              <a:rPr lang="ar-TN" sz="2000" b="1" dirty="0" smtClean="0">
                <a:solidFill>
                  <a:srgbClr val="FF0000"/>
                </a:solidFill>
              </a:rPr>
              <a:t>تعريف</a:t>
            </a:r>
          </a:p>
          <a:p>
            <a:pPr marL="514350" indent="-514350" algn="just" rtl="1">
              <a:buNone/>
            </a:pPr>
            <a:r>
              <a:rPr lang="ar-TN" sz="2000" b="1" dirty="0" smtClean="0">
                <a:solidFill>
                  <a:srgbClr val="FF0000"/>
                </a:solidFill>
              </a:rPr>
              <a:t>أمثلة (نوع آخر من التّعريف)</a:t>
            </a:r>
          </a:p>
          <a:p>
            <a:pPr marL="514350" indent="-514350" algn="just" rtl="1">
              <a:buNone/>
            </a:pPr>
            <a:r>
              <a:rPr lang="ar-TN" sz="2000" b="1" dirty="0" smtClean="0">
                <a:solidFill>
                  <a:srgbClr val="FF0000"/>
                </a:solidFill>
              </a:rPr>
              <a:t>أقسام الوجوب (نوع ثالث من التّعريف)</a:t>
            </a:r>
          </a:p>
          <a:p>
            <a:pPr marL="514350" indent="-514350" algn="just" rtl="1">
              <a:buNone/>
            </a:pPr>
            <a:r>
              <a:rPr lang="ar-TN" sz="2000" b="1" dirty="0" smtClean="0">
                <a:solidFill>
                  <a:srgbClr val="FF0000"/>
                </a:solidFill>
              </a:rPr>
              <a:t>أوّلا: تقسيم الوجوب إلى عينيّ وكفائيّ</a:t>
            </a:r>
          </a:p>
          <a:p>
            <a:pPr marL="514350" indent="-514350" algn="just" rtl="1">
              <a:buNone/>
            </a:pPr>
            <a:r>
              <a:rPr lang="ar-TN" sz="2000" b="1" dirty="0" smtClean="0">
                <a:solidFill>
                  <a:srgbClr val="FF0000"/>
                </a:solidFill>
              </a:rPr>
              <a:t>الظّهور للعينيّ</a:t>
            </a:r>
          </a:p>
          <a:p>
            <a:pPr marL="514350" indent="-514350" algn="just" rtl="1">
              <a:buNone/>
            </a:pPr>
            <a:r>
              <a:rPr lang="ar-TN" sz="2000" b="1" dirty="0" smtClean="0">
                <a:solidFill>
                  <a:srgbClr val="FF0000"/>
                </a:solidFill>
              </a:rPr>
              <a:t>ثانيا: تقسيم الوجوب إلى مؤقّت وغير مؤقّت</a:t>
            </a:r>
          </a:p>
          <a:p>
            <a:pPr marL="514350" indent="-514350" algn="just" rtl="1">
              <a:buNone/>
            </a:pPr>
            <a:r>
              <a:rPr lang="ar-TN" sz="2000" b="1" dirty="0" smtClean="0">
                <a:solidFill>
                  <a:srgbClr val="FF0000"/>
                </a:solidFill>
              </a:rPr>
              <a:t>الظّهور لغير المؤقّت</a:t>
            </a:r>
          </a:p>
          <a:p>
            <a:pPr marL="514350" indent="-514350" algn="just" rtl="1">
              <a:buNone/>
            </a:pPr>
            <a:r>
              <a:rPr lang="ar-TN" sz="2000" b="1" dirty="0" smtClean="0">
                <a:solidFill>
                  <a:srgbClr val="FF0000"/>
                </a:solidFill>
              </a:rPr>
              <a:t>ثالثا: تقسيم الوجوب إلى وجوب كمّ الفعل فيه محدّد ووجوب كمّ الفعل فيه ليس محدّدا</a:t>
            </a:r>
          </a:p>
          <a:p>
            <a:pPr marL="514350" indent="-514350" algn="just" rtl="1">
              <a:buNone/>
            </a:pPr>
            <a:r>
              <a:rPr lang="ar-TN" sz="2000" b="1" dirty="0" smtClean="0">
                <a:solidFill>
                  <a:srgbClr val="FF0000"/>
                </a:solidFill>
              </a:rPr>
              <a:t>الظّهور لغير المحدّد</a:t>
            </a:r>
          </a:p>
          <a:p>
            <a:pPr marL="514350" indent="-514350" algn="just" rtl="1">
              <a:buNone/>
            </a:pPr>
            <a:r>
              <a:rPr lang="ar-TN" sz="2000" b="1" dirty="0" smtClean="0">
                <a:solidFill>
                  <a:srgbClr val="FF0000"/>
                </a:solidFill>
              </a:rPr>
              <a:t>رابعا: الوجوب </a:t>
            </a:r>
            <a:r>
              <a:rPr lang="ar-TN" sz="2000" b="1" dirty="0" err="1" smtClean="0">
                <a:solidFill>
                  <a:srgbClr val="FF0000"/>
                </a:solidFill>
              </a:rPr>
              <a:t>التّعيينيّ</a:t>
            </a:r>
            <a:r>
              <a:rPr lang="ar-TN" sz="2000" b="1" dirty="0" smtClean="0">
                <a:solidFill>
                  <a:srgbClr val="FF0000"/>
                </a:solidFill>
              </a:rPr>
              <a:t> والوجوب </a:t>
            </a:r>
            <a:r>
              <a:rPr lang="ar-TN" sz="2000" b="1" dirty="0" err="1" smtClean="0">
                <a:solidFill>
                  <a:srgbClr val="FF0000"/>
                </a:solidFill>
              </a:rPr>
              <a:t>التّخييريّ</a:t>
            </a:r>
            <a:endParaRPr lang="ar-TN" sz="2000" b="1" dirty="0" smtClean="0">
              <a:solidFill>
                <a:srgbClr val="FF0000"/>
              </a:solidFill>
            </a:endParaRPr>
          </a:p>
          <a:p>
            <a:pPr marL="514350" indent="-514350" algn="just" rtl="1">
              <a:buNone/>
            </a:pPr>
            <a:r>
              <a:rPr lang="ar-TN" sz="2000" b="1" dirty="0" smtClean="0">
                <a:solidFill>
                  <a:srgbClr val="FF0000"/>
                </a:solidFill>
              </a:rPr>
              <a:t>الظّهور </a:t>
            </a:r>
            <a:r>
              <a:rPr lang="ar-TN" sz="2000" b="1" dirty="0" err="1" smtClean="0">
                <a:solidFill>
                  <a:srgbClr val="FF0000"/>
                </a:solidFill>
              </a:rPr>
              <a:t>للتّعيينيّ</a:t>
            </a:r>
            <a:endParaRPr lang="ar-TN" sz="2000" b="1" dirty="0" smtClean="0">
              <a:solidFill>
                <a:srgbClr val="FF0000"/>
              </a:solidFill>
            </a:endParaRPr>
          </a:p>
          <a:p>
            <a:pPr marL="514350" indent="-514350" algn="just" rtl="1">
              <a:buNone/>
            </a:pPr>
            <a:r>
              <a:rPr lang="ar-TN" sz="2000" b="1" dirty="0" smtClean="0">
                <a:solidFill>
                  <a:srgbClr val="FF0000"/>
                </a:solidFill>
              </a:rPr>
              <a:t>خامسا: الوجوب النّفسيّ والوجوب الغيريّ</a:t>
            </a:r>
          </a:p>
          <a:p>
            <a:pPr marL="514350" indent="-514350" algn="just" rtl="1">
              <a:buNone/>
            </a:pPr>
            <a:r>
              <a:rPr lang="ar-TN" sz="2000" b="1" dirty="0" smtClean="0">
                <a:solidFill>
                  <a:srgbClr val="FF0000"/>
                </a:solidFill>
              </a:rPr>
              <a:t>الظّهور للنّفسيّ</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iterate type="wd">
                                    <p:tmPct val="10000"/>
                                  </p:iterate>
                                  <p:childTnLst>
                                    <p:set>
                                      <p:cBhvr>
                                        <p:cTn id="60" dur="1" fill="hold">
                                          <p:stCondLst>
                                            <p:cond delay="0"/>
                                          </p:stCondLst>
                                        </p:cTn>
                                        <p:tgtEl>
                                          <p:spTgt spid="2">
                                            <p:txEl>
                                              <p:pRg st="9" end="9"/>
                                            </p:txEl>
                                          </p:spTgt>
                                        </p:tgtEl>
                                        <p:attrNameLst>
                                          <p:attrName>style.visibility</p:attrName>
                                        </p:attrNameLst>
                                      </p:cBhvr>
                                      <p:to>
                                        <p:strVal val="visible"/>
                                      </p:to>
                                    </p:set>
                                    <p:anim calcmode="lin" valueType="num">
                                      <p:cBhvr additive="base">
                                        <p:cTn id="61" dur="20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62" dur="20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nodeType="clickEffect">
                                  <p:stCondLst>
                                    <p:cond delay="0"/>
                                  </p:stCondLst>
                                  <p:iterate type="wd">
                                    <p:tmPct val="10000"/>
                                  </p:iterate>
                                  <p:childTnLst>
                                    <p:set>
                                      <p:cBhvr>
                                        <p:cTn id="66" dur="1" fill="hold">
                                          <p:stCondLst>
                                            <p:cond delay="0"/>
                                          </p:stCondLst>
                                        </p:cTn>
                                        <p:tgtEl>
                                          <p:spTgt spid="2">
                                            <p:txEl>
                                              <p:pRg st="10" end="10"/>
                                            </p:txEl>
                                          </p:spTgt>
                                        </p:tgtEl>
                                        <p:attrNameLst>
                                          <p:attrName>style.visibility</p:attrName>
                                        </p:attrNameLst>
                                      </p:cBhvr>
                                      <p:to>
                                        <p:strVal val="visible"/>
                                      </p:to>
                                    </p:set>
                                    <p:anim calcmode="lin" valueType="num">
                                      <p:cBhvr additive="base">
                                        <p:cTn id="67" dur="2000" fill="hold"/>
                                        <p:tgtEl>
                                          <p:spTgt spid="2">
                                            <p:txEl>
                                              <p:pRg st="10" end="10"/>
                                            </p:tx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nodeType="clickEffect">
                                  <p:stCondLst>
                                    <p:cond delay="0"/>
                                  </p:stCondLst>
                                  <p:iterate type="wd">
                                    <p:tmPct val="10000"/>
                                  </p:iterate>
                                  <p:childTnLst>
                                    <p:set>
                                      <p:cBhvr>
                                        <p:cTn id="72" dur="1" fill="hold">
                                          <p:stCondLst>
                                            <p:cond delay="0"/>
                                          </p:stCondLst>
                                        </p:cTn>
                                        <p:tgtEl>
                                          <p:spTgt spid="2">
                                            <p:txEl>
                                              <p:pRg st="11" end="11"/>
                                            </p:txEl>
                                          </p:spTgt>
                                        </p:tgtEl>
                                        <p:attrNameLst>
                                          <p:attrName>style.visibility</p:attrName>
                                        </p:attrNameLst>
                                      </p:cBhvr>
                                      <p:to>
                                        <p:strVal val="visible"/>
                                      </p:to>
                                    </p:set>
                                    <p:anim calcmode="lin" valueType="num">
                                      <p:cBhvr additive="base">
                                        <p:cTn id="73" dur="2000" fill="hold"/>
                                        <p:tgtEl>
                                          <p:spTgt spid="2">
                                            <p:txEl>
                                              <p:pRg st="11" end="11"/>
                                            </p:tx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2">
                                            <p:txEl>
                                              <p:pRg st="11" end="11"/>
                                            </p:txEl>
                                          </p:spTgt>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nodeType="clickEffect">
                                  <p:stCondLst>
                                    <p:cond delay="0"/>
                                  </p:stCondLst>
                                  <p:iterate type="wd">
                                    <p:tmPct val="10000"/>
                                  </p:iterate>
                                  <p:childTnLst>
                                    <p:set>
                                      <p:cBhvr>
                                        <p:cTn id="78" dur="1" fill="hold">
                                          <p:stCondLst>
                                            <p:cond delay="0"/>
                                          </p:stCondLst>
                                        </p:cTn>
                                        <p:tgtEl>
                                          <p:spTgt spid="2">
                                            <p:txEl>
                                              <p:pRg st="12" end="12"/>
                                            </p:txEl>
                                          </p:spTgt>
                                        </p:tgtEl>
                                        <p:attrNameLst>
                                          <p:attrName>style.visibility</p:attrName>
                                        </p:attrNameLst>
                                      </p:cBhvr>
                                      <p:to>
                                        <p:strVal val="visible"/>
                                      </p:to>
                                    </p:set>
                                    <p:anim calcmode="lin" valueType="num">
                                      <p:cBhvr additive="base">
                                        <p:cTn id="79" dur="2000" fill="hold"/>
                                        <p:tgtEl>
                                          <p:spTgt spid="2">
                                            <p:txEl>
                                              <p:pRg st="12" end="12"/>
                                            </p:tx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2">
                                            <p:txEl>
                                              <p:pRg st="12" end="12"/>
                                            </p:tx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nodeType="clickEffect">
                                  <p:stCondLst>
                                    <p:cond delay="0"/>
                                  </p:stCondLst>
                                  <p:iterate type="wd">
                                    <p:tmPct val="10000"/>
                                  </p:iterate>
                                  <p:childTnLst>
                                    <p:set>
                                      <p:cBhvr>
                                        <p:cTn id="84" dur="1" fill="hold">
                                          <p:stCondLst>
                                            <p:cond delay="0"/>
                                          </p:stCondLst>
                                        </p:cTn>
                                        <p:tgtEl>
                                          <p:spTgt spid="2">
                                            <p:txEl>
                                              <p:pRg st="13" end="13"/>
                                            </p:txEl>
                                          </p:spTgt>
                                        </p:tgtEl>
                                        <p:attrNameLst>
                                          <p:attrName>style.visibility</p:attrName>
                                        </p:attrNameLst>
                                      </p:cBhvr>
                                      <p:to>
                                        <p:strVal val="visible"/>
                                      </p:to>
                                    </p:set>
                                    <p:anim calcmode="lin" valueType="num">
                                      <p:cBhvr additive="base">
                                        <p:cTn id="85" dur="2000" fill="hold"/>
                                        <p:tgtEl>
                                          <p:spTgt spid="2">
                                            <p:txEl>
                                              <p:pRg st="13" end="13"/>
                                            </p:txEl>
                                          </p:spTgt>
                                        </p:tgtEl>
                                        <p:attrNameLst>
                                          <p:attrName>ppt_x</p:attrName>
                                        </p:attrNameLst>
                                      </p:cBhvr>
                                      <p:tavLst>
                                        <p:tav tm="0">
                                          <p:val>
                                            <p:strVal val="0-#ppt_w/2"/>
                                          </p:val>
                                        </p:tav>
                                        <p:tav tm="100000">
                                          <p:val>
                                            <p:strVal val="#ppt_x"/>
                                          </p:val>
                                        </p:tav>
                                      </p:tavLst>
                                    </p:anim>
                                    <p:anim calcmode="lin" valueType="num">
                                      <p:cBhvr additive="base">
                                        <p:cTn id="86" dur="2000" fill="hold"/>
                                        <p:tgtEl>
                                          <p:spTgt spid="2">
                                            <p:txEl>
                                              <p:pRg st="13" end="13"/>
                                            </p:txEl>
                                          </p:spTgt>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8" fill="hold" nodeType="clickEffect">
                                  <p:stCondLst>
                                    <p:cond delay="0"/>
                                  </p:stCondLst>
                                  <p:iterate type="wd">
                                    <p:tmPct val="10000"/>
                                  </p:iterate>
                                  <p:childTnLst>
                                    <p:set>
                                      <p:cBhvr>
                                        <p:cTn id="90" dur="1" fill="hold">
                                          <p:stCondLst>
                                            <p:cond delay="0"/>
                                          </p:stCondLst>
                                        </p:cTn>
                                        <p:tgtEl>
                                          <p:spTgt spid="2">
                                            <p:txEl>
                                              <p:pRg st="14" end="14"/>
                                            </p:txEl>
                                          </p:spTgt>
                                        </p:tgtEl>
                                        <p:attrNameLst>
                                          <p:attrName>style.visibility</p:attrName>
                                        </p:attrNameLst>
                                      </p:cBhvr>
                                      <p:to>
                                        <p:strVal val="visible"/>
                                      </p:to>
                                    </p:set>
                                    <p:anim calcmode="lin" valueType="num">
                                      <p:cBhvr additive="base">
                                        <p:cTn id="91" dur="2000" fill="hold"/>
                                        <p:tgtEl>
                                          <p:spTgt spid="2">
                                            <p:txEl>
                                              <p:pRg st="14" end="14"/>
                                            </p:txEl>
                                          </p:spTgt>
                                        </p:tgtEl>
                                        <p:attrNameLst>
                                          <p:attrName>ppt_x</p:attrName>
                                        </p:attrNameLst>
                                      </p:cBhvr>
                                      <p:tavLst>
                                        <p:tav tm="0">
                                          <p:val>
                                            <p:strVal val="0-#ppt_w/2"/>
                                          </p:val>
                                        </p:tav>
                                        <p:tav tm="100000">
                                          <p:val>
                                            <p:strVal val="#ppt_x"/>
                                          </p:val>
                                        </p:tav>
                                      </p:tavLst>
                                    </p:anim>
                                    <p:anim calcmode="lin" valueType="num">
                                      <p:cBhvr additive="base">
                                        <p:cTn id="92" dur="2000" fill="hold"/>
                                        <p:tgtEl>
                                          <p:spTgt spid="2">
                                            <p:txEl>
                                              <p:pRg st="14" end="14"/>
                                            </p:txEl>
                                          </p:spTgt>
                                        </p:tgtEl>
                                        <p:attrNameLst>
                                          <p:attrName>ppt_y</p:attrName>
                                        </p:attrNameLst>
                                      </p:cBhvr>
                                      <p:tavLst>
                                        <p:tav tm="0">
                                          <p:val>
                                            <p:strVal val="#ppt_y"/>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8" fill="hold" nodeType="clickEffect">
                                  <p:stCondLst>
                                    <p:cond delay="0"/>
                                  </p:stCondLst>
                                  <p:iterate type="wd">
                                    <p:tmPct val="10000"/>
                                  </p:iterate>
                                  <p:childTnLst>
                                    <p:set>
                                      <p:cBhvr>
                                        <p:cTn id="96" dur="1" fill="hold">
                                          <p:stCondLst>
                                            <p:cond delay="0"/>
                                          </p:stCondLst>
                                        </p:cTn>
                                        <p:tgtEl>
                                          <p:spTgt spid="2">
                                            <p:txEl>
                                              <p:pRg st="15" end="15"/>
                                            </p:txEl>
                                          </p:spTgt>
                                        </p:tgtEl>
                                        <p:attrNameLst>
                                          <p:attrName>style.visibility</p:attrName>
                                        </p:attrNameLst>
                                      </p:cBhvr>
                                      <p:to>
                                        <p:strVal val="visible"/>
                                      </p:to>
                                    </p:set>
                                    <p:anim calcmode="lin" valueType="num">
                                      <p:cBhvr additive="base">
                                        <p:cTn id="97" dur="2000" fill="hold"/>
                                        <p:tgtEl>
                                          <p:spTgt spid="2">
                                            <p:txEl>
                                              <p:pRg st="15" end="15"/>
                                            </p:txEl>
                                          </p:spTgt>
                                        </p:tgtEl>
                                        <p:attrNameLst>
                                          <p:attrName>ppt_x</p:attrName>
                                        </p:attrNameLst>
                                      </p:cBhvr>
                                      <p:tavLst>
                                        <p:tav tm="0">
                                          <p:val>
                                            <p:strVal val="0-#ppt_w/2"/>
                                          </p:val>
                                        </p:tav>
                                        <p:tav tm="100000">
                                          <p:val>
                                            <p:strVal val="#ppt_x"/>
                                          </p:val>
                                        </p:tav>
                                      </p:tavLst>
                                    </p:anim>
                                    <p:anim calcmode="lin" valueType="num">
                                      <p:cBhvr additive="base">
                                        <p:cTn id="98" dur="2000" fill="hold"/>
                                        <p:tgtEl>
                                          <p:spTgt spid="2">
                                            <p:txEl>
                                              <p:pRg st="15" end="15"/>
                                            </p:txEl>
                                          </p:spTgt>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8" fill="hold" nodeType="clickEffect">
                                  <p:stCondLst>
                                    <p:cond delay="0"/>
                                  </p:stCondLst>
                                  <p:iterate type="wd">
                                    <p:tmPct val="10000"/>
                                  </p:iterate>
                                  <p:childTnLst>
                                    <p:set>
                                      <p:cBhvr>
                                        <p:cTn id="102" dur="1" fill="hold">
                                          <p:stCondLst>
                                            <p:cond delay="0"/>
                                          </p:stCondLst>
                                        </p:cTn>
                                        <p:tgtEl>
                                          <p:spTgt spid="2">
                                            <p:txEl>
                                              <p:pRg st="16" end="16"/>
                                            </p:txEl>
                                          </p:spTgt>
                                        </p:tgtEl>
                                        <p:attrNameLst>
                                          <p:attrName>style.visibility</p:attrName>
                                        </p:attrNameLst>
                                      </p:cBhvr>
                                      <p:to>
                                        <p:strVal val="visible"/>
                                      </p:to>
                                    </p:set>
                                    <p:anim calcmode="lin" valueType="num">
                                      <p:cBhvr additive="base">
                                        <p:cTn id="103" dur="2000" fill="hold"/>
                                        <p:tgtEl>
                                          <p:spTgt spid="2">
                                            <p:txEl>
                                              <p:pRg st="16" end="16"/>
                                            </p:txEl>
                                          </p:spTgt>
                                        </p:tgtEl>
                                        <p:attrNameLst>
                                          <p:attrName>ppt_x</p:attrName>
                                        </p:attrNameLst>
                                      </p:cBhvr>
                                      <p:tavLst>
                                        <p:tav tm="0">
                                          <p:val>
                                            <p:strVal val="0-#ppt_w/2"/>
                                          </p:val>
                                        </p:tav>
                                        <p:tav tm="100000">
                                          <p:val>
                                            <p:strVal val="#ppt_x"/>
                                          </p:val>
                                        </p:tav>
                                      </p:tavLst>
                                    </p:anim>
                                    <p:anim calcmode="lin" valueType="num">
                                      <p:cBhvr additive="base">
                                        <p:cTn id="104" dur="2000" fill="hold"/>
                                        <p:tgtEl>
                                          <p:spTgt spid="2">
                                            <p:txEl>
                                              <p:pRg st="16" end="16"/>
                                            </p:txEl>
                                          </p:spTgt>
                                        </p:tgtEl>
                                        <p:attrNameLst>
                                          <p:attrName>ppt_y</p:attrName>
                                        </p:attrNameLst>
                                      </p:cBhvr>
                                      <p:tavLst>
                                        <p:tav tm="0">
                                          <p:val>
                                            <p:strVal val="#ppt_y"/>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8" fill="hold" nodeType="clickEffect">
                                  <p:stCondLst>
                                    <p:cond delay="0"/>
                                  </p:stCondLst>
                                  <p:iterate type="wd">
                                    <p:tmPct val="10000"/>
                                  </p:iterate>
                                  <p:childTnLst>
                                    <p:set>
                                      <p:cBhvr>
                                        <p:cTn id="108" dur="1" fill="hold">
                                          <p:stCondLst>
                                            <p:cond delay="0"/>
                                          </p:stCondLst>
                                        </p:cTn>
                                        <p:tgtEl>
                                          <p:spTgt spid="2">
                                            <p:txEl>
                                              <p:pRg st="17" end="17"/>
                                            </p:txEl>
                                          </p:spTgt>
                                        </p:tgtEl>
                                        <p:attrNameLst>
                                          <p:attrName>style.visibility</p:attrName>
                                        </p:attrNameLst>
                                      </p:cBhvr>
                                      <p:to>
                                        <p:strVal val="visible"/>
                                      </p:to>
                                    </p:set>
                                    <p:anim calcmode="lin" valueType="num">
                                      <p:cBhvr additive="base">
                                        <p:cTn id="109" dur="2000" fill="hold"/>
                                        <p:tgtEl>
                                          <p:spTgt spid="2">
                                            <p:txEl>
                                              <p:pRg st="17" end="17"/>
                                            </p:txEl>
                                          </p:spTgt>
                                        </p:tgtEl>
                                        <p:attrNameLst>
                                          <p:attrName>ppt_x</p:attrName>
                                        </p:attrNameLst>
                                      </p:cBhvr>
                                      <p:tavLst>
                                        <p:tav tm="0">
                                          <p:val>
                                            <p:strVal val="0-#ppt_w/2"/>
                                          </p:val>
                                        </p:tav>
                                        <p:tav tm="100000">
                                          <p:val>
                                            <p:strVal val="#ppt_x"/>
                                          </p:val>
                                        </p:tav>
                                      </p:tavLst>
                                    </p:anim>
                                    <p:anim calcmode="lin" valueType="num">
                                      <p:cBhvr additive="base">
                                        <p:cTn id="110" dur="2000" fill="hold"/>
                                        <p:tgtEl>
                                          <p:spTgt spid="2">
                                            <p:txEl>
                                              <p:pRg st="17" end="17"/>
                                            </p:txEl>
                                          </p:spTgt>
                                        </p:tgtEl>
                                        <p:attrNameLst>
                                          <p:attrName>ppt_y</p:attrName>
                                        </p:attrNameLst>
                                      </p:cBhvr>
                                      <p:tavLst>
                                        <p:tav tm="0">
                                          <p:val>
                                            <p:strVal val="#ppt_y"/>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8" fill="hold" nodeType="clickEffect">
                                  <p:stCondLst>
                                    <p:cond delay="0"/>
                                  </p:stCondLst>
                                  <p:iterate type="wd">
                                    <p:tmPct val="10000"/>
                                  </p:iterate>
                                  <p:childTnLst>
                                    <p:set>
                                      <p:cBhvr>
                                        <p:cTn id="114" dur="1" fill="hold">
                                          <p:stCondLst>
                                            <p:cond delay="0"/>
                                          </p:stCondLst>
                                        </p:cTn>
                                        <p:tgtEl>
                                          <p:spTgt spid="2">
                                            <p:txEl>
                                              <p:pRg st="18" end="18"/>
                                            </p:txEl>
                                          </p:spTgt>
                                        </p:tgtEl>
                                        <p:attrNameLst>
                                          <p:attrName>style.visibility</p:attrName>
                                        </p:attrNameLst>
                                      </p:cBhvr>
                                      <p:to>
                                        <p:strVal val="visible"/>
                                      </p:to>
                                    </p:set>
                                    <p:anim calcmode="lin" valueType="num">
                                      <p:cBhvr additive="base">
                                        <p:cTn id="115" dur="2000" fill="hold"/>
                                        <p:tgtEl>
                                          <p:spTgt spid="2">
                                            <p:txEl>
                                              <p:pRg st="18" end="18"/>
                                            </p:txEl>
                                          </p:spTgt>
                                        </p:tgtEl>
                                        <p:attrNameLst>
                                          <p:attrName>ppt_x</p:attrName>
                                        </p:attrNameLst>
                                      </p:cBhvr>
                                      <p:tavLst>
                                        <p:tav tm="0">
                                          <p:val>
                                            <p:strVal val="0-#ppt_w/2"/>
                                          </p:val>
                                        </p:tav>
                                        <p:tav tm="100000">
                                          <p:val>
                                            <p:strVal val="#ppt_x"/>
                                          </p:val>
                                        </p:tav>
                                      </p:tavLst>
                                    </p:anim>
                                    <p:anim calcmode="lin" valueType="num">
                                      <p:cBhvr additive="base">
                                        <p:cTn id="116" dur="2000" fill="hold"/>
                                        <p:tgtEl>
                                          <p:spTgt spid="2">
                                            <p:txEl>
                                              <p:pRg st="18" end="1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4000" cy="38576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me 2"/>
          <p:cNvGraphicFramePr/>
          <p:nvPr/>
        </p:nvGraphicFramePr>
        <p:xfrm>
          <a:off x="4429092" y="4000503"/>
          <a:ext cx="4714908" cy="285749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4" name="Diagramme 3"/>
          <p:cNvGraphicFramePr/>
          <p:nvPr/>
        </p:nvGraphicFramePr>
        <p:xfrm>
          <a:off x="0" y="3714752"/>
          <a:ext cx="4139063" cy="2918248"/>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7B760A2B-1BD6-489C-8B57-6E4931EC065F}"/>
                                            </p:graphicEl>
                                          </p:spTgt>
                                        </p:tgtEl>
                                        <p:attrNameLst>
                                          <p:attrName>style.visibility</p:attrName>
                                        </p:attrNameLst>
                                      </p:cBhvr>
                                      <p:to>
                                        <p:strVal val="visible"/>
                                      </p:to>
                                    </p:set>
                                    <p:anim calcmode="lin" valueType="num">
                                      <p:cBhvr additive="base">
                                        <p:cTn id="7" dur="2000" fill="hold"/>
                                        <p:tgtEl>
                                          <p:spTgt spid="2">
                                            <p:graphicEl>
                                              <a:dgm id="{7B760A2B-1BD6-489C-8B57-6E4931EC065F}"/>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7B760A2B-1BD6-489C-8B57-6E4931EC065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77009BF1-D724-4A78-AF73-F989D8C63D7E}"/>
                                            </p:graphicEl>
                                          </p:spTgt>
                                        </p:tgtEl>
                                        <p:attrNameLst>
                                          <p:attrName>style.visibility</p:attrName>
                                        </p:attrNameLst>
                                      </p:cBhvr>
                                      <p:to>
                                        <p:strVal val="visible"/>
                                      </p:to>
                                    </p:set>
                                    <p:anim calcmode="lin" valueType="num">
                                      <p:cBhvr additive="base">
                                        <p:cTn id="13" dur="2000" fill="hold"/>
                                        <p:tgtEl>
                                          <p:spTgt spid="2">
                                            <p:graphicEl>
                                              <a:dgm id="{77009BF1-D724-4A78-AF73-F989D8C63D7E}"/>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77009BF1-D724-4A78-AF73-F989D8C63D7E}"/>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E7779041-50CF-4A76-81FA-32529859E3EF}"/>
                                            </p:graphicEl>
                                          </p:spTgt>
                                        </p:tgtEl>
                                        <p:attrNameLst>
                                          <p:attrName>style.visibility</p:attrName>
                                        </p:attrNameLst>
                                      </p:cBhvr>
                                      <p:to>
                                        <p:strVal val="visible"/>
                                      </p:to>
                                    </p:set>
                                    <p:anim calcmode="lin" valueType="num">
                                      <p:cBhvr additive="base">
                                        <p:cTn id="19" dur="2000" fill="hold"/>
                                        <p:tgtEl>
                                          <p:spTgt spid="2">
                                            <p:graphicEl>
                                              <a:dgm id="{E7779041-50CF-4A76-81FA-32529859E3EF}"/>
                                            </p:graphic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graphicEl>
                                              <a:dgm id="{E7779041-50CF-4A76-81FA-32529859E3EF}"/>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3EFF2D17-C3FF-4A4E-BE2F-DCBAAF0FCCC7}"/>
                                            </p:graphicEl>
                                          </p:spTgt>
                                        </p:tgtEl>
                                        <p:attrNameLst>
                                          <p:attrName>style.visibility</p:attrName>
                                        </p:attrNameLst>
                                      </p:cBhvr>
                                      <p:to>
                                        <p:strVal val="visible"/>
                                      </p:to>
                                    </p:set>
                                    <p:anim calcmode="lin" valueType="num">
                                      <p:cBhvr additive="base">
                                        <p:cTn id="23" dur="2000" fill="hold"/>
                                        <p:tgtEl>
                                          <p:spTgt spid="2">
                                            <p:graphicEl>
                                              <a:dgm id="{3EFF2D17-C3FF-4A4E-BE2F-DCBAAF0FCCC7}"/>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3EFF2D17-C3FF-4A4E-BE2F-DCBAAF0FCCC7}"/>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3354991E-14BD-49D0-9974-9F5F070505D6}"/>
                                            </p:graphicEl>
                                          </p:spTgt>
                                        </p:tgtEl>
                                        <p:attrNameLst>
                                          <p:attrName>style.visibility</p:attrName>
                                        </p:attrNameLst>
                                      </p:cBhvr>
                                      <p:to>
                                        <p:strVal val="visible"/>
                                      </p:to>
                                    </p:set>
                                    <p:anim calcmode="lin" valueType="num">
                                      <p:cBhvr additive="base">
                                        <p:cTn id="29" dur="2000" fill="hold"/>
                                        <p:tgtEl>
                                          <p:spTgt spid="2">
                                            <p:graphicEl>
                                              <a:dgm id="{3354991E-14BD-49D0-9974-9F5F070505D6}"/>
                                            </p:graphicEl>
                                          </p:spTgt>
                                        </p:tgtEl>
                                        <p:attrNameLst>
                                          <p:attrName>ppt_x</p:attrName>
                                        </p:attrNameLst>
                                      </p:cBhvr>
                                      <p:tavLst>
                                        <p:tav tm="0">
                                          <p:val>
                                            <p:strVal val="0-#ppt_w/2"/>
                                          </p:val>
                                        </p:tav>
                                        <p:tav tm="100000">
                                          <p:val>
                                            <p:strVal val="#ppt_x"/>
                                          </p:val>
                                        </p:tav>
                                      </p:tavLst>
                                    </p:anim>
                                    <p:anim calcmode="lin" valueType="num">
                                      <p:cBhvr additive="base">
                                        <p:cTn id="30" dur="2000" fill="hold"/>
                                        <p:tgtEl>
                                          <p:spTgt spid="2">
                                            <p:graphicEl>
                                              <a:dgm id="{3354991E-14BD-49D0-9974-9F5F070505D6}"/>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45B7C4E4-2985-4E09-9376-11502B065313}"/>
                                            </p:graphicEl>
                                          </p:spTgt>
                                        </p:tgtEl>
                                        <p:attrNameLst>
                                          <p:attrName>style.visibility</p:attrName>
                                        </p:attrNameLst>
                                      </p:cBhvr>
                                      <p:to>
                                        <p:strVal val="visible"/>
                                      </p:to>
                                    </p:set>
                                    <p:anim calcmode="lin" valueType="num">
                                      <p:cBhvr additive="base">
                                        <p:cTn id="33" dur="2000" fill="hold"/>
                                        <p:tgtEl>
                                          <p:spTgt spid="2">
                                            <p:graphicEl>
                                              <a:dgm id="{45B7C4E4-2985-4E09-9376-11502B065313}"/>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45B7C4E4-2985-4E09-9376-11502B065313}"/>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E887207A-607B-41BA-AB57-FC42546975D0}"/>
                                            </p:graphicEl>
                                          </p:spTgt>
                                        </p:tgtEl>
                                        <p:attrNameLst>
                                          <p:attrName>style.visibility</p:attrName>
                                        </p:attrNameLst>
                                      </p:cBhvr>
                                      <p:to>
                                        <p:strVal val="visible"/>
                                      </p:to>
                                    </p:set>
                                    <p:anim calcmode="lin" valueType="num">
                                      <p:cBhvr additive="base">
                                        <p:cTn id="39" dur="2000" fill="hold"/>
                                        <p:tgtEl>
                                          <p:spTgt spid="2">
                                            <p:graphicEl>
                                              <a:dgm id="{E887207A-607B-41BA-AB57-FC42546975D0}"/>
                                            </p:graphicEl>
                                          </p:spTgt>
                                        </p:tgtEl>
                                        <p:attrNameLst>
                                          <p:attrName>ppt_x</p:attrName>
                                        </p:attrNameLst>
                                      </p:cBhvr>
                                      <p:tavLst>
                                        <p:tav tm="0">
                                          <p:val>
                                            <p:strVal val="0-#ppt_w/2"/>
                                          </p:val>
                                        </p:tav>
                                        <p:tav tm="100000">
                                          <p:val>
                                            <p:strVal val="#ppt_x"/>
                                          </p:val>
                                        </p:tav>
                                      </p:tavLst>
                                    </p:anim>
                                    <p:anim calcmode="lin" valueType="num">
                                      <p:cBhvr additive="base">
                                        <p:cTn id="40" dur="2000" fill="hold"/>
                                        <p:tgtEl>
                                          <p:spTgt spid="2">
                                            <p:graphicEl>
                                              <a:dgm id="{E887207A-607B-41BA-AB57-FC42546975D0}"/>
                                            </p:graphic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graphicEl>
                                              <a:dgm id="{F0295B23-93E2-4333-9ADB-C94B9673881D}"/>
                                            </p:graphicEl>
                                          </p:spTgt>
                                        </p:tgtEl>
                                        <p:attrNameLst>
                                          <p:attrName>style.visibility</p:attrName>
                                        </p:attrNameLst>
                                      </p:cBhvr>
                                      <p:to>
                                        <p:strVal val="visible"/>
                                      </p:to>
                                    </p:set>
                                    <p:anim calcmode="lin" valueType="num">
                                      <p:cBhvr additive="base">
                                        <p:cTn id="45" dur="500" fill="hold"/>
                                        <p:tgtEl>
                                          <p:spTgt spid="3">
                                            <p:graphicEl>
                                              <a:dgm id="{F0295B23-93E2-4333-9ADB-C94B9673881D}"/>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graphicEl>
                                              <a:dgm id="{F0295B23-93E2-4333-9ADB-C94B9673881D}"/>
                                            </p:graphic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
                                            <p:graphicEl>
                                              <a:dgm id="{470B8130-2164-4B92-B406-FF6788E81382}"/>
                                            </p:graphicEl>
                                          </p:spTgt>
                                        </p:tgtEl>
                                        <p:attrNameLst>
                                          <p:attrName>style.visibility</p:attrName>
                                        </p:attrNameLst>
                                      </p:cBhvr>
                                      <p:to>
                                        <p:strVal val="visible"/>
                                      </p:to>
                                    </p:set>
                                    <p:anim calcmode="lin" valueType="num">
                                      <p:cBhvr additive="base">
                                        <p:cTn id="49" dur="500" fill="hold"/>
                                        <p:tgtEl>
                                          <p:spTgt spid="3">
                                            <p:graphicEl>
                                              <a:dgm id="{470B8130-2164-4B92-B406-FF6788E81382}"/>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graphicEl>
                                              <a:dgm id="{470B8130-2164-4B92-B406-FF6788E81382}"/>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graphicEl>
                                              <a:dgm id="{A3FBA9F2-6C52-4EFE-998B-388C69A9A393}"/>
                                            </p:graphicEl>
                                          </p:spTgt>
                                        </p:tgtEl>
                                        <p:attrNameLst>
                                          <p:attrName>style.visibility</p:attrName>
                                        </p:attrNameLst>
                                      </p:cBhvr>
                                      <p:to>
                                        <p:strVal val="visible"/>
                                      </p:to>
                                    </p:set>
                                    <p:anim calcmode="lin" valueType="num">
                                      <p:cBhvr additive="base">
                                        <p:cTn id="55" dur="500" fill="hold"/>
                                        <p:tgtEl>
                                          <p:spTgt spid="3">
                                            <p:graphicEl>
                                              <a:dgm id="{A3FBA9F2-6C52-4EFE-998B-388C69A9A393}"/>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graphicEl>
                                              <a:dgm id="{A3FBA9F2-6C52-4EFE-998B-388C69A9A393}"/>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graphicEl>
                                              <a:dgm id="{A35BE092-228B-4E3F-993E-A2D4ABD91426}"/>
                                            </p:graphicEl>
                                          </p:spTgt>
                                        </p:tgtEl>
                                        <p:attrNameLst>
                                          <p:attrName>style.visibility</p:attrName>
                                        </p:attrNameLst>
                                      </p:cBhvr>
                                      <p:to>
                                        <p:strVal val="visible"/>
                                      </p:to>
                                    </p:set>
                                    <p:anim calcmode="lin" valueType="num">
                                      <p:cBhvr additive="base">
                                        <p:cTn id="61" dur="500" fill="hold"/>
                                        <p:tgtEl>
                                          <p:spTgt spid="3">
                                            <p:graphicEl>
                                              <a:dgm id="{A35BE092-228B-4E3F-993E-A2D4ABD91426}"/>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graphicEl>
                                              <a:dgm id="{A35BE092-228B-4E3F-993E-A2D4ABD91426}"/>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graphicEl>
                                              <a:dgm id="{A67387FB-DF5B-4975-8084-C443B381A078}"/>
                                            </p:graphicEl>
                                          </p:spTgt>
                                        </p:tgtEl>
                                        <p:attrNameLst>
                                          <p:attrName>style.visibility</p:attrName>
                                        </p:attrNameLst>
                                      </p:cBhvr>
                                      <p:to>
                                        <p:strVal val="visible"/>
                                      </p:to>
                                    </p:set>
                                    <p:anim calcmode="lin" valueType="num">
                                      <p:cBhvr additive="base">
                                        <p:cTn id="67" dur="500" fill="hold"/>
                                        <p:tgtEl>
                                          <p:spTgt spid="3">
                                            <p:graphicEl>
                                              <a:dgm id="{A67387FB-DF5B-4975-8084-C443B381A078}"/>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graphicEl>
                                              <a:dgm id="{A67387FB-DF5B-4975-8084-C443B381A078}"/>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graphicEl>
                                              <a:dgm id="{08A405E8-63E6-49B2-BD9A-083CD0ACE683}"/>
                                            </p:graphicEl>
                                          </p:spTgt>
                                        </p:tgtEl>
                                        <p:attrNameLst>
                                          <p:attrName>style.visibility</p:attrName>
                                        </p:attrNameLst>
                                      </p:cBhvr>
                                      <p:to>
                                        <p:strVal val="visible"/>
                                      </p:to>
                                    </p:set>
                                    <p:anim calcmode="lin" valueType="num">
                                      <p:cBhvr additive="base">
                                        <p:cTn id="73" dur="500" fill="hold"/>
                                        <p:tgtEl>
                                          <p:spTgt spid="3">
                                            <p:graphicEl>
                                              <a:dgm id="{08A405E8-63E6-49B2-BD9A-083CD0ACE683}"/>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graphicEl>
                                              <a:dgm id="{08A405E8-63E6-49B2-BD9A-083CD0ACE683}"/>
                                            </p:graphic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
                                            <p:graphicEl>
                                              <a:dgm id="{8A940D99-77E5-40C7-8C31-0D19E57AC679}"/>
                                            </p:graphicEl>
                                          </p:spTgt>
                                        </p:tgtEl>
                                        <p:attrNameLst>
                                          <p:attrName>style.visibility</p:attrName>
                                        </p:attrNameLst>
                                      </p:cBhvr>
                                      <p:to>
                                        <p:strVal val="visible"/>
                                      </p:to>
                                    </p:set>
                                    <p:anim calcmode="lin" valueType="num">
                                      <p:cBhvr additive="base">
                                        <p:cTn id="79" dur="2000" fill="hold"/>
                                        <p:tgtEl>
                                          <p:spTgt spid="4">
                                            <p:graphicEl>
                                              <a:dgm id="{8A940D99-77E5-40C7-8C31-0D19E57AC679}"/>
                                            </p:graphic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4">
                                            <p:graphicEl>
                                              <a:dgm id="{8A940D99-77E5-40C7-8C31-0D19E57AC679}"/>
                                            </p:graphic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4">
                                            <p:graphicEl>
                                              <a:dgm id="{E2E92770-1253-41C6-A9F0-C1674D67E3D2}"/>
                                            </p:graphicEl>
                                          </p:spTgt>
                                        </p:tgtEl>
                                        <p:attrNameLst>
                                          <p:attrName>style.visibility</p:attrName>
                                        </p:attrNameLst>
                                      </p:cBhvr>
                                      <p:to>
                                        <p:strVal val="visible"/>
                                      </p:to>
                                    </p:set>
                                    <p:anim calcmode="lin" valueType="num">
                                      <p:cBhvr additive="base">
                                        <p:cTn id="85" dur="2000" fill="hold"/>
                                        <p:tgtEl>
                                          <p:spTgt spid="4">
                                            <p:graphicEl>
                                              <a:dgm id="{E2E92770-1253-41C6-A9F0-C1674D67E3D2}"/>
                                            </p:graphicEl>
                                          </p:spTgt>
                                        </p:tgtEl>
                                        <p:attrNameLst>
                                          <p:attrName>ppt_x</p:attrName>
                                        </p:attrNameLst>
                                      </p:cBhvr>
                                      <p:tavLst>
                                        <p:tav tm="0">
                                          <p:val>
                                            <p:strVal val="0-#ppt_w/2"/>
                                          </p:val>
                                        </p:tav>
                                        <p:tav tm="100000">
                                          <p:val>
                                            <p:strVal val="#ppt_x"/>
                                          </p:val>
                                        </p:tav>
                                      </p:tavLst>
                                    </p:anim>
                                    <p:anim calcmode="lin" valueType="num">
                                      <p:cBhvr additive="base">
                                        <p:cTn id="86" dur="2000" fill="hold"/>
                                        <p:tgtEl>
                                          <p:spTgt spid="4">
                                            <p:graphicEl>
                                              <a:dgm id="{E2E92770-1253-41C6-A9F0-C1674D67E3D2}"/>
                                            </p:graphicEl>
                                          </p:spTgt>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4">
                                            <p:graphicEl>
                                              <a:dgm id="{03589933-CB8D-45CA-B28F-5A1A30F41A9A}"/>
                                            </p:graphicEl>
                                          </p:spTgt>
                                        </p:tgtEl>
                                        <p:attrNameLst>
                                          <p:attrName>style.visibility</p:attrName>
                                        </p:attrNameLst>
                                      </p:cBhvr>
                                      <p:to>
                                        <p:strVal val="visible"/>
                                      </p:to>
                                    </p:set>
                                    <p:anim calcmode="lin" valueType="num">
                                      <p:cBhvr additive="base">
                                        <p:cTn id="89" dur="2000" fill="hold"/>
                                        <p:tgtEl>
                                          <p:spTgt spid="4">
                                            <p:graphicEl>
                                              <a:dgm id="{03589933-CB8D-45CA-B28F-5A1A30F41A9A}"/>
                                            </p:graphicEl>
                                          </p:spTgt>
                                        </p:tgtEl>
                                        <p:attrNameLst>
                                          <p:attrName>ppt_x</p:attrName>
                                        </p:attrNameLst>
                                      </p:cBhvr>
                                      <p:tavLst>
                                        <p:tav tm="0">
                                          <p:val>
                                            <p:strVal val="0-#ppt_w/2"/>
                                          </p:val>
                                        </p:tav>
                                        <p:tav tm="100000">
                                          <p:val>
                                            <p:strVal val="#ppt_x"/>
                                          </p:val>
                                        </p:tav>
                                      </p:tavLst>
                                    </p:anim>
                                    <p:anim calcmode="lin" valueType="num">
                                      <p:cBhvr additive="base">
                                        <p:cTn id="90" dur="2000" fill="hold"/>
                                        <p:tgtEl>
                                          <p:spTgt spid="4">
                                            <p:graphicEl>
                                              <a:dgm id="{03589933-CB8D-45CA-B28F-5A1A30F41A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3" grpId="0">
        <p:bldSub>
          <a:bldDgm bld="lvlOne"/>
        </p:bldSub>
      </p:bldGraphic>
      <p:bldGraphic spid="4" grpId="0">
        <p:bldSub>
          <a:bldDgm bld="lvlOne"/>
        </p:bldSub>
      </p:bldGraphic>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4000" cy="4000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me 2"/>
          <p:cNvGraphicFramePr/>
          <p:nvPr/>
        </p:nvGraphicFramePr>
        <p:xfrm>
          <a:off x="4429092" y="4214818"/>
          <a:ext cx="4714908" cy="264318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4" name="Diagramme 3"/>
          <p:cNvGraphicFramePr/>
          <p:nvPr/>
        </p:nvGraphicFramePr>
        <p:xfrm>
          <a:off x="0" y="3714752"/>
          <a:ext cx="4139063" cy="2918248"/>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7B760A2B-1BD6-489C-8B57-6E4931EC065F}"/>
                                            </p:graphicEl>
                                          </p:spTgt>
                                        </p:tgtEl>
                                        <p:attrNameLst>
                                          <p:attrName>style.visibility</p:attrName>
                                        </p:attrNameLst>
                                      </p:cBhvr>
                                      <p:to>
                                        <p:strVal val="visible"/>
                                      </p:to>
                                    </p:set>
                                    <p:anim calcmode="lin" valueType="num">
                                      <p:cBhvr additive="base">
                                        <p:cTn id="7" dur="2000" fill="hold"/>
                                        <p:tgtEl>
                                          <p:spTgt spid="2">
                                            <p:graphicEl>
                                              <a:dgm id="{7B760A2B-1BD6-489C-8B57-6E4931EC065F}"/>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7B760A2B-1BD6-489C-8B57-6E4931EC065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77009BF1-D724-4A78-AF73-F989D8C63D7E}"/>
                                            </p:graphicEl>
                                          </p:spTgt>
                                        </p:tgtEl>
                                        <p:attrNameLst>
                                          <p:attrName>style.visibility</p:attrName>
                                        </p:attrNameLst>
                                      </p:cBhvr>
                                      <p:to>
                                        <p:strVal val="visible"/>
                                      </p:to>
                                    </p:set>
                                    <p:anim calcmode="lin" valueType="num">
                                      <p:cBhvr additive="base">
                                        <p:cTn id="13" dur="2000" fill="hold"/>
                                        <p:tgtEl>
                                          <p:spTgt spid="2">
                                            <p:graphicEl>
                                              <a:dgm id="{77009BF1-D724-4A78-AF73-F989D8C63D7E}"/>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77009BF1-D724-4A78-AF73-F989D8C63D7E}"/>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E7779041-50CF-4A76-81FA-32529859E3EF}"/>
                                            </p:graphicEl>
                                          </p:spTgt>
                                        </p:tgtEl>
                                        <p:attrNameLst>
                                          <p:attrName>style.visibility</p:attrName>
                                        </p:attrNameLst>
                                      </p:cBhvr>
                                      <p:to>
                                        <p:strVal val="visible"/>
                                      </p:to>
                                    </p:set>
                                    <p:anim calcmode="lin" valueType="num">
                                      <p:cBhvr additive="base">
                                        <p:cTn id="19" dur="2000" fill="hold"/>
                                        <p:tgtEl>
                                          <p:spTgt spid="2">
                                            <p:graphicEl>
                                              <a:dgm id="{E7779041-50CF-4A76-81FA-32529859E3EF}"/>
                                            </p:graphic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graphicEl>
                                              <a:dgm id="{E7779041-50CF-4A76-81FA-32529859E3EF}"/>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3EFF2D17-C3FF-4A4E-BE2F-DCBAAF0FCCC7}"/>
                                            </p:graphicEl>
                                          </p:spTgt>
                                        </p:tgtEl>
                                        <p:attrNameLst>
                                          <p:attrName>style.visibility</p:attrName>
                                        </p:attrNameLst>
                                      </p:cBhvr>
                                      <p:to>
                                        <p:strVal val="visible"/>
                                      </p:to>
                                    </p:set>
                                    <p:anim calcmode="lin" valueType="num">
                                      <p:cBhvr additive="base">
                                        <p:cTn id="23" dur="2000" fill="hold"/>
                                        <p:tgtEl>
                                          <p:spTgt spid="2">
                                            <p:graphicEl>
                                              <a:dgm id="{3EFF2D17-C3FF-4A4E-BE2F-DCBAAF0FCCC7}"/>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3EFF2D17-C3FF-4A4E-BE2F-DCBAAF0FCCC7}"/>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3354991E-14BD-49D0-9974-9F5F070505D6}"/>
                                            </p:graphicEl>
                                          </p:spTgt>
                                        </p:tgtEl>
                                        <p:attrNameLst>
                                          <p:attrName>style.visibility</p:attrName>
                                        </p:attrNameLst>
                                      </p:cBhvr>
                                      <p:to>
                                        <p:strVal val="visible"/>
                                      </p:to>
                                    </p:set>
                                    <p:anim calcmode="lin" valueType="num">
                                      <p:cBhvr additive="base">
                                        <p:cTn id="29" dur="2000" fill="hold"/>
                                        <p:tgtEl>
                                          <p:spTgt spid="2">
                                            <p:graphicEl>
                                              <a:dgm id="{3354991E-14BD-49D0-9974-9F5F070505D6}"/>
                                            </p:graphicEl>
                                          </p:spTgt>
                                        </p:tgtEl>
                                        <p:attrNameLst>
                                          <p:attrName>ppt_x</p:attrName>
                                        </p:attrNameLst>
                                      </p:cBhvr>
                                      <p:tavLst>
                                        <p:tav tm="0">
                                          <p:val>
                                            <p:strVal val="0-#ppt_w/2"/>
                                          </p:val>
                                        </p:tav>
                                        <p:tav tm="100000">
                                          <p:val>
                                            <p:strVal val="#ppt_x"/>
                                          </p:val>
                                        </p:tav>
                                      </p:tavLst>
                                    </p:anim>
                                    <p:anim calcmode="lin" valueType="num">
                                      <p:cBhvr additive="base">
                                        <p:cTn id="30" dur="2000" fill="hold"/>
                                        <p:tgtEl>
                                          <p:spTgt spid="2">
                                            <p:graphicEl>
                                              <a:dgm id="{3354991E-14BD-49D0-9974-9F5F070505D6}"/>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45B7C4E4-2985-4E09-9376-11502B065313}"/>
                                            </p:graphicEl>
                                          </p:spTgt>
                                        </p:tgtEl>
                                        <p:attrNameLst>
                                          <p:attrName>style.visibility</p:attrName>
                                        </p:attrNameLst>
                                      </p:cBhvr>
                                      <p:to>
                                        <p:strVal val="visible"/>
                                      </p:to>
                                    </p:set>
                                    <p:anim calcmode="lin" valueType="num">
                                      <p:cBhvr additive="base">
                                        <p:cTn id="33" dur="2000" fill="hold"/>
                                        <p:tgtEl>
                                          <p:spTgt spid="2">
                                            <p:graphicEl>
                                              <a:dgm id="{45B7C4E4-2985-4E09-9376-11502B065313}"/>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45B7C4E4-2985-4E09-9376-11502B065313}"/>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E887207A-607B-41BA-AB57-FC42546975D0}"/>
                                            </p:graphicEl>
                                          </p:spTgt>
                                        </p:tgtEl>
                                        <p:attrNameLst>
                                          <p:attrName>style.visibility</p:attrName>
                                        </p:attrNameLst>
                                      </p:cBhvr>
                                      <p:to>
                                        <p:strVal val="visible"/>
                                      </p:to>
                                    </p:set>
                                    <p:anim calcmode="lin" valueType="num">
                                      <p:cBhvr additive="base">
                                        <p:cTn id="39" dur="2000" fill="hold"/>
                                        <p:tgtEl>
                                          <p:spTgt spid="2">
                                            <p:graphicEl>
                                              <a:dgm id="{E887207A-607B-41BA-AB57-FC42546975D0}"/>
                                            </p:graphicEl>
                                          </p:spTgt>
                                        </p:tgtEl>
                                        <p:attrNameLst>
                                          <p:attrName>ppt_x</p:attrName>
                                        </p:attrNameLst>
                                      </p:cBhvr>
                                      <p:tavLst>
                                        <p:tav tm="0">
                                          <p:val>
                                            <p:strVal val="0-#ppt_w/2"/>
                                          </p:val>
                                        </p:tav>
                                        <p:tav tm="100000">
                                          <p:val>
                                            <p:strVal val="#ppt_x"/>
                                          </p:val>
                                        </p:tav>
                                      </p:tavLst>
                                    </p:anim>
                                    <p:anim calcmode="lin" valueType="num">
                                      <p:cBhvr additive="base">
                                        <p:cTn id="40" dur="2000" fill="hold"/>
                                        <p:tgtEl>
                                          <p:spTgt spid="2">
                                            <p:graphicEl>
                                              <a:dgm id="{E887207A-607B-41BA-AB57-FC42546975D0}"/>
                                            </p:graphic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graphicEl>
                                              <a:dgm id="{F0295B23-93E2-4333-9ADB-C94B9673881D}"/>
                                            </p:graphicEl>
                                          </p:spTgt>
                                        </p:tgtEl>
                                        <p:attrNameLst>
                                          <p:attrName>style.visibility</p:attrName>
                                        </p:attrNameLst>
                                      </p:cBhvr>
                                      <p:to>
                                        <p:strVal val="visible"/>
                                      </p:to>
                                    </p:set>
                                    <p:anim calcmode="lin" valueType="num">
                                      <p:cBhvr additive="base">
                                        <p:cTn id="45" dur="500" fill="hold"/>
                                        <p:tgtEl>
                                          <p:spTgt spid="3">
                                            <p:graphicEl>
                                              <a:dgm id="{F0295B23-93E2-4333-9ADB-C94B9673881D}"/>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graphicEl>
                                              <a:dgm id="{F0295B23-93E2-4333-9ADB-C94B9673881D}"/>
                                            </p:graphic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
                                            <p:graphicEl>
                                              <a:dgm id="{470B8130-2164-4B92-B406-FF6788E81382}"/>
                                            </p:graphicEl>
                                          </p:spTgt>
                                        </p:tgtEl>
                                        <p:attrNameLst>
                                          <p:attrName>style.visibility</p:attrName>
                                        </p:attrNameLst>
                                      </p:cBhvr>
                                      <p:to>
                                        <p:strVal val="visible"/>
                                      </p:to>
                                    </p:set>
                                    <p:anim calcmode="lin" valueType="num">
                                      <p:cBhvr additive="base">
                                        <p:cTn id="49" dur="500" fill="hold"/>
                                        <p:tgtEl>
                                          <p:spTgt spid="3">
                                            <p:graphicEl>
                                              <a:dgm id="{470B8130-2164-4B92-B406-FF6788E81382}"/>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graphicEl>
                                              <a:dgm id="{470B8130-2164-4B92-B406-FF6788E81382}"/>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graphicEl>
                                              <a:dgm id="{A3FBA9F2-6C52-4EFE-998B-388C69A9A393}"/>
                                            </p:graphicEl>
                                          </p:spTgt>
                                        </p:tgtEl>
                                        <p:attrNameLst>
                                          <p:attrName>style.visibility</p:attrName>
                                        </p:attrNameLst>
                                      </p:cBhvr>
                                      <p:to>
                                        <p:strVal val="visible"/>
                                      </p:to>
                                    </p:set>
                                    <p:anim calcmode="lin" valueType="num">
                                      <p:cBhvr additive="base">
                                        <p:cTn id="55" dur="500" fill="hold"/>
                                        <p:tgtEl>
                                          <p:spTgt spid="3">
                                            <p:graphicEl>
                                              <a:dgm id="{A3FBA9F2-6C52-4EFE-998B-388C69A9A393}"/>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graphicEl>
                                              <a:dgm id="{A3FBA9F2-6C52-4EFE-998B-388C69A9A393}"/>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graphicEl>
                                              <a:dgm id="{A35BE092-228B-4E3F-993E-A2D4ABD91426}"/>
                                            </p:graphicEl>
                                          </p:spTgt>
                                        </p:tgtEl>
                                        <p:attrNameLst>
                                          <p:attrName>style.visibility</p:attrName>
                                        </p:attrNameLst>
                                      </p:cBhvr>
                                      <p:to>
                                        <p:strVal val="visible"/>
                                      </p:to>
                                    </p:set>
                                    <p:anim calcmode="lin" valueType="num">
                                      <p:cBhvr additive="base">
                                        <p:cTn id="61" dur="500" fill="hold"/>
                                        <p:tgtEl>
                                          <p:spTgt spid="3">
                                            <p:graphicEl>
                                              <a:dgm id="{A35BE092-228B-4E3F-993E-A2D4ABD91426}"/>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graphicEl>
                                              <a:dgm id="{A35BE092-228B-4E3F-993E-A2D4ABD91426}"/>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graphicEl>
                                              <a:dgm id="{A67387FB-DF5B-4975-8084-C443B381A078}"/>
                                            </p:graphicEl>
                                          </p:spTgt>
                                        </p:tgtEl>
                                        <p:attrNameLst>
                                          <p:attrName>style.visibility</p:attrName>
                                        </p:attrNameLst>
                                      </p:cBhvr>
                                      <p:to>
                                        <p:strVal val="visible"/>
                                      </p:to>
                                    </p:set>
                                    <p:anim calcmode="lin" valueType="num">
                                      <p:cBhvr additive="base">
                                        <p:cTn id="67" dur="500" fill="hold"/>
                                        <p:tgtEl>
                                          <p:spTgt spid="3">
                                            <p:graphicEl>
                                              <a:dgm id="{A67387FB-DF5B-4975-8084-C443B381A078}"/>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graphicEl>
                                              <a:dgm id="{A67387FB-DF5B-4975-8084-C443B381A078}"/>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graphicEl>
                                              <a:dgm id="{08A405E8-63E6-49B2-BD9A-083CD0ACE683}"/>
                                            </p:graphicEl>
                                          </p:spTgt>
                                        </p:tgtEl>
                                        <p:attrNameLst>
                                          <p:attrName>style.visibility</p:attrName>
                                        </p:attrNameLst>
                                      </p:cBhvr>
                                      <p:to>
                                        <p:strVal val="visible"/>
                                      </p:to>
                                    </p:set>
                                    <p:anim calcmode="lin" valueType="num">
                                      <p:cBhvr additive="base">
                                        <p:cTn id="73" dur="500" fill="hold"/>
                                        <p:tgtEl>
                                          <p:spTgt spid="3">
                                            <p:graphicEl>
                                              <a:dgm id="{08A405E8-63E6-49B2-BD9A-083CD0ACE683}"/>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graphicEl>
                                              <a:dgm id="{08A405E8-63E6-49B2-BD9A-083CD0ACE683}"/>
                                            </p:graphic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
                                            <p:graphicEl>
                                              <a:dgm id="{8A940D99-77E5-40C7-8C31-0D19E57AC679}"/>
                                            </p:graphicEl>
                                          </p:spTgt>
                                        </p:tgtEl>
                                        <p:attrNameLst>
                                          <p:attrName>style.visibility</p:attrName>
                                        </p:attrNameLst>
                                      </p:cBhvr>
                                      <p:to>
                                        <p:strVal val="visible"/>
                                      </p:to>
                                    </p:set>
                                    <p:anim calcmode="lin" valueType="num">
                                      <p:cBhvr additive="base">
                                        <p:cTn id="79" dur="2000" fill="hold"/>
                                        <p:tgtEl>
                                          <p:spTgt spid="4">
                                            <p:graphicEl>
                                              <a:dgm id="{8A940D99-77E5-40C7-8C31-0D19E57AC679}"/>
                                            </p:graphic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4">
                                            <p:graphicEl>
                                              <a:dgm id="{8A940D99-77E5-40C7-8C31-0D19E57AC679}"/>
                                            </p:graphic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4">
                                            <p:graphicEl>
                                              <a:dgm id="{E2E92770-1253-41C6-A9F0-C1674D67E3D2}"/>
                                            </p:graphicEl>
                                          </p:spTgt>
                                        </p:tgtEl>
                                        <p:attrNameLst>
                                          <p:attrName>style.visibility</p:attrName>
                                        </p:attrNameLst>
                                      </p:cBhvr>
                                      <p:to>
                                        <p:strVal val="visible"/>
                                      </p:to>
                                    </p:set>
                                    <p:anim calcmode="lin" valueType="num">
                                      <p:cBhvr additive="base">
                                        <p:cTn id="85" dur="2000" fill="hold"/>
                                        <p:tgtEl>
                                          <p:spTgt spid="4">
                                            <p:graphicEl>
                                              <a:dgm id="{E2E92770-1253-41C6-A9F0-C1674D67E3D2}"/>
                                            </p:graphicEl>
                                          </p:spTgt>
                                        </p:tgtEl>
                                        <p:attrNameLst>
                                          <p:attrName>ppt_x</p:attrName>
                                        </p:attrNameLst>
                                      </p:cBhvr>
                                      <p:tavLst>
                                        <p:tav tm="0">
                                          <p:val>
                                            <p:strVal val="0-#ppt_w/2"/>
                                          </p:val>
                                        </p:tav>
                                        <p:tav tm="100000">
                                          <p:val>
                                            <p:strVal val="#ppt_x"/>
                                          </p:val>
                                        </p:tav>
                                      </p:tavLst>
                                    </p:anim>
                                    <p:anim calcmode="lin" valueType="num">
                                      <p:cBhvr additive="base">
                                        <p:cTn id="86" dur="2000" fill="hold"/>
                                        <p:tgtEl>
                                          <p:spTgt spid="4">
                                            <p:graphicEl>
                                              <a:dgm id="{E2E92770-1253-41C6-A9F0-C1674D67E3D2}"/>
                                            </p:graphicEl>
                                          </p:spTgt>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4">
                                            <p:graphicEl>
                                              <a:dgm id="{03589933-CB8D-45CA-B28F-5A1A30F41A9A}"/>
                                            </p:graphicEl>
                                          </p:spTgt>
                                        </p:tgtEl>
                                        <p:attrNameLst>
                                          <p:attrName>style.visibility</p:attrName>
                                        </p:attrNameLst>
                                      </p:cBhvr>
                                      <p:to>
                                        <p:strVal val="visible"/>
                                      </p:to>
                                    </p:set>
                                    <p:anim calcmode="lin" valueType="num">
                                      <p:cBhvr additive="base">
                                        <p:cTn id="89" dur="2000" fill="hold"/>
                                        <p:tgtEl>
                                          <p:spTgt spid="4">
                                            <p:graphicEl>
                                              <a:dgm id="{03589933-CB8D-45CA-B28F-5A1A30F41A9A}"/>
                                            </p:graphicEl>
                                          </p:spTgt>
                                        </p:tgtEl>
                                        <p:attrNameLst>
                                          <p:attrName>ppt_x</p:attrName>
                                        </p:attrNameLst>
                                      </p:cBhvr>
                                      <p:tavLst>
                                        <p:tav tm="0">
                                          <p:val>
                                            <p:strVal val="0-#ppt_w/2"/>
                                          </p:val>
                                        </p:tav>
                                        <p:tav tm="100000">
                                          <p:val>
                                            <p:strVal val="#ppt_x"/>
                                          </p:val>
                                        </p:tav>
                                      </p:tavLst>
                                    </p:anim>
                                    <p:anim calcmode="lin" valueType="num">
                                      <p:cBhvr additive="base">
                                        <p:cTn id="90" dur="2000" fill="hold"/>
                                        <p:tgtEl>
                                          <p:spTgt spid="4">
                                            <p:graphicEl>
                                              <a:dgm id="{03589933-CB8D-45CA-B28F-5A1A30F41A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3" grpId="0">
        <p:bldSub>
          <a:bldDgm bld="lvlOne"/>
        </p:bldSub>
      </p:bldGraphic>
      <p:bldGraphic spid="4" grpId="0">
        <p:bldSub>
          <a:bldDgm bld="lvlOne"/>
        </p:bldSub>
      </p:bldGraphic>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4000" cy="4000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me 2"/>
          <p:cNvGraphicFramePr/>
          <p:nvPr/>
        </p:nvGraphicFramePr>
        <p:xfrm>
          <a:off x="1285852" y="4214819"/>
          <a:ext cx="6500858" cy="264318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4"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sz="800" b="1" dirty="0" smtClean="0"/>
              <a:t>الفقرة الأولى: الحكم نفسُه</a:t>
            </a:r>
          </a:p>
          <a:p>
            <a:pPr marL="0" indent="0" algn="just" rtl="1">
              <a:buFont typeface="Arial" pitchFamily="34" charset="0"/>
              <a:buNone/>
            </a:pPr>
            <a:r>
              <a:rPr lang="ar-TN" sz="800" b="1" dirty="0" smtClean="0"/>
              <a:t>    أ) عرض قسمي الحكم </a:t>
            </a:r>
          </a:p>
          <a:p>
            <a:pPr marL="0" indent="0" algn="just" rtl="1">
              <a:buFont typeface="Arial" pitchFamily="34" charset="0"/>
              <a:buNone/>
            </a:pPr>
            <a:r>
              <a:rPr lang="ar-TN" sz="800" b="1" dirty="0" smtClean="0"/>
              <a:t>       1/ الحكم المنظّم للفعل بصفة مباشرة (أو الحكم </a:t>
            </a:r>
            <a:r>
              <a:rPr lang="ar-TN" sz="800" b="1" dirty="0" err="1" smtClean="0"/>
              <a:t>التّكليفيّ</a:t>
            </a:r>
            <a:r>
              <a:rPr lang="ar-TN" sz="800" b="1" dirty="0" smtClean="0"/>
              <a:t>)</a:t>
            </a:r>
            <a:endParaRPr lang="ar-TN" sz="800" b="1" dirty="0" smtClean="0">
              <a:solidFill>
                <a:srgbClr val="0070C0"/>
              </a:solidFill>
            </a:endParaRPr>
          </a:p>
          <a:p>
            <a:pPr marL="0" indent="0" algn="just" rtl="1">
              <a:buFont typeface="Arial" pitchFamily="34" charset="0"/>
              <a:buNone/>
            </a:pPr>
            <a:r>
              <a:rPr lang="ar-TN" sz="800" b="1" dirty="0" smtClean="0"/>
              <a:t>           1. 1/ عرض أقسام الحكم المنظّم للفعل بصفة مباشرة</a:t>
            </a:r>
          </a:p>
          <a:p>
            <a:pPr marL="514350" indent="-514350" algn="just" rtl="1">
              <a:buNone/>
            </a:pPr>
            <a:r>
              <a:rPr lang="ar-TN" sz="800" b="1" dirty="0" smtClean="0"/>
              <a:t>                 1. 1. 1/ الوجوب</a:t>
            </a:r>
          </a:p>
          <a:p>
            <a:pPr marL="514350" indent="-514350" algn="just" rtl="1">
              <a:buNone/>
            </a:pPr>
            <a:r>
              <a:rPr lang="ar-TN" sz="2000" b="1" dirty="0" smtClean="0">
                <a:solidFill>
                  <a:srgbClr val="FF0000"/>
                </a:solidFill>
              </a:rPr>
              <a:t>تعريف</a:t>
            </a:r>
          </a:p>
          <a:p>
            <a:pPr marL="514350" indent="-514350" algn="just" rtl="1">
              <a:buNone/>
            </a:pPr>
            <a:r>
              <a:rPr lang="ar-TN" sz="2000" b="1" dirty="0" smtClean="0">
                <a:solidFill>
                  <a:srgbClr val="FF0000"/>
                </a:solidFill>
              </a:rPr>
              <a:t>أمثلة (نوع آخر من التّعريف)</a:t>
            </a:r>
          </a:p>
          <a:p>
            <a:pPr marL="514350" indent="-514350" algn="just" rtl="1">
              <a:buNone/>
            </a:pPr>
            <a:r>
              <a:rPr lang="ar-TN" sz="2000" b="1" dirty="0" smtClean="0">
                <a:solidFill>
                  <a:srgbClr val="FF0000"/>
                </a:solidFill>
              </a:rPr>
              <a:t>أقسام الوجوب (نوع ثالث من التّعريف)</a:t>
            </a:r>
          </a:p>
          <a:p>
            <a:pPr marL="514350" indent="-514350" algn="just" rtl="1">
              <a:buNone/>
            </a:pPr>
            <a:r>
              <a:rPr lang="ar-TN" sz="2000" b="1" dirty="0" smtClean="0">
                <a:solidFill>
                  <a:srgbClr val="FF0000"/>
                </a:solidFill>
              </a:rPr>
              <a:t>أوّلا: تقسيم الوجوب إلى عينيّ وكفائيّ</a:t>
            </a:r>
          </a:p>
          <a:p>
            <a:pPr marL="514350" indent="-514350" algn="just" rtl="1">
              <a:buNone/>
            </a:pPr>
            <a:r>
              <a:rPr lang="ar-TN" sz="2000" b="1" dirty="0" smtClean="0">
                <a:solidFill>
                  <a:srgbClr val="FF0000"/>
                </a:solidFill>
              </a:rPr>
              <a:t>الظّهور للعينيّ</a:t>
            </a:r>
          </a:p>
          <a:p>
            <a:pPr marL="514350" indent="-514350" algn="just" rtl="1">
              <a:buNone/>
            </a:pPr>
            <a:r>
              <a:rPr lang="ar-TN" sz="2000" b="1" dirty="0" smtClean="0">
                <a:solidFill>
                  <a:srgbClr val="FF0000"/>
                </a:solidFill>
              </a:rPr>
              <a:t>ثانيا: تقسيم الوجوب إلى مؤقّت وغير مؤقّت</a:t>
            </a:r>
          </a:p>
          <a:p>
            <a:pPr marL="514350" indent="-514350" algn="just" rtl="1">
              <a:buNone/>
            </a:pPr>
            <a:r>
              <a:rPr lang="ar-TN" sz="2000" b="1" dirty="0" smtClean="0">
                <a:solidFill>
                  <a:srgbClr val="FF0000"/>
                </a:solidFill>
              </a:rPr>
              <a:t>الظّهور لغير المؤقّت</a:t>
            </a:r>
          </a:p>
          <a:p>
            <a:pPr marL="514350" indent="-514350" algn="just" rtl="1">
              <a:buNone/>
            </a:pPr>
            <a:r>
              <a:rPr lang="ar-TN" sz="2000" b="1" dirty="0" smtClean="0">
                <a:solidFill>
                  <a:srgbClr val="FF0000"/>
                </a:solidFill>
              </a:rPr>
              <a:t>ثالثا: تقسيم الوجوب إلى وجوب كمّ الفعل فيه محدّد ووجوب كمّ الفعل فيه ليس محدّدا</a:t>
            </a:r>
          </a:p>
          <a:p>
            <a:pPr marL="514350" indent="-514350" algn="just" rtl="1">
              <a:buNone/>
            </a:pPr>
            <a:r>
              <a:rPr lang="ar-TN" sz="2000" b="1" dirty="0" smtClean="0">
                <a:solidFill>
                  <a:srgbClr val="FF0000"/>
                </a:solidFill>
              </a:rPr>
              <a:t>الظّهور لغير المحدّد</a:t>
            </a:r>
          </a:p>
          <a:p>
            <a:pPr marL="514350" indent="-514350" algn="just" rtl="1">
              <a:buNone/>
            </a:pPr>
            <a:r>
              <a:rPr lang="ar-TN" sz="2000" b="1" dirty="0" smtClean="0">
                <a:solidFill>
                  <a:srgbClr val="FF0000"/>
                </a:solidFill>
              </a:rPr>
              <a:t>رابعا: الوجوب </a:t>
            </a:r>
            <a:r>
              <a:rPr lang="ar-TN" sz="2000" b="1" dirty="0" err="1" smtClean="0">
                <a:solidFill>
                  <a:srgbClr val="FF0000"/>
                </a:solidFill>
              </a:rPr>
              <a:t>التّعيينيّ</a:t>
            </a:r>
            <a:r>
              <a:rPr lang="ar-TN" sz="2000" b="1" dirty="0" smtClean="0">
                <a:solidFill>
                  <a:srgbClr val="FF0000"/>
                </a:solidFill>
              </a:rPr>
              <a:t> والوجوب </a:t>
            </a:r>
            <a:r>
              <a:rPr lang="ar-TN" sz="2000" b="1" dirty="0" err="1" smtClean="0">
                <a:solidFill>
                  <a:srgbClr val="FF0000"/>
                </a:solidFill>
              </a:rPr>
              <a:t>التّخييريّ</a:t>
            </a:r>
            <a:endParaRPr lang="ar-TN" sz="2000" b="1" dirty="0" smtClean="0">
              <a:solidFill>
                <a:srgbClr val="FF0000"/>
              </a:solidFill>
            </a:endParaRPr>
          </a:p>
          <a:p>
            <a:pPr marL="514350" indent="-514350" algn="just" rtl="1">
              <a:buNone/>
            </a:pPr>
            <a:r>
              <a:rPr lang="ar-TN" sz="2000" b="1" dirty="0" smtClean="0">
                <a:solidFill>
                  <a:srgbClr val="FF0000"/>
                </a:solidFill>
              </a:rPr>
              <a:t>الظّهور </a:t>
            </a:r>
            <a:r>
              <a:rPr lang="ar-TN" sz="2000" b="1" dirty="0" err="1" smtClean="0">
                <a:solidFill>
                  <a:srgbClr val="FF0000"/>
                </a:solidFill>
              </a:rPr>
              <a:t>للتّعيينيّ</a:t>
            </a:r>
            <a:endParaRPr lang="ar-TN" sz="2000" b="1" dirty="0" smtClean="0">
              <a:solidFill>
                <a:srgbClr val="FF0000"/>
              </a:solidFill>
            </a:endParaRPr>
          </a:p>
          <a:p>
            <a:pPr marL="514350" indent="-514350" algn="just" rtl="1">
              <a:buNone/>
            </a:pPr>
            <a:r>
              <a:rPr lang="ar-TN" sz="2000" b="1" dirty="0" smtClean="0">
                <a:solidFill>
                  <a:srgbClr val="FF0000"/>
                </a:solidFill>
              </a:rPr>
              <a:t>خامسا: الوجوب النّفسيّ والوجوب الغيريّ</a:t>
            </a:r>
          </a:p>
          <a:p>
            <a:pPr marL="514350" indent="-514350" algn="just" rtl="1">
              <a:buNone/>
            </a:pPr>
            <a:r>
              <a:rPr lang="ar-TN" sz="2000" b="1" dirty="0" smtClean="0">
                <a:solidFill>
                  <a:srgbClr val="FF0000"/>
                </a:solidFill>
              </a:rPr>
              <a:t>الظّهور للنّفسيّ</a:t>
            </a:r>
          </a:p>
          <a:p>
            <a:pPr marL="514350" indent="-514350" algn="just" rtl="1">
              <a:buNone/>
            </a:pPr>
            <a:r>
              <a:rPr lang="ar-TN" sz="2000" b="1" dirty="0" smtClean="0">
                <a:solidFill>
                  <a:srgbClr val="FF0000"/>
                </a:solidFill>
              </a:rPr>
              <a:t>سادسا: الوجوب التّعبّديّ والوجوب </a:t>
            </a:r>
            <a:r>
              <a:rPr lang="ar-TN" sz="2000" b="1" dirty="0" err="1" smtClean="0">
                <a:solidFill>
                  <a:srgbClr val="FF0000"/>
                </a:solidFill>
              </a:rPr>
              <a:t>التّوصّليّ</a:t>
            </a:r>
            <a:endParaRPr lang="ar-TN" sz="2000" b="1" dirty="0" smtClean="0">
              <a:solidFill>
                <a:srgbClr val="FF0000"/>
              </a:solidFill>
            </a:endParaRPr>
          </a:p>
          <a:p>
            <a:pPr marL="514350" indent="-514350" algn="just" rtl="1">
              <a:buNone/>
            </a:pPr>
            <a:r>
              <a:rPr lang="ar-TN" sz="2000" b="1" dirty="0" smtClean="0">
                <a:solidFill>
                  <a:srgbClr val="FF0000"/>
                </a:solidFill>
              </a:rPr>
              <a:t>الظّهور </a:t>
            </a:r>
            <a:r>
              <a:rPr lang="ar-TN" sz="2000" b="1" dirty="0" err="1" smtClean="0">
                <a:solidFill>
                  <a:srgbClr val="FF0000"/>
                </a:solidFill>
              </a:rPr>
              <a:t>للتّوصّليّ</a:t>
            </a:r>
            <a:endParaRPr lang="ar-TN" sz="2000" b="1"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7B760A2B-1BD6-489C-8B57-6E4931EC065F}"/>
                                            </p:graphicEl>
                                          </p:spTgt>
                                        </p:tgtEl>
                                        <p:attrNameLst>
                                          <p:attrName>style.visibility</p:attrName>
                                        </p:attrNameLst>
                                      </p:cBhvr>
                                      <p:to>
                                        <p:strVal val="visible"/>
                                      </p:to>
                                    </p:set>
                                    <p:anim calcmode="lin" valueType="num">
                                      <p:cBhvr additive="base">
                                        <p:cTn id="7" dur="2000" fill="hold"/>
                                        <p:tgtEl>
                                          <p:spTgt spid="2">
                                            <p:graphicEl>
                                              <a:dgm id="{7B760A2B-1BD6-489C-8B57-6E4931EC065F}"/>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7B760A2B-1BD6-489C-8B57-6E4931EC065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77009BF1-D724-4A78-AF73-F989D8C63D7E}"/>
                                            </p:graphicEl>
                                          </p:spTgt>
                                        </p:tgtEl>
                                        <p:attrNameLst>
                                          <p:attrName>style.visibility</p:attrName>
                                        </p:attrNameLst>
                                      </p:cBhvr>
                                      <p:to>
                                        <p:strVal val="visible"/>
                                      </p:to>
                                    </p:set>
                                    <p:anim calcmode="lin" valueType="num">
                                      <p:cBhvr additive="base">
                                        <p:cTn id="13" dur="2000" fill="hold"/>
                                        <p:tgtEl>
                                          <p:spTgt spid="2">
                                            <p:graphicEl>
                                              <a:dgm id="{77009BF1-D724-4A78-AF73-F989D8C63D7E}"/>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77009BF1-D724-4A78-AF73-F989D8C63D7E}"/>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E7779041-50CF-4A76-81FA-32529859E3EF}"/>
                                            </p:graphicEl>
                                          </p:spTgt>
                                        </p:tgtEl>
                                        <p:attrNameLst>
                                          <p:attrName>style.visibility</p:attrName>
                                        </p:attrNameLst>
                                      </p:cBhvr>
                                      <p:to>
                                        <p:strVal val="visible"/>
                                      </p:to>
                                    </p:set>
                                    <p:anim calcmode="lin" valueType="num">
                                      <p:cBhvr additive="base">
                                        <p:cTn id="19" dur="2000" fill="hold"/>
                                        <p:tgtEl>
                                          <p:spTgt spid="2">
                                            <p:graphicEl>
                                              <a:dgm id="{E7779041-50CF-4A76-81FA-32529859E3EF}"/>
                                            </p:graphic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graphicEl>
                                              <a:dgm id="{E7779041-50CF-4A76-81FA-32529859E3EF}"/>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3EFF2D17-C3FF-4A4E-BE2F-DCBAAF0FCCC7}"/>
                                            </p:graphicEl>
                                          </p:spTgt>
                                        </p:tgtEl>
                                        <p:attrNameLst>
                                          <p:attrName>style.visibility</p:attrName>
                                        </p:attrNameLst>
                                      </p:cBhvr>
                                      <p:to>
                                        <p:strVal val="visible"/>
                                      </p:to>
                                    </p:set>
                                    <p:anim calcmode="lin" valueType="num">
                                      <p:cBhvr additive="base">
                                        <p:cTn id="23" dur="2000" fill="hold"/>
                                        <p:tgtEl>
                                          <p:spTgt spid="2">
                                            <p:graphicEl>
                                              <a:dgm id="{3EFF2D17-C3FF-4A4E-BE2F-DCBAAF0FCCC7}"/>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3EFF2D17-C3FF-4A4E-BE2F-DCBAAF0FCCC7}"/>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3354991E-14BD-49D0-9974-9F5F070505D6}"/>
                                            </p:graphicEl>
                                          </p:spTgt>
                                        </p:tgtEl>
                                        <p:attrNameLst>
                                          <p:attrName>style.visibility</p:attrName>
                                        </p:attrNameLst>
                                      </p:cBhvr>
                                      <p:to>
                                        <p:strVal val="visible"/>
                                      </p:to>
                                    </p:set>
                                    <p:anim calcmode="lin" valueType="num">
                                      <p:cBhvr additive="base">
                                        <p:cTn id="29" dur="2000" fill="hold"/>
                                        <p:tgtEl>
                                          <p:spTgt spid="2">
                                            <p:graphicEl>
                                              <a:dgm id="{3354991E-14BD-49D0-9974-9F5F070505D6}"/>
                                            </p:graphicEl>
                                          </p:spTgt>
                                        </p:tgtEl>
                                        <p:attrNameLst>
                                          <p:attrName>ppt_x</p:attrName>
                                        </p:attrNameLst>
                                      </p:cBhvr>
                                      <p:tavLst>
                                        <p:tav tm="0">
                                          <p:val>
                                            <p:strVal val="0-#ppt_w/2"/>
                                          </p:val>
                                        </p:tav>
                                        <p:tav tm="100000">
                                          <p:val>
                                            <p:strVal val="#ppt_x"/>
                                          </p:val>
                                        </p:tav>
                                      </p:tavLst>
                                    </p:anim>
                                    <p:anim calcmode="lin" valueType="num">
                                      <p:cBhvr additive="base">
                                        <p:cTn id="30" dur="2000" fill="hold"/>
                                        <p:tgtEl>
                                          <p:spTgt spid="2">
                                            <p:graphicEl>
                                              <a:dgm id="{3354991E-14BD-49D0-9974-9F5F070505D6}"/>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45B7C4E4-2985-4E09-9376-11502B065313}"/>
                                            </p:graphicEl>
                                          </p:spTgt>
                                        </p:tgtEl>
                                        <p:attrNameLst>
                                          <p:attrName>style.visibility</p:attrName>
                                        </p:attrNameLst>
                                      </p:cBhvr>
                                      <p:to>
                                        <p:strVal val="visible"/>
                                      </p:to>
                                    </p:set>
                                    <p:anim calcmode="lin" valueType="num">
                                      <p:cBhvr additive="base">
                                        <p:cTn id="33" dur="2000" fill="hold"/>
                                        <p:tgtEl>
                                          <p:spTgt spid="2">
                                            <p:graphicEl>
                                              <a:dgm id="{45B7C4E4-2985-4E09-9376-11502B065313}"/>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45B7C4E4-2985-4E09-9376-11502B065313}"/>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E887207A-607B-41BA-AB57-FC42546975D0}"/>
                                            </p:graphicEl>
                                          </p:spTgt>
                                        </p:tgtEl>
                                        <p:attrNameLst>
                                          <p:attrName>style.visibility</p:attrName>
                                        </p:attrNameLst>
                                      </p:cBhvr>
                                      <p:to>
                                        <p:strVal val="visible"/>
                                      </p:to>
                                    </p:set>
                                    <p:anim calcmode="lin" valueType="num">
                                      <p:cBhvr additive="base">
                                        <p:cTn id="39" dur="2000" fill="hold"/>
                                        <p:tgtEl>
                                          <p:spTgt spid="2">
                                            <p:graphicEl>
                                              <a:dgm id="{E887207A-607B-41BA-AB57-FC42546975D0}"/>
                                            </p:graphicEl>
                                          </p:spTgt>
                                        </p:tgtEl>
                                        <p:attrNameLst>
                                          <p:attrName>ppt_x</p:attrName>
                                        </p:attrNameLst>
                                      </p:cBhvr>
                                      <p:tavLst>
                                        <p:tav tm="0">
                                          <p:val>
                                            <p:strVal val="0-#ppt_w/2"/>
                                          </p:val>
                                        </p:tav>
                                        <p:tav tm="100000">
                                          <p:val>
                                            <p:strVal val="#ppt_x"/>
                                          </p:val>
                                        </p:tav>
                                      </p:tavLst>
                                    </p:anim>
                                    <p:anim calcmode="lin" valueType="num">
                                      <p:cBhvr additive="base">
                                        <p:cTn id="40" dur="2000" fill="hold"/>
                                        <p:tgtEl>
                                          <p:spTgt spid="2">
                                            <p:graphicEl>
                                              <a:dgm id="{E887207A-607B-41BA-AB57-FC42546975D0}"/>
                                            </p:graphic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graphicEl>
                                              <a:dgm id="{F0295B23-93E2-4333-9ADB-C94B9673881D}"/>
                                            </p:graphicEl>
                                          </p:spTgt>
                                        </p:tgtEl>
                                        <p:attrNameLst>
                                          <p:attrName>style.visibility</p:attrName>
                                        </p:attrNameLst>
                                      </p:cBhvr>
                                      <p:to>
                                        <p:strVal val="visible"/>
                                      </p:to>
                                    </p:set>
                                    <p:anim calcmode="lin" valueType="num">
                                      <p:cBhvr additive="base">
                                        <p:cTn id="45" dur="500" fill="hold"/>
                                        <p:tgtEl>
                                          <p:spTgt spid="3">
                                            <p:graphicEl>
                                              <a:dgm id="{F0295B23-93E2-4333-9ADB-C94B9673881D}"/>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graphicEl>
                                              <a:dgm id="{F0295B23-93E2-4333-9ADB-C94B9673881D}"/>
                                            </p:graphic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
                                            <p:graphicEl>
                                              <a:dgm id="{470B8130-2164-4B92-B406-FF6788E81382}"/>
                                            </p:graphicEl>
                                          </p:spTgt>
                                        </p:tgtEl>
                                        <p:attrNameLst>
                                          <p:attrName>style.visibility</p:attrName>
                                        </p:attrNameLst>
                                      </p:cBhvr>
                                      <p:to>
                                        <p:strVal val="visible"/>
                                      </p:to>
                                    </p:set>
                                    <p:anim calcmode="lin" valueType="num">
                                      <p:cBhvr additive="base">
                                        <p:cTn id="49" dur="500" fill="hold"/>
                                        <p:tgtEl>
                                          <p:spTgt spid="3">
                                            <p:graphicEl>
                                              <a:dgm id="{470B8130-2164-4B92-B406-FF6788E81382}"/>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graphicEl>
                                              <a:dgm id="{470B8130-2164-4B92-B406-FF6788E81382}"/>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graphicEl>
                                              <a:dgm id="{A3FBA9F2-6C52-4EFE-998B-388C69A9A393}"/>
                                            </p:graphicEl>
                                          </p:spTgt>
                                        </p:tgtEl>
                                        <p:attrNameLst>
                                          <p:attrName>style.visibility</p:attrName>
                                        </p:attrNameLst>
                                      </p:cBhvr>
                                      <p:to>
                                        <p:strVal val="visible"/>
                                      </p:to>
                                    </p:set>
                                    <p:anim calcmode="lin" valueType="num">
                                      <p:cBhvr additive="base">
                                        <p:cTn id="55" dur="500" fill="hold"/>
                                        <p:tgtEl>
                                          <p:spTgt spid="3">
                                            <p:graphicEl>
                                              <a:dgm id="{A3FBA9F2-6C52-4EFE-998B-388C69A9A393}"/>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graphicEl>
                                              <a:dgm id="{A3FBA9F2-6C52-4EFE-998B-388C69A9A393}"/>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graphicEl>
                                              <a:dgm id="{A35BE092-228B-4E3F-993E-A2D4ABD91426}"/>
                                            </p:graphicEl>
                                          </p:spTgt>
                                        </p:tgtEl>
                                        <p:attrNameLst>
                                          <p:attrName>style.visibility</p:attrName>
                                        </p:attrNameLst>
                                      </p:cBhvr>
                                      <p:to>
                                        <p:strVal val="visible"/>
                                      </p:to>
                                    </p:set>
                                    <p:anim calcmode="lin" valueType="num">
                                      <p:cBhvr additive="base">
                                        <p:cTn id="61" dur="500" fill="hold"/>
                                        <p:tgtEl>
                                          <p:spTgt spid="3">
                                            <p:graphicEl>
                                              <a:dgm id="{A35BE092-228B-4E3F-993E-A2D4ABD91426}"/>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graphicEl>
                                              <a:dgm id="{A35BE092-228B-4E3F-993E-A2D4ABD91426}"/>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graphicEl>
                                              <a:dgm id="{A67387FB-DF5B-4975-8084-C443B381A078}"/>
                                            </p:graphicEl>
                                          </p:spTgt>
                                        </p:tgtEl>
                                        <p:attrNameLst>
                                          <p:attrName>style.visibility</p:attrName>
                                        </p:attrNameLst>
                                      </p:cBhvr>
                                      <p:to>
                                        <p:strVal val="visible"/>
                                      </p:to>
                                    </p:set>
                                    <p:anim calcmode="lin" valueType="num">
                                      <p:cBhvr additive="base">
                                        <p:cTn id="67" dur="500" fill="hold"/>
                                        <p:tgtEl>
                                          <p:spTgt spid="3">
                                            <p:graphicEl>
                                              <a:dgm id="{A67387FB-DF5B-4975-8084-C443B381A078}"/>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graphicEl>
                                              <a:dgm id="{A67387FB-DF5B-4975-8084-C443B381A078}"/>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graphicEl>
                                              <a:dgm id="{08A405E8-63E6-49B2-BD9A-083CD0ACE683}"/>
                                            </p:graphicEl>
                                          </p:spTgt>
                                        </p:tgtEl>
                                        <p:attrNameLst>
                                          <p:attrName>style.visibility</p:attrName>
                                        </p:attrNameLst>
                                      </p:cBhvr>
                                      <p:to>
                                        <p:strVal val="visible"/>
                                      </p:to>
                                    </p:set>
                                    <p:anim calcmode="lin" valueType="num">
                                      <p:cBhvr additive="base">
                                        <p:cTn id="73" dur="500" fill="hold"/>
                                        <p:tgtEl>
                                          <p:spTgt spid="3">
                                            <p:graphicEl>
                                              <a:dgm id="{08A405E8-63E6-49B2-BD9A-083CD0ACE683}"/>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graphicEl>
                                              <a:dgm id="{08A405E8-63E6-49B2-BD9A-083CD0ACE683}"/>
                                            </p:graphic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nodeType="clickEffect">
                                  <p:stCondLst>
                                    <p:cond delay="0"/>
                                  </p:stCondLst>
                                  <p:iterate type="wd">
                                    <p:tmPct val="10000"/>
                                  </p:iterate>
                                  <p:childTnLst>
                                    <p:set>
                                      <p:cBhvr>
                                        <p:cTn id="78" dur="1" fill="hold">
                                          <p:stCondLst>
                                            <p:cond delay="0"/>
                                          </p:stCondLst>
                                        </p:cTn>
                                        <p:tgtEl>
                                          <p:spTgt spid="4">
                                            <p:txEl>
                                              <p:pRg st="0" end="0"/>
                                            </p:txEl>
                                          </p:spTgt>
                                        </p:tgtEl>
                                        <p:attrNameLst>
                                          <p:attrName>style.visibility</p:attrName>
                                        </p:attrNameLst>
                                      </p:cBhvr>
                                      <p:to>
                                        <p:strVal val="visible"/>
                                      </p:to>
                                    </p:set>
                                    <p:anim calcmode="lin" valueType="num">
                                      <p:cBhvr additive="base">
                                        <p:cTn id="79" dur="2000" fill="hold"/>
                                        <p:tgtEl>
                                          <p:spTgt spid="4">
                                            <p:txEl>
                                              <p:pRg st="0" end="0"/>
                                            </p:tx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nodeType="clickEffect">
                                  <p:stCondLst>
                                    <p:cond delay="0"/>
                                  </p:stCondLst>
                                  <p:iterate type="wd">
                                    <p:tmPct val="10000"/>
                                  </p:iterate>
                                  <p:childTnLst>
                                    <p:set>
                                      <p:cBhvr>
                                        <p:cTn id="84" dur="1" fill="hold">
                                          <p:stCondLst>
                                            <p:cond delay="0"/>
                                          </p:stCondLst>
                                        </p:cTn>
                                        <p:tgtEl>
                                          <p:spTgt spid="4">
                                            <p:txEl>
                                              <p:pRg st="1" end="1"/>
                                            </p:txEl>
                                          </p:spTgt>
                                        </p:tgtEl>
                                        <p:attrNameLst>
                                          <p:attrName>style.visibility</p:attrName>
                                        </p:attrNameLst>
                                      </p:cBhvr>
                                      <p:to>
                                        <p:strVal val="visible"/>
                                      </p:to>
                                    </p:set>
                                    <p:anim calcmode="lin" valueType="num">
                                      <p:cBhvr additive="base">
                                        <p:cTn id="85" dur="2000" fill="hold"/>
                                        <p:tgtEl>
                                          <p:spTgt spid="4">
                                            <p:txEl>
                                              <p:pRg st="1" end="1"/>
                                            </p:txEl>
                                          </p:spTgt>
                                        </p:tgtEl>
                                        <p:attrNameLst>
                                          <p:attrName>ppt_x</p:attrName>
                                        </p:attrNameLst>
                                      </p:cBhvr>
                                      <p:tavLst>
                                        <p:tav tm="0">
                                          <p:val>
                                            <p:strVal val="0-#ppt_w/2"/>
                                          </p:val>
                                        </p:tav>
                                        <p:tav tm="100000">
                                          <p:val>
                                            <p:strVal val="#ppt_x"/>
                                          </p:val>
                                        </p:tav>
                                      </p:tavLst>
                                    </p:anim>
                                    <p:anim calcmode="lin" valueType="num">
                                      <p:cBhvr additive="base">
                                        <p:cTn id="86" dur="2000" fill="hold"/>
                                        <p:tgtEl>
                                          <p:spTgt spid="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8" fill="hold" nodeType="clickEffect">
                                  <p:stCondLst>
                                    <p:cond delay="0"/>
                                  </p:stCondLst>
                                  <p:iterate type="wd">
                                    <p:tmPct val="10000"/>
                                  </p:iterate>
                                  <p:childTnLst>
                                    <p:set>
                                      <p:cBhvr>
                                        <p:cTn id="90" dur="1" fill="hold">
                                          <p:stCondLst>
                                            <p:cond delay="0"/>
                                          </p:stCondLst>
                                        </p:cTn>
                                        <p:tgtEl>
                                          <p:spTgt spid="4">
                                            <p:txEl>
                                              <p:pRg st="2" end="2"/>
                                            </p:txEl>
                                          </p:spTgt>
                                        </p:tgtEl>
                                        <p:attrNameLst>
                                          <p:attrName>style.visibility</p:attrName>
                                        </p:attrNameLst>
                                      </p:cBhvr>
                                      <p:to>
                                        <p:strVal val="visible"/>
                                      </p:to>
                                    </p:set>
                                    <p:anim calcmode="lin" valueType="num">
                                      <p:cBhvr additive="base">
                                        <p:cTn id="91" dur="2000" fill="hold"/>
                                        <p:tgtEl>
                                          <p:spTgt spid="4">
                                            <p:txEl>
                                              <p:pRg st="2" end="2"/>
                                            </p:txEl>
                                          </p:spTgt>
                                        </p:tgtEl>
                                        <p:attrNameLst>
                                          <p:attrName>ppt_x</p:attrName>
                                        </p:attrNameLst>
                                      </p:cBhvr>
                                      <p:tavLst>
                                        <p:tav tm="0">
                                          <p:val>
                                            <p:strVal val="0-#ppt_w/2"/>
                                          </p:val>
                                        </p:tav>
                                        <p:tav tm="100000">
                                          <p:val>
                                            <p:strVal val="#ppt_x"/>
                                          </p:val>
                                        </p:tav>
                                      </p:tavLst>
                                    </p:anim>
                                    <p:anim calcmode="lin" valueType="num">
                                      <p:cBhvr additive="base">
                                        <p:cTn id="92" dur="2000" fill="hold"/>
                                        <p:tgtEl>
                                          <p:spTgt spid="4">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8" fill="hold" nodeType="clickEffect">
                                  <p:stCondLst>
                                    <p:cond delay="0"/>
                                  </p:stCondLst>
                                  <p:iterate type="wd">
                                    <p:tmPct val="10000"/>
                                  </p:iterate>
                                  <p:childTnLst>
                                    <p:set>
                                      <p:cBhvr>
                                        <p:cTn id="96" dur="1" fill="hold">
                                          <p:stCondLst>
                                            <p:cond delay="0"/>
                                          </p:stCondLst>
                                        </p:cTn>
                                        <p:tgtEl>
                                          <p:spTgt spid="4">
                                            <p:txEl>
                                              <p:pRg st="3" end="3"/>
                                            </p:txEl>
                                          </p:spTgt>
                                        </p:tgtEl>
                                        <p:attrNameLst>
                                          <p:attrName>style.visibility</p:attrName>
                                        </p:attrNameLst>
                                      </p:cBhvr>
                                      <p:to>
                                        <p:strVal val="visible"/>
                                      </p:to>
                                    </p:set>
                                    <p:anim calcmode="lin" valueType="num">
                                      <p:cBhvr additive="base">
                                        <p:cTn id="97" dur="2000" fill="hold"/>
                                        <p:tgtEl>
                                          <p:spTgt spid="4">
                                            <p:txEl>
                                              <p:pRg st="3" end="3"/>
                                            </p:txEl>
                                          </p:spTgt>
                                        </p:tgtEl>
                                        <p:attrNameLst>
                                          <p:attrName>ppt_x</p:attrName>
                                        </p:attrNameLst>
                                      </p:cBhvr>
                                      <p:tavLst>
                                        <p:tav tm="0">
                                          <p:val>
                                            <p:strVal val="0-#ppt_w/2"/>
                                          </p:val>
                                        </p:tav>
                                        <p:tav tm="100000">
                                          <p:val>
                                            <p:strVal val="#ppt_x"/>
                                          </p:val>
                                        </p:tav>
                                      </p:tavLst>
                                    </p:anim>
                                    <p:anim calcmode="lin" valueType="num">
                                      <p:cBhvr additive="base">
                                        <p:cTn id="98" dur="2000" fill="hold"/>
                                        <p:tgtEl>
                                          <p:spTgt spid="4">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8" fill="hold" nodeType="clickEffect">
                                  <p:stCondLst>
                                    <p:cond delay="0"/>
                                  </p:stCondLst>
                                  <p:iterate type="wd">
                                    <p:tmPct val="10000"/>
                                  </p:iterate>
                                  <p:childTnLst>
                                    <p:set>
                                      <p:cBhvr>
                                        <p:cTn id="102" dur="1" fill="hold">
                                          <p:stCondLst>
                                            <p:cond delay="0"/>
                                          </p:stCondLst>
                                        </p:cTn>
                                        <p:tgtEl>
                                          <p:spTgt spid="4">
                                            <p:txEl>
                                              <p:pRg st="4" end="4"/>
                                            </p:txEl>
                                          </p:spTgt>
                                        </p:tgtEl>
                                        <p:attrNameLst>
                                          <p:attrName>style.visibility</p:attrName>
                                        </p:attrNameLst>
                                      </p:cBhvr>
                                      <p:to>
                                        <p:strVal val="visible"/>
                                      </p:to>
                                    </p:set>
                                    <p:anim calcmode="lin" valueType="num">
                                      <p:cBhvr additive="base">
                                        <p:cTn id="103" dur="2000" fill="hold"/>
                                        <p:tgtEl>
                                          <p:spTgt spid="4">
                                            <p:txEl>
                                              <p:pRg st="4" end="4"/>
                                            </p:txEl>
                                          </p:spTgt>
                                        </p:tgtEl>
                                        <p:attrNameLst>
                                          <p:attrName>ppt_x</p:attrName>
                                        </p:attrNameLst>
                                      </p:cBhvr>
                                      <p:tavLst>
                                        <p:tav tm="0">
                                          <p:val>
                                            <p:strVal val="0-#ppt_w/2"/>
                                          </p:val>
                                        </p:tav>
                                        <p:tav tm="100000">
                                          <p:val>
                                            <p:strVal val="#ppt_x"/>
                                          </p:val>
                                        </p:tav>
                                      </p:tavLst>
                                    </p:anim>
                                    <p:anim calcmode="lin" valueType="num">
                                      <p:cBhvr additive="base">
                                        <p:cTn id="104" dur="2000" fill="hold"/>
                                        <p:tgtEl>
                                          <p:spTgt spid="4">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8" fill="hold" nodeType="clickEffect">
                                  <p:stCondLst>
                                    <p:cond delay="0"/>
                                  </p:stCondLst>
                                  <p:iterate type="wd">
                                    <p:tmPct val="10000"/>
                                  </p:iterate>
                                  <p:childTnLst>
                                    <p:set>
                                      <p:cBhvr>
                                        <p:cTn id="108" dur="1" fill="hold">
                                          <p:stCondLst>
                                            <p:cond delay="0"/>
                                          </p:stCondLst>
                                        </p:cTn>
                                        <p:tgtEl>
                                          <p:spTgt spid="4">
                                            <p:txEl>
                                              <p:pRg st="5" end="5"/>
                                            </p:txEl>
                                          </p:spTgt>
                                        </p:tgtEl>
                                        <p:attrNameLst>
                                          <p:attrName>style.visibility</p:attrName>
                                        </p:attrNameLst>
                                      </p:cBhvr>
                                      <p:to>
                                        <p:strVal val="visible"/>
                                      </p:to>
                                    </p:set>
                                    <p:anim calcmode="lin" valueType="num">
                                      <p:cBhvr additive="base">
                                        <p:cTn id="109" dur="2000" fill="hold"/>
                                        <p:tgtEl>
                                          <p:spTgt spid="4">
                                            <p:txEl>
                                              <p:pRg st="5" end="5"/>
                                            </p:txEl>
                                          </p:spTgt>
                                        </p:tgtEl>
                                        <p:attrNameLst>
                                          <p:attrName>ppt_x</p:attrName>
                                        </p:attrNameLst>
                                      </p:cBhvr>
                                      <p:tavLst>
                                        <p:tav tm="0">
                                          <p:val>
                                            <p:strVal val="0-#ppt_w/2"/>
                                          </p:val>
                                        </p:tav>
                                        <p:tav tm="100000">
                                          <p:val>
                                            <p:strVal val="#ppt_x"/>
                                          </p:val>
                                        </p:tav>
                                      </p:tavLst>
                                    </p:anim>
                                    <p:anim calcmode="lin" valueType="num">
                                      <p:cBhvr additive="base">
                                        <p:cTn id="110" dur="2000" fill="hold"/>
                                        <p:tgtEl>
                                          <p:spTgt spid="4">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8" fill="hold" nodeType="clickEffect">
                                  <p:stCondLst>
                                    <p:cond delay="0"/>
                                  </p:stCondLst>
                                  <p:iterate type="wd">
                                    <p:tmPct val="10000"/>
                                  </p:iterate>
                                  <p:childTnLst>
                                    <p:set>
                                      <p:cBhvr>
                                        <p:cTn id="114" dur="1" fill="hold">
                                          <p:stCondLst>
                                            <p:cond delay="0"/>
                                          </p:stCondLst>
                                        </p:cTn>
                                        <p:tgtEl>
                                          <p:spTgt spid="4">
                                            <p:txEl>
                                              <p:pRg st="6" end="6"/>
                                            </p:txEl>
                                          </p:spTgt>
                                        </p:tgtEl>
                                        <p:attrNameLst>
                                          <p:attrName>style.visibility</p:attrName>
                                        </p:attrNameLst>
                                      </p:cBhvr>
                                      <p:to>
                                        <p:strVal val="visible"/>
                                      </p:to>
                                    </p:set>
                                    <p:anim calcmode="lin" valueType="num">
                                      <p:cBhvr additive="base">
                                        <p:cTn id="115" dur="2000" fill="hold"/>
                                        <p:tgtEl>
                                          <p:spTgt spid="4">
                                            <p:txEl>
                                              <p:pRg st="6" end="6"/>
                                            </p:txEl>
                                          </p:spTgt>
                                        </p:tgtEl>
                                        <p:attrNameLst>
                                          <p:attrName>ppt_x</p:attrName>
                                        </p:attrNameLst>
                                      </p:cBhvr>
                                      <p:tavLst>
                                        <p:tav tm="0">
                                          <p:val>
                                            <p:strVal val="0-#ppt_w/2"/>
                                          </p:val>
                                        </p:tav>
                                        <p:tav tm="100000">
                                          <p:val>
                                            <p:strVal val="#ppt_x"/>
                                          </p:val>
                                        </p:tav>
                                      </p:tavLst>
                                    </p:anim>
                                    <p:anim calcmode="lin" valueType="num">
                                      <p:cBhvr additive="base">
                                        <p:cTn id="116" dur="2000" fill="hold"/>
                                        <p:tgtEl>
                                          <p:spTgt spid="4">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8" fill="hold" nodeType="clickEffect">
                                  <p:stCondLst>
                                    <p:cond delay="0"/>
                                  </p:stCondLst>
                                  <p:iterate type="wd">
                                    <p:tmPct val="10000"/>
                                  </p:iterate>
                                  <p:childTnLst>
                                    <p:set>
                                      <p:cBhvr>
                                        <p:cTn id="120" dur="1" fill="hold">
                                          <p:stCondLst>
                                            <p:cond delay="0"/>
                                          </p:stCondLst>
                                        </p:cTn>
                                        <p:tgtEl>
                                          <p:spTgt spid="4">
                                            <p:txEl>
                                              <p:pRg st="7" end="7"/>
                                            </p:txEl>
                                          </p:spTgt>
                                        </p:tgtEl>
                                        <p:attrNameLst>
                                          <p:attrName>style.visibility</p:attrName>
                                        </p:attrNameLst>
                                      </p:cBhvr>
                                      <p:to>
                                        <p:strVal val="visible"/>
                                      </p:to>
                                    </p:set>
                                    <p:anim calcmode="lin" valueType="num">
                                      <p:cBhvr additive="base">
                                        <p:cTn id="121" dur="2000" fill="hold"/>
                                        <p:tgtEl>
                                          <p:spTgt spid="4">
                                            <p:txEl>
                                              <p:pRg st="7" end="7"/>
                                            </p:txEl>
                                          </p:spTgt>
                                        </p:tgtEl>
                                        <p:attrNameLst>
                                          <p:attrName>ppt_x</p:attrName>
                                        </p:attrNameLst>
                                      </p:cBhvr>
                                      <p:tavLst>
                                        <p:tav tm="0">
                                          <p:val>
                                            <p:strVal val="0-#ppt_w/2"/>
                                          </p:val>
                                        </p:tav>
                                        <p:tav tm="100000">
                                          <p:val>
                                            <p:strVal val="#ppt_x"/>
                                          </p:val>
                                        </p:tav>
                                      </p:tavLst>
                                    </p:anim>
                                    <p:anim calcmode="lin" valueType="num">
                                      <p:cBhvr additive="base">
                                        <p:cTn id="122" dur="2000" fill="hold"/>
                                        <p:tgtEl>
                                          <p:spTgt spid="4">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2" presetClass="entr" presetSubtype="8" fill="hold" nodeType="clickEffect">
                                  <p:stCondLst>
                                    <p:cond delay="0"/>
                                  </p:stCondLst>
                                  <p:iterate type="wd">
                                    <p:tmPct val="10000"/>
                                  </p:iterate>
                                  <p:childTnLst>
                                    <p:set>
                                      <p:cBhvr>
                                        <p:cTn id="126" dur="1" fill="hold">
                                          <p:stCondLst>
                                            <p:cond delay="0"/>
                                          </p:stCondLst>
                                        </p:cTn>
                                        <p:tgtEl>
                                          <p:spTgt spid="4">
                                            <p:txEl>
                                              <p:pRg st="8" end="8"/>
                                            </p:txEl>
                                          </p:spTgt>
                                        </p:tgtEl>
                                        <p:attrNameLst>
                                          <p:attrName>style.visibility</p:attrName>
                                        </p:attrNameLst>
                                      </p:cBhvr>
                                      <p:to>
                                        <p:strVal val="visible"/>
                                      </p:to>
                                    </p:set>
                                    <p:anim calcmode="lin" valueType="num">
                                      <p:cBhvr additive="base">
                                        <p:cTn id="127" dur="2000" fill="hold"/>
                                        <p:tgtEl>
                                          <p:spTgt spid="4">
                                            <p:txEl>
                                              <p:pRg st="8" end="8"/>
                                            </p:txEl>
                                          </p:spTgt>
                                        </p:tgtEl>
                                        <p:attrNameLst>
                                          <p:attrName>ppt_x</p:attrName>
                                        </p:attrNameLst>
                                      </p:cBhvr>
                                      <p:tavLst>
                                        <p:tav tm="0">
                                          <p:val>
                                            <p:strVal val="0-#ppt_w/2"/>
                                          </p:val>
                                        </p:tav>
                                        <p:tav tm="100000">
                                          <p:val>
                                            <p:strVal val="#ppt_x"/>
                                          </p:val>
                                        </p:tav>
                                      </p:tavLst>
                                    </p:anim>
                                    <p:anim calcmode="lin" valueType="num">
                                      <p:cBhvr additive="base">
                                        <p:cTn id="128" dur="2000" fill="hold"/>
                                        <p:tgtEl>
                                          <p:spTgt spid="4">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ntr" presetSubtype="8" fill="hold" nodeType="clickEffect">
                                  <p:stCondLst>
                                    <p:cond delay="0"/>
                                  </p:stCondLst>
                                  <p:iterate type="wd">
                                    <p:tmPct val="10000"/>
                                  </p:iterate>
                                  <p:childTnLst>
                                    <p:set>
                                      <p:cBhvr>
                                        <p:cTn id="132" dur="1" fill="hold">
                                          <p:stCondLst>
                                            <p:cond delay="0"/>
                                          </p:stCondLst>
                                        </p:cTn>
                                        <p:tgtEl>
                                          <p:spTgt spid="4">
                                            <p:txEl>
                                              <p:pRg st="9" end="9"/>
                                            </p:txEl>
                                          </p:spTgt>
                                        </p:tgtEl>
                                        <p:attrNameLst>
                                          <p:attrName>style.visibility</p:attrName>
                                        </p:attrNameLst>
                                      </p:cBhvr>
                                      <p:to>
                                        <p:strVal val="visible"/>
                                      </p:to>
                                    </p:set>
                                    <p:anim calcmode="lin" valueType="num">
                                      <p:cBhvr additive="base">
                                        <p:cTn id="133" dur="2000" fill="hold"/>
                                        <p:tgtEl>
                                          <p:spTgt spid="4">
                                            <p:txEl>
                                              <p:pRg st="9" end="9"/>
                                            </p:txEl>
                                          </p:spTgt>
                                        </p:tgtEl>
                                        <p:attrNameLst>
                                          <p:attrName>ppt_x</p:attrName>
                                        </p:attrNameLst>
                                      </p:cBhvr>
                                      <p:tavLst>
                                        <p:tav tm="0">
                                          <p:val>
                                            <p:strVal val="0-#ppt_w/2"/>
                                          </p:val>
                                        </p:tav>
                                        <p:tav tm="100000">
                                          <p:val>
                                            <p:strVal val="#ppt_x"/>
                                          </p:val>
                                        </p:tav>
                                      </p:tavLst>
                                    </p:anim>
                                    <p:anim calcmode="lin" valueType="num">
                                      <p:cBhvr additive="base">
                                        <p:cTn id="134" dur="2000" fill="hold"/>
                                        <p:tgtEl>
                                          <p:spTgt spid="4">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135" fill="hold">
                      <p:stCondLst>
                        <p:cond delay="indefinite"/>
                      </p:stCondLst>
                      <p:childTnLst>
                        <p:par>
                          <p:cTn id="136" fill="hold">
                            <p:stCondLst>
                              <p:cond delay="0"/>
                            </p:stCondLst>
                            <p:childTnLst>
                              <p:par>
                                <p:cTn id="137" presetID="2" presetClass="entr" presetSubtype="8" fill="hold" nodeType="clickEffect">
                                  <p:stCondLst>
                                    <p:cond delay="0"/>
                                  </p:stCondLst>
                                  <p:iterate type="wd">
                                    <p:tmPct val="10000"/>
                                  </p:iterate>
                                  <p:childTnLst>
                                    <p:set>
                                      <p:cBhvr>
                                        <p:cTn id="138" dur="1" fill="hold">
                                          <p:stCondLst>
                                            <p:cond delay="0"/>
                                          </p:stCondLst>
                                        </p:cTn>
                                        <p:tgtEl>
                                          <p:spTgt spid="4">
                                            <p:txEl>
                                              <p:pRg st="10" end="10"/>
                                            </p:txEl>
                                          </p:spTgt>
                                        </p:tgtEl>
                                        <p:attrNameLst>
                                          <p:attrName>style.visibility</p:attrName>
                                        </p:attrNameLst>
                                      </p:cBhvr>
                                      <p:to>
                                        <p:strVal val="visible"/>
                                      </p:to>
                                    </p:set>
                                    <p:anim calcmode="lin" valueType="num">
                                      <p:cBhvr additive="base">
                                        <p:cTn id="139" dur="2000" fill="hold"/>
                                        <p:tgtEl>
                                          <p:spTgt spid="4">
                                            <p:txEl>
                                              <p:pRg st="10" end="10"/>
                                            </p:txEl>
                                          </p:spTgt>
                                        </p:tgtEl>
                                        <p:attrNameLst>
                                          <p:attrName>ppt_x</p:attrName>
                                        </p:attrNameLst>
                                      </p:cBhvr>
                                      <p:tavLst>
                                        <p:tav tm="0">
                                          <p:val>
                                            <p:strVal val="0-#ppt_w/2"/>
                                          </p:val>
                                        </p:tav>
                                        <p:tav tm="100000">
                                          <p:val>
                                            <p:strVal val="#ppt_x"/>
                                          </p:val>
                                        </p:tav>
                                      </p:tavLst>
                                    </p:anim>
                                    <p:anim calcmode="lin" valueType="num">
                                      <p:cBhvr additive="base">
                                        <p:cTn id="140" dur="2000" fill="hold"/>
                                        <p:tgtEl>
                                          <p:spTgt spid="4">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8" fill="hold" nodeType="clickEffect">
                                  <p:stCondLst>
                                    <p:cond delay="0"/>
                                  </p:stCondLst>
                                  <p:iterate type="wd">
                                    <p:tmPct val="10000"/>
                                  </p:iterate>
                                  <p:childTnLst>
                                    <p:set>
                                      <p:cBhvr>
                                        <p:cTn id="144" dur="1" fill="hold">
                                          <p:stCondLst>
                                            <p:cond delay="0"/>
                                          </p:stCondLst>
                                        </p:cTn>
                                        <p:tgtEl>
                                          <p:spTgt spid="4">
                                            <p:txEl>
                                              <p:pRg st="11" end="11"/>
                                            </p:txEl>
                                          </p:spTgt>
                                        </p:tgtEl>
                                        <p:attrNameLst>
                                          <p:attrName>style.visibility</p:attrName>
                                        </p:attrNameLst>
                                      </p:cBhvr>
                                      <p:to>
                                        <p:strVal val="visible"/>
                                      </p:to>
                                    </p:set>
                                    <p:anim calcmode="lin" valueType="num">
                                      <p:cBhvr additive="base">
                                        <p:cTn id="145" dur="2000" fill="hold"/>
                                        <p:tgtEl>
                                          <p:spTgt spid="4">
                                            <p:txEl>
                                              <p:pRg st="11" end="11"/>
                                            </p:txEl>
                                          </p:spTgt>
                                        </p:tgtEl>
                                        <p:attrNameLst>
                                          <p:attrName>ppt_x</p:attrName>
                                        </p:attrNameLst>
                                      </p:cBhvr>
                                      <p:tavLst>
                                        <p:tav tm="0">
                                          <p:val>
                                            <p:strVal val="0-#ppt_w/2"/>
                                          </p:val>
                                        </p:tav>
                                        <p:tav tm="100000">
                                          <p:val>
                                            <p:strVal val="#ppt_x"/>
                                          </p:val>
                                        </p:tav>
                                      </p:tavLst>
                                    </p:anim>
                                    <p:anim calcmode="lin" valueType="num">
                                      <p:cBhvr additive="base">
                                        <p:cTn id="146" dur="2000" fill="hold"/>
                                        <p:tgtEl>
                                          <p:spTgt spid="4">
                                            <p:txEl>
                                              <p:pRg st="11" end="11"/>
                                            </p:txEl>
                                          </p:spTgt>
                                        </p:tgtEl>
                                        <p:attrNameLst>
                                          <p:attrName>ppt_y</p:attrName>
                                        </p:attrNameLst>
                                      </p:cBhvr>
                                      <p:tavLst>
                                        <p:tav tm="0">
                                          <p:val>
                                            <p:strVal val="#ppt_y"/>
                                          </p:val>
                                        </p:tav>
                                        <p:tav tm="100000">
                                          <p:val>
                                            <p:strVal val="#ppt_y"/>
                                          </p:val>
                                        </p:tav>
                                      </p:tavLst>
                                    </p:anim>
                                  </p:childTnLst>
                                </p:cTn>
                              </p:par>
                            </p:childTnLst>
                          </p:cTn>
                        </p:par>
                      </p:childTnLst>
                    </p:cTn>
                  </p:par>
                  <p:par>
                    <p:cTn id="147" fill="hold">
                      <p:stCondLst>
                        <p:cond delay="indefinite"/>
                      </p:stCondLst>
                      <p:childTnLst>
                        <p:par>
                          <p:cTn id="148" fill="hold">
                            <p:stCondLst>
                              <p:cond delay="0"/>
                            </p:stCondLst>
                            <p:childTnLst>
                              <p:par>
                                <p:cTn id="149" presetID="2" presetClass="entr" presetSubtype="8" fill="hold" nodeType="clickEffect">
                                  <p:stCondLst>
                                    <p:cond delay="0"/>
                                  </p:stCondLst>
                                  <p:iterate type="wd">
                                    <p:tmPct val="10000"/>
                                  </p:iterate>
                                  <p:childTnLst>
                                    <p:set>
                                      <p:cBhvr>
                                        <p:cTn id="150" dur="1" fill="hold">
                                          <p:stCondLst>
                                            <p:cond delay="0"/>
                                          </p:stCondLst>
                                        </p:cTn>
                                        <p:tgtEl>
                                          <p:spTgt spid="4">
                                            <p:txEl>
                                              <p:pRg st="12" end="12"/>
                                            </p:txEl>
                                          </p:spTgt>
                                        </p:tgtEl>
                                        <p:attrNameLst>
                                          <p:attrName>style.visibility</p:attrName>
                                        </p:attrNameLst>
                                      </p:cBhvr>
                                      <p:to>
                                        <p:strVal val="visible"/>
                                      </p:to>
                                    </p:set>
                                    <p:anim calcmode="lin" valueType="num">
                                      <p:cBhvr additive="base">
                                        <p:cTn id="151" dur="2000" fill="hold"/>
                                        <p:tgtEl>
                                          <p:spTgt spid="4">
                                            <p:txEl>
                                              <p:pRg st="12" end="12"/>
                                            </p:txEl>
                                          </p:spTgt>
                                        </p:tgtEl>
                                        <p:attrNameLst>
                                          <p:attrName>ppt_x</p:attrName>
                                        </p:attrNameLst>
                                      </p:cBhvr>
                                      <p:tavLst>
                                        <p:tav tm="0">
                                          <p:val>
                                            <p:strVal val="0-#ppt_w/2"/>
                                          </p:val>
                                        </p:tav>
                                        <p:tav tm="100000">
                                          <p:val>
                                            <p:strVal val="#ppt_x"/>
                                          </p:val>
                                        </p:tav>
                                      </p:tavLst>
                                    </p:anim>
                                    <p:anim calcmode="lin" valueType="num">
                                      <p:cBhvr additive="base">
                                        <p:cTn id="152" dur="2000" fill="hold"/>
                                        <p:tgtEl>
                                          <p:spTgt spid="4">
                                            <p:txEl>
                                              <p:pRg st="12" end="12"/>
                                            </p:txEl>
                                          </p:spTgt>
                                        </p:tgtEl>
                                        <p:attrNameLst>
                                          <p:attrName>ppt_y</p:attrName>
                                        </p:attrNameLst>
                                      </p:cBhvr>
                                      <p:tavLst>
                                        <p:tav tm="0">
                                          <p:val>
                                            <p:strVal val="#ppt_y"/>
                                          </p:val>
                                        </p:tav>
                                        <p:tav tm="100000">
                                          <p:val>
                                            <p:strVal val="#ppt_y"/>
                                          </p:val>
                                        </p:tav>
                                      </p:tavLst>
                                    </p:anim>
                                  </p:childTnLst>
                                </p:cTn>
                              </p:par>
                            </p:childTnLst>
                          </p:cTn>
                        </p:par>
                      </p:childTnLst>
                    </p:cTn>
                  </p:par>
                  <p:par>
                    <p:cTn id="153" fill="hold">
                      <p:stCondLst>
                        <p:cond delay="indefinite"/>
                      </p:stCondLst>
                      <p:childTnLst>
                        <p:par>
                          <p:cTn id="154" fill="hold">
                            <p:stCondLst>
                              <p:cond delay="0"/>
                            </p:stCondLst>
                            <p:childTnLst>
                              <p:par>
                                <p:cTn id="155" presetID="2" presetClass="entr" presetSubtype="8" fill="hold" nodeType="clickEffect">
                                  <p:stCondLst>
                                    <p:cond delay="0"/>
                                  </p:stCondLst>
                                  <p:iterate type="wd">
                                    <p:tmPct val="10000"/>
                                  </p:iterate>
                                  <p:childTnLst>
                                    <p:set>
                                      <p:cBhvr>
                                        <p:cTn id="156" dur="1" fill="hold">
                                          <p:stCondLst>
                                            <p:cond delay="0"/>
                                          </p:stCondLst>
                                        </p:cTn>
                                        <p:tgtEl>
                                          <p:spTgt spid="4">
                                            <p:txEl>
                                              <p:pRg st="13" end="13"/>
                                            </p:txEl>
                                          </p:spTgt>
                                        </p:tgtEl>
                                        <p:attrNameLst>
                                          <p:attrName>style.visibility</p:attrName>
                                        </p:attrNameLst>
                                      </p:cBhvr>
                                      <p:to>
                                        <p:strVal val="visible"/>
                                      </p:to>
                                    </p:set>
                                    <p:anim calcmode="lin" valueType="num">
                                      <p:cBhvr additive="base">
                                        <p:cTn id="157" dur="2000" fill="hold"/>
                                        <p:tgtEl>
                                          <p:spTgt spid="4">
                                            <p:txEl>
                                              <p:pRg st="13" end="13"/>
                                            </p:txEl>
                                          </p:spTgt>
                                        </p:tgtEl>
                                        <p:attrNameLst>
                                          <p:attrName>ppt_x</p:attrName>
                                        </p:attrNameLst>
                                      </p:cBhvr>
                                      <p:tavLst>
                                        <p:tav tm="0">
                                          <p:val>
                                            <p:strVal val="0-#ppt_w/2"/>
                                          </p:val>
                                        </p:tav>
                                        <p:tav tm="100000">
                                          <p:val>
                                            <p:strVal val="#ppt_x"/>
                                          </p:val>
                                        </p:tav>
                                      </p:tavLst>
                                    </p:anim>
                                    <p:anim calcmode="lin" valueType="num">
                                      <p:cBhvr additive="base">
                                        <p:cTn id="158" dur="2000" fill="hold"/>
                                        <p:tgtEl>
                                          <p:spTgt spid="4">
                                            <p:txEl>
                                              <p:pRg st="13" end="13"/>
                                            </p:txEl>
                                          </p:spTgt>
                                        </p:tgtEl>
                                        <p:attrNameLst>
                                          <p:attrName>ppt_y</p:attrName>
                                        </p:attrNameLst>
                                      </p:cBhvr>
                                      <p:tavLst>
                                        <p:tav tm="0">
                                          <p:val>
                                            <p:strVal val="#ppt_y"/>
                                          </p:val>
                                        </p:tav>
                                        <p:tav tm="100000">
                                          <p:val>
                                            <p:strVal val="#ppt_y"/>
                                          </p:val>
                                        </p:tav>
                                      </p:tavLst>
                                    </p:anim>
                                  </p:childTnLst>
                                </p:cTn>
                              </p:par>
                            </p:childTnLst>
                          </p:cTn>
                        </p:par>
                      </p:childTnLst>
                    </p:cTn>
                  </p:par>
                  <p:par>
                    <p:cTn id="159" fill="hold">
                      <p:stCondLst>
                        <p:cond delay="indefinite"/>
                      </p:stCondLst>
                      <p:childTnLst>
                        <p:par>
                          <p:cTn id="160" fill="hold">
                            <p:stCondLst>
                              <p:cond delay="0"/>
                            </p:stCondLst>
                            <p:childTnLst>
                              <p:par>
                                <p:cTn id="161" presetID="2" presetClass="entr" presetSubtype="8" fill="hold" nodeType="clickEffect">
                                  <p:stCondLst>
                                    <p:cond delay="0"/>
                                  </p:stCondLst>
                                  <p:iterate type="wd">
                                    <p:tmPct val="10000"/>
                                  </p:iterate>
                                  <p:childTnLst>
                                    <p:set>
                                      <p:cBhvr>
                                        <p:cTn id="162" dur="1" fill="hold">
                                          <p:stCondLst>
                                            <p:cond delay="0"/>
                                          </p:stCondLst>
                                        </p:cTn>
                                        <p:tgtEl>
                                          <p:spTgt spid="4">
                                            <p:txEl>
                                              <p:pRg st="14" end="14"/>
                                            </p:txEl>
                                          </p:spTgt>
                                        </p:tgtEl>
                                        <p:attrNameLst>
                                          <p:attrName>style.visibility</p:attrName>
                                        </p:attrNameLst>
                                      </p:cBhvr>
                                      <p:to>
                                        <p:strVal val="visible"/>
                                      </p:to>
                                    </p:set>
                                    <p:anim calcmode="lin" valueType="num">
                                      <p:cBhvr additive="base">
                                        <p:cTn id="163" dur="2000" fill="hold"/>
                                        <p:tgtEl>
                                          <p:spTgt spid="4">
                                            <p:txEl>
                                              <p:pRg st="14" end="14"/>
                                            </p:txEl>
                                          </p:spTgt>
                                        </p:tgtEl>
                                        <p:attrNameLst>
                                          <p:attrName>ppt_x</p:attrName>
                                        </p:attrNameLst>
                                      </p:cBhvr>
                                      <p:tavLst>
                                        <p:tav tm="0">
                                          <p:val>
                                            <p:strVal val="0-#ppt_w/2"/>
                                          </p:val>
                                        </p:tav>
                                        <p:tav tm="100000">
                                          <p:val>
                                            <p:strVal val="#ppt_x"/>
                                          </p:val>
                                        </p:tav>
                                      </p:tavLst>
                                    </p:anim>
                                    <p:anim calcmode="lin" valueType="num">
                                      <p:cBhvr additive="base">
                                        <p:cTn id="164" dur="2000" fill="hold"/>
                                        <p:tgtEl>
                                          <p:spTgt spid="4">
                                            <p:txEl>
                                              <p:pRg st="14" end="14"/>
                                            </p:txEl>
                                          </p:spTgt>
                                        </p:tgtEl>
                                        <p:attrNameLst>
                                          <p:attrName>ppt_y</p:attrName>
                                        </p:attrNameLst>
                                      </p:cBhvr>
                                      <p:tavLst>
                                        <p:tav tm="0">
                                          <p:val>
                                            <p:strVal val="#ppt_y"/>
                                          </p:val>
                                        </p:tav>
                                        <p:tav tm="100000">
                                          <p:val>
                                            <p:strVal val="#ppt_y"/>
                                          </p:val>
                                        </p:tav>
                                      </p:tavLst>
                                    </p:anim>
                                  </p:childTnLst>
                                </p:cTn>
                              </p:par>
                            </p:childTnLst>
                          </p:cTn>
                        </p:par>
                      </p:childTnLst>
                    </p:cTn>
                  </p:par>
                  <p:par>
                    <p:cTn id="165" fill="hold">
                      <p:stCondLst>
                        <p:cond delay="indefinite"/>
                      </p:stCondLst>
                      <p:childTnLst>
                        <p:par>
                          <p:cTn id="166" fill="hold">
                            <p:stCondLst>
                              <p:cond delay="0"/>
                            </p:stCondLst>
                            <p:childTnLst>
                              <p:par>
                                <p:cTn id="167" presetID="2" presetClass="entr" presetSubtype="8" fill="hold" nodeType="clickEffect">
                                  <p:stCondLst>
                                    <p:cond delay="0"/>
                                  </p:stCondLst>
                                  <p:iterate type="wd">
                                    <p:tmPct val="10000"/>
                                  </p:iterate>
                                  <p:childTnLst>
                                    <p:set>
                                      <p:cBhvr>
                                        <p:cTn id="168" dur="1" fill="hold">
                                          <p:stCondLst>
                                            <p:cond delay="0"/>
                                          </p:stCondLst>
                                        </p:cTn>
                                        <p:tgtEl>
                                          <p:spTgt spid="4">
                                            <p:txEl>
                                              <p:pRg st="15" end="15"/>
                                            </p:txEl>
                                          </p:spTgt>
                                        </p:tgtEl>
                                        <p:attrNameLst>
                                          <p:attrName>style.visibility</p:attrName>
                                        </p:attrNameLst>
                                      </p:cBhvr>
                                      <p:to>
                                        <p:strVal val="visible"/>
                                      </p:to>
                                    </p:set>
                                    <p:anim calcmode="lin" valueType="num">
                                      <p:cBhvr additive="base">
                                        <p:cTn id="169" dur="2000" fill="hold"/>
                                        <p:tgtEl>
                                          <p:spTgt spid="4">
                                            <p:txEl>
                                              <p:pRg st="15" end="15"/>
                                            </p:txEl>
                                          </p:spTgt>
                                        </p:tgtEl>
                                        <p:attrNameLst>
                                          <p:attrName>ppt_x</p:attrName>
                                        </p:attrNameLst>
                                      </p:cBhvr>
                                      <p:tavLst>
                                        <p:tav tm="0">
                                          <p:val>
                                            <p:strVal val="0-#ppt_w/2"/>
                                          </p:val>
                                        </p:tav>
                                        <p:tav tm="100000">
                                          <p:val>
                                            <p:strVal val="#ppt_x"/>
                                          </p:val>
                                        </p:tav>
                                      </p:tavLst>
                                    </p:anim>
                                    <p:anim calcmode="lin" valueType="num">
                                      <p:cBhvr additive="base">
                                        <p:cTn id="170" dur="2000" fill="hold"/>
                                        <p:tgtEl>
                                          <p:spTgt spid="4">
                                            <p:txEl>
                                              <p:pRg st="15" end="15"/>
                                            </p:txEl>
                                          </p:spTgt>
                                        </p:tgtEl>
                                        <p:attrNameLst>
                                          <p:attrName>ppt_y</p:attrName>
                                        </p:attrNameLst>
                                      </p:cBhvr>
                                      <p:tavLst>
                                        <p:tav tm="0">
                                          <p:val>
                                            <p:strVal val="#ppt_y"/>
                                          </p:val>
                                        </p:tav>
                                        <p:tav tm="100000">
                                          <p:val>
                                            <p:strVal val="#ppt_y"/>
                                          </p:val>
                                        </p:tav>
                                      </p:tavLst>
                                    </p:anim>
                                  </p:childTnLst>
                                </p:cTn>
                              </p:par>
                            </p:childTnLst>
                          </p:cTn>
                        </p:par>
                      </p:childTnLst>
                    </p:cTn>
                  </p:par>
                  <p:par>
                    <p:cTn id="171" fill="hold">
                      <p:stCondLst>
                        <p:cond delay="indefinite"/>
                      </p:stCondLst>
                      <p:childTnLst>
                        <p:par>
                          <p:cTn id="172" fill="hold">
                            <p:stCondLst>
                              <p:cond delay="0"/>
                            </p:stCondLst>
                            <p:childTnLst>
                              <p:par>
                                <p:cTn id="173" presetID="2" presetClass="entr" presetSubtype="8" fill="hold" nodeType="clickEffect">
                                  <p:stCondLst>
                                    <p:cond delay="0"/>
                                  </p:stCondLst>
                                  <p:iterate type="wd">
                                    <p:tmPct val="10000"/>
                                  </p:iterate>
                                  <p:childTnLst>
                                    <p:set>
                                      <p:cBhvr>
                                        <p:cTn id="174" dur="1" fill="hold">
                                          <p:stCondLst>
                                            <p:cond delay="0"/>
                                          </p:stCondLst>
                                        </p:cTn>
                                        <p:tgtEl>
                                          <p:spTgt spid="4">
                                            <p:txEl>
                                              <p:pRg st="16" end="16"/>
                                            </p:txEl>
                                          </p:spTgt>
                                        </p:tgtEl>
                                        <p:attrNameLst>
                                          <p:attrName>style.visibility</p:attrName>
                                        </p:attrNameLst>
                                      </p:cBhvr>
                                      <p:to>
                                        <p:strVal val="visible"/>
                                      </p:to>
                                    </p:set>
                                    <p:anim calcmode="lin" valueType="num">
                                      <p:cBhvr additive="base">
                                        <p:cTn id="175" dur="2000" fill="hold"/>
                                        <p:tgtEl>
                                          <p:spTgt spid="4">
                                            <p:txEl>
                                              <p:pRg st="16" end="16"/>
                                            </p:txEl>
                                          </p:spTgt>
                                        </p:tgtEl>
                                        <p:attrNameLst>
                                          <p:attrName>ppt_x</p:attrName>
                                        </p:attrNameLst>
                                      </p:cBhvr>
                                      <p:tavLst>
                                        <p:tav tm="0">
                                          <p:val>
                                            <p:strVal val="0-#ppt_w/2"/>
                                          </p:val>
                                        </p:tav>
                                        <p:tav tm="100000">
                                          <p:val>
                                            <p:strVal val="#ppt_x"/>
                                          </p:val>
                                        </p:tav>
                                      </p:tavLst>
                                    </p:anim>
                                    <p:anim calcmode="lin" valueType="num">
                                      <p:cBhvr additive="base">
                                        <p:cTn id="176" dur="2000" fill="hold"/>
                                        <p:tgtEl>
                                          <p:spTgt spid="4">
                                            <p:txEl>
                                              <p:pRg st="16" end="16"/>
                                            </p:txEl>
                                          </p:spTgt>
                                        </p:tgtEl>
                                        <p:attrNameLst>
                                          <p:attrName>ppt_y</p:attrName>
                                        </p:attrNameLst>
                                      </p:cBhvr>
                                      <p:tavLst>
                                        <p:tav tm="0">
                                          <p:val>
                                            <p:strVal val="#ppt_y"/>
                                          </p:val>
                                        </p:tav>
                                        <p:tav tm="100000">
                                          <p:val>
                                            <p:strVal val="#ppt_y"/>
                                          </p:val>
                                        </p:tav>
                                      </p:tavLst>
                                    </p:anim>
                                  </p:childTnLst>
                                </p:cTn>
                              </p:par>
                            </p:childTnLst>
                          </p:cTn>
                        </p:par>
                      </p:childTnLst>
                    </p:cTn>
                  </p:par>
                  <p:par>
                    <p:cTn id="177" fill="hold">
                      <p:stCondLst>
                        <p:cond delay="indefinite"/>
                      </p:stCondLst>
                      <p:childTnLst>
                        <p:par>
                          <p:cTn id="178" fill="hold">
                            <p:stCondLst>
                              <p:cond delay="0"/>
                            </p:stCondLst>
                            <p:childTnLst>
                              <p:par>
                                <p:cTn id="179" presetID="2" presetClass="entr" presetSubtype="8" fill="hold" nodeType="clickEffect">
                                  <p:stCondLst>
                                    <p:cond delay="0"/>
                                  </p:stCondLst>
                                  <p:iterate type="wd">
                                    <p:tmPct val="10000"/>
                                  </p:iterate>
                                  <p:childTnLst>
                                    <p:set>
                                      <p:cBhvr>
                                        <p:cTn id="180" dur="1" fill="hold">
                                          <p:stCondLst>
                                            <p:cond delay="0"/>
                                          </p:stCondLst>
                                        </p:cTn>
                                        <p:tgtEl>
                                          <p:spTgt spid="4">
                                            <p:txEl>
                                              <p:pRg st="17" end="17"/>
                                            </p:txEl>
                                          </p:spTgt>
                                        </p:tgtEl>
                                        <p:attrNameLst>
                                          <p:attrName>style.visibility</p:attrName>
                                        </p:attrNameLst>
                                      </p:cBhvr>
                                      <p:to>
                                        <p:strVal val="visible"/>
                                      </p:to>
                                    </p:set>
                                    <p:anim calcmode="lin" valueType="num">
                                      <p:cBhvr additive="base">
                                        <p:cTn id="181" dur="2000" fill="hold"/>
                                        <p:tgtEl>
                                          <p:spTgt spid="4">
                                            <p:txEl>
                                              <p:pRg st="17" end="17"/>
                                            </p:txEl>
                                          </p:spTgt>
                                        </p:tgtEl>
                                        <p:attrNameLst>
                                          <p:attrName>ppt_x</p:attrName>
                                        </p:attrNameLst>
                                      </p:cBhvr>
                                      <p:tavLst>
                                        <p:tav tm="0">
                                          <p:val>
                                            <p:strVal val="0-#ppt_w/2"/>
                                          </p:val>
                                        </p:tav>
                                        <p:tav tm="100000">
                                          <p:val>
                                            <p:strVal val="#ppt_x"/>
                                          </p:val>
                                        </p:tav>
                                      </p:tavLst>
                                    </p:anim>
                                    <p:anim calcmode="lin" valueType="num">
                                      <p:cBhvr additive="base">
                                        <p:cTn id="182" dur="2000" fill="hold"/>
                                        <p:tgtEl>
                                          <p:spTgt spid="4">
                                            <p:txEl>
                                              <p:pRg st="17" end="17"/>
                                            </p:txEl>
                                          </p:spTgt>
                                        </p:tgtEl>
                                        <p:attrNameLst>
                                          <p:attrName>ppt_y</p:attrName>
                                        </p:attrNameLst>
                                      </p:cBhvr>
                                      <p:tavLst>
                                        <p:tav tm="0">
                                          <p:val>
                                            <p:strVal val="#ppt_y"/>
                                          </p:val>
                                        </p:tav>
                                        <p:tav tm="100000">
                                          <p:val>
                                            <p:strVal val="#ppt_y"/>
                                          </p:val>
                                        </p:tav>
                                      </p:tavLst>
                                    </p:anim>
                                  </p:childTnLst>
                                </p:cTn>
                              </p:par>
                            </p:childTnLst>
                          </p:cTn>
                        </p:par>
                      </p:childTnLst>
                    </p:cTn>
                  </p:par>
                  <p:par>
                    <p:cTn id="183" fill="hold">
                      <p:stCondLst>
                        <p:cond delay="indefinite"/>
                      </p:stCondLst>
                      <p:childTnLst>
                        <p:par>
                          <p:cTn id="184" fill="hold">
                            <p:stCondLst>
                              <p:cond delay="0"/>
                            </p:stCondLst>
                            <p:childTnLst>
                              <p:par>
                                <p:cTn id="185" presetID="2" presetClass="entr" presetSubtype="8" fill="hold" nodeType="clickEffect">
                                  <p:stCondLst>
                                    <p:cond delay="0"/>
                                  </p:stCondLst>
                                  <p:iterate type="wd">
                                    <p:tmPct val="10000"/>
                                  </p:iterate>
                                  <p:childTnLst>
                                    <p:set>
                                      <p:cBhvr>
                                        <p:cTn id="186" dur="1" fill="hold">
                                          <p:stCondLst>
                                            <p:cond delay="0"/>
                                          </p:stCondLst>
                                        </p:cTn>
                                        <p:tgtEl>
                                          <p:spTgt spid="4">
                                            <p:txEl>
                                              <p:pRg st="18" end="18"/>
                                            </p:txEl>
                                          </p:spTgt>
                                        </p:tgtEl>
                                        <p:attrNameLst>
                                          <p:attrName>style.visibility</p:attrName>
                                        </p:attrNameLst>
                                      </p:cBhvr>
                                      <p:to>
                                        <p:strVal val="visible"/>
                                      </p:to>
                                    </p:set>
                                    <p:anim calcmode="lin" valueType="num">
                                      <p:cBhvr additive="base">
                                        <p:cTn id="187" dur="2000" fill="hold"/>
                                        <p:tgtEl>
                                          <p:spTgt spid="4">
                                            <p:txEl>
                                              <p:pRg st="18" end="18"/>
                                            </p:txEl>
                                          </p:spTgt>
                                        </p:tgtEl>
                                        <p:attrNameLst>
                                          <p:attrName>ppt_x</p:attrName>
                                        </p:attrNameLst>
                                      </p:cBhvr>
                                      <p:tavLst>
                                        <p:tav tm="0">
                                          <p:val>
                                            <p:strVal val="0-#ppt_w/2"/>
                                          </p:val>
                                        </p:tav>
                                        <p:tav tm="100000">
                                          <p:val>
                                            <p:strVal val="#ppt_x"/>
                                          </p:val>
                                        </p:tav>
                                      </p:tavLst>
                                    </p:anim>
                                    <p:anim calcmode="lin" valueType="num">
                                      <p:cBhvr additive="base">
                                        <p:cTn id="188" dur="2000" fill="hold"/>
                                        <p:tgtEl>
                                          <p:spTgt spid="4">
                                            <p:txEl>
                                              <p:pRg st="18" end="18"/>
                                            </p:txEl>
                                          </p:spTgt>
                                        </p:tgtEl>
                                        <p:attrNameLst>
                                          <p:attrName>ppt_y</p:attrName>
                                        </p:attrNameLst>
                                      </p:cBhvr>
                                      <p:tavLst>
                                        <p:tav tm="0">
                                          <p:val>
                                            <p:strVal val="#ppt_y"/>
                                          </p:val>
                                        </p:tav>
                                        <p:tav tm="100000">
                                          <p:val>
                                            <p:strVal val="#ppt_y"/>
                                          </p:val>
                                        </p:tav>
                                      </p:tavLst>
                                    </p:anim>
                                  </p:childTnLst>
                                </p:cTn>
                              </p:par>
                            </p:childTnLst>
                          </p:cTn>
                        </p:par>
                      </p:childTnLst>
                    </p:cTn>
                  </p:par>
                  <p:par>
                    <p:cTn id="189" fill="hold">
                      <p:stCondLst>
                        <p:cond delay="indefinite"/>
                      </p:stCondLst>
                      <p:childTnLst>
                        <p:par>
                          <p:cTn id="190" fill="hold">
                            <p:stCondLst>
                              <p:cond delay="0"/>
                            </p:stCondLst>
                            <p:childTnLst>
                              <p:par>
                                <p:cTn id="191" presetID="2" presetClass="entr" presetSubtype="8" fill="hold" nodeType="clickEffect">
                                  <p:stCondLst>
                                    <p:cond delay="0"/>
                                  </p:stCondLst>
                                  <p:iterate type="wd">
                                    <p:tmPct val="10000"/>
                                  </p:iterate>
                                  <p:childTnLst>
                                    <p:set>
                                      <p:cBhvr>
                                        <p:cTn id="192" dur="1" fill="hold">
                                          <p:stCondLst>
                                            <p:cond delay="0"/>
                                          </p:stCondLst>
                                        </p:cTn>
                                        <p:tgtEl>
                                          <p:spTgt spid="4">
                                            <p:txEl>
                                              <p:pRg st="19" end="19"/>
                                            </p:txEl>
                                          </p:spTgt>
                                        </p:tgtEl>
                                        <p:attrNameLst>
                                          <p:attrName>style.visibility</p:attrName>
                                        </p:attrNameLst>
                                      </p:cBhvr>
                                      <p:to>
                                        <p:strVal val="visible"/>
                                      </p:to>
                                    </p:set>
                                    <p:anim calcmode="lin" valueType="num">
                                      <p:cBhvr additive="base">
                                        <p:cTn id="193" dur="2000" fill="hold"/>
                                        <p:tgtEl>
                                          <p:spTgt spid="4">
                                            <p:txEl>
                                              <p:pRg st="19" end="19"/>
                                            </p:txEl>
                                          </p:spTgt>
                                        </p:tgtEl>
                                        <p:attrNameLst>
                                          <p:attrName>ppt_x</p:attrName>
                                        </p:attrNameLst>
                                      </p:cBhvr>
                                      <p:tavLst>
                                        <p:tav tm="0">
                                          <p:val>
                                            <p:strVal val="0-#ppt_w/2"/>
                                          </p:val>
                                        </p:tav>
                                        <p:tav tm="100000">
                                          <p:val>
                                            <p:strVal val="#ppt_x"/>
                                          </p:val>
                                        </p:tav>
                                      </p:tavLst>
                                    </p:anim>
                                    <p:anim calcmode="lin" valueType="num">
                                      <p:cBhvr additive="base">
                                        <p:cTn id="194" dur="2000" fill="hold"/>
                                        <p:tgtEl>
                                          <p:spTgt spid="4">
                                            <p:txEl>
                                              <p:pRg st="19" end="19"/>
                                            </p:txEl>
                                          </p:spTgt>
                                        </p:tgtEl>
                                        <p:attrNameLst>
                                          <p:attrName>ppt_y</p:attrName>
                                        </p:attrNameLst>
                                      </p:cBhvr>
                                      <p:tavLst>
                                        <p:tav tm="0">
                                          <p:val>
                                            <p:strVal val="#ppt_y"/>
                                          </p:val>
                                        </p:tav>
                                        <p:tav tm="100000">
                                          <p:val>
                                            <p:strVal val="#ppt_y"/>
                                          </p:val>
                                        </p:tav>
                                      </p:tavLst>
                                    </p:anim>
                                  </p:childTnLst>
                                </p:cTn>
                              </p:par>
                            </p:childTnLst>
                          </p:cTn>
                        </p:par>
                      </p:childTnLst>
                    </p:cTn>
                  </p:par>
                  <p:par>
                    <p:cTn id="195" fill="hold">
                      <p:stCondLst>
                        <p:cond delay="indefinite"/>
                      </p:stCondLst>
                      <p:childTnLst>
                        <p:par>
                          <p:cTn id="196" fill="hold">
                            <p:stCondLst>
                              <p:cond delay="0"/>
                            </p:stCondLst>
                            <p:childTnLst>
                              <p:par>
                                <p:cTn id="197" presetID="2" presetClass="entr" presetSubtype="8" fill="hold" nodeType="clickEffect">
                                  <p:stCondLst>
                                    <p:cond delay="0"/>
                                  </p:stCondLst>
                                  <p:iterate type="wd">
                                    <p:tmPct val="10000"/>
                                  </p:iterate>
                                  <p:childTnLst>
                                    <p:set>
                                      <p:cBhvr>
                                        <p:cTn id="198" dur="1" fill="hold">
                                          <p:stCondLst>
                                            <p:cond delay="0"/>
                                          </p:stCondLst>
                                        </p:cTn>
                                        <p:tgtEl>
                                          <p:spTgt spid="4">
                                            <p:txEl>
                                              <p:pRg st="20" end="20"/>
                                            </p:txEl>
                                          </p:spTgt>
                                        </p:tgtEl>
                                        <p:attrNameLst>
                                          <p:attrName>style.visibility</p:attrName>
                                        </p:attrNameLst>
                                      </p:cBhvr>
                                      <p:to>
                                        <p:strVal val="visible"/>
                                      </p:to>
                                    </p:set>
                                    <p:anim calcmode="lin" valueType="num">
                                      <p:cBhvr additive="base">
                                        <p:cTn id="199" dur="2000" fill="hold"/>
                                        <p:tgtEl>
                                          <p:spTgt spid="4">
                                            <p:txEl>
                                              <p:pRg st="20" end="20"/>
                                            </p:txEl>
                                          </p:spTgt>
                                        </p:tgtEl>
                                        <p:attrNameLst>
                                          <p:attrName>ppt_x</p:attrName>
                                        </p:attrNameLst>
                                      </p:cBhvr>
                                      <p:tavLst>
                                        <p:tav tm="0">
                                          <p:val>
                                            <p:strVal val="0-#ppt_w/2"/>
                                          </p:val>
                                        </p:tav>
                                        <p:tav tm="100000">
                                          <p:val>
                                            <p:strVal val="#ppt_x"/>
                                          </p:val>
                                        </p:tav>
                                      </p:tavLst>
                                    </p:anim>
                                    <p:anim calcmode="lin" valueType="num">
                                      <p:cBhvr additive="base">
                                        <p:cTn id="200" dur="2000" fill="hold"/>
                                        <p:tgtEl>
                                          <p:spTgt spid="4">
                                            <p:txEl>
                                              <p:pRg st="20" end="2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3" grpId="0">
        <p:bldSub>
          <a:bldDgm bld="lvlOne"/>
        </p:bldSub>
      </p:bldGraphic>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4000" cy="38576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me 2"/>
          <p:cNvGraphicFramePr/>
          <p:nvPr/>
        </p:nvGraphicFramePr>
        <p:xfrm>
          <a:off x="4571968" y="4000503"/>
          <a:ext cx="4572032" cy="285749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4" name="Diagramme 3"/>
          <p:cNvGraphicFramePr/>
          <p:nvPr/>
        </p:nvGraphicFramePr>
        <p:xfrm>
          <a:off x="0" y="3714752"/>
          <a:ext cx="4139063" cy="2918248"/>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7B760A2B-1BD6-489C-8B57-6E4931EC065F}"/>
                                            </p:graphicEl>
                                          </p:spTgt>
                                        </p:tgtEl>
                                        <p:attrNameLst>
                                          <p:attrName>style.visibility</p:attrName>
                                        </p:attrNameLst>
                                      </p:cBhvr>
                                      <p:to>
                                        <p:strVal val="visible"/>
                                      </p:to>
                                    </p:set>
                                    <p:anim calcmode="lin" valueType="num">
                                      <p:cBhvr additive="base">
                                        <p:cTn id="7" dur="2000" fill="hold"/>
                                        <p:tgtEl>
                                          <p:spTgt spid="2">
                                            <p:graphicEl>
                                              <a:dgm id="{7B760A2B-1BD6-489C-8B57-6E4931EC065F}"/>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7B760A2B-1BD6-489C-8B57-6E4931EC065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77009BF1-D724-4A78-AF73-F989D8C63D7E}"/>
                                            </p:graphicEl>
                                          </p:spTgt>
                                        </p:tgtEl>
                                        <p:attrNameLst>
                                          <p:attrName>style.visibility</p:attrName>
                                        </p:attrNameLst>
                                      </p:cBhvr>
                                      <p:to>
                                        <p:strVal val="visible"/>
                                      </p:to>
                                    </p:set>
                                    <p:anim calcmode="lin" valueType="num">
                                      <p:cBhvr additive="base">
                                        <p:cTn id="13" dur="2000" fill="hold"/>
                                        <p:tgtEl>
                                          <p:spTgt spid="2">
                                            <p:graphicEl>
                                              <a:dgm id="{77009BF1-D724-4A78-AF73-F989D8C63D7E}"/>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77009BF1-D724-4A78-AF73-F989D8C63D7E}"/>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E7779041-50CF-4A76-81FA-32529859E3EF}"/>
                                            </p:graphicEl>
                                          </p:spTgt>
                                        </p:tgtEl>
                                        <p:attrNameLst>
                                          <p:attrName>style.visibility</p:attrName>
                                        </p:attrNameLst>
                                      </p:cBhvr>
                                      <p:to>
                                        <p:strVal val="visible"/>
                                      </p:to>
                                    </p:set>
                                    <p:anim calcmode="lin" valueType="num">
                                      <p:cBhvr additive="base">
                                        <p:cTn id="19" dur="2000" fill="hold"/>
                                        <p:tgtEl>
                                          <p:spTgt spid="2">
                                            <p:graphicEl>
                                              <a:dgm id="{E7779041-50CF-4A76-81FA-32529859E3EF}"/>
                                            </p:graphic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graphicEl>
                                              <a:dgm id="{E7779041-50CF-4A76-81FA-32529859E3EF}"/>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3EFF2D17-C3FF-4A4E-BE2F-DCBAAF0FCCC7}"/>
                                            </p:graphicEl>
                                          </p:spTgt>
                                        </p:tgtEl>
                                        <p:attrNameLst>
                                          <p:attrName>style.visibility</p:attrName>
                                        </p:attrNameLst>
                                      </p:cBhvr>
                                      <p:to>
                                        <p:strVal val="visible"/>
                                      </p:to>
                                    </p:set>
                                    <p:anim calcmode="lin" valueType="num">
                                      <p:cBhvr additive="base">
                                        <p:cTn id="23" dur="2000" fill="hold"/>
                                        <p:tgtEl>
                                          <p:spTgt spid="2">
                                            <p:graphicEl>
                                              <a:dgm id="{3EFF2D17-C3FF-4A4E-BE2F-DCBAAF0FCCC7}"/>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3EFF2D17-C3FF-4A4E-BE2F-DCBAAF0FCCC7}"/>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3354991E-14BD-49D0-9974-9F5F070505D6}"/>
                                            </p:graphicEl>
                                          </p:spTgt>
                                        </p:tgtEl>
                                        <p:attrNameLst>
                                          <p:attrName>style.visibility</p:attrName>
                                        </p:attrNameLst>
                                      </p:cBhvr>
                                      <p:to>
                                        <p:strVal val="visible"/>
                                      </p:to>
                                    </p:set>
                                    <p:anim calcmode="lin" valueType="num">
                                      <p:cBhvr additive="base">
                                        <p:cTn id="29" dur="2000" fill="hold"/>
                                        <p:tgtEl>
                                          <p:spTgt spid="2">
                                            <p:graphicEl>
                                              <a:dgm id="{3354991E-14BD-49D0-9974-9F5F070505D6}"/>
                                            </p:graphicEl>
                                          </p:spTgt>
                                        </p:tgtEl>
                                        <p:attrNameLst>
                                          <p:attrName>ppt_x</p:attrName>
                                        </p:attrNameLst>
                                      </p:cBhvr>
                                      <p:tavLst>
                                        <p:tav tm="0">
                                          <p:val>
                                            <p:strVal val="0-#ppt_w/2"/>
                                          </p:val>
                                        </p:tav>
                                        <p:tav tm="100000">
                                          <p:val>
                                            <p:strVal val="#ppt_x"/>
                                          </p:val>
                                        </p:tav>
                                      </p:tavLst>
                                    </p:anim>
                                    <p:anim calcmode="lin" valueType="num">
                                      <p:cBhvr additive="base">
                                        <p:cTn id="30" dur="2000" fill="hold"/>
                                        <p:tgtEl>
                                          <p:spTgt spid="2">
                                            <p:graphicEl>
                                              <a:dgm id="{3354991E-14BD-49D0-9974-9F5F070505D6}"/>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45B7C4E4-2985-4E09-9376-11502B065313}"/>
                                            </p:graphicEl>
                                          </p:spTgt>
                                        </p:tgtEl>
                                        <p:attrNameLst>
                                          <p:attrName>style.visibility</p:attrName>
                                        </p:attrNameLst>
                                      </p:cBhvr>
                                      <p:to>
                                        <p:strVal val="visible"/>
                                      </p:to>
                                    </p:set>
                                    <p:anim calcmode="lin" valueType="num">
                                      <p:cBhvr additive="base">
                                        <p:cTn id="33" dur="2000" fill="hold"/>
                                        <p:tgtEl>
                                          <p:spTgt spid="2">
                                            <p:graphicEl>
                                              <a:dgm id="{45B7C4E4-2985-4E09-9376-11502B065313}"/>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45B7C4E4-2985-4E09-9376-11502B065313}"/>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E887207A-607B-41BA-AB57-FC42546975D0}"/>
                                            </p:graphicEl>
                                          </p:spTgt>
                                        </p:tgtEl>
                                        <p:attrNameLst>
                                          <p:attrName>style.visibility</p:attrName>
                                        </p:attrNameLst>
                                      </p:cBhvr>
                                      <p:to>
                                        <p:strVal val="visible"/>
                                      </p:to>
                                    </p:set>
                                    <p:anim calcmode="lin" valueType="num">
                                      <p:cBhvr additive="base">
                                        <p:cTn id="39" dur="2000" fill="hold"/>
                                        <p:tgtEl>
                                          <p:spTgt spid="2">
                                            <p:graphicEl>
                                              <a:dgm id="{E887207A-607B-41BA-AB57-FC42546975D0}"/>
                                            </p:graphicEl>
                                          </p:spTgt>
                                        </p:tgtEl>
                                        <p:attrNameLst>
                                          <p:attrName>ppt_x</p:attrName>
                                        </p:attrNameLst>
                                      </p:cBhvr>
                                      <p:tavLst>
                                        <p:tav tm="0">
                                          <p:val>
                                            <p:strVal val="0-#ppt_w/2"/>
                                          </p:val>
                                        </p:tav>
                                        <p:tav tm="100000">
                                          <p:val>
                                            <p:strVal val="#ppt_x"/>
                                          </p:val>
                                        </p:tav>
                                      </p:tavLst>
                                    </p:anim>
                                    <p:anim calcmode="lin" valueType="num">
                                      <p:cBhvr additive="base">
                                        <p:cTn id="40" dur="2000" fill="hold"/>
                                        <p:tgtEl>
                                          <p:spTgt spid="2">
                                            <p:graphicEl>
                                              <a:dgm id="{E887207A-607B-41BA-AB57-FC42546975D0}"/>
                                            </p:graphic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graphicEl>
                                              <a:dgm id="{F0295B23-93E2-4333-9ADB-C94B9673881D}"/>
                                            </p:graphicEl>
                                          </p:spTgt>
                                        </p:tgtEl>
                                        <p:attrNameLst>
                                          <p:attrName>style.visibility</p:attrName>
                                        </p:attrNameLst>
                                      </p:cBhvr>
                                      <p:to>
                                        <p:strVal val="visible"/>
                                      </p:to>
                                    </p:set>
                                    <p:anim calcmode="lin" valueType="num">
                                      <p:cBhvr additive="base">
                                        <p:cTn id="45" dur="500" fill="hold"/>
                                        <p:tgtEl>
                                          <p:spTgt spid="3">
                                            <p:graphicEl>
                                              <a:dgm id="{F0295B23-93E2-4333-9ADB-C94B9673881D}"/>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graphicEl>
                                              <a:dgm id="{F0295B23-93E2-4333-9ADB-C94B9673881D}"/>
                                            </p:graphic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
                                            <p:graphicEl>
                                              <a:dgm id="{470B8130-2164-4B92-B406-FF6788E81382}"/>
                                            </p:graphicEl>
                                          </p:spTgt>
                                        </p:tgtEl>
                                        <p:attrNameLst>
                                          <p:attrName>style.visibility</p:attrName>
                                        </p:attrNameLst>
                                      </p:cBhvr>
                                      <p:to>
                                        <p:strVal val="visible"/>
                                      </p:to>
                                    </p:set>
                                    <p:anim calcmode="lin" valueType="num">
                                      <p:cBhvr additive="base">
                                        <p:cTn id="49" dur="500" fill="hold"/>
                                        <p:tgtEl>
                                          <p:spTgt spid="3">
                                            <p:graphicEl>
                                              <a:dgm id="{470B8130-2164-4B92-B406-FF6788E81382}"/>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graphicEl>
                                              <a:dgm id="{470B8130-2164-4B92-B406-FF6788E81382}"/>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graphicEl>
                                              <a:dgm id="{A3FBA9F2-6C52-4EFE-998B-388C69A9A393}"/>
                                            </p:graphicEl>
                                          </p:spTgt>
                                        </p:tgtEl>
                                        <p:attrNameLst>
                                          <p:attrName>style.visibility</p:attrName>
                                        </p:attrNameLst>
                                      </p:cBhvr>
                                      <p:to>
                                        <p:strVal val="visible"/>
                                      </p:to>
                                    </p:set>
                                    <p:anim calcmode="lin" valueType="num">
                                      <p:cBhvr additive="base">
                                        <p:cTn id="55" dur="500" fill="hold"/>
                                        <p:tgtEl>
                                          <p:spTgt spid="3">
                                            <p:graphicEl>
                                              <a:dgm id="{A3FBA9F2-6C52-4EFE-998B-388C69A9A393}"/>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graphicEl>
                                              <a:dgm id="{A3FBA9F2-6C52-4EFE-998B-388C69A9A393}"/>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graphicEl>
                                              <a:dgm id="{A35BE092-228B-4E3F-993E-A2D4ABD91426}"/>
                                            </p:graphicEl>
                                          </p:spTgt>
                                        </p:tgtEl>
                                        <p:attrNameLst>
                                          <p:attrName>style.visibility</p:attrName>
                                        </p:attrNameLst>
                                      </p:cBhvr>
                                      <p:to>
                                        <p:strVal val="visible"/>
                                      </p:to>
                                    </p:set>
                                    <p:anim calcmode="lin" valueType="num">
                                      <p:cBhvr additive="base">
                                        <p:cTn id="61" dur="500" fill="hold"/>
                                        <p:tgtEl>
                                          <p:spTgt spid="3">
                                            <p:graphicEl>
                                              <a:dgm id="{A35BE092-228B-4E3F-993E-A2D4ABD91426}"/>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graphicEl>
                                              <a:dgm id="{A35BE092-228B-4E3F-993E-A2D4ABD91426}"/>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graphicEl>
                                              <a:dgm id="{A67387FB-DF5B-4975-8084-C443B381A078}"/>
                                            </p:graphicEl>
                                          </p:spTgt>
                                        </p:tgtEl>
                                        <p:attrNameLst>
                                          <p:attrName>style.visibility</p:attrName>
                                        </p:attrNameLst>
                                      </p:cBhvr>
                                      <p:to>
                                        <p:strVal val="visible"/>
                                      </p:to>
                                    </p:set>
                                    <p:anim calcmode="lin" valueType="num">
                                      <p:cBhvr additive="base">
                                        <p:cTn id="67" dur="500" fill="hold"/>
                                        <p:tgtEl>
                                          <p:spTgt spid="3">
                                            <p:graphicEl>
                                              <a:dgm id="{A67387FB-DF5B-4975-8084-C443B381A078}"/>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graphicEl>
                                              <a:dgm id="{A67387FB-DF5B-4975-8084-C443B381A078}"/>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graphicEl>
                                              <a:dgm id="{08A405E8-63E6-49B2-BD9A-083CD0ACE683}"/>
                                            </p:graphicEl>
                                          </p:spTgt>
                                        </p:tgtEl>
                                        <p:attrNameLst>
                                          <p:attrName>style.visibility</p:attrName>
                                        </p:attrNameLst>
                                      </p:cBhvr>
                                      <p:to>
                                        <p:strVal val="visible"/>
                                      </p:to>
                                    </p:set>
                                    <p:anim calcmode="lin" valueType="num">
                                      <p:cBhvr additive="base">
                                        <p:cTn id="73" dur="500" fill="hold"/>
                                        <p:tgtEl>
                                          <p:spTgt spid="3">
                                            <p:graphicEl>
                                              <a:dgm id="{08A405E8-63E6-49B2-BD9A-083CD0ACE683}"/>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graphicEl>
                                              <a:dgm id="{08A405E8-63E6-49B2-BD9A-083CD0ACE683}"/>
                                            </p:graphic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
                                            <p:graphicEl>
                                              <a:dgm id="{8A940D99-77E5-40C7-8C31-0D19E57AC679}"/>
                                            </p:graphicEl>
                                          </p:spTgt>
                                        </p:tgtEl>
                                        <p:attrNameLst>
                                          <p:attrName>style.visibility</p:attrName>
                                        </p:attrNameLst>
                                      </p:cBhvr>
                                      <p:to>
                                        <p:strVal val="visible"/>
                                      </p:to>
                                    </p:set>
                                    <p:anim calcmode="lin" valueType="num">
                                      <p:cBhvr additive="base">
                                        <p:cTn id="79" dur="2000" fill="hold"/>
                                        <p:tgtEl>
                                          <p:spTgt spid="4">
                                            <p:graphicEl>
                                              <a:dgm id="{8A940D99-77E5-40C7-8C31-0D19E57AC679}"/>
                                            </p:graphic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4">
                                            <p:graphicEl>
                                              <a:dgm id="{8A940D99-77E5-40C7-8C31-0D19E57AC679}"/>
                                            </p:graphic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4">
                                            <p:graphicEl>
                                              <a:dgm id="{E2E92770-1253-41C6-A9F0-C1674D67E3D2}"/>
                                            </p:graphicEl>
                                          </p:spTgt>
                                        </p:tgtEl>
                                        <p:attrNameLst>
                                          <p:attrName>style.visibility</p:attrName>
                                        </p:attrNameLst>
                                      </p:cBhvr>
                                      <p:to>
                                        <p:strVal val="visible"/>
                                      </p:to>
                                    </p:set>
                                    <p:anim calcmode="lin" valueType="num">
                                      <p:cBhvr additive="base">
                                        <p:cTn id="85" dur="2000" fill="hold"/>
                                        <p:tgtEl>
                                          <p:spTgt spid="4">
                                            <p:graphicEl>
                                              <a:dgm id="{E2E92770-1253-41C6-A9F0-C1674D67E3D2}"/>
                                            </p:graphicEl>
                                          </p:spTgt>
                                        </p:tgtEl>
                                        <p:attrNameLst>
                                          <p:attrName>ppt_x</p:attrName>
                                        </p:attrNameLst>
                                      </p:cBhvr>
                                      <p:tavLst>
                                        <p:tav tm="0">
                                          <p:val>
                                            <p:strVal val="0-#ppt_w/2"/>
                                          </p:val>
                                        </p:tav>
                                        <p:tav tm="100000">
                                          <p:val>
                                            <p:strVal val="#ppt_x"/>
                                          </p:val>
                                        </p:tav>
                                      </p:tavLst>
                                    </p:anim>
                                    <p:anim calcmode="lin" valueType="num">
                                      <p:cBhvr additive="base">
                                        <p:cTn id="86" dur="2000" fill="hold"/>
                                        <p:tgtEl>
                                          <p:spTgt spid="4">
                                            <p:graphicEl>
                                              <a:dgm id="{E2E92770-1253-41C6-A9F0-C1674D67E3D2}"/>
                                            </p:graphicEl>
                                          </p:spTgt>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4">
                                            <p:graphicEl>
                                              <a:dgm id="{03589933-CB8D-45CA-B28F-5A1A30F41A9A}"/>
                                            </p:graphicEl>
                                          </p:spTgt>
                                        </p:tgtEl>
                                        <p:attrNameLst>
                                          <p:attrName>style.visibility</p:attrName>
                                        </p:attrNameLst>
                                      </p:cBhvr>
                                      <p:to>
                                        <p:strVal val="visible"/>
                                      </p:to>
                                    </p:set>
                                    <p:anim calcmode="lin" valueType="num">
                                      <p:cBhvr additive="base">
                                        <p:cTn id="89" dur="2000" fill="hold"/>
                                        <p:tgtEl>
                                          <p:spTgt spid="4">
                                            <p:graphicEl>
                                              <a:dgm id="{03589933-CB8D-45CA-B28F-5A1A30F41A9A}"/>
                                            </p:graphicEl>
                                          </p:spTgt>
                                        </p:tgtEl>
                                        <p:attrNameLst>
                                          <p:attrName>ppt_x</p:attrName>
                                        </p:attrNameLst>
                                      </p:cBhvr>
                                      <p:tavLst>
                                        <p:tav tm="0">
                                          <p:val>
                                            <p:strVal val="0-#ppt_w/2"/>
                                          </p:val>
                                        </p:tav>
                                        <p:tav tm="100000">
                                          <p:val>
                                            <p:strVal val="#ppt_x"/>
                                          </p:val>
                                        </p:tav>
                                      </p:tavLst>
                                    </p:anim>
                                    <p:anim calcmode="lin" valueType="num">
                                      <p:cBhvr additive="base">
                                        <p:cTn id="90" dur="2000" fill="hold"/>
                                        <p:tgtEl>
                                          <p:spTgt spid="4">
                                            <p:graphicEl>
                                              <a:dgm id="{03589933-CB8D-45CA-B28F-5A1A30F41A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3" grpId="0">
        <p:bldSub>
          <a:bldDgm bld="lvlOne"/>
        </p:bldSub>
      </p:bldGraphic>
      <p:bldGraphic spid="4" grpId="0">
        <p:bldSub>
          <a:bldDgm bld="lvlOne"/>
        </p:bldSub>
      </p:bldGraphic>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4000" cy="4000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me 2"/>
          <p:cNvGraphicFramePr/>
          <p:nvPr/>
        </p:nvGraphicFramePr>
        <p:xfrm>
          <a:off x="4714844" y="4214818"/>
          <a:ext cx="4429156" cy="264318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4" name="Diagramme 3"/>
          <p:cNvGraphicFramePr/>
          <p:nvPr/>
        </p:nvGraphicFramePr>
        <p:xfrm>
          <a:off x="0" y="3714752"/>
          <a:ext cx="4139063" cy="2918248"/>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7B760A2B-1BD6-489C-8B57-6E4931EC065F}"/>
                                            </p:graphicEl>
                                          </p:spTgt>
                                        </p:tgtEl>
                                        <p:attrNameLst>
                                          <p:attrName>style.visibility</p:attrName>
                                        </p:attrNameLst>
                                      </p:cBhvr>
                                      <p:to>
                                        <p:strVal val="visible"/>
                                      </p:to>
                                    </p:set>
                                    <p:anim calcmode="lin" valueType="num">
                                      <p:cBhvr additive="base">
                                        <p:cTn id="7" dur="2000" fill="hold"/>
                                        <p:tgtEl>
                                          <p:spTgt spid="2">
                                            <p:graphicEl>
                                              <a:dgm id="{7B760A2B-1BD6-489C-8B57-6E4931EC065F}"/>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7B760A2B-1BD6-489C-8B57-6E4931EC065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77009BF1-D724-4A78-AF73-F989D8C63D7E}"/>
                                            </p:graphicEl>
                                          </p:spTgt>
                                        </p:tgtEl>
                                        <p:attrNameLst>
                                          <p:attrName>style.visibility</p:attrName>
                                        </p:attrNameLst>
                                      </p:cBhvr>
                                      <p:to>
                                        <p:strVal val="visible"/>
                                      </p:to>
                                    </p:set>
                                    <p:anim calcmode="lin" valueType="num">
                                      <p:cBhvr additive="base">
                                        <p:cTn id="13" dur="2000" fill="hold"/>
                                        <p:tgtEl>
                                          <p:spTgt spid="2">
                                            <p:graphicEl>
                                              <a:dgm id="{77009BF1-D724-4A78-AF73-F989D8C63D7E}"/>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77009BF1-D724-4A78-AF73-F989D8C63D7E}"/>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E7779041-50CF-4A76-81FA-32529859E3EF}"/>
                                            </p:graphicEl>
                                          </p:spTgt>
                                        </p:tgtEl>
                                        <p:attrNameLst>
                                          <p:attrName>style.visibility</p:attrName>
                                        </p:attrNameLst>
                                      </p:cBhvr>
                                      <p:to>
                                        <p:strVal val="visible"/>
                                      </p:to>
                                    </p:set>
                                    <p:anim calcmode="lin" valueType="num">
                                      <p:cBhvr additive="base">
                                        <p:cTn id="19" dur="2000" fill="hold"/>
                                        <p:tgtEl>
                                          <p:spTgt spid="2">
                                            <p:graphicEl>
                                              <a:dgm id="{E7779041-50CF-4A76-81FA-32529859E3EF}"/>
                                            </p:graphic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graphicEl>
                                              <a:dgm id="{E7779041-50CF-4A76-81FA-32529859E3EF}"/>
                                            </p:graphic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
                                            <p:graphicEl>
                                              <a:dgm id="{3EFF2D17-C3FF-4A4E-BE2F-DCBAAF0FCCC7}"/>
                                            </p:graphicEl>
                                          </p:spTgt>
                                        </p:tgtEl>
                                        <p:attrNameLst>
                                          <p:attrName>style.visibility</p:attrName>
                                        </p:attrNameLst>
                                      </p:cBhvr>
                                      <p:to>
                                        <p:strVal val="visible"/>
                                      </p:to>
                                    </p:set>
                                    <p:anim calcmode="lin" valueType="num">
                                      <p:cBhvr additive="base">
                                        <p:cTn id="23" dur="2000" fill="hold"/>
                                        <p:tgtEl>
                                          <p:spTgt spid="2">
                                            <p:graphicEl>
                                              <a:dgm id="{3EFF2D17-C3FF-4A4E-BE2F-DCBAAF0FCCC7}"/>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3EFF2D17-C3FF-4A4E-BE2F-DCBAAF0FCCC7}"/>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3354991E-14BD-49D0-9974-9F5F070505D6}"/>
                                            </p:graphicEl>
                                          </p:spTgt>
                                        </p:tgtEl>
                                        <p:attrNameLst>
                                          <p:attrName>style.visibility</p:attrName>
                                        </p:attrNameLst>
                                      </p:cBhvr>
                                      <p:to>
                                        <p:strVal val="visible"/>
                                      </p:to>
                                    </p:set>
                                    <p:anim calcmode="lin" valueType="num">
                                      <p:cBhvr additive="base">
                                        <p:cTn id="29" dur="2000" fill="hold"/>
                                        <p:tgtEl>
                                          <p:spTgt spid="2">
                                            <p:graphicEl>
                                              <a:dgm id="{3354991E-14BD-49D0-9974-9F5F070505D6}"/>
                                            </p:graphicEl>
                                          </p:spTgt>
                                        </p:tgtEl>
                                        <p:attrNameLst>
                                          <p:attrName>ppt_x</p:attrName>
                                        </p:attrNameLst>
                                      </p:cBhvr>
                                      <p:tavLst>
                                        <p:tav tm="0">
                                          <p:val>
                                            <p:strVal val="0-#ppt_w/2"/>
                                          </p:val>
                                        </p:tav>
                                        <p:tav tm="100000">
                                          <p:val>
                                            <p:strVal val="#ppt_x"/>
                                          </p:val>
                                        </p:tav>
                                      </p:tavLst>
                                    </p:anim>
                                    <p:anim calcmode="lin" valueType="num">
                                      <p:cBhvr additive="base">
                                        <p:cTn id="30" dur="2000" fill="hold"/>
                                        <p:tgtEl>
                                          <p:spTgt spid="2">
                                            <p:graphicEl>
                                              <a:dgm id="{3354991E-14BD-49D0-9974-9F5F070505D6}"/>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45B7C4E4-2985-4E09-9376-11502B065313}"/>
                                            </p:graphicEl>
                                          </p:spTgt>
                                        </p:tgtEl>
                                        <p:attrNameLst>
                                          <p:attrName>style.visibility</p:attrName>
                                        </p:attrNameLst>
                                      </p:cBhvr>
                                      <p:to>
                                        <p:strVal val="visible"/>
                                      </p:to>
                                    </p:set>
                                    <p:anim calcmode="lin" valueType="num">
                                      <p:cBhvr additive="base">
                                        <p:cTn id="33" dur="2000" fill="hold"/>
                                        <p:tgtEl>
                                          <p:spTgt spid="2">
                                            <p:graphicEl>
                                              <a:dgm id="{45B7C4E4-2985-4E09-9376-11502B065313}"/>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2">
                                            <p:graphicEl>
                                              <a:dgm id="{45B7C4E4-2985-4E09-9376-11502B065313}"/>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E887207A-607B-41BA-AB57-FC42546975D0}"/>
                                            </p:graphicEl>
                                          </p:spTgt>
                                        </p:tgtEl>
                                        <p:attrNameLst>
                                          <p:attrName>style.visibility</p:attrName>
                                        </p:attrNameLst>
                                      </p:cBhvr>
                                      <p:to>
                                        <p:strVal val="visible"/>
                                      </p:to>
                                    </p:set>
                                    <p:anim calcmode="lin" valueType="num">
                                      <p:cBhvr additive="base">
                                        <p:cTn id="39" dur="2000" fill="hold"/>
                                        <p:tgtEl>
                                          <p:spTgt spid="2">
                                            <p:graphicEl>
                                              <a:dgm id="{E887207A-607B-41BA-AB57-FC42546975D0}"/>
                                            </p:graphicEl>
                                          </p:spTgt>
                                        </p:tgtEl>
                                        <p:attrNameLst>
                                          <p:attrName>ppt_x</p:attrName>
                                        </p:attrNameLst>
                                      </p:cBhvr>
                                      <p:tavLst>
                                        <p:tav tm="0">
                                          <p:val>
                                            <p:strVal val="0-#ppt_w/2"/>
                                          </p:val>
                                        </p:tav>
                                        <p:tav tm="100000">
                                          <p:val>
                                            <p:strVal val="#ppt_x"/>
                                          </p:val>
                                        </p:tav>
                                      </p:tavLst>
                                    </p:anim>
                                    <p:anim calcmode="lin" valueType="num">
                                      <p:cBhvr additive="base">
                                        <p:cTn id="40" dur="2000" fill="hold"/>
                                        <p:tgtEl>
                                          <p:spTgt spid="2">
                                            <p:graphicEl>
                                              <a:dgm id="{E887207A-607B-41BA-AB57-FC42546975D0}"/>
                                            </p:graphic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graphicEl>
                                              <a:dgm id="{F0295B23-93E2-4333-9ADB-C94B9673881D}"/>
                                            </p:graphicEl>
                                          </p:spTgt>
                                        </p:tgtEl>
                                        <p:attrNameLst>
                                          <p:attrName>style.visibility</p:attrName>
                                        </p:attrNameLst>
                                      </p:cBhvr>
                                      <p:to>
                                        <p:strVal val="visible"/>
                                      </p:to>
                                    </p:set>
                                    <p:anim calcmode="lin" valueType="num">
                                      <p:cBhvr additive="base">
                                        <p:cTn id="45" dur="500" fill="hold"/>
                                        <p:tgtEl>
                                          <p:spTgt spid="3">
                                            <p:graphicEl>
                                              <a:dgm id="{F0295B23-93E2-4333-9ADB-C94B9673881D}"/>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graphicEl>
                                              <a:dgm id="{F0295B23-93E2-4333-9ADB-C94B9673881D}"/>
                                            </p:graphicEl>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
                                            <p:graphicEl>
                                              <a:dgm id="{470B8130-2164-4B92-B406-FF6788E81382}"/>
                                            </p:graphicEl>
                                          </p:spTgt>
                                        </p:tgtEl>
                                        <p:attrNameLst>
                                          <p:attrName>style.visibility</p:attrName>
                                        </p:attrNameLst>
                                      </p:cBhvr>
                                      <p:to>
                                        <p:strVal val="visible"/>
                                      </p:to>
                                    </p:set>
                                    <p:anim calcmode="lin" valueType="num">
                                      <p:cBhvr additive="base">
                                        <p:cTn id="49" dur="500" fill="hold"/>
                                        <p:tgtEl>
                                          <p:spTgt spid="3">
                                            <p:graphicEl>
                                              <a:dgm id="{470B8130-2164-4B92-B406-FF6788E81382}"/>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graphicEl>
                                              <a:dgm id="{470B8130-2164-4B92-B406-FF6788E81382}"/>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graphicEl>
                                              <a:dgm id="{A3FBA9F2-6C52-4EFE-998B-388C69A9A393}"/>
                                            </p:graphicEl>
                                          </p:spTgt>
                                        </p:tgtEl>
                                        <p:attrNameLst>
                                          <p:attrName>style.visibility</p:attrName>
                                        </p:attrNameLst>
                                      </p:cBhvr>
                                      <p:to>
                                        <p:strVal val="visible"/>
                                      </p:to>
                                    </p:set>
                                    <p:anim calcmode="lin" valueType="num">
                                      <p:cBhvr additive="base">
                                        <p:cTn id="55" dur="500" fill="hold"/>
                                        <p:tgtEl>
                                          <p:spTgt spid="3">
                                            <p:graphicEl>
                                              <a:dgm id="{A3FBA9F2-6C52-4EFE-998B-388C69A9A393}"/>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graphicEl>
                                              <a:dgm id="{A3FBA9F2-6C52-4EFE-998B-388C69A9A393}"/>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graphicEl>
                                              <a:dgm id="{A35BE092-228B-4E3F-993E-A2D4ABD91426}"/>
                                            </p:graphicEl>
                                          </p:spTgt>
                                        </p:tgtEl>
                                        <p:attrNameLst>
                                          <p:attrName>style.visibility</p:attrName>
                                        </p:attrNameLst>
                                      </p:cBhvr>
                                      <p:to>
                                        <p:strVal val="visible"/>
                                      </p:to>
                                    </p:set>
                                    <p:anim calcmode="lin" valueType="num">
                                      <p:cBhvr additive="base">
                                        <p:cTn id="61" dur="500" fill="hold"/>
                                        <p:tgtEl>
                                          <p:spTgt spid="3">
                                            <p:graphicEl>
                                              <a:dgm id="{A35BE092-228B-4E3F-993E-A2D4ABD91426}"/>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graphicEl>
                                              <a:dgm id="{A35BE092-228B-4E3F-993E-A2D4ABD91426}"/>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graphicEl>
                                              <a:dgm id="{A67387FB-DF5B-4975-8084-C443B381A078}"/>
                                            </p:graphicEl>
                                          </p:spTgt>
                                        </p:tgtEl>
                                        <p:attrNameLst>
                                          <p:attrName>style.visibility</p:attrName>
                                        </p:attrNameLst>
                                      </p:cBhvr>
                                      <p:to>
                                        <p:strVal val="visible"/>
                                      </p:to>
                                    </p:set>
                                    <p:anim calcmode="lin" valueType="num">
                                      <p:cBhvr additive="base">
                                        <p:cTn id="67" dur="500" fill="hold"/>
                                        <p:tgtEl>
                                          <p:spTgt spid="3">
                                            <p:graphicEl>
                                              <a:dgm id="{A67387FB-DF5B-4975-8084-C443B381A078}"/>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graphicEl>
                                              <a:dgm id="{A67387FB-DF5B-4975-8084-C443B381A078}"/>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graphicEl>
                                              <a:dgm id="{08A405E8-63E6-49B2-BD9A-083CD0ACE683}"/>
                                            </p:graphicEl>
                                          </p:spTgt>
                                        </p:tgtEl>
                                        <p:attrNameLst>
                                          <p:attrName>style.visibility</p:attrName>
                                        </p:attrNameLst>
                                      </p:cBhvr>
                                      <p:to>
                                        <p:strVal val="visible"/>
                                      </p:to>
                                    </p:set>
                                    <p:anim calcmode="lin" valueType="num">
                                      <p:cBhvr additive="base">
                                        <p:cTn id="73" dur="500" fill="hold"/>
                                        <p:tgtEl>
                                          <p:spTgt spid="3">
                                            <p:graphicEl>
                                              <a:dgm id="{08A405E8-63E6-49B2-BD9A-083CD0ACE683}"/>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graphicEl>
                                              <a:dgm id="{08A405E8-63E6-49B2-BD9A-083CD0ACE683}"/>
                                            </p:graphic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4">
                                            <p:graphicEl>
                                              <a:dgm id="{8A940D99-77E5-40C7-8C31-0D19E57AC679}"/>
                                            </p:graphicEl>
                                          </p:spTgt>
                                        </p:tgtEl>
                                        <p:attrNameLst>
                                          <p:attrName>style.visibility</p:attrName>
                                        </p:attrNameLst>
                                      </p:cBhvr>
                                      <p:to>
                                        <p:strVal val="visible"/>
                                      </p:to>
                                    </p:set>
                                    <p:anim calcmode="lin" valueType="num">
                                      <p:cBhvr additive="base">
                                        <p:cTn id="79" dur="2000" fill="hold"/>
                                        <p:tgtEl>
                                          <p:spTgt spid="4">
                                            <p:graphicEl>
                                              <a:dgm id="{8A940D99-77E5-40C7-8C31-0D19E57AC679}"/>
                                            </p:graphic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4">
                                            <p:graphicEl>
                                              <a:dgm id="{8A940D99-77E5-40C7-8C31-0D19E57AC679}"/>
                                            </p:graphic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4">
                                            <p:graphicEl>
                                              <a:dgm id="{E2E92770-1253-41C6-A9F0-C1674D67E3D2}"/>
                                            </p:graphicEl>
                                          </p:spTgt>
                                        </p:tgtEl>
                                        <p:attrNameLst>
                                          <p:attrName>style.visibility</p:attrName>
                                        </p:attrNameLst>
                                      </p:cBhvr>
                                      <p:to>
                                        <p:strVal val="visible"/>
                                      </p:to>
                                    </p:set>
                                    <p:anim calcmode="lin" valueType="num">
                                      <p:cBhvr additive="base">
                                        <p:cTn id="85" dur="2000" fill="hold"/>
                                        <p:tgtEl>
                                          <p:spTgt spid="4">
                                            <p:graphicEl>
                                              <a:dgm id="{E2E92770-1253-41C6-A9F0-C1674D67E3D2}"/>
                                            </p:graphicEl>
                                          </p:spTgt>
                                        </p:tgtEl>
                                        <p:attrNameLst>
                                          <p:attrName>ppt_x</p:attrName>
                                        </p:attrNameLst>
                                      </p:cBhvr>
                                      <p:tavLst>
                                        <p:tav tm="0">
                                          <p:val>
                                            <p:strVal val="0-#ppt_w/2"/>
                                          </p:val>
                                        </p:tav>
                                        <p:tav tm="100000">
                                          <p:val>
                                            <p:strVal val="#ppt_x"/>
                                          </p:val>
                                        </p:tav>
                                      </p:tavLst>
                                    </p:anim>
                                    <p:anim calcmode="lin" valueType="num">
                                      <p:cBhvr additive="base">
                                        <p:cTn id="86" dur="2000" fill="hold"/>
                                        <p:tgtEl>
                                          <p:spTgt spid="4">
                                            <p:graphicEl>
                                              <a:dgm id="{E2E92770-1253-41C6-A9F0-C1674D67E3D2}"/>
                                            </p:graphicEl>
                                          </p:spTgt>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4">
                                            <p:graphicEl>
                                              <a:dgm id="{03589933-CB8D-45CA-B28F-5A1A30F41A9A}"/>
                                            </p:graphicEl>
                                          </p:spTgt>
                                        </p:tgtEl>
                                        <p:attrNameLst>
                                          <p:attrName>style.visibility</p:attrName>
                                        </p:attrNameLst>
                                      </p:cBhvr>
                                      <p:to>
                                        <p:strVal val="visible"/>
                                      </p:to>
                                    </p:set>
                                    <p:anim calcmode="lin" valueType="num">
                                      <p:cBhvr additive="base">
                                        <p:cTn id="89" dur="2000" fill="hold"/>
                                        <p:tgtEl>
                                          <p:spTgt spid="4">
                                            <p:graphicEl>
                                              <a:dgm id="{03589933-CB8D-45CA-B28F-5A1A30F41A9A}"/>
                                            </p:graphicEl>
                                          </p:spTgt>
                                        </p:tgtEl>
                                        <p:attrNameLst>
                                          <p:attrName>ppt_x</p:attrName>
                                        </p:attrNameLst>
                                      </p:cBhvr>
                                      <p:tavLst>
                                        <p:tav tm="0">
                                          <p:val>
                                            <p:strVal val="0-#ppt_w/2"/>
                                          </p:val>
                                        </p:tav>
                                        <p:tav tm="100000">
                                          <p:val>
                                            <p:strVal val="#ppt_x"/>
                                          </p:val>
                                        </p:tav>
                                      </p:tavLst>
                                    </p:anim>
                                    <p:anim calcmode="lin" valueType="num">
                                      <p:cBhvr additive="base">
                                        <p:cTn id="90" dur="2000" fill="hold"/>
                                        <p:tgtEl>
                                          <p:spTgt spid="4">
                                            <p:graphicEl>
                                              <a:dgm id="{03589933-CB8D-45CA-B28F-5A1A30F41A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3" grpId="0">
        <p:bldSub>
          <a:bldDgm bld="lvlOne"/>
        </p:bldSub>
      </p:bldGraphic>
      <p:bldGraphic spid="4" grpId="0">
        <p:bldSub>
          <a:bldDgm bld="lvlOne"/>
        </p:bldSub>
      </p:bldGraphic>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nvGraphicFramePr>
        <p:xfrm>
          <a:off x="0" y="0"/>
          <a:ext cx="914399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BA75A103-0554-45D7-B10F-DB36718935E8}"/>
                                            </p:graphicEl>
                                          </p:spTgt>
                                        </p:tgtEl>
                                        <p:attrNameLst>
                                          <p:attrName>style.visibility</p:attrName>
                                        </p:attrNameLst>
                                      </p:cBhvr>
                                      <p:to>
                                        <p:strVal val="visible"/>
                                      </p:to>
                                    </p:set>
                                    <p:anim calcmode="lin" valueType="num">
                                      <p:cBhvr additive="base">
                                        <p:cTn id="7" dur="2000" fill="hold"/>
                                        <p:tgtEl>
                                          <p:spTgt spid="2">
                                            <p:graphicEl>
                                              <a:dgm id="{BA75A103-0554-45D7-B10F-DB36718935E8}"/>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graphicEl>
                                              <a:dgm id="{BA75A103-0554-45D7-B10F-DB36718935E8}"/>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4DB6057F-C59C-4FF1-B7D9-FEC3632BC85E}"/>
                                            </p:graphicEl>
                                          </p:spTgt>
                                        </p:tgtEl>
                                        <p:attrNameLst>
                                          <p:attrName>style.visibility</p:attrName>
                                        </p:attrNameLst>
                                      </p:cBhvr>
                                      <p:to>
                                        <p:strVal val="visible"/>
                                      </p:to>
                                    </p:set>
                                    <p:anim calcmode="lin" valueType="num">
                                      <p:cBhvr additive="base">
                                        <p:cTn id="13" dur="2000" fill="hold"/>
                                        <p:tgtEl>
                                          <p:spTgt spid="2">
                                            <p:graphicEl>
                                              <a:dgm id="{4DB6057F-C59C-4FF1-B7D9-FEC3632BC85E}"/>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graphicEl>
                                              <a:dgm id="{4DB6057F-C59C-4FF1-B7D9-FEC3632BC85E}"/>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F0773AB6-D194-4D9C-96C4-3D99FD40F13A}"/>
                                            </p:graphicEl>
                                          </p:spTgt>
                                        </p:tgtEl>
                                        <p:attrNameLst>
                                          <p:attrName>style.visibility</p:attrName>
                                        </p:attrNameLst>
                                      </p:cBhvr>
                                      <p:to>
                                        <p:strVal val="visible"/>
                                      </p:to>
                                    </p:set>
                                    <p:anim calcmode="lin" valueType="num">
                                      <p:cBhvr additive="base">
                                        <p:cTn id="17" dur="2000" fill="hold"/>
                                        <p:tgtEl>
                                          <p:spTgt spid="2">
                                            <p:graphicEl>
                                              <a:dgm id="{F0773AB6-D194-4D9C-96C4-3D99FD40F13A}"/>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
                                            <p:graphicEl>
                                              <a:dgm id="{F0773AB6-D194-4D9C-96C4-3D99FD40F13A}"/>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F9CD02E5-DBF6-4B5B-9A63-E55623048AED}"/>
                                            </p:graphicEl>
                                          </p:spTgt>
                                        </p:tgtEl>
                                        <p:attrNameLst>
                                          <p:attrName>style.visibility</p:attrName>
                                        </p:attrNameLst>
                                      </p:cBhvr>
                                      <p:to>
                                        <p:strVal val="visible"/>
                                      </p:to>
                                    </p:set>
                                    <p:anim calcmode="lin" valueType="num">
                                      <p:cBhvr additive="base">
                                        <p:cTn id="23" dur="2000" fill="hold"/>
                                        <p:tgtEl>
                                          <p:spTgt spid="2">
                                            <p:graphicEl>
                                              <a:dgm id="{F9CD02E5-DBF6-4B5B-9A63-E55623048AED}"/>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2">
                                            <p:graphicEl>
                                              <a:dgm id="{F9CD02E5-DBF6-4B5B-9A63-E55623048AED}"/>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B50F3810-56B7-4F46-8F60-F85872CB450D}"/>
                                            </p:graphicEl>
                                          </p:spTgt>
                                        </p:tgtEl>
                                        <p:attrNameLst>
                                          <p:attrName>style.visibility</p:attrName>
                                        </p:attrNameLst>
                                      </p:cBhvr>
                                      <p:to>
                                        <p:strVal val="visible"/>
                                      </p:to>
                                    </p:set>
                                    <p:anim calcmode="lin" valueType="num">
                                      <p:cBhvr additive="base">
                                        <p:cTn id="27" dur="2000" fill="hold"/>
                                        <p:tgtEl>
                                          <p:spTgt spid="2">
                                            <p:graphicEl>
                                              <a:dgm id="{B50F3810-56B7-4F46-8F60-F85872CB450D}"/>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
                                            <p:graphicEl>
                                              <a:dgm id="{B50F3810-56B7-4F46-8F60-F85872CB450D}"/>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b="1" dirty="0" smtClean="0"/>
              <a:t>الفقرة الأولى: الحكم نفسُه</a:t>
            </a:r>
          </a:p>
          <a:p>
            <a:pPr marL="0" indent="0" algn="just" rtl="1">
              <a:buFont typeface="Arial" pitchFamily="34" charset="0"/>
              <a:buNone/>
            </a:pPr>
            <a:r>
              <a:rPr lang="ar-TN" b="1" dirty="0" smtClean="0"/>
              <a:t>    أ) عرض قسمي الحكم </a:t>
            </a:r>
          </a:p>
          <a:p>
            <a:pPr marL="0" indent="0" algn="just" rtl="1">
              <a:buFont typeface="Arial" pitchFamily="34" charset="0"/>
              <a:buNone/>
            </a:pPr>
            <a:r>
              <a:rPr lang="ar-TN" b="1" dirty="0" smtClean="0"/>
              <a:t>       1/ الحكم المنظّم للفعل بصفة مباشرة (أو الحكم </a:t>
            </a:r>
            <a:r>
              <a:rPr lang="ar-TN" b="1" dirty="0" err="1" smtClean="0"/>
              <a:t>التّكليفيّ</a:t>
            </a:r>
            <a:r>
              <a:rPr lang="ar-TN" b="1" dirty="0" smtClean="0"/>
              <a:t>)</a:t>
            </a:r>
            <a:endParaRPr lang="ar-TN" b="1" dirty="0" smtClean="0">
              <a:solidFill>
                <a:srgbClr val="0070C0"/>
              </a:solidFill>
            </a:endParaRPr>
          </a:p>
          <a:p>
            <a:pPr marL="0" indent="0" algn="just" rtl="1">
              <a:buFont typeface="Arial" pitchFamily="34" charset="0"/>
              <a:buNone/>
            </a:pPr>
            <a:r>
              <a:rPr lang="ar-TN" b="1" dirty="0" smtClean="0"/>
              <a:t>       1. 1/ عرض أقسام الحكم المنظّم للفعل بصفة مباشرة</a:t>
            </a:r>
          </a:p>
          <a:p>
            <a:pPr marL="514350" indent="-514350" algn="just" rtl="1">
              <a:buNone/>
            </a:pPr>
            <a:r>
              <a:rPr lang="ar-TN" b="1" dirty="0" smtClean="0"/>
              <a:t>       1. 1. 1/ الوجوب</a:t>
            </a:r>
          </a:p>
          <a:p>
            <a:pPr marL="514350" indent="-514350" algn="just" rtl="1">
              <a:buNone/>
            </a:pPr>
            <a:r>
              <a:rPr lang="ar-TN" b="1" dirty="0" smtClean="0"/>
              <a:t>       1. 1. 2/ التّحريم</a:t>
            </a:r>
          </a:p>
          <a:p>
            <a:pPr marL="514350" indent="-514350" algn="just" rtl="1">
              <a:buNone/>
            </a:pPr>
            <a:r>
              <a:rPr lang="ar-TN" b="1" dirty="0" smtClean="0">
                <a:solidFill>
                  <a:srgbClr val="FF0000"/>
                </a:solidFill>
              </a:rPr>
              <a:t>تعريف</a:t>
            </a:r>
          </a:p>
          <a:p>
            <a:pPr marL="514350" indent="-514350" algn="just" rtl="1">
              <a:buNone/>
            </a:pPr>
            <a:r>
              <a:rPr lang="ar-TN" b="1" dirty="0" smtClean="0">
                <a:solidFill>
                  <a:srgbClr val="FF0000"/>
                </a:solidFill>
              </a:rPr>
              <a:t>الصّيغ التي تؤدّي معنى التّحريم</a:t>
            </a:r>
          </a:p>
          <a:p>
            <a:pPr marL="514350" indent="-514350" algn="just" rtl="1">
              <a:buNone/>
            </a:pPr>
            <a:r>
              <a:rPr lang="ar-TN" b="1" dirty="0" smtClean="0">
                <a:solidFill>
                  <a:srgbClr val="FF0000"/>
                </a:solidFill>
              </a:rPr>
              <a:t>أقسام المحرّم</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iterate type="wd">
                                    <p:tmPct val="10000"/>
                                  </p:iterate>
                                  <p:childTnLst>
                                    <p:set>
                                      <p:cBhvr>
                                        <p:cTn id="60" dur="1" fill="hold">
                                          <p:stCondLst>
                                            <p:cond delay="0"/>
                                          </p:stCondLst>
                                        </p:cTn>
                                        <p:tgtEl>
                                          <p:spTgt spid="2">
                                            <p:txEl>
                                              <p:pRg st="9" end="9"/>
                                            </p:txEl>
                                          </p:spTgt>
                                        </p:tgtEl>
                                        <p:attrNameLst>
                                          <p:attrName>style.visibility</p:attrName>
                                        </p:attrNameLst>
                                      </p:cBhvr>
                                      <p:to>
                                        <p:strVal val="visible"/>
                                      </p:to>
                                    </p:set>
                                    <p:anim calcmode="lin" valueType="num">
                                      <p:cBhvr additive="base">
                                        <p:cTn id="61" dur="20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62" dur="20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b="1" dirty="0" smtClean="0"/>
              <a:t>الفقرة الأولى: الحكم نفسُه</a:t>
            </a:r>
          </a:p>
          <a:p>
            <a:pPr marL="0" indent="0" algn="just" rtl="1">
              <a:buFont typeface="Arial" pitchFamily="34" charset="0"/>
              <a:buNone/>
            </a:pPr>
            <a:r>
              <a:rPr lang="ar-TN" b="1" dirty="0" smtClean="0"/>
              <a:t>    أ) عرض قسمي الحكم </a:t>
            </a:r>
          </a:p>
          <a:p>
            <a:pPr marL="0" indent="0" algn="just" rtl="1">
              <a:buFont typeface="Arial" pitchFamily="34" charset="0"/>
              <a:buNone/>
            </a:pPr>
            <a:r>
              <a:rPr lang="ar-TN" b="1" dirty="0" smtClean="0"/>
              <a:t>       1/ الحكم المنظّم للفعل بصفة مباشرة (أو الحكم </a:t>
            </a:r>
            <a:r>
              <a:rPr lang="ar-TN" b="1" dirty="0" err="1" smtClean="0"/>
              <a:t>التّكليفيّ</a:t>
            </a:r>
            <a:r>
              <a:rPr lang="ar-TN" b="1" dirty="0" smtClean="0"/>
              <a:t>)</a:t>
            </a:r>
            <a:endParaRPr lang="ar-TN" b="1" dirty="0" smtClean="0">
              <a:solidFill>
                <a:srgbClr val="0070C0"/>
              </a:solidFill>
            </a:endParaRPr>
          </a:p>
          <a:p>
            <a:pPr marL="0" indent="0" algn="just" rtl="1">
              <a:buFont typeface="Arial" pitchFamily="34" charset="0"/>
              <a:buNone/>
            </a:pPr>
            <a:r>
              <a:rPr lang="ar-TN" b="1" dirty="0" smtClean="0"/>
              <a:t>       1. 1/ عرض أقسام الحكم المنظّم للفعل بصفة مباشرة</a:t>
            </a:r>
          </a:p>
          <a:p>
            <a:pPr marL="514350" indent="-514350" algn="just" rtl="1">
              <a:buNone/>
            </a:pPr>
            <a:r>
              <a:rPr lang="ar-TN" b="1" dirty="0" smtClean="0"/>
              <a:t>       1. 1. 1/ الوجوب</a:t>
            </a:r>
          </a:p>
          <a:p>
            <a:pPr marL="514350" indent="-514350" algn="just" rtl="1">
              <a:buNone/>
            </a:pPr>
            <a:r>
              <a:rPr lang="ar-TN" b="1" dirty="0" smtClean="0"/>
              <a:t>       1. 1. 2/ التّحريم</a:t>
            </a:r>
          </a:p>
          <a:p>
            <a:pPr marL="514350" indent="-514350" algn="just" rtl="1">
              <a:buNone/>
            </a:pPr>
            <a:r>
              <a:rPr lang="ar-TN" b="1" dirty="0" smtClean="0"/>
              <a:t>       1. 1. 3/ الإباحة</a:t>
            </a:r>
          </a:p>
          <a:p>
            <a:pPr marL="514350" indent="-514350" algn="just" rtl="1">
              <a:buNone/>
            </a:pPr>
            <a:r>
              <a:rPr lang="ar-TN" b="1" dirty="0" smtClean="0"/>
              <a:t>       1. 1. 3. 1/ الإباحة المتمثّلة في التّسوية بين الفعل وعدم الفعل</a:t>
            </a:r>
          </a:p>
          <a:p>
            <a:pPr marL="514350" indent="-514350" algn="just" rtl="1">
              <a:buNone/>
            </a:pPr>
            <a:r>
              <a:rPr lang="ar-TN" b="1" dirty="0" smtClean="0"/>
              <a:t>       1. 1. 3. 2/ الإباحة المتمثّلة في ترجيح الفعل أو في ترجيح عدم الفعل</a:t>
            </a:r>
          </a:p>
          <a:p>
            <a:pPr marL="514350" indent="-514350" algn="just" rtl="1">
              <a:buNone/>
            </a:pPr>
            <a:endParaRPr lang="ar-TN" b="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iterate type="wd">
                                    <p:tmPct val="10000"/>
                                  </p:iterate>
                                  <p:childTnLst>
                                    <p:set>
                                      <p:cBhvr>
                                        <p:cTn id="60" dur="1" fill="hold">
                                          <p:stCondLst>
                                            <p:cond delay="0"/>
                                          </p:stCondLst>
                                        </p:cTn>
                                        <p:tgtEl>
                                          <p:spTgt spid="2">
                                            <p:txEl>
                                              <p:pRg st="9" end="9"/>
                                            </p:txEl>
                                          </p:spTgt>
                                        </p:tgtEl>
                                        <p:attrNameLst>
                                          <p:attrName>style.visibility</p:attrName>
                                        </p:attrNameLst>
                                      </p:cBhvr>
                                      <p:to>
                                        <p:strVal val="visible"/>
                                      </p:to>
                                    </p:set>
                                    <p:anim calcmode="lin" valueType="num">
                                      <p:cBhvr additive="base">
                                        <p:cTn id="61" dur="20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62" dur="20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sz="2000" b="1" dirty="0" smtClean="0"/>
              <a:t>فصل تمهيديّ: الحكم</a:t>
            </a:r>
          </a:p>
          <a:p>
            <a:pPr marL="0" indent="0" algn="just" rtl="1">
              <a:buFont typeface="Arial" pitchFamily="34" charset="0"/>
              <a:buNone/>
            </a:pPr>
            <a:r>
              <a:rPr lang="ar-TN" sz="2000" b="1" dirty="0" smtClean="0"/>
              <a:t>الفقرة الأولى: الحكم نفسُه</a:t>
            </a:r>
          </a:p>
          <a:p>
            <a:pPr marL="0" indent="0" algn="just" rtl="1">
              <a:buFont typeface="Arial" pitchFamily="34" charset="0"/>
              <a:buNone/>
            </a:pPr>
            <a:r>
              <a:rPr lang="ar-TN" sz="2000" b="1" dirty="0" smtClean="0"/>
              <a:t>    أ) عرض قسمي الحكم </a:t>
            </a:r>
          </a:p>
          <a:p>
            <a:pPr marL="0" indent="0" algn="just" rtl="1">
              <a:buFont typeface="Arial" pitchFamily="34" charset="0"/>
              <a:buNone/>
            </a:pPr>
            <a:r>
              <a:rPr lang="ar-TN" sz="2000" b="1" dirty="0" smtClean="0"/>
              <a:t>       1/ الحكم المنظّم للفعل بصفة مباشرة (أو الحكم </a:t>
            </a:r>
            <a:r>
              <a:rPr lang="ar-TN" sz="2000" b="1" dirty="0" err="1" smtClean="0"/>
              <a:t>التّكليفيّ</a:t>
            </a:r>
            <a:r>
              <a:rPr lang="ar-TN" sz="2000" b="1" dirty="0" smtClean="0"/>
              <a:t>)</a:t>
            </a:r>
            <a:endParaRPr lang="ar-TN" sz="2000" b="1" dirty="0" smtClean="0">
              <a:solidFill>
                <a:srgbClr val="0070C0"/>
              </a:solidFill>
            </a:endParaRPr>
          </a:p>
          <a:p>
            <a:pPr marL="0" indent="0" algn="just" rtl="1">
              <a:buFont typeface="Arial" pitchFamily="34" charset="0"/>
              <a:buNone/>
            </a:pPr>
            <a:r>
              <a:rPr lang="ar-TN" sz="2000" b="1" dirty="0" smtClean="0"/>
              <a:t>       1. 1/ عرض أقسام الحكم المنظّم للفعل بصفة مباشرة</a:t>
            </a:r>
          </a:p>
          <a:p>
            <a:pPr marL="514350" indent="-514350" algn="just" rtl="1">
              <a:buNone/>
            </a:pPr>
            <a:r>
              <a:rPr lang="ar-TN" sz="2000" b="1" dirty="0" smtClean="0"/>
              <a:t>       1. 1. 1/ الوجوب</a:t>
            </a:r>
          </a:p>
          <a:p>
            <a:pPr marL="514350" indent="-514350" algn="just" rtl="1">
              <a:buNone/>
            </a:pPr>
            <a:r>
              <a:rPr lang="ar-TN" sz="2000" b="1" dirty="0" smtClean="0"/>
              <a:t>       1. 1. 2/ التّحريم</a:t>
            </a:r>
          </a:p>
          <a:p>
            <a:pPr marL="514350" indent="-514350" algn="just" rtl="1">
              <a:buNone/>
            </a:pPr>
            <a:r>
              <a:rPr lang="ar-TN" b="1" dirty="0" smtClean="0"/>
              <a:t>    1. 1. 3/ الإباحة</a:t>
            </a:r>
          </a:p>
          <a:p>
            <a:pPr marL="514350" indent="-514350" algn="just" rtl="1">
              <a:buNone/>
            </a:pPr>
            <a:r>
              <a:rPr lang="ar-TN" b="1" dirty="0" smtClean="0"/>
              <a:t>    1. 1. 3. 1/ الإباحة المتمثّلة في التّسوية بين الفعل وعدم الفعل</a:t>
            </a:r>
          </a:p>
          <a:p>
            <a:pPr marL="514350" indent="-514350" algn="just" rtl="1">
              <a:buNone/>
            </a:pPr>
            <a:r>
              <a:rPr lang="ar-TN" b="1" dirty="0" smtClean="0"/>
              <a:t>    1. 1. 3. 2/ الإباحة المتمثّلة في ترجيح الفعل أو في ترجيح عدم الفعل </a:t>
            </a:r>
          </a:p>
          <a:p>
            <a:pPr marL="514350" indent="-514350" algn="just" rtl="1">
              <a:buNone/>
            </a:pPr>
            <a:r>
              <a:rPr lang="ar-TN" b="1" dirty="0" smtClean="0"/>
              <a:t>    1. 1. 3. 2. 1/ النّدب</a:t>
            </a:r>
          </a:p>
          <a:p>
            <a:pPr marL="514350" indent="-514350" algn="just" rtl="1">
              <a:buNone/>
            </a:pPr>
            <a:r>
              <a:rPr lang="ar-TN" b="1" dirty="0" smtClean="0"/>
              <a:t>    1. 1. 3. 2. 2/ الكراهة</a:t>
            </a:r>
          </a:p>
          <a:p>
            <a:pPr marL="514350" indent="-514350" algn="just" rtl="1">
              <a:buNone/>
            </a:pPr>
            <a:endParaRPr lang="ar-TN" b="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iterate type="wd">
                                    <p:tmPct val="10000"/>
                                  </p:iterate>
                                  <p:childTnLst>
                                    <p:set>
                                      <p:cBhvr>
                                        <p:cTn id="60" dur="1" fill="hold">
                                          <p:stCondLst>
                                            <p:cond delay="0"/>
                                          </p:stCondLst>
                                        </p:cTn>
                                        <p:tgtEl>
                                          <p:spTgt spid="2">
                                            <p:txEl>
                                              <p:pRg st="9" end="9"/>
                                            </p:txEl>
                                          </p:spTgt>
                                        </p:tgtEl>
                                        <p:attrNameLst>
                                          <p:attrName>style.visibility</p:attrName>
                                        </p:attrNameLst>
                                      </p:cBhvr>
                                      <p:to>
                                        <p:strVal val="visible"/>
                                      </p:to>
                                    </p:set>
                                    <p:anim calcmode="lin" valueType="num">
                                      <p:cBhvr additive="base">
                                        <p:cTn id="61" dur="20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62" dur="20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nodeType="clickEffect">
                                  <p:stCondLst>
                                    <p:cond delay="0"/>
                                  </p:stCondLst>
                                  <p:iterate type="wd">
                                    <p:tmPct val="10000"/>
                                  </p:iterate>
                                  <p:childTnLst>
                                    <p:set>
                                      <p:cBhvr>
                                        <p:cTn id="66" dur="1" fill="hold">
                                          <p:stCondLst>
                                            <p:cond delay="0"/>
                                          </p:stCondLst>
                                        </p:cTn>
                                        <p:tgtEl>
                                          <p:spTgt spid="2">
                                            <p:txEl>
                                              <p:pRg st="10" end="10"/>
                                            </p:txEl>
                                          </p:spTgt>
                                        </p:tgtEl>
                                        <p:attrNameLst>
                                          <p:attrName>style.visibility</p:attrName>
                                        </p:attrNameLst>
                                      </p:cBhvr>
                                      <p:to>
                                        <p:strVal val="visible"/>
                                      </p:to>
                                    </p:set>
                                    <p:anim calcmode="lin" valueType="num">
                                      <p:cBhvr additive="base">
                                        <p:cTn id="67" dur="2000" fill="hold"/>
                                        <p:tgtEl>
                                          <p:spTgt spid="2">
                                            <p:txEl>
                                              <p:pRg st="10" end="10"/>
                                            </p:tx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nodeType="clickEffect">
                                  <p:stCondLst>
                                    <p:cond delay="0"/>
                                  </p:stCondLst>
                                  <p:iterate type="wd">
                                    <p:tmPct val="10000"/>
                                  </p:iterate>
                                  <p:childTnLst>
                                    <p:set>
                                      <p:cBhvr>
                                        <p:cTn id="72" dur="1" fill="hold">
                                          <p:stCondLst>
                                            <p:cond delay="0"/>
                                          </p:stCondLst>
                                        </p:cTn>
                                        <p:tgtEl>
                                          <p:spTgt spid="2">
                                            <p:txEl>
                                              <p:pRg st="11" end="11"/>
                                            </p:txEl>
                                          </p:spTgt>
                                        </p:tgtEl>
                                        <p:attrNameLst>
                                          <p:attrName>style.visibility</p:attrName>
                                        </p:attrNameLst>
                                      </p:cBhvr>
                                      <p:to>
                                        <p:strVal val="visible"/>
                                      </p:to>
                                    </p:set>
                                    <p:anim calcmode="lin" valueType="num">
                                      <p:cBhvr additive="base">
                                        <p:cTn id="73" dur="2000" fill="hold"/>
                                        <p:tgtEl>
                                          <p:spTgt spid="2">
                                            <p:txEl>
                                              <p:pRg st="11" end="11"/>
                                            </p:tx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2">
                                            <p:txEl>
                                              <p:pRg st="11" end="1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sz="2000" b="1" dirty="0" smtClean="0"/>
              <a:t>فصل تمهيديّ: الحكم</a:t>
            </a:r>
          </a:p>
          <a:p>
            <a:pPr marL="0" indent="0" algn="just" rtl="1">
              <a:buFont typeface="Arial" pitchFamily="34" charset="0"/>
              <a:buNone/>
            </a:pPr>
            <a:r>
              <a:rPr lang="ar-TN" sz="2000" b="1" dirty="0" smtClean="0"/>
              <a:t>الفقرة الأولى: الحكم نفسُه</a:t>
            </a:r>
          </a:p>
          <a:p>
            <a:pPr marL="0" indent="0" algn="just" rtl="1">
              <a:buFont typeface="Arial" pitchFamily="34" charset="0"/>
              <a:buNone/>
            </a:pPr>
            <a:r>
              <a:rPr lang="ar-TN" sz="2000" b="1" dirty="0" smtClean="0"/>
              <a:t>    أ) عرض قسمي الحكم </a:t>
            </a:r>
          </a:p>
          <a:p>
            <a:pPr marL="0" indent="0" algn="just" rtl="1">
              <a:buFont typeface="Arial" pitchFamily="34" charset="0"/>
              <a:buNone/>
            </a:pPr>
            <a:r>
              <a:rPr lang="ar-TN" sz="2000" b="1" dirty="0" smtClean="0"/>
              <a:t>       1/ الحكم المنظّم للفعل بصفة مباشرة (أو الحكم </a:t>
            </a:r>
            <a:r>
              <a:rPr lang="ar-TN" sz="2000" b="1" dirty="0" err="1" smtClean="0"/>
              <a:t>التّكليفيّ</a:t>
            </a:r>
            <a:r>
              <a:rPr lang="ar-TN" sz="2000" b="1" dirty="0" smtClean="0"/>
              <a:t>)</a:t>
            </a:r>
            <a:endParaRPr lang="ar-TN" sz="2000" b="1" dirty="0" smtClean="0">
              <a:solidFill>
                <a:srgbClr val="0070C0"/>
              </a:solidFill>
            </a:endParaRPr>
          </a:p>
          <a:p>
            <a:pPr marL="0" indent="0" algn="just" rtl="1">
              <a:buFont typeface="Arial" pitchFamily="34" charset="0"/>
              <a:buNone/>
            </a:pPr>
            <a:r>
              <a:rPr lang="ar-TN" sz="2000" b="1" dirty="0" smtClean="0"/>
              <a:t>       1. 1/ عرض أقسام الحكم المنظّم للفعل بصفة مباشرة</a:t>
            </a:r>
          </a:p>
          <a:p>
            <a:pPr marL="514350" indent="-514350" algn="just" rtl="1">
              <a:buNone/>
            </a:pPr>
            <a:r>
              <a:rPr lang="ar-TN" sz="2000" b="1" dirty="0" smtClean="0"/>
              <a:t>       1. 1. 1/ الوجوب</a:t>
            </a:r>
          </a:p>
          <a:p>
            <a:pPr marL="514350" indent="-514350" algn="just" rtl="1">
              <a:buNone/>
            </a:pPr>
            <a:r>
              <a:rPr lang="ar-TN" sz="2000" b="1" dirty="0" smtClean="0"/>
              <a:t>       1. 1. 2/ التّحريم</a:t>
            </a:r>
          </a:p>
          <a:p>
            <a:pPr marL="514350" indent="-514350" algn="just" rtl="1">
              <a:buNone/>
            </a:pPr>
            <a:r>
              <a:rPr lang="ar-TN" b="1" dirty="0" smtClean="0"/>
              <a:t>    1. 1. 3/ الإباحة</a:t>
            </a:r>
          </a:p>
          <a:p>
            <a:pPr marL="514350" indent="-514350" algn="just" rtl="1">
              <a:buNone/>
            </a:pPr>
            <a:r>
              <a:rPr lang="ar-TN" b="1" dirty="0" smtClean="0"/>
              <a:t>    1. 1. 3. 1/ الإباحة المتمثّلة في التّسوية بين الفعل وعدم الفعل</a:t>
            </a:r>
          </a:p>
          <a:p>
            <a:pPr marL="514350" indent="-514350" algn="just" rtl="1">
              <a:buNone/>
            </a:pPr>
            <a:r>
              <a:rPr lang="ar-TN" b="1" dirty="0" smtClean="0"/>
              <a:t>    1. 1. 3. 2/ الإباحة المتمثّلة في ترجيح الفعل أو في ترجيح عدم الفعل </a:t>
            </a:r>
          </a:p>
          <a:p>
            <a:pPr marL="514350" indent="-514350" algn="just" rtl="1">
              <a:buNone/>
            </a:pPr>
            <a:r>
              <a:rPr lang="ar-TN" b="1" dirty="0" smtClean="0"/>
              <a:t>    1. 1. 3. 2. 1/ النّدب</a:t>
            </a:r>
          </a:p>
          <a:p>
            <a:pPr marL="514350" indent="-514350" algn="just" rtl="1">
              <a:buNone/>
            </a:pPr>
            <a:r>
              <a:rPr lang="ar-TN" b="1" dirty="0" smtClean="0"/>
              <a:t>    1. 1. 3. 2. 2/ الكراهة</a:t>
            </a:r>
          </a:p>
          <a:p>
            <a:pPr marL="514350" indent="-514350" algn="just" rtl="1">
              <a:buNone/>
            </a:pPr>
            <a:endParaRPr lang="ar-TN" b="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iterate type="wd">
                                    <p:tmPct val="10000"/>
                                  </p:iterate>
                                  <p:childTnLst>
                                    <p:set>
                                      <p:cBhvr>
                                        <p:cTn id="60" dur="1" fill="hold">
                                          <p:stCondLst>
                                            <p:cond delay="0"/>
                                          </p:stCondLst>
                                        </p:cTn>
                                        <p:tgtEl>
                                          <p:spTgt spid="2">
                                            <p:txEl>
                                              <p:pRg st="9" end="9"/>
                                            </p:txEl>
                                          </p:spTgt>
                                        </p:tgtEl>
                                        <p:attrNameLst>
                                          <p:attrName>style.visibility</p:attrName>
                                        </p:attrNameLst>
                                      </p:cBhvr>
                                      <p:to>
                                        <p:strVal val="visible"/>
                                      </p:to>
                                    </p:set>
                                    <p:anim calcmode="lin" valueType="num">
                                      <p:cBhvr additive="base">
                                        <p:cTn id="61" dur="20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62" dur="20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nodeType="clickEffect">
                                  <p:stCondLst>
                                    <p:cond delay="0"/>
                                  </p:stCondLst>
                                  <p:iterate type="wd">
                                    <p:tmPct val="10000"/>
                                  </p:iterate>
                                  <p:childTnLst>
                                    <p:set>
                                      <p:cBhvr>
                                        <p:cTn id="66" dur="1" fill="hold">
                                          <p:stCondLst>
                                            <p:cond delay="0"/>
                                          </p:stCondLst>
                                        </p:cTn>
                                        <p:tgtEl>
                                          <p:spTgt spid="2">
                                            <p:txEl>
                                              <p:pRg st="10" end="10"/>
                                            </p:txEl>
                                          </p:spTgt>
                                        </p:tgtEl>
                                        <p:attrNameLst>
                                          <p:attrName>style.visibility</p:attrName>
                                        </p:attrNameLst>
                                      </p:cBhvr>
                                      <p:to>
                                        <p:strVal val="visible"/>
                                      </p:to>
                                    </p:set>
                                    <p:anim calcmode="lin" valueType="num">
                                      <p:cBhvr additive="base">
                                        <p:cTn id="67" dur="2000" fill="hold"/>
                                        <p:tgtEl>
                                          <p:spTgt spid="2">
                                            <p:txEl>
                                              <p:pRg st="10" end="10"/>
                                            </p:tx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nodeType="clickEffect">
                                  <p:stCondLst>
                                    <p:cond delay="0"/>
                                  </p:stCondLst>
                                  <p:iterate type="wd">
                                    <p:tmPct val="10000"/>
                                  </p:iterate>
                                  <p:childTnLst>
                                    <p:set>
                                      <p:cBhvr>
                                        <p:cTn id="72" dur="1" fill="hold">
                                          <p:stCondLst>
                                            <p:cond delay="0"/>
                                          </p:stCondLst>
                                        </p:cTn>
                                        <p:tgtEl>
                                          <p:spTgt spid="2">
                                            <p:txEl>
                                              <p:pRg st="11" end="11"/>
                                            </p:txEl>
                                          </p:spTgt>
                                        </p:tgtEl>
                                        <p:attrNameLst>
                                          <p:attrName>style.visibility</p:attrName>
                                        </p:attrNameLst>
                                      </p:cBhvr>
                                      <p:to>
                                        <p:strVal val="visible"/>
                                      </p:to>
                                    </p:set>
                                    <p:anim calcmode="lin" valueType="num">
                                      <p:cBhvr additive="base">
                                        <p:cTn id="73" dur="2000" fill="hold"/>
                                        <p:tgtEl>
                                          <p:spTgt spid="2">
                                            <p:txEl>
                                              <p:pRg st="11" end="11"/>
                                            </p:tx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2">
                                            <p:txEl>
                                              <p:pRg st="11" end="1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b="1" dirty="0" smtClean="0"/>
              <a:t>الفقرة الأولى: الحكم نفسُه</a:t>
            </a:r>
          </a:p>
          <a:p>
            <a:pPr marL="0" indent="0" algn="just" rtl="1">
              <a:buFont typeface="Arial" pitchFamily="34" charset="0"/>
              <a:buNone/>
            </a:pPr>
            <a:r>
              <a:rPr lang="ar-TN" b="1" dirty="0" smtClean="0"/>
              <a:t>    أ) عرض قسمي الحكم </a:t>
            </a:r>
          </a:p>
          <a:p>
            <a:pPr marL="0" indent="0" algn="just" rtl="1">
              <a:buFont typeface="Arial" pitchFamily="34" charset="0"/>
              <a:buNone/>
            </a:pPr>
            <a:r>
              <a:rPr lang="ar-TN" b="1" dirty="0" smtClean="0"/>
              <a:t>    1/ الحكم المنظّم للفعل بصفة مباشرة (أو الحكم </a:t>
            </a:r>
            <a:r>
              <a:rPr lang="ar-TN" b="1" dirty="0" err="1" smtClean="0"/>
              <a:t>التّكليفيّ</a:t>
            </a:r>
            <a:r>
              <a:rPr lang="ar-TN" b="1" dirty="0" smtClean="0"/>
              <a:t>)</a:t>
            </a:r>
            <a:endParaRPr lang="ar-TN" b="1" dirty="0" smtClean="0">
              <a:solidFill>
                <a:srgbClr val="0070C0"/>
              </a:solidFill>
            </a:endParaRPr>
          </a:p>
          <a:p>
            <a:pPr marL="0" indent="0" algn="just" rtl="1">
              <a:buFont typeface="Arial" pitchFamily="34" charset="0"/>
              <a:buNone/>
            </a:pPr>
            <a:r>
              <a:rPr lang="ar-TN" b="1" dirty="0" smtClean="0"/>
              <a:t>    1. 1/ عرض أقسام الحكم المنظّم للفعل بصفة مباشرة</a:t>
            </a:r>
          </a:p>
          <a:p>
            <a:pPr marL="514350" indent="-514350" algn="just" rtl="1">
              <a:buNone/>
            </a:pPr>
            <a:r>
              <a:rPr lang="ar-TN" b="1" dirty="0" smtClean="0"/>
              <a:t>    1. 1. 1/ الوجوب</a:t>
            </a:r>
          </a:p>
          <a:p>
            <a:pPr marL="514350" indent="-514350" algn="just" rtl="1">
              <a:buNone/>
            </a:pPr>
            <a:r>
              <a:rPr lang="ar-TN" b="1" dirty="0" smtClean="0"/>
              <a:t>    1. 1. 2/ التّحريم</a:t>
            </a:r>
          </a:p>
          <a:p>
            <a:pPr marL="514350" indent="-514350" algn="just" rtl="1">
              <a:buNone/>
            </a:pPr>
            <a:r>
              <a:rPr lang="ar-TN" b="1" dirty="0" smtClean="0"/>
              <a:t>    1. 1. 3/ الإباحة</a:t>
            </a:r>
          </a:p>
          <a:p>
            <a:pPr marL="514350" indent="-514350" algn="just" rtl="1">
              <a:buNone/>
            </a:pPr>
            <a:r>
              <a:rPr lang="ar-TN" sz="2000" b="1" dirty="0" smtClean="0"/>
              <a:t>       1. 1. 3. 1/ الإباحة المتمثّلة في التّسوية بين الفعل وعدم الفعل</a:t>
            </a:r>
          </a:p>
          <a:p>
            <a:pPr marL="514350" indent="-514350" algn="just" rtl="1">
              <a:buNone/>
            </a:pPr>
            <a:r>
              <a:rPr lang="ar-TN" sz="2000" b="1" dirty="0" smtClean="0"/>
              <a:t>       1. 1. 3. 2/ الإباحة المتمثّلة في ترجيح الفعل أو في ترجيح عدم الفعل </a:t>
            </a:r>
          </a:p>
          <a:p>
            <a:pPr marL="514350" indent="-514350" algn="just" rtl="1">
              <a:buNone/>
            </a:pPr>
            <a:r>
              <a:rPr lang="ar-TN" sz="2000" b="1" dirty="0" smtClean="0"/>
              <a:t>       1. 1. 3. 2. 1/ النّدب</a:t>
            </a:r>
          </a:p>
          <a:p>
            <a:pPr marL="514350" indent="-514350" algn="just" rtl="1">
              <a:buNone/>
            </a:pPr>
            <a:r>
              <a:rPr lang="ar-TN" sz="2000" b="1" dirty="0" smtClean="0"/>
              <a:t>       1. 1. 3. 2. 2/ الكراهة</a:t>
            </a:r>
          </a:p>
          <a:p>
            <a:pPr marL="514350" indent="-514350" algn="just" rtl="1">
              <a:buNone/>
            </a:pPr>
            <a:r>
              <a:rPr lang="ar-TN" sz="2000" b="1" dirty="0" smtClean="0"/>
              <a:t>       </a:t>
            </a:r>
            <a:r>
              <a:rPr lang="ar-TN" b="1" dirty="0" smtClean="0"/>
              <a:t>1. 2/ العلاقة بين أقسام الحكم المنظّم للفعل بصفة مباشرة</a:t>
            </a:r>
            <a:endParaRPr lang="ar-TN" sz="2000" b="1" dirty="0" smtClean="0"/>
          </a:p>
          <a:p>
            <a:pPr marL="514350" indent="-514350" algn="just" rtl="1">
              <a:buNone/>
            </a:pPr>
            <a:endParaRPr lang="ar-TN" b="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iterate type="wd">
                                    <p:tmPct val="10000"/>
                                  </p:iterate>
                                  <p:childTnLst>
                                    <p:set>
                                      <p:cBhvr>
                                        <p:cTn id="60" dur="1" fill="hold">
                                          <p:stCondLst>
                                            <p:cond delay="0"/>
                                          </p:stCondLst>
                                        </p:cTn>
                                        <p:tgtEl>
                                          <p:spTgt spid="2">
                                            <p:txEl>
                                              <p:pRg st="9" end="9"/>
                                            </p:txEl>
                                          </p:spTgt>
                                        </p:tgtEl>
                                        <p:attrNameLst>
                                          <p:attrName>style.visibility</p:attrName>
                                        </p:attrNameLst>
                                      </p:cBhvr>
                                      <p:to>
                                        <p:strVal val="visible"/>
                                      </p:to>
                                    </p:set>
                                    <p:anim calcmode="lin" valueType="num">
                                      <p:cBhvr additive="base">
                                        <p:cTn id="61" dur="20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62" dur="20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nodeType="clickEffect">
                                  <p:stCondLst>
                                    <p:cond delay="0"/>
                                  </p:stCondLst>
                                  <p:iterate type="wd">
                                    <p:tmPct val="10000"/>
                                  </p:iterate>
                                  <p:childTnLst>
                                    <p:set>
                                      <p:cBhvr>
                                        <p:cTn id="66" dur="1" fill="hold">
                                          <p:stCondLst>
                                            <p:cond delay="0"/>
                                          </p:stCondLst>
                                        </p:cTn>
                                        <p:tgtEl>
                                          <p:spTgt spid="2">
                                            <p:txEl>
                                              <p:pRg st="10" end="10"/>
                                            </p:txEl>
                                          </p:spTgt>
                                        </p:tgtEl>
                                        <p:attrNameLst>
                                          <p:attrName>style.visibility</p:attrName>
                                        </p:attrNameLst>
                                      </p:cBhvr>
                                      <p:to>
                                        <p:strVal val="visible"/>
                                      </p:to>
                                    </p:set>
                                    <p:anim calcmode="lin" valueType="num">
                                      <p:cBhvr additive="base">
                                        <p:cTn id="67" dur="2000" fill="hold"/>
                                        <p:tgtEl>
                                          <p:spTgt spid="2">
                                            <p:txEl>
                                              <p:pRg st="10" end="10"/>
                                            </p:tx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nodeType="clickEffect">
                                  <p:stCondLst>
                                    <p:cond delay="0"/>
                                  </p:stCondLst>
                                  <p:iterate type="wd">
                                    <p:tmPct val="10000"/>
                                  </p:iterate>
                                  <p:childTnLst>
                                    <p:set>
                                      <p:cBhvr>
                                        <p:cTn id="72" dur="1" fill="hold">
                                          <p:stCondLst>
                                            <p:cond delay="0"/>
                                          </p:stCondLst>
                                        </p:cTn>
                                        <p:tgtEl>
                                          <p:spTgt spid="2">
                                            <p:txEl>
                                              <p:pRg st="11" end="11"/>
                                            </p:txEl>
                                          </p:spTgt>
                                        </p:tgtEl>
                                        <p:attrNameLst>
                                          <p:attrName>style.visibility</p:attrName>
                                        </p:attrNameLst>
                                      </p:cBhvr>
                                      <p:to>
                                        <p:strVal val="visible"/>
                                      </p:to>
                                    </p:set>
                                    <p:anim calcmode="lin" valueType="num">
                                      <p:cBhvr additive="base">
                                        <p:cTn id="73" dur="2000" fill="hold"/>
                                        <p:tgtEl>
                                          <p:spTgt spid="2">
                                            <p:txEl>
                                              <p:pRg st="11" end="11"/>
                                            </p:tx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2">
                                            <p:txEl>
                                              <p:pRg st="11" end="11"/>
                                            </p:txEl>
                                          </p:spTgt>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nodeType="clickEffect">
                                  <p:stCondLst>
                                    <p:cond delay="0"/>
                                  </p:stCondLst>
                                  <p:iterate type="wd">
                                    <p:tmPct val="10000"/>
                                  </p:iterate>
                                  <p:childTnLst>
                                    <p:set>
                                      <p:cBhvr>
                                        <p:cTn id="78" dur="1" fill="hold">
                                          <p:stCondLst>
                                            <p:cond delay="0"/>
                                          </p:stCondLst>
                                        </p:cTn>
                                        <p:tgtEl>
                                          <p:spTgt spid="2">
                                            <p:txEl>
                                              <p:pRg st="12" end="12"/>
                                            </p:txEl>
                                          </p:spTgt>
                                        </p:tgtEl>
                                        <p:attrNameLst>
                                          <p:attrName>style.visibility</p:attrName>
                                        </p:attrNameLst>
                                      </p:cBhvr>
                                      <p:to>
                                        <p:strVal val="visible"/>
                                      </p:to>
                                    </p:set>
                                    <p:anim calcmode="lin" valueType="num">
                                      <p:cBhvr additive="base">
                                        <p:cTn id="79" dur="2000" fill="hold"/>
                                        <p:tgtEl>
                                          <p:spTgt spid="2">
                                            <p:txEl>
                                              <p:pRg st="12" end="12"/>
                                            </p:txEl>
                                          </p:spTgt>
                                        </p:tgtEl>
                                        <p:attrNameLst>
                                          <p:attrName>ppt_x</p:attrName>
                                        </p:attrNameLst>
                                      </p:cBhvr>
                                      <p:tavLst>
                                        <p:tav tm="0">
                                          <p:val>
                                            <p:strVal val="0-#ppt_w/2"/>
                                          </p:val>
                                        </p:tav>
                                        <p:tav tm="100000">
                                          <p:val>
                                            <p:strVal val="#ppt_x"/>
                                          </p:val>
                                        </p:tav>
                                      </p:tavLst>
                                    </p:anim>
                                    <p:anim calcmode="lin" valueType="num">
                                      <p:cBhvr additive="base">
                                        <p:cTn id="80" dur="2000" fill="hold"/>
                                        <p:tgtEl>
                                          <p:spTgt spid="2">
                                            <p:txEl>
                                              <p:pRg st="12" end="1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3098688349"/>
              </p:ext>
            </p:extLst>
          </p:nvPr>
        </p:nvGraphicFramePr>
        <p:xfrm>
          <a:off x="0" y="3212976"/>
          <a:ext cx="9144000" cy="3619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ZoneTexte 2"/>
          <p:cNvSpPr txBox="1"/>
          <p:nvPr/>
        </p:nvSpPr>
        <p:spPr>
          <a:xfrm>
            <a:off x="2696700" y="2659861"/>
            <a:ext cx="3240360" cy="523220"/>
          </a:xfrm>
          <a:prstGeom prst="rect">
            <a:avLst/>
          </a:prstGeom>
          <a:noFill/>
        </p:spPr>
        <p:txBody>
          <a:bodyPr wrap="square" rtlCol="0">
            <a:spAutoFit/>
          </a:bodyPr>
          <a:lstStyle/>
          <a:p>
            <a:pPr algn="r" rtl="1"/>
            <a:r>
              <a:rPr lang="ar-TN" sz="2800" b="1" dirty="0" smtClean="0"/>
              <a:t>تضـــــــــــــــــــــــــــــــادّ</a:t>
            </a:r>
            <a:endParaRPr lang="fr-FR" sz="2800" b="1" dirty="0"/>
          </a:p>
        </p:txBody>
      </p:sp>
      <p:sp>
        <p:nvSpPr>
          <p:cNvPr id="4" name="ZoneTexte 3"/>
          <p:cNvSpPr txBox="1"/>
          <p:nvPr/>
        </p:nvSpPr>
        <p:spPr>
          <a:xfrm rot="17785499">
            <a:off x="3563888" y="4509120"/>
            <a:ext cx="3240360" cy="523220"/>
          </a:xfrm>
          <a:prstGeom prst="rect">
            <a:avLst/>
          </a:prstGeom>
          <a:noFill/>
        </p:spPr>
        <p:txBody>
          <a:bodyPr wrap="square" rtlCol="0">
            <a:spAutoFit/>
          </a:bodyPr>
          <a:lstStyle/>
          <a:p>
            <a:pPr algn="r" rtl="1"/>
            <a:r>
              <a:rPr lang="ar-TN" sz="2800" b="1" dirty="0" smtClean="0"/>
              <a:t>تضـــــــــــــــــــــــــــــــادّ</a:t>
            </a:r>
            <a:endParaRPr lang="fr-FR" sz="2800" b="1" dirty="0"/>
          </a:p>
        </p:txBody>
      </p:sp>
      <p:sp>
        <p:nvSpPr>
          <p:cNvPr id="5" name="ZoneTexte 4"/>
          <p:cNvSpPr txBox="1"/>
          <p:nvPr/>
        </p:nvSpPr>
        <p:spPr>
          <a:xfrm rot="3751394">
            <a:off x="2056153" y="4509120"/>
            <a:ext cx="3240360" cy="523220"/>
          </a:xfrm>
          <a:prstGeom prst="rect">
            <a:avLst/>
          </a:prstGeom>
          <a:noFill/>
        </p:spPr>
        <p:txBody>
          <a:bodyPr wrap="square" rtlCol="0">
            <a:spAutoFit/>
          </a:bodyPr>
          <a:lstStyle/>
          <a:p>
            <a:pPr algn="r" rtl="1"/>
            <a:r>
              <a:rPr lang="ar-TN" sz="2800" b="1" dirty="0" smtClean="0"/>
              <a:t>تضـــــــــــــــــــــــــــــــادّ</a:t>
            </a:r>
            <a:endParaRPr lang="fr-FR" sz="2800" b="1" dirty="0"/>
          </a:p>
        </p:txBody>
      </p:sp>
      <p:sp>
        <p:nvSpPr>
          <p:cNvPr id="6" name="ZoneTexte 5"/>
          <p:cNvSpPr txBox="1"/>
          <p:nvPr/>
        </p:nvSpPr>
        <p:spPr>
          <a:xfrm>
            <a:off x="7415808" y="5695801"/>
            <a:ext cx="1728192" cy="1077218"/>
          </a:xfrm>
          <a:prstGeom prst="rect">
            <a:avLst/>
          </a:prstGeom>
          <a:solidFill>
            <a:srgbClr val="00B0F0"/>
          </a:solidFill>
        </p:spPr>
        <p:txBody>
          <a:bodyPr wrap="square" rtlCol="0">
            <a:spAutoFit/>
          </a:bodyPr>
          <a:lstStyle/>
          <a:p>
            <a:pPr algn="ctr" rtl="1"/>
            <a:r>
              <a:rPr lang="ar-TN" sz="3200" b="1" dirty="0" smtClean="0"/>
              <a:t>مثلّث</a:t>
            </a:r>
          </a:p>
          <a:p>
            <a:pPr algn="ctr" rtl="1"/>
            <a:r>
              <a:rPr lang="ar-TN" sz="3200" b="1" dirty="0" smtClean="0"/>
              <a:t>المتضادّات</a:t>
            </a:r>
            <a:endParaRPr lang="fr-FR" sz="3200" b="1" dirty="0"/>
          </a:p>
        </p:txBody>
      </p:sp>
    </p:spTree>
    <p:extLst>
      <p:ext uri="{BB962C8B-B14F-4D97-AF65-F5344CB8AC3E}">
        <p14:creationId xmlns="" xmlns:p14="http://schemas.microsoft.com/office/powerpoint/2010/main" val="4144077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graphicEl>
                                              <a:dgm id="{5CD73019-C3C8-4C3A-BB51-95E56A797DC3}"/>
                                            </p:graphicEl>
                                          </p:spTgt>
                                        </p:tgtEl>
                                        <p:attrNameLst>
                                          <p:attrName>style.visibility</p:attrName>
                                        </p:attrNameLst>
                                      </p:cBhvr>
                                      <p:to>
                                        <p:strVal val="visible"/>
                                      </p:to>
                                    </p:set>
                                    <p:anim calcmode="lin" valueType="num">
                                      <p:cBhvr>
                                        <p:cTn id="7" dur="500" fill="hold"/>
                                        <p:tgtEl>
                                          <p:spTgt spid="2">
                                            <p:graphicEl>
                                              <a:dgm id="{5CD73019-C3C8-4C3A-BB51-95E56A797DC3}"/>
                                            </p:graphicEl>
                                          </p:spTgt>
                                        </p:tgtEl>
                                        <p:attrNameLst>
                                          <p:attrName>ppt_w</p:attrName>
                                        </p:attrNameLst>
                                      </p:cBhvr>
                                      <p:tavLst>
                                        <p:tav tm="0">
                                          <p:val>
                                            <p:fltVal val="0"/>
                                          </p:val>
                                        </p:tav>
                                        <p:tav tm="100000">
                                          <p:val>
                                            <p:strVal val="#ppt_w"/>
                                          </p:val>
                                        </p:tav>
                                      </p:tavLst>
                                    </p:anim>
                                    <p:anim calcmode="lin" valueType="num">
                                      <p:cBhvr>
                                        <p:cTn id="8" dur="500" fill="hold"/>
                                        <p:tgtEl>
                                          <p:spTgt spid="2">
                                            <p:graphicEl>
                                              <a:dgm id="{5CD73019-C3C8-4C3A-BB51-95E56A797DC3}"/>
                                            </p:graphicEl>
                                          </p:spTgt>
                                        </p:tgtEl>
                                        <p:attrNameLst>
                                          <p:attrName>ppt_h</p:attrName>
                                        </p:attrNameLst>
                                      </p:cBhvr>
                                      <p:tavLst>
                                        <p:tav tm="0">
                                          <p:val>
                                            <p:fltVal val="0"/>
                                          </p:val>
                                        </p:tav>
                                        <p:tav tm="100000">
                                          <p:val>
                                            <p:strVal val="#ppt_h"/>
                                          </p:val>
                                        </p:tav>
                                      </p:tavLst>
                                    </p:anim>
                                    <p:animEffect transition="in" filter="fade">
                                      <p:cBhvr>
                                        <p:cTn id="9" dur="500"/>
                                        <p:tgtEl>
                                          <p:spTgt spid="2">
                                            <p:graphicEl>
                                              <a:dgm id="{5CD73019-C3C8-4C3A-BB51-95E56A797DC3}"/>
                                            </p:graphic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graphicEl>
                                              <a:dgm id="{3A4A88D7-0BC2-4D8A-8EDE-D350D53D7D4F}"/>
                                            </p:graphicEl>
                                          </p:spTgt>
                                        </p:tgtEl>
                                        <p:attrNameLst>
                                          <p:attrName>style.visibility</p:attrName>
                                        </p:attrNameLst>
                                      </p:cBhvr>
                                      <p:to>
                                        <p:strVal val="visible"/>
                                      </p:to>
                                    </p:set>
                                    <p:anim calcmode="lin" valueType="num">
                                      <p:cBhvr>
                                        <p:cTn id="14" dur="500" fill="hold"/>
                                        <p:tgtEl>
                                          <p:spTgt spid="2">
                                            <p:graphicEl>
                                              <a:dgm id="{3A4A88D7-0BC2-4D8A-8EDE-D350D53D7D4F}"/>
                                            </p:graphicEl>
                                          </p:spTgt>
                                        </p:tgtEl>
                                        <p:attrNameLst>
                                          <p:attrName>ppt_w</p:attrName>
                                        </p:attrNameLst>
                                      </p:cBhvr>
                                      <p:tavLst>
                                        <p:tav tm="0">
                                          <p:val>
                                            <p:fltVal val="0"/>
                                          </p:val>
                                        </p:tav>
                                        <p:tav tm="100000">
                                          <p:val>
                                            <p:strVal val="#ppt_w"/>
                                          </p:val>
                                        </p:tav>
                                      </p:tavLst>
                                    </p:anim>
                                    <p:anim calcmode="lin" valueType="num">
                                      <p:cBhvr>
                                        <p:cTn id="15" dur="500" fill="hold"/>
                                        <p:tgtEl>
                                          <p:spTgt spid="2">
                                            <p:graphicEl>
                                              <a:dgm id="{3A4A88D7-0BC2-4D8A-8EDE-D350D53D7D4F}"/>
                                            </p:graphicEl>
                                          </p:spTgt>
                                        </p:tgtEl>
                                        <p:attrNameLst>
                                          <p:attrName>ppt_h</p:attrName>
                                        </p:attrNameLst>
                                      </p:cBhvr>
                                      <p:tavLst>
                                        <p:tav tm="0">
                                          <p:val>
                                            <p:fltVal val="0"/>
                                          </p:val>
                                        </p:tav>
                                        <p:tav tm="100000">
                                          <p:val>
                                            <p:strVal val="#ppt_h"/>
                                          </p:val>
                                        </p:tav>
                                      </p:tavLst>
                                    </p:anim>
                                    <p:animEffect transition="in" filter="fade">
                                      <p:cBhvr>
                                        <p:cTn id="16" dur="500"/>
                                        <p:tgtEl>
                                          <p:spTgt spid="2">
                                            <p:graphicEl>
                                              <a:dgm id="{3A4A88D7-0BC2-4D8A-8EDE-D350D53D7D4F}"/>
                                            </p:graphic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graphicEl>
                                              <a:dgm id="{2D72629D-A23C-4D2B-A819-9448A142BC8F}"/>
                                            </p:graphicEl>
                                          </p:spTgt>
                                        </p:tgtEl>
                                        <p:attrNameLst>
                                          <p:attrName>style.visibility</p:attrName>
                                        </p:attrNameLst>
                                      </p:cBhvr>
                                      <p:to>
                                        <p:strVal val="visible"/>
                                      </p:to>
                                    </p:set>
                                    <p:anim calcmode="lin" valueType="num">
                                      <p:cBhvr>
                                        <p:cTn id="21" dur="500" fill="hold"/>
                                        <p:tgtEl>
                                          <p:spTgt spid="2">
                                            <p:graphicEl>
                                              <a:dgm id="{2D72629D-A23C-4D2B-A819-9448A142BC8F}"/>
                                            </p:graphicEl>
                                          </p:spTgt>
                                        </p:tgtEl>
                                        <p:attrNameLst>
                                          <p:attrName>ppt_w</p:attrName>
                                        </p:attrNameLst>
                                      </p:cBhvr>
                                      <p:tavLst>
                                        <p:tav tm="0">
                                          <p:val>
                                            <p:fltVal val="0"/>
                                          </p:val>
                                        </p:tav>
                                        <p:tav tm="100000">
                                          <p:val>
                                            <p:strVal val="#ppt_w"/>
                                          </p:val>
                                        </p:tav>
                                      </p:tavLst>
                                    </p:anim>
                                    <p:anim calcmode="lin" valueType="num">
                                      <p:cBhvr>
                                        <p:cTn id="22" dur="500" fill="hold"/>
                                        <p:tgtEl>
                                          <p:spTgt spid="2">
                                            <p:graphicEl>
                                              <a:dgm id="{2D72629D-A23C-4D2B-A819-9448A142BC8F}"/>
                                            </p:graphicEl>
                                          </p:spTgt>
                                        </p:tgtEl>
                                        <p:attrNameLst>
                                          <p:attrName>ppt_h</p:attrName>
                                        </p:attrNameLst>
                                      </p:cBhvr>
                                      <p:tavLst>
                                        <p:tav tm="0">
                                          <p:val>
                                            <p:fltVal val="0"/>
                                          </p:val>
                                        </p:tav>
                                        <p:tav tm="100000">
                                          <p:val>
                                            <p:strVal val="#ppt_h"/>
                                          </p:val>
                                        </p:tav>
                                      </p:tavLst>
                                    </p:anim>
                                    <p:animEffect transition="in" filter="fade">
                                      <p:cBhvr>
                                        <p:cTn id="23" dur="500"/>
                                        <p:tgtEl>
                                          <p:spTgt spid="2">
                                            <p:graphicEl>
                                              <a:dgm id="{2D72629D-A23C-4D2B-A819-9448A142BC8F}"/>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
                                            <p:graphicEl>
                                              <a:dgm id="{9858172C-01A0-4D25-A3B0-D6EA49C148B2}"/>
                                            </p:graphicEl>
                                          </p:spTgt>
                                        </p:tgtEl>
                                        <p:attrNameLst>
                                          <p:attrName>style.visibility</p:attrName>
                                        </p:attrNameLst>
                                      </p:cBhvr>
                                      <p:to>
                                        <p:strVal val="visible"/>
                                      </p:to>
                                    </p:set>
                                    <p:anim calcmode="lin" valueType="num">
                                      <p:cBhvr>
                                        <p:cTn id="28" dur="500" fill="hold"/>
                                        <p:tgtEl>
                                          <p:spTgt spid="2">
                                            <p:graphicEl>
                                              <a:dgm id="{9858172C-01A0-4D25-A3B0-D6EA49C148B2}"/>
                                            </p:graphicEl>
                                          </p:spTgt>
                                        </p:tgtEl>
                                        <p:attrNameLst>
                                          <p:attrName>ppt_w</p:attrName>
                                        </p:attrNameLst>
                                      </p:cBhvr>
                                      <p:tavLst>
                                        <p:tav tm="0">
                                          <p:val>
                                            <p:fltVal val="0"/>
                                          </p:val>
                                        </p:tav>
                                        <p:tav tm="100000">
                                          <p:val>
                                            <p:strVal val="#ppt_w"/>
                                          </p:val>
                                        </p:tav>
                                      </p:tavLst>
                                    </p:anim>
                                    <p:anim calcmode="lin" valueType="num">
                                      <p:cBhvr>
                                        <p:cTn id="29" dur="500" fill="hold"/>
                                        <p:tgtEl>
                                          <p:spTgt spid="2">
                                            <p:graphicEl>
                                              <a:dgm id="{9858172C-01A0-4D25-A3B0-D6EA49C148B2}"/>
                                            </p:graphicEl>
                                          </p:spTgt>
                                        </p:tgtEl>
                                        <p:attrNameLst>
                                          <p:attrName>ppt_h</p:attrName>
                                        </p:attrNameLst>
                                      </p:cBhvr>
                                      <p:tavLst>
                                        <p:tav tm="0">
                                          <p:val>
                                            <p:fltVal val="0"/>
                                          </p:val>
                                        </p:tav>
                                        <p:tav tm="100000">
                                          <p:val>
                                            <p:strVal val="#ppt_h"/>
                                          </p:val>
                                        </p:tav>
                                      </p:tavLst>
                                    </p:anim>
                                    <p:animEffect transition="in" filter="fade">
                                      <p:cBhvr>
                                        <p:cTn id="30" dur="500"/>
                                        <p:tgtEl>
                                          <p:spTgt spid="2">
                                            <p:graphicEl>
                                              <a:dgm id="{9858172C-01A0-4D25-A3B0-D6EA49C148B2}"/>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additive="base">
                                        <p:cTn id="35" dur="500" fill="hold"/>
                                        <p:tgtEl>
                                          <p:spTgt spid="3"/>
                                        </p:tgtEl>
                                        <p:attrNameLst>
                                          <p:attrName>ppt_x</p:attrName>
                                        </p:attrNameLst>
                                      </p:cBhvr>
                                      <p:tavLst>
                                        <p:tav tm="0">
                                          <p:val>
                                            <p:strVal val="#ppt_x"/>
                                          </p:val>
                                        </p:tav>
                                        <p:tav tm="100000">
                                          <p:val>
                                            <p:strVal val="#ppt_x"/>
                                          </p:val>
                                        </p:tav>
                                      </p:tavLst>
                                    </p:anim>
                                    <p:anim calcmode="lin" valueType="num">
                                      <p:cBhvr additive="base">
                                        <p:cTn id="3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500" fill="hold"/>
                                        <p:tgtEl>
                                          <p:spTgt spid="4"/>
                                        </p:tgtEl>
                                        <p:attrNameLst>
                                          <p:attrName>ppt_x</p:attrName>
                                        </p:attrNameLst>
                                      </p:cBhvr>
                                      <p:tavLst>
                                        <p:tav tm="0">
                                          <p:val>
                                            <p:strVal val="#ppt_x"/>
                                          </p:val>
                                        </p:tav>
                                        <p:tav tm="100000">
                                          <p:val>
                                            <p:strVal val="#ppt_x"/>
                                          </p:val>
                                        </p:tav>
                                      </p:tavLst>
                                    </p:anim>
                                    <p:anim calcmode="lin" valueType="num">
                                      <p:cBhvr additive="base">
                                        <p:cTn id="4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500" fill="hold"/>
                                        <p:tgtEl>
                                          <p:spTgt spid="5"/>
                                        </p:tgtEl>
                                        <p:attrNameLst>
                                          <p:attrName>ppt_x</p:attrName>
                                        </p:attrNameLst>
                                      </p:cBhvr>
                                      <p:tavLst>
                                        <p:tav tm="0">
                                          <p:val>
                                            <p:strVal val="#ppt_x"/>
                                          </p:val>
                                        </p:tav>
                                        <p:tav tm="100000">
                                          <p:val>
                                            <p:strVal val="#ppt_x"/>
                                          </p:val>
                                        </p:tav>
                                      </p:tavLst>
                                    </p:anim>
                                    <p:anim calcmode="lin" valueType="num">
                                      <p:cBhvr additive="base">
                                        <p:cTn id="4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1" fill="hold" grpId="0" nodeType="click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500" fill="hold"/>
                                        <p:tgtEl>
                                          <p:spTgt spid="6"/>
                                        </p:tgtEl>
                                        <p:attrNameLst>
                                          <p:attrName>ppt_x</p:attrName>
                                        </p:attrNameLst>
                                      </p:cBhvr>
                                      <p:tavLst>
                                        <p:tav tm="0">
                                          <p:val>
                                            <p:strVal val="#ppt_x"/>
                                          </p:val>
                                        </p:tav>
                                        <p:tav tm="100000">
                                          <p:val>
                                            <p:strVal val="#ppt_x"/>
                                          </p:val>
                                        </p:tav>
                                      </p:tavLst>
                                    </p:anim>
                                    <p:anim calcmode="lin" valueType="num">
                                      <p:cBhvr additive="base">
                                        <p:cTn id="54"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p:bldP spid="4" grpId="0"/>
      <p:bldP spid="5" grpId="0"/>
      <p:bldP spid="6"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4274742599"/>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1512341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graphicEl>
                                              <a:dgm id="{B0C2B60F-1D71-4469-990E-6604A8FC30FF}"/>
                                            </p:graphicEl>
                                          </p:spTgt>
                                        </p:tgtEl>
                                        <p:attrNameLst>
                                          <p:attrName>style.visibility</p:attrName>
                                        </p:attrNameLst>
                                      </p:cBhvr>
                                      <p:to>
                                        <p:strVal val="visible"/>
                                      </p:to>
                                    </p:set>
                                    <p:animEffect transition="in" filter="wheel(1)">
                                      <p:cBhvr>
                                        <p:cTn id="7" dur="2000"/>
                                        <p:tgtEl>
                                          <p:spTgt spid="2">
                                            <p:graphicEl>
                                              <a:dgm id="{B0C2B60F-1D71-4469-990E-6604A8FC30F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graphicEl>
                                              <a:dgm id="{C4861F36-AF8D-4A34-9155-18D20EF853C7}"/>
                                            </p:graphicEl>
                                          </p:spTgt>
                                        </p:tgtEl>
                                        <p:attrNameLst>
                                          <p:attrName>style.visibility</p:attrName>
                                        </p:attrNameLst>
                                      </p:cBhvr>
                                      <p:to>
                                        <p:strVal val="visible"/>
                                      </p:to>
                                    </p:set>
                                    <p:animEffect transition="in" filter="wheel(1)">
                                      <p:cBhvr>
                                        <p:cTn id="12" dur="2000"/>
                                        <p:tgtEl>
                                          <p:spTgt spid="2">
                                            <p:graphicEl>
                                              <a:dgm id="{C4861F36-AF8D-4A34-9155-18D20EF853C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2">
                                            <p:graphicEl>
                                              <a:dgm id="{ABC6F33E-A45B-4012-B08A-59FF8E54CAC9}"/>
                                            </p:graphicEl>
                                          </p:spTgt>
                                        </p:tgtEl>
                                        <p:attrNameLst>
                                          <p:attrName>style.visibility</p:attrName>
                                        </p:attrNameLst>
                                      </p:cBhvr>
                                      <p:to>
                                        <p:strVal val="visible"/>
                                      </p:to>
                                    </p:set>
                                    <p:animEffect transition="in" filter="wheel(1)">
                                      <p:cBhvr>
                                        <p:cTn id="17" dur="2000"/>
                                        <p:tgtEl>
                                          <p:spTgt spid="2">
                                            <p:graphicEl>
                                              <a:dgm id="{ABC6F33E-A45B-4012-B08A-59FF8E54CAC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2">
                                            <p:graphicEl>
                                              <a:dgm id="{748D4D21-967C-4628-88EF-7313A09D0EE8}"/>
                                            </p:graphicEl>
                                          </p:spTgt>
                                        </p:tgtEl>
                                        <p:attrNameLst>
                                          <p:attrName>style.visibility</p:attrName>
                                        </p:attrNameLst>
                                      </p:cBhvr>
                                      <p:to>
                                        <p:strVal val="visible"/>
                                      </p:to>
                                    </p:set>
                                    <p:animEffect transition="in" filter="wheel(1)">
                                      <p:cBhvr>
                                        <p:cTn id="22" dur="2000"/>
                                        <p:tgtEl>
                                          <p:spTgt spid="2">
                                            <p:graphicEl>
                                              <a:dgm id="{748D4D21-967C-4628-88EF-7313A09D0EE8}"/>
                                            </p:graphicEl>
                                          </p:spTgt>
                                        </p:tgtEl>
                                      </p:cBhvr>
                                    </p:animEffect>
                                  </p:childTnLst>
                                </p:cTn>
                              </p:par>
                              <p:par>
                                <p:cTn id="23" presetID="21" presetClass="entr" presetSubtype="1" fill="hold" grpId="0" nodeType="withEffect">
                                  <p:stCondLst>
                                    <p:cond delay="0"/>
                                  </p:stCondLst>
                                  <p:childTnLst>
                                    <p:set>
                                      <p:cBhvr>
                                        <p:cTn id="24" dur="1" fill="hold">
                                          <p:stCondLst>
                                            <p:cond delay="0"/>
                                          </p:stCondLst>
                                        </p:cTn>
                                        <p:tgtEl>
                                          <p:spTgt spid="2">
                                            <p:graphicEl>
                                              <a:dgm id="{206A43BD-997C-4486-9030-BA854843DA93}"/>
                                            </p:graphicEl>
                                          </p:spTgt>
                                        </p:tgtEl>
                                        <p:attrNameLst>
                                          <p:attrName>style.visibility</p:attrName>
                                        </p:attrNameLst>
                                      </p:cBhvr>
                                      <p:to>
                                        <p:strVal val="visible"/>
                                      </p:to>
                                    </p:set>
                                    <p:animEffect transition="in" filter="wheel(1)">
                                      <p:cBhvr>
                                        <p:cTn id="25" dur="2000"/>
                                        <p:tgtEl>
                                          <p:spTgt spid="2">
                                            <p:graphicEl>
                                              <a:dgm id="{206A43BD-997C-4486-9030-BA854843DA93}"/>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21" presetClass="entr" presetSubtype="1" fill="hold" grpId="0" nodeType="clickEffect">
                                  <p:stCondLst>
                                    <p:cond delay="0"/>
                                  </p:stCondLst>
                                  <p:childTnLst>
                                    <p:set>
                                      <p:cBhvr>
                                        <p:cTn id="29" dur="1" fill="hold">
                                          <p:stCondLst>
                                            <p:cond delay="0"/>
                                          </p:stCondLst>
                                        </p:cTn>
                                        <p:tgtEl>
                                          <p:spTgt spid="2">
                                            <p:graphicEl>
                                              <a:dgm id="{78011B4E-8F8C-4F6D-9AD9-3BCEA93E8307}"/>
                                            </p:graphicEl>
                                          </p:spTgt>
                                        </p:tgtEl>
                                        <p:attrNameLst>
                                          <p:attrName>style.visibility</p:attrName>
                                        </p:attrNameLst>
                                      </p:cBhvr>
                                      <p:to>
                                        <p:strVal val="visible"/>
                                      </p:to>
                                    </p:set>
                                    <p:animEffect transition="in" filter="wheel(1)">
                                      <p:cBhvr>
                                        <p:cTn id="30" dur="2000"/>
                                        <p:tgtEl>
                                          <p:spTgt spid="2">
                                            <p:graphicEl>
                                              <a:dgm id="{78011B4E-8F8C-4F6D-9AD9-3BCEA93E8307}"/>
                                            </p:graphicEl>
                                          </p:spTgt>
                                        </p:tgtEl>
                                      </p:cBhvr>
                                    </p:animEffect>
                                  </p:childTnLst>
                                </p:cTn>
                              </p:par>
                              <p:par>
                                <p:cTn id="31" presetID="21" presetClass="entr" presetSubtype="1" fill="hold" grpId="0" nodeType="withEffect">
                                  <p:stCondLst>
                                    <p:cond delay="0"/>
                                  </p:stCondLst>
                                  <p:childTnLst>
                                    <p:set>
                                      <p:cBhvr>
                                        <p:cTn id="32" dur="1" fill="hold">
                                          <p:stCondLst>
                                            <p:cond delay="0"/>
                                          </p:stCondLst>
                                        </p:cTn>
                                        <p:tgtEl>
                                          <p:spTgt spid="2">
                                            <p:graphicEl>
                                              <a:dgm id="{981F93E8-791D-4241-8EFA-ABACB5388AD6}"/>
                                            </p:graphicEl>
                                          </p:spTgt>
                                        </p:tgtEl>
                                        <p:attrNameLst>
                                          <p:attrName>style.visibility</p:attrName>
                                        </p:attrNameLst>
                                      </p:cBhvr>
                                      <p:to>
                                        <p:strVal val="visible"/>
                                      </p:to>
                                    </p:set>
                                    <p:animEffect transition="in" filter="wheel(1)">
                                      <p:cBhvr>
                                        <p:cTn id="33" dur="2000"/>
                                        <p:tgtEl>
                                          <p:spTgt spid="2">
                                            <p:graphicEl>
                                              <a:dgm id="{981F93E8-791D-4241-8EFA-ABACB5388AD6}"/>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21" presetClass="entr" presetSubtype="1" fill="hold" grpId="0" nodeType="clickEffect">
                                  <p:stCondLst>
                                    <p:cond delay="0"/>
                                  </p:stCondLst>
                                  <p:childTnLst>
                                    <p:set>
                                      <p:cBhvr>
                                        <p:cTn id="37" dur="1" fill="hold">
                                          <p:stCondLst>
                                            <p:cond delay="0"/>
                                          </p:stCondLst>
                                        </p:cTn>
                                        <p:tgtEl>
                                          <p:spTgt spid="2">
                                            <p:graphicEl>
                                              <a:dgm id="{BD483485-9425-43CA-8DA6-F3B3EB866738}"/>
                                            </p:graphicEl>
                                          </p:spTgt>
                                        </p:tgtEl>
                                        <p:attrNameLst>
                                          <p:attrName>style.visibility</p:attrName>
                                        </p:attrNameLst>
                                      </p:cBhvr>
                                      <p:to>
                                        <p:strVal val="visible"/>
                                      </p:to>
                                    </p:set>
                                    <p:animEffect transition="in" filter="wheel(1)">
                                      <p:cBhvr>
                                        <p:cTn id="38" dur="2000"/>
                                        <p:tgtEl>
                                          <p:spTgt spid="2">
                                            <p:graphicEl>
                                              <a:dgm id="{BD483485-9425-43CA-8DA6-F3B3EB866738}"/>
                                            </p:graphicEl>
                                          </p:spTgt>
                                        </p:tgtEl>
                                      </p:cBhvr>
                                    </p:animEffect>
                                  </p:childTnLst>
                                </p:cTn>
                              </p:par>
                              <p:par>
                                <p:cTn id="39" presetID="21" presetClass="entr" presetSubtype="1" fill="hold" grpId="0" nodeType="withEffect">
                                  <p:stCondLst>
                                    <p:cond delay="0"/>
                                  </p:stCondLst>
                                  <p:childTnLst>
                                    <p:set>
                                      <p:cBhvr>
                                        <p:cTn id="40" dur="1" fill="hold">
                                          <p:stCondLst>
                                            <p:cond delay="0"/>
                                          </p:stCondLst>
                                        </p:cTn>
                                        <p:tgtEl>
                                          <p:spTgt spid="2">
                                            <p:graphicEl>
                                              <a:dgm id="{58014B3B-3760-4932-BEF8-EB91B38BC8A1}"/>
                                            </p:graphicEl>
                                          </p:spTgt>
                                        </p:tgtEl>
                                        <p:attrNameLst>
                                          <p:attrName>style.visibility</p:attrName>
                                        </p:attrNameLst>
                                      </p:cBhvr>
                                      <p:to>
                                        <p:strVal val="visible"/>
                                      </p:to>
                                    </p:set>
                                    <p:animEffect transition="in" filter="wheel(1)">
                                      <p:cBhvr>
                                        <p:cTn id="41" dur="2000"/>
                                        <p:tgtEl>
                                          <p:spTgt spid="2">
                                            <p:graphicEl>
                                              <a:dgm id="{58014B3B-3760-4932-BEF8-EB91B38BC8A1}"/>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21" presetClass="entr" presetSubtype="1" fill="hold" grpId="0" nodeType="clickEffect">
                                  <p:stCondLst>
                                    <p:cond delay="0"/>
                                  </p:stCondLst>
                                  <p:childTnLst>
                                    <p:set>
                                      <p:cBhvr>
                                        <p:cTn id="45" dur="1" fill="hold">
                                          <p:stCondLst>
                                            <p:cond delay="0"/>
                                          </p:stCondLst>
                                        </p:cTn>
                                        <p:tgtEl>
                                          <p:spTgt spid="2">
                                            <p:graphicEl>
                                              <a:dgm id="{0D523C45-3F15-49CE-B22D-C29706E01968}"/>
                                            </p:graphicEl>
                                          </p:spTgt>
                                        </p:tgtEl>
                                        <p:attrNameLst>
                                          <p:attrName>style.visibility</p:attrName>
                                        </p:attrNameLst>
                                      </p:cBhvr>
                                      <p:to>
                                        <p:strVal val="visible"/>
                                      </p:to>
                                    </p:set>
                                    <p:animEffect transition="in" filter="wheel(1)">
                                      <p:cBhvr>
                                        <p:cTn id="46" dur="2000"/>
                                        <p:tgtEl>
                                          <p:spTgt spid="2">
                                            <p:graphicEl>
                                              <a:dgm id="{0D523C45-3F15-49CE-B22D-C29706E01968}"/>
                                            </p:graphicEl>
                                          </p:spTgt>
                                        </p:tgtEl>
                                      </p:cBhvr>
                                    </p:animEffect>
                                  </p:childTnLst>
                                </p:cTn>
                              </p:par>
                              <p:par>
                                <p:cTn id="47" presetID="21" presetClass="entr" presetSubtype="1" fill="hold" grpId="0" nodeType="withEffect">
                                  <p:stCondLst>
                                    <p:cond delay="0"/>
                                  </p:stCondLst>
                                  <p:childTnLst>
                                    <p:set>
                                      <p:cBhvr>
                                        <p:cTn id="48" dur="1" fill="hold">
                                          <p:stCondLst>
                                            <p:cond delay="0"/>
                                          </p:stCondLst>
                                        </p:cTn>
                                        <p:tgtEl>
                                          <p:spTgt spid="2">
                                            <p:graphicEl>
                                              <a:dgm id="{14B89AC4-73C7-4B73-970B-6942CEF80CF8}"/>
                                            </p:graphicEl>
                                          </p:spTgt>
                                        </p:tgtEl>
                                        <p:attrNameLst>
                                          <p:attrName>style.visibility</p:attrName>
                                        </p:attrNameLst>
                                      </p:cBhvr>
                                      <p:to>
                                        <p:strVal val="visible"/>
                                      </p:to>
                                    </p:set>
                                    <p:animEffect transition="in" filter="wheel(1)">
                                      <p:cBhvr>
                                        <p:cTn id="49" dur="2000"/>
                                        <p:tgtEl>
                                          <p:spTgt spid="2">
                                            <p:graphicEl>
                                              <a:dgm id="{14B89AC4-73C7-4B73-970B-6942CEF80CF8}"/>
                                            </p:graphicEl>
                                          </p:spTgt>
                                        </p:tgtEl>
                                      </p:cBhvr>
                                    </p:animEffect>
                                  </p:childTnLst>
                                </p:cTn>
                              </p:par>
                            </p:childTnLst>
                          </p:cTn>
                        </p:par>
                      </p:childTnLst>
                    </p:cTn>
                  </p:par>
                  <p:par>
                    <p:cTn id="50" fill="hold">
                      <p:stCondLst>
                        <p:cond delay="indefinite"/>
                      </p:stCondLst>
                      <p:childTnLst>
                        <p:par>
                          <p:cTn id="51" fill="hold">
                            <p:stCondLst>
                              <p:cond delay="0"/>
                            </p:stCondLst>
                            <p:childTnLst>
                              <p:par>
                                <p:cTn id="52" presetID="21" presetClass="entr" presetSubtype="1" fill="hold" grpId="0" nodeType="clickEffect">
                                  <p:stCondLst>
                                    <p:cond delay="0"/>
                                  </p:stCondLst>
                                  <p:childTnLst>
                                    <p:set>
                                      <p:cBhvr>
                                        <p:cTn id="53" dur="1" fill="hold">
                                          <p:stCondLst>
                                            <p:cond delay="0"/>
                                          </p:stCondLst>
                                        </p:cTn>
                                        <p:tgtEl>
                                          <p:spTgt spid="2">
                                            <p:graphicEl>
                                              <a:dgm id="{6B1ACB3D-11F2-4095-B5CC-381A9B9929B5}"/>
                                            </p:graphicEl>
                                          </p:spTgt>
                                        </p:tgtEl>
                                        <p:attrNameLst>
                                          <p:attrName>style.visibility</p:attrName>
                                        </p:attrNameLst>
                                      </p:cBhvr>
                                      <p:to>
                                        <p:strVal val="visible"/>
                                      </p:to>
                                    </p:set>
                                    <p:animEffect transition="in" filter="wheel(1)">
                                      <p:cBhvr>
                                        <p:cTn id="54" dur="2000"/>
                                        <p:tgtEl>
                                          <p:spTgt spid="2">
                                            <p:graphicEl>
                                              <a:dgm id="{6B1ACB3D-11F2-4095-B5CC-381A9B9929B5}"/>
                                            </p:graphicEl>
                                          </p:spTgt>
                                        </p:tgtEl>
                                      </p:cBhvr>
                                    </p:animEffect>
                                  </p:childTnLst>
                                </p:cTn>
                              </p:par>
                              <p:par>
                                <p:cTn id="55" presetID="21" presetClass="entr" presetSubtype="1" fill="hold" grpId="0" nodeType="withEffect">
                                  <p:stCondLst>
                                    <p:cond delay="0"/>
                                  </p:stCondLst>
                                  <p:childTnLst>
                                    <p:set>
                                      <p:cBhvr>
                                        <p:cTn id="56" dur="1" fill="hold">
                                          <p:stCondLst>
                                            <p:cond delay="0"/>
                                          </p:stCondLst>
                                        </p:cTn>
                                        <p:tgtEl>
                                          <p:spTgt spid="2">
                                            <p:graphicEl>
                                              <a:dgm id="{31030E26-3DDB-40D8-A672-942832665F25}"/>
                                            </p:graphicEl>
                                          </p:spTgt>
                                        </p:tgtEl>
                                        <p:attrNameLst>
                                          <p:attrName>style.visibility</p:attrName>
                                        </p:attrNameLst>
                                      </p:cBhvr>
                                      <p:to>
                                        <p:strVal val="visible"/>
                                      </p:to>
                                    </p:set>
                                    <p:animEffect transition="in" filter="wheel(1)">
                                      <p:cBhvr>
                                        <p:cTn id="57" dur="2000"/>
                                        <p:tgtEl>
                                          <p:spTgt spid="2">
                                            <p:graphicEl>
                                              <a:dgm id="{31030E26-3DDB-40D8-A672-942832665F2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4203153931"/>
              </p:ext>
            </p:extLst>
          </p:nvPr>
        </p:nvGraphicFramePr>
        <p:xfrm>
          <a:off x="395537" y="476672"/>
          <a:ext cx="8568952" cy="5112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ZoneTexte 2"/>
          <p:cNvSpPr txBox="1"/>
          <p:nvPr/>
        </p:nvSpPr>
        <p:spPr>
          <a:xfrm>
            <a:off x="3635896" y="5589240"/>
            <a:ext cx="1440160" cy="369332"/>
          </a:xfrm>
          <a:prstGeom prst="rect">
            <a:avLst/>
          </a:prstGeom>
          <a:noFill/>
        </p:spPr>
        <p:txBody>
          <a:bodyPr wrap="square" rtlCol="0">
            <a:spAutoFit/>
          </a:bodyPr>
          <a:lstStyle/>
          <a:p>
            <a:endParaRPr lang="fr-FR" dirty="0"/>
          </a:p>
        </p:txBody>
      </p:sp>
      <p:sp>
        <p:nvSpPr>
          <p:cNvPr id="4" name="ZoneTexte 3"/>
          <p:cNvSpPr txBox="1"/>
          <p:nvPr/>
        </p:nvSpPr>
        <p:spPr>
          <a:xfrm>
            <a:off x="3131840" y="5774382"/>
            <a:ext cx="3162632" cy="584775"/>
          </a:xfrm>
          <a:prstGeom prst="rect">
            <a:avLst/>
          </a:prstGeom>
          <a:noFill/>
          <a:ln>
            <a:solidFill>
              <a:schemeClr val="bg1"/>
            </a:solidFill>
          </a:ln>
        </p:spPr>
        <p:txBody>
          <a:bodyPr wrap="square" rtlCol="0">
            <a:spAutoFit/>
          </a:bodyPr>
          <a:lstStyle/>
          <a:p>
            <a:pPr algn="just" rtl="1"/>
            <a:r>
              <a:rPr lang="ar-TN" sz="3200" b="1" dirty="0" smtClean="0">
                <a:solidFill>
                  <a:srgbClr val="00B050"/>
                </a:solidFill>
              </a:rPr>
              <a:t>الإباحة بالمعنى الضّيّق</a:t>
            </a:r>
            <a:endParaRPr lang="fr-FR" sz="3200" b="1" dirty="0">
              <a:solidFill>
                <a:srgbClr val="00B050"/>
              </a:solidFill>
            </a:endParaRPr>
          </a:p>
        </p:txBody>
      </p:sp>
      <p:cxnSp>
        <p:nvCxnSpPr>
          <p:cNvPr id="6" name="Connecteur droit avec flèche 5"/>
          <p:cNvCxnSpPr/>
          <p:nvPr/>
        </p:nvCxnSpPr>
        <p:spPr>
          <a:xfrm>
            <a:off x="4713156" y="5316887"/>
            <a:ext cx="0" cy="544706"/>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Connecteur droit avec flèche 8"/>
          <p:cNvCxnSpPr/>
          <p:nvPr/>
        </p:nvCxnSpPr>
        <p:spPr>
          <a:xfrm flipV="1">
            <a:off x="5508104" y="3284984"/>
            <a:ext cx="360040" cy="864096"/>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Connecteur droit avec flèche 10"/>
          <p:cNvCxnSpPr/>
          <p:nvPr/>
        </p:nvCxnSpPr>
        <p:spPr>
          <a:xfrm flipH="1" flipV="1">
            <a:off x="3563888" y="3284984"/>
            <a:ext cx="576064" cy="864096"/>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Connecteur droit 6"/>
          <p:cNvCxnSpPr/>
          <p:nvPr/>
        </p:nvCxnSpPr>
        <p:spPr>
          <a:xfrm flipH="1">
            <a:off x="395536" y="476672"/>
            <a:ext cx="8496944" cy="0"/>
          </a:xfrm>
          <a:prstGeom prst="line">
            <a:avLst/>
          </a:prstGeom>
        </p:spPr>
        <p:style>
          <a:lnRef idx="3">
            <a:schemeClr val="dk1"/>
          </a:lnRef>
          <a:fillRef idx="0">
            <a:schemeClr val="dk1"/>
          </a:fillRef>
          <a:effectRef idx="2">
            <a:schemeClr val="dk1"/>
          </a:effectRef>
          <a:fontRef idx="minor">
            <a:schemeClr val="tx1"/>
          </a:fontRef>
        </p:style>
      </p:cxnSp>
      <p:cxnSp>
        <p:nvCxnSpPr>
          <p:cNvPr id="10" name="Connecteur droit 9"/>
          <p:cNvCxnSpPr/>
          <p:nvPr/>
        </p:nvCxnSpPr>
        <p:spPr>
          <a:xfrm flipH="1">
            <a:off x="4713156" y="476672"/>
            <a:ext cx="4179324" cy="5112568"/>
          </a:xfrm>
          <a:prstGeom prst="line">
            <a:avLst/>
          </a:prstGeom>
        </p:spPr>
        <p:style>
          <a:lnRef idx="3">
            <a:schemeClr val="dk1"/>
          </a:lnRef>
          <a:fillRef idx="0">
            <a:schemeClr val="dk1"/>
          </a:fillRef>
          <a:effectRef idx="2">
            <a:schemeClr val="dk1"/>
          </a:effectRef>
          <a:fontRef idx="minor">
            <a:schemeClr val="tx1"/>
          </a:fontRef>
        </p:style>
      </p:cxnSp>
      <p:cxnSp>
        <p:nvCxnSpPr>
          <p:cNvPr id="13" name="Connecteur droit 12"/>
          <p:cNvCxnSpPr/>
          <p:nvPr/>
        </p:nvCxnSpPr>
        <p:spPr>
          <a:xfrm>
            <a:off x="395536" y="476672"/>
            <a:ext cx="4248472" cy="5112568"/>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 xmlns:p14="http://schemas.microsoft.com/office/powerpoint/2010/main" val="2884616747"/>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4058606636"/>
              </p:ext>
            </p:extLst>
          </p:nvPr>
        </p:nvGraphicFramePr>
        <p:xfrm>
          <a:off x="395537" y="476672"/>
          <a:ext cx="8568952" cy="5112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ZoneTexte 2"/>
          <p:cNvSpPr txBox="1"/>
          <p:nvPr/>
        </p:nvSpPr>
        <p:spPr>
          <a:xfrm>
            <a:off x="3491880" y="5517232"/>
            <a:ext cx="2592288" cy="830997"/>
          </a:xfrm>
          <a:prstGeom prst="rect">
            <a:avLst/>
          </a:prstGeom>
          <a:noFill/>
        </p:spPr>
        <p:txBody>
          <a:bodyPr wrap="square" rtlCol="0">
            <a:spAutoFit/>
          </a:bodyPr>
          <a:lstStyle/>
          <a:p>
            <a:pPr algn="ctr" rtl="1"/>
            <a:r>
              <a:rPr lang="ar-TN" sz="2400" b="1" dirty="0" smtClean="0">
                <a:solidFill>
                  <a:srgbClr val="00B050"/>
                </a:solidFill>
              </a:rPr>
              <a:t>الإباحة بالمعنى الضّيّق</a:t>
            </a:r>
          </a:p>
          <a:p>
            <a:pPr algn="ctr" rtl="1"/>
            <a:r>
              <a:rPr lang="ar-TN" sz="2400" b="1" dirty="0" smtClean="0"/>
              <a:t>يمكن تسميتها قانونا ليّنا</a:t>
            </a:r>
            <a:endParaRPr lang="fr-FR" sz="2400" b="1" dirty="0"/>
          </a:p>
        </p:txBody>
      </p:sp>
      <p:cxnSp>
        <p:nvCxnSpPr>
          <p:cNvPr id="5" name="Connecteur droit avec flèche 4"/>
          <p:cNvCxnSpPr/>
          <p:nvPr/>
        </p:nvCxnSpPr>
        <p:spPr>
          <a:xfrm>
            <a:off x="4644008" y="5053067"/>
            <a:ext cx="0" cy="36004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Connecteur droit avec flèche 6"/>
          <p:cNvCxnSpPr/>
          <p:nvPr/>
        </p:nvCxnSpPr>
        <p:spPr>
          <a:xfrm flipV="1">
            <a:off x="5292080" y="3645024"/>
            <a:ext cx="360040" cy="576064"/>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Connecteur droit avec flèche 8"/>
          <p:cNvCxnSpPr/>
          <p:nvPr/>
        </p:nvCxnSpPr>
        <p:spPr>
          <a:xfrm flipH="1" flipV="1">
            <a:off x="3851920" y="3645024"/>
            <a:ext cx="432048" cy="576064"/>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 name="ZoneTexte 9"/>
          <p:cNvSpPr txBox="1"/>
          <p:nvPr/>
        </p:nvSpPr>
        <p:spPr>
          <a:xfrm>
            <a:off x="611560" y="548680"/>
            <a:ext cx="8280920" cy="369332"/>
          </a:xfrm>
          <a:prstGeom prst="rect">
            <a:avLst/>
          </a:prstGeom>
          <a:noFill/>
        </p:spPr>
        <p:txBody>
          <a:bodyPr wrap="square" rtlCol="0">
            <a:spAutoFit/>
          </a:bodyPr>
          <a:lstStyle/>
          <a:p>
            <a:endParaRPr lang="fr-FR" dirty="0"/>
          </a:p>
        </p:txBody>
      </p:sp>
      <p:sp>
        <p:nvSpPr>
          <p:cNvPr id="11" name="ZoneTexte 10"/>
          <p:cNvSpPr txBox="1"/>
          <p:nvPr/>
        </p:nvSpPr>
        <p:spPr>
          <a:xfrm>
            <a:off x="467544" y="35332"/>
            <a:ext cx="8424936" cy="461665"/>
          </a:xfrm>
          <a:prstGeom prst="rect">
            <a:avLst/>
          </a:prstGeom>
          <a:noFill/>
        </p:spPr>
        <p:txBody>
          <a:bodyPr wrap="square" rtlCol="0">
            <a:spAutoFit/>
          </a:bodyPr>
          <a:lstStyle/>
          <a:p>
            <a:pPr algn="ctr" rtl="1"/>
            <a:r>
              <a:rPr lang="ar-TN" sz="2400" b="1" dirty="0" smtClean="0">
                <a:latin typeface="Times New Roman" pitchFamily="18" charset="0"/>
                <a:cs typeface="Times New Roman" pitchFamily="18" charset="0"/>
              </a:rPr>
              <a:t>تضــــــــــــــــــــــــــــــــــــــــــــــــــــــــــــــــــــــــــــــــــــــــــــــــــــــــــــــــــــــاد</a:t>
            </a:r>
            <a:endParaRPr lang="fr-FR" sz="2400" b="1" dirty="0">
              <a:latin typeface="Times New Roman" pitchFamily="18" charset="0"/>
              <a:cs typeface="Times New Roman" pitchFamily="18" charset="0"/>
            </a:endParaRPr>
          </a:p>
        </p:txBody>
      </p:sp>
      <p:sp>
        <p:nvSpPr>
          <p:cNvPr id="12" name="ZoneTexte 11"/>
          <p:cNvSpPr txBox="1"/>
          <p:nvPr/>
        </p:nvSpPr>
        <p:spPr>
          <a:xfrm rot="2201672">
            <a:off x="7197122" y="552782"/>
            <a:ext cx="553998" cy="5390974"/>
          </a:xfrm>
          <a:prstGeom prst="rect">
            <a:avLst/>
          </a:prstGeom>
          <a:noFill/>
        </p:spPr>
        <p:txBody>
          <a:bodyPr vert="vert" wrap="square" rtlCol="0">
            <a:spAutoFit/>
          </a:bodyPr>
          <a:lstStyle/>
          <a:p>
            <a:pPr algn="ctr"/>
            <a:r>
              <a:rPr lang="ar-TN" sz="2400" b="1" dirty="0" smtClean="0">
                <a:latin typeface="Times New Roman" pitchFamily="18" charset="0"/>
                <a:cs typeface="Times New Roman" pitchFamily="18" charset="0"/>
              </a:rPr>
              <a:t>تضـــــــــــــــــــــــــــــــــــــــــــــــــــــــــــــــــــــــــــــــاد</a:t>
            </a:r>
            <a:endParaRPr lang="fr-FR" sz="2400" b="1" dirty="0">
              <a:latin typeface="Times New Roman" pitchFamily="18" charset="0"/>
              <a:cs typeface="Times New Roman" pitchFamily="18" charset="0"/>
            </a:endParaRPr>
          </a:p>
        </p:txBody>
      </p:sp>
      <p:sp>
        <p:nvSpPr>
          <p:cNvPr id="13" name="ZoneTexte 12"/>
          <p:cNvSpPr txBox="1"/>
          <p:nvPr/>
        </p:nvSpPr>
        <p:spPr>
          <a:xfrm rot="19193831">
            <a:off x="1658330" y="556170"/>
            <a:ext cx="553998" cy="5452940"/>
          </a:xfrm>
          <a:prstGeom prst="rect">
            <a:avLst/>
          </a:prstGeom>
          <a:noFill/>
        </p:spPr>
        <p:txBody>
          <a:bodyPr vert="vert270" wrap="square" rtlCol="0">
            <a:spAutoFit/>
          </a:bodyPr>
          <a:lstStyle/>
          <a:p>
            <a:pPr algn="ctr"/>
            <a:r>
              <a:rPr lang="ar-TN" sz="2400" b="1" dirty="0" smtClean="0">
                <a:latin typeface="Times New Roman" pitchFamily="18" charset="0"/>
                <a:cs typeface="Times New Roman" pitchFamily="18" charset="0"/>
              </a:rPr>
              <a:t>تضــــــــــــــــــــــــــــــــــــــــــــــــــــــــــــــــــــــــــــــــاد</a:t>
            </a:r>
            <a:endParaRPr lang="fr-FR" sz="2400" b="1" dirty="0">
              <a:latin typeface="Times New Roman" pitchFamily="18" charset="0"/>
              <a:cs typeface="Times New Roman" pitchFamily="18" charset="0"/>
            </a:endParaRPr>
          </a:p>
        </p:txBody>
      </p:sp>
    </p:spTree>
    <p:extLst>
      <p:ext uri="{BB962C8B-B14F-4D97-AF65-F5344CB8AC3E}">
        <p14:creationId xmlns="" xmlns:p14="http://schemas.microsoft.com/office/powerpoint/2010/main" val="1882485490"/>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b="1" dirty="0" smtClean="0"/>
              <a:t>الفقرة الأولى: الحكم نفسُه</a:t>
            </a:r>
          </a:p>
          <a:p>
            <a:pPr marL="0" indent="0" algn="just" rtl="1">
              <a:buFont typeface="Arial" pitchFamily="34" charset="0"/>
              <a:buNone/>
            </a:pPr>
            <a:r>
              <a:rPr lang="ar-TN" b="1" dirty="0" smtClean="0"/>
              <a:t>    أ) عرض قسمي الحكم </a:t>
            </a:r>
          </a:p>
          <a:p>
            <a:pPr marL="0" indent="0" algn="just" rtl="1">
              <a:buFont typeface="Arial" pitchFamily="34" charset="0"/>
              <a:buNone/>
            </a:pPr>
            <a:r>
              <a:rPr lang="ar-TN" b="1" dirty="0" smtClean="0"/>
              <a:t>    1/ الحكم المنظّم للفعل بصفة مباشرة (أو الحكم </a:t>
            </a:r>
            <a:r>
              <a:rPr lang="ar-TN" b="1" dirty="0" err="1" smtClean="0"/>
              <a:t>التّكليفيّ</a:t>
            </a:r>
            <a:r>
              <a:rPr lang="ar-TN" b="1" dirty="0" smtClean="0"/>
              <a:t>)</a:t>
            </a:r>
            <a:endParaRPr lang="ar-TN" b="1" dirty="0" smtClean="0">
              <a:solidFill>
                <a:srgbClr val="0070C0"/>
              </a:solidFill>
            </a:endParaRPr>
          </a:p>
          <a:p>
            <a:pPr marL="514350" indent="-514350" algn="just" rtl="1">
              <a:buNone/>
            </a:pPr>
            <a:r>
              <a:rPr lang="ar-TN" b="1" dirty="0" smtClean="0"/>
              <a:t>    2/ الحكم المنظّم للفعل بصفة غير مباشرة (أو الحكم الوضعيّ)</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3580108476"/>
              </p:ext>
            </p:extLst>
          </p:nvPr>
        </p:nvGraphicFramePr>
        <p:xfrm>
          <a:off x="-24767" y="0"/>
          <a:ext cx="9144000" cy="68228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614803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graphicEl>
                                              <a:dgm id="{1E7B7709-01B6-437F-A037-FB8F3598BDE2}"/>
                                            </p:graphicEl>
                                          </p:spTgt>
                                        </p:tgtEl>
                                        <p:attrNameLst>
                                          <p:attrName>style.visibility</p:attrName>
                                        </p:attrNameLst>
                                      </p:cBhvr>
                                      <p:to>
                                        <p:strVal val="visible"/>
                                      </p:to>
                                    </p:set>
                                    <p:animEffect transition="in" filter="wheel(1)">
                                      <p:cBhvr>
                                        <p:cTn id="7" dur="2000"/>
                                        <p:tgtEl>
                                          <p:spTgt spid="2">
                                            <p:graphicEl>
                                              <a:dgm id="{1E7B7709-01B6-437F-A037-FB8F3598BDE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graphicEl>
                                              <a:dgm id="{3751FBCB-C00D-480A-84A2-BF129D1C7051}"/>
                                            </p:graphicEl>
                                          </p:spTgt>
                                        </p:tgtEl>
                                        <p:attrNameLst>
                                          <p:attrName>style.visibility</p:attrName>
                                        </p:attrNameLst>
                                      </p:cBhvr>
                                      <p:to>
                                        <p:strVal val="visible"/>
                                      </p:to>
                                    </p:set>
                                    <p:animEffect transition="in" filter="wheel(1)">
                                      <p:cBhvr>
                                        <p:cTn id="12" dur="2000"/>
                                        <p:tgtEl>
                                          <p:spTgt spid="2">
                                            <p:graphicEl>
                                              <a:dgm id="{3751FBCB-C00D-480A-84A2-BF129D1C7051}"/>
                                            </p:graphicEl>
                                          </p:spTgt>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2">
                                            <p:graphicEl>
                                              <a:dgm id="{B5916C47-0C21-4D18-932B-D05D7B17624C}"/>
                                            </p:graphicEl>
                                          </p:spTgt>
                                        </p:tgtEl>
                                        <p:attrNameLst>
                                          <p:attrName>style.visibility</p:attrName>
                                        </p:attrNameLst>
                                      </p:cBhvr>
                                      <p:to>
                                        <p:strVal val="visible"/>
                                      </p:to>
                                    </p:set>
                                    <p:animEffect transition="in" filter="wheel(1)">
                                      <p:cBhvr>
                                        <p:cTn id="15" dur="2000"/>
                                        <p:tgtEl>
                                          <p:spTgt spid="2">
                                            <p:graphicEl>
                                              <a:dgm id="{B5916C47-0C21-4D18-932B-D05D7B17624C}"/>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2">
                                            <p:graphicEl>
                                              <a:dgm id="{34B8EFD1-2420-43FA-B4EC-2A5C846B9524}"/>
                                            </p:graphicEl>
                                          </p:spTgt>
                                        </p:tgtEl>
                                        <p:attrNameLst>
                                          <p:attrName>style.visibility</p:attrName>
                                        </p:attrNameLst>
                                      </p:cBhvr>
                                      <p:to>
                                        <p:strVal val="visible"/>
                                      </p:to>
                                    </p:set>
                                    <p:animEffect transition="in" filter="wheel(1)">
                                      <p:cBhvr>
                                        <p:cTn id="20" dur="2000"/>
                                        <p:tgtEl>
                                          <p:spTgt spid="2">
                                            <p:graphicEl>
                                              <a:dgm id="{34B8EFD1-2420-43FA-B4EC-2A5C846B9524}"/>
                                            </p:graphicEl>
                                          </p:spTgt>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2">
                                            <p:graphicEl>
                                              <a:dgm id="{9F9DD316-3D77-486E-BCF7-26D074AD56FE}"/>
                                            </p:graphicEl>
                                          </p:spTgt>
                                        </p:tgtEl>
                                        <p:attrNameLst>
                                          <p:attrName>style.visibility</p:attrName>
                                        </p:attrNameLst>
                                      </p:cBhvr>
                                      <p:to>
                                        <p:strVal val="visible"/>
                                      </p:to>
                                    </p:set>
                                    <p:animEffect transition="in" filter="wheel(1)">
                                      <p:cBhvr>
                                        <p:cTn id="23" dur="2000"/>
                                        <p:tgtEl>
                                          <p:spTgt spid="2">
                                            <p:graphicEl>
                                              <a:dgm id="{9F9DD316-3D77-486E-BCF7-26D074AD56FE}"/>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grpId="0" nodeType="clickEffect">
                                  <p:stCondLst>
                                    <p:cond delay="0"/>
                                  </p:stCondLst>
                                  <p:childTnLst>
                                    <p:set>
                                      <p:cBhvr>
                                        <p:cTn id="27" dur="1" fill="hold">
                                          <p:stCondLst>
                                            <p:cond delay="0"/>
                                          </p:stCondLst>
                                        </p:cTn>
                                        <p:tgtEl>
                                          <p:spTgt spid="2">
                                            <p:graphicEl>
                                              <a:dgm id="{6919A741-78DB-49E3-A930-F21E2DCCE63B}"/>
                                            </p:graphicEl>
                                          </p:spTgt>
                                        </p:tgtEl>
                                        <p:attrNameLst>
                                          <p:attrName>style.visibility</p:attrName>
                                        </p:attrNameLst>
                                      </p:cBhvr>
                                      <p:to>
                                        <p:strVal val="visible"/>
                                      </p:to>
                                    </p:set>
                                    <p:animEffect transition="in" filter="wheel(1)">
                                      <p:cBhvr>
                                        <p:cTn id="28" dur="2000"/>
                                        <p:tgtEl>
                                          <p:spTgt spid="2">
                                            <p:graphicEl>
                                              <a:dgm id="{6919A741-78DB-49E3-A930-F21E2DCCE63B}"/>
                                            </p:graphicEl>
                                          </p:spTgt>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2">
                                            <p:graphicEl>
                                              <a:dgm id="{83438283-6F45-4A3B-92D0-985C388B9306}"/>
                                            </p:graphicEl>
                                          </p:spTgt>
                                        </p:tgtEl>
                                        <p:attrNameLst>
                                          <p:attrName>style.visibility</p:attrName>
                                        </p:attrNameLst>
                                      </p:cBhvr>
                                      <p:to>
                                        <p:strVal val="visible"/>
                                      </p:to>
                                    </p:set>
                                    <p:animEffect transition="in" filter="wheel(1)">
                                      <p:cBhvr>
                                        <p:cTn id="31" dur="2000"/>
                                        <p:tgtEl>
                                          <p:spTgt spid="2">
                                            <p:graphicEl>
                                              <a:dgm id="{83438283-6F45-4A3B-92D0-985C388B9306}"/>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1" presetClass="entr" presetSubtype="1" fill="hold" grpId="0" nodeType="clickEffect">
                                  <p:stCondLst>
                                    <p:cond delay="0"/>
                                  </p:stCondLst>
                                  <p:childTnLst>
                                    <p:set>
                                      <p:cBhvr>
                                        <p:cTn id="35" dur="1" fill="hold">
                                          <p:stCondLst>
                                            <p:cond delay="0"/>
                                          </p:stCondLst>
                                        </p:cTn>
                                        <p:tgtEl>
                                          <p:spTgt spid="2">
                                            <p:graphicEl>
                                              <a:dgm id="{E23EF0D2-B8BC-4B05-A1C0-0F33F515AC16}"/>
                                            </p:graphicEl>
                                          </p:spTgt>
                                        </p:tgtEl>
                                        <p:attrNameLst>
                                          <p:attrName>style.visibility</p:attrName>
                                        </p:attrNameLst>
                                      </p:cBhvr>
                                      <p:to>
                                        <p:strVal val="visible"/>
                                      </p:to>
                                    </p:set>
                                    <p:animEffect transition="in" filter="wheel(1)">
                                      <p:cBhvr>
                                        <p:cTn id="36" dur="2000"/>
                                        <p:tgtEl>
                                          <p:spTgt spid="2">
                                            <p:graphicEl>
                                              <a:dgm id="{E23EF0D2-B8BC-4B05-A1C0-0F33F515AC16}"/>
                                            </p:graphicEl>
                                          </p:spTgt>
                                        </p:tgtEl>
                                      </p:cBhvr>
                                    </p:animEffect>
                                  </p:childTnLst>
                                </p:cTn>
                              </p:par>
                              <p:par>
                                <p:cTn id="37" presetID="21" presetClass="entr" presetSubtype="1" fill="hold" grpId="0" nodeType="withEffect">
                                  <p:stCondLst>
                                    <p:cond delay="0"/>
                                  </p:stCondLst>
                                  <p:childTnLst>
                                    <p:set>
                                      <p:cBhvr>
                                        <p:cTn id="38" dur="1" fill="hold">
                                          <p:stCondLst>
                                            <p:cond delay="0"/>
                                          </p:stCondLst>
                                        </p:cTn>
                                        <p:tgtEl>
                                          <p:spTgt spid="2">
                                            <p:graphicEl>
                                              <a:dgm id="{33922F49-2DE1-48CB-AF92-9A677A650212}"/>
                                            </p:graphicEl>
                                          </p:spTgt>
                                        </p:tgtEl>
                                        <p:attrNameLst>
                                          <p:attrName>style.visibility</p:attrName>
                                        </p:attrNameLst>
                                      </p:cBhvr>
                                      <p:to>
                                        <p:strVal val="visible"/>
                                      </p:to>
                                    </p:set>
                                    <p:animEffect transition="in" filter="wheel(1)">
                                      <p:cBhvr>
                                        <p:cTn id="39" dur="2000"/>
                                        <p:tgtEl>
                                          <p:spTgt spid="2">
                                            <p:graphicEl>
                                              <a:dgm id="{33922F49-2DE1-48CB-AF92-9A677A65021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1" presetClass="entr" presetSubtype="1" fill="hold" grpId="0" nodeType="clickEffect">
                                  <p:stCondLst>
                                    <p:cond delay="0"/>
                                  </p:stCondLst>
                                  <p:childTnLst>
                                    <p:set>
                                      <p:cBhvr>
                                        <p:cTn id="43" dur="1" fill="hold">
                                          <p:stCondLst>
                                            <p:cond delay="0"/>
                                          </p:stCondLst>
                                        </p:cTn>
                                        <p:tgtEl>
                                          <p:spTgt spid="2">
                                            <p:graphicEl>
                                              <a:dgm id="{A967B05C-5AC8-43B8-AE70-15B2C1EB58F2}"/>
                                            </p:graphicEl>
                                          </p:spTgt>
                                        </p:tgtEl>
                                        <p:attrNameLst>
                                          <p:attrName>style.visibility</p:attrName>
                                        </p:attrNameLst>
                                      </p:cBhvr>
                                      <p:to>
                                        <p:strVal val="visible"/>
                                      </p:to>
                                    </p:set>
                                    <p:animEffect transition="in" filter="wheel(1)">
                                      <p:cBhvr>
                                        <p:cTn id="44" dur="2000"/>
                                        <p:tgtEl>
                                          <p:spTgt spid="2">
                                            <p:graphicEl>
                                              <a:dgm id="{A967B05C-5AC8-43B8-AE70-15B2C1EB58F2}"/>
                                            </p:graphicEl>
                                          </p:spTgt>
                                        </p:tgtEl>
                                      </p:cBhvr>
                                    </p:animEffect>
                                  </p:childTnLst>
                                </p:cTn>
                              </p:par>
                              <p:par>
                                <p:cTn id="45" presetID="21" presetClass="entr" presetSubtype="1" fill="hold" grpId="0" nodeType="withEffect">
                                  <p:stCondLst>
                                    <p:cond delay="0"/>
                                  </p:stCondLst>
                                  <p:childTnLst>
                                    <p:set>
                                      <p:cBhvr>
                                        <p:cTn id="46" dur="1" fill="hold">
                                          <p:stCondLst>
                                            <p:cond delay="0"/>
                                          </p:stCondLst>
                                        </p:cTn>
                                        <p:tgtEl>
                                          <p:spTgt spid="2">
                                            <p:graphicEl>
                                              <a:dgm id="{79B61EF7-A241-4E73-B1B4-D3DA6002327D}"/>
                                            </p:graphicEl>
                                          </p:spTgt>
                                        </p:tgtEl>
                                        <p:attrNameLst>
                                          <p:attrName>style.visibility</p:attrName>
                                        </p:attrNameLst>
                                      </p:cBhvr>
                                      <p:to>
                                        <p:strVal val="visible"/>
                                      </p:to>
                                    </p:set>
                                    <p:animEffect transition="in" filter="wheel(1)">
                                      <p:cBhvr>
                                        <p:cTn id="47" dur="2000"/>
                                        <p:tgtEl>
                                          <p:spTgt spid="2">
                                            <p:graphicEl>
                                              <a:dgm id="{79B61EF7-A241-4E73-B1B4-D3DA6002327D}"/>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1" presetClass="entr" presetSubtype="1" fill="hold" grpId="0" nodeType="clickEffect">
                                  <p:stCondLst>
                                    <p:cond delay="0"/>
                                  </p:stCondLst>
                                  <p:childTnLst>
                                    <p:set>
                                      <p:cBhvr>
                                        <p:cTn id="51" dur="1" fill="hold">
                                          <p:stCondLst>
                                            <p:cond delay="0"/>
                                          </p:stCondLst>
                                        </p:cTn>
                                        <p:tgtEl>
                                          <p:spTgt spid="2">
                                            <p:graphicEl>
                                              <a:dgm id="{A270970C-7DCF-4CD3-AB38-88BC41AA0C38}"/>
                                            </p:graphicEl>
                                          </p:spTgt>
                                        </p:tgtEl>
                                        <p:attrNameLst>
                                          <p:attrName>style.visibility</p:attrName>
                                        </p:attrNameLst>
                                      </p:cBhvr>
                                      <p:to>
                                        <p:strVal val="visible"/>
                                      </p:to>
                                    </p:set>
                                    <p:animEffect transition="in" filter="wheel(1)">
                                      <p:cBhvr>
                                        <p:cTn id="52" dur="2000"/>
                                        <p:tgtEl>
                                          <p:spTgt spid="2">
                                            <p:graphicEl>
                                              <a:dgm id="{A270970C-7DCF-4CD3-AB38-88BC41AA0C38}"/>
                                            </p:graphicEl>
                                          </p:spTgt>
                                        </p:tgtEl>
                                      </p:cBhvr>
                                    </p:animEffect>
                                  </p:childTnLst>
                                </p:cTn>
                              </p:par>
                              <p:par>
                                <p:cTn id="53" presetID="21" presetClass="entr" presetSubtype="1" fill="hold" grpId="0" nodeType="withEffect">
                                  <p:stCondLst>
                                    <p:cond delay="0"/>
                                  </p:stCondLst>
                                  <p:childTnLst>
                                    <p:set>
                                      <p:cBhvr>
                                        <p:cTn id="54" dur="1" fill="hold">
                                          <p:stCondLst>
                                            <p:cond delay="0"/>
                                          </p:stCondLst>
                                        </p:cTn>
                                        <p:tgtEl>
                                          <p:spTgt spid="2">
                                            <p:graphicEl>
                                              <a:dgm id="{2C584822-C6A6-4EA0-90B0-78B4191E5833}"/>
                                            </p:graphicEl>
                                          </p:spTgt>
                                        </p:tgtEl>
                                        <p:attrNameLst>
                                          <p:attrName>style.visibility</p:attrName>
                                        </p:attrNameLst>
                                      </p:cBhvr>
                                      <p:to>
                                        <p:strVal val="visible"/>
                                      </p:to>
                                    </p:set>
                                    <p:animEffect transition="in" filter="wheel(1)">
                                      <p:cBhvr>
                                        <p:cTn id="55" dur="2000"/>
                                        <p:tgtEl>
                                          <p:spTgt spid="2">
                                            <p:graphicEl>
                                              <a:dgm id="{2C584822-C6A6-4EA0-90B0-78B4191E5833}"/>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21" presetClass="entr" presetSubtype="1" fill="hold" grpId="0" nodeType="clickEffect">
                                  <p:stCondLst>
                                    <p:cond delay="0"/>
                                  </p:stCondLst>
                                  <p:childTnLst>
                                    <p:set>
                                      <p:cBhvr>
                                        <p:cTn id="59" dur="1" fill="hold">
                                          <p:stCondLst>
                                            <p:cond delay="0"/>
                                          </p:stCondLst>
                                        </p:cTn>
                                        <p:tgtEl>
                                          <p:spTgt spid="2">
                                            <p:graphicEl>
                                              <a:dgm id="{6AE4A650-7D6E-470A-A16A-AFB0EF9A4873}"/>
                                            </p:graphicEl>
                                          </p:spTgt>
                                        </p:tgtEl>
                                        <p:attrNameLst>
                                          <p:attrName>style.visibility</p:attrName>
                                        </p:attrNameLst>
                                      </p:cBhvr>
                                      <p:to>
                                        <p:strVal val="visible"/>
                                      </p:to>
                                    </p:set>
                                    <p:animEffect transition="in" filter="wheel(1)">
                                      <p:cBhvr>
                                        <p:cTn id="60" dur="2000"/>
                                        <p:tgtEl>
                                          <p:spTgt spid="2">
                                            <p:graphicEl>
                                              <a:dgm id="{6AE4A650-7D6E-470A-A16A-AFB0EF9A4873}"/>
                                            </p:graphicEl>
                                          </p:spTgt>
                                        </p:tgtEl>
                                      </p:cBhvr>
                                    </p:animEffect>
                                  </p:childTnLst>
                                </p:cTn>
                              </p:par>
                              <p:par>
                                <p:cTn id="61" presetID="21" presetClass="entr" presetSubtype="1" fill="hold" grpId="0" nodeType="withEffect">
                                  <p:stCondLst>
                                    <p:cond delay="0"/>
                                  </p:stCondLst>
                                  <p:childTnLst>
                                    <p:set>
                                      <p:cBhvr>
                                        <p:cTn id="62" dur="1" fill="hold">
                                          <p:stCondLst>
                                            <p:cond delay="0"/>
                                          </p:stCondLst>
                                        </p:cTn>
                                        <p:tgtEl>
                                          <p:spTgt spid="2">
                                            <p:graphicEl>
                                              <a:dgm id="{664DB7D0-4904-4DA8-AB90-E18B6261BDC8}"/>
                                            </p:graphicEl>
                                          </p:spTgt>
                                        </p:tgtEl>
                                        <p:attrNameLst>
                                          <p:attrName>style.visibility</p:attrName>
                                        </p:attrNameLst>
                                      </p:cBhvr>
                                      <p:to>
                                        <p:strVal val="visible"/>
                                      </p:to>
                                    </p:set>
                                    <p:animEffect transition="in" filter="wheel(1)">
                                      <p:cBhvr>
                                        <p:cTn id="63" dur="2000"/>
                                        <p:tgtEl>
                                          <p:spTgt spid="2">
                                            <p:graphicEl>
                                              <a:dgm id="{664DB7D0-4904-4DA8-AB90-E18B6261BDC8}"/>
                                            </p:graphicEl>
                                          </p:spTgt>
                                        </p:tgtEl>
                                      </p:cBhvr>
                                    </p:animEffect>
                                  </p:childTnLst>
                                </p:cTn>
                              </p:par>
                            </p:childTnLst>
                          </p:cTn>
                        </p:par>
                      </p:childTnLst>
                    </p:cTn>
                  </p:par>
                  <p:par>
                    <p:cTn id="64" fill="hold">
                      <p:stCondLst>
                        <p:cond delay="indefinite"/>
                      </p:stCondLst>
                      <p:childTnLst>
                        <p:par>
                          <p:cTn id="65" fill="hold">
                            <p:stCondLst>
                              <p:cond delay="0"/>
                            </p:stCondLst>
                            <p:childTnLst>
                              <p:par>
                                <p:cTn id="66" presetID="21" presetClass="entr" presetSubtype="1" fill="hold" grpId="0" nodeType="clickEffect">
                                  <p:stCondLst>
                                    <p:cond delay="0"/>
                                  </p:stCondLst>
                                  <p:childTnLst>
                                    <p:set>
                                      <p:cBhvr>
                                        <p:cTn id="67" dur="1" fill="hold">
                                          <p:stCondLst>
                                            <p:cond delay="0"/>
                                          </p:stCondLst>
                                        </p:cTn>
                                        <p:tgtEl>
                                          <p:spTgt spid="2">
                                            <p:graphicEl>
                                              <a:dgm id="{803866A7-5F99-46CD-B2CE-A1FC2C3A82B9}"/>
                                            </p:graphicEl>
                                          </p:spTgt>
                                        </p:tgtEl>
                                        <p:attrNameLst>
                                          <p:attrName>style.visibility</p:attrName>
                                        </p:attrNameLst>
                                      </p:cBhvr>
                                      <p:to>
                                        <p:strVal val="visible"/>
                                      </p:to>
                                    </p:set>
                                    <p:animEffect transition="in" filter="wheel(1)">
                                      <p:cBhvr>
                                        <p:cTn id="68" dur="2000"/>
                                        <p:tgtEl>
                                          <p:spTgt spid="2">
                                            <p:graphicEl>
                                              <a:dgm id="{803866A7-5F99-46CD-B2CE-A1FC2C3A82B9}"/>
                                            </p:graphicEl>
                                          </p:spTgt>
                                        </p:tgtEl>
                                      </p:cBhvr>
                                    </p:animEffect>
                                  </p:childTnLst>
                                </p:cTn>
                              </p:par>
                              <p:par>
                                <p:cTn id="69" presetID="21" presetClass="entr" presetSubtype="1" fill="hold" grpId="0" nodeType="withEffect">
                                  <p:stCondLst>
                                    <p:cond delay="0"/>
                                  </p:stCondLst>
                                  <p:childTnLst>
                                    <p:set>
                                      <p:cBhvr>
                                        <p:cTn id="70" dur="1" fill="hold">
                                          <p:stCondLst>
                                            <p:cond delay="0"/>
                                          </p:stCondLst>
                                        </p:cTn>
                                        <p:tgtEl>
                                          <p:spTgt spid="2">
                                            <p:graphicEl>
                                              <a:dgm id="{4ABEAC41-0209-4CEC-92D3-B8F4EE362510}"/>
                                            </p:graphicEl>
                                          </p:spTgt>
                                        </p:tgtEl>
                                        <p:attrNameLst>
                                          <p:attrName>style.visibility</p:attrName>
                                        </p:attrNameLst>
                                      </p:cBhvr>
                                      <p:to>
                                        <p:strVal val="visible"/>
                                      </p:to>
                                    </p:set>
                                    <p:animEffect transition="in" filter="wheel(1)">
                                      <p:cBhvr>
                                        <p:cTn id="71" dur="2000"/>
                                        <p:tgtEl>
                                          <p:spTgt spid="2">
                                            <p:graphicEl>
                                              <a:dgm id="{4ABEAC41-0209-4CEC-92D3-B8F4EE362510}"/>
                                            </p:graphicEl>
                                          </p:spTgt>
                                        </p:tgtEl>
                                      </p:cBhvr>
                                    </p:animEffect>
                                  </p:childTnLst>
                                </p:cTn>
                              </p:par>
                            </p:childTnLst>
                          </p:cTn>
                        </p:par>
                      </p:childTnLst>
                    </p:cTn>
                  </p:par>
                  <p:par>
                    <p:cTn id="72" fill="hold">
                      <p:stCondLst>
                        <p:cond delay="indefinite"/>
                      </p:stCondLst>
                      <p:childTnLst>
                        <p:par>
                          <p:cTn id="73" fill="hold">
                            <p:stCondLst>
                              <p:cond delay="0"/>
                            </p:stCondLst>
                            <p:childTnLst>
                              <p:par>
                                <p:cTn id="74" presetID="21" presetClass="entr" presetSubtype="1" fill="hold" grpId="0" nodeType="clickEffect">
                                  <p:stCondLst>
                                    <p:cond delay="0"/>
                                  </p:stCondLst>
                                  <p:childTnLst>
                                    <p:set>
                                      <p:cBhvr>
                                        <p:cTn id="75" dur="1" fill="hold">
                                          <p:stCondLst>
                                            <p:cond delay="0"/>
                                          </p:stCondLst>
                                        </p:cTn>
                                        <p:tgtEl>
                                          <p:spTgt spid="2">
                                            <p:graphicEl>
                                              <a:dgm id="{9E3889E8-43A1-4DB1-B4C5-82553CE5F830}"/>
                                            </p:graphicEl>
                                          </p:spTgt>
                                        </p:tgtEl>
                                        <p:attrNameLst>
                                          <p:attrName>style.visibility</p:attrName>
                                        </p:attrNameLst>
                                      </p:cBhvr>
                                      <p:to>
                                        <p:strVal val="visible"/>
                                      </p:to>
                                    </p:set>
                                    <p:animEffect transition="in" filter="wheel(1)">
                                      <p:cBhvr>
                                        <p:cTn id="76" dur="2000"/>
                                        <p:tgtEl>
                                          <p:spTgt spid="2">
                                            <p:graphicEl>
                                              <a:dgm id="{9E3889E8-43A1-4DB1-B4C5-82553CE5F830}"/>
                                            </p:graphicEl>
                                          </p:spTgt>
                                        </p:tgtEl>
                                      </p:cBhvr>
                                    </p:animEffect>
                                  </p:childTnLst>
                                </p:cTn>
                              </p:par>
                              <p:par>
                                <p:cTn id="77" presetID="21" presetClass="entr" presetSubtype="1" fill="hold" grpId="0" nodeType="withEffect">
                                  <p:stCondLst>
                                    <p:cond delay="0"/>
                                  </p:stCondLst>
                                  <p:childTnLst>
                                    <p:set>
                                      <p:cBhvr>
                                        <p:cTn id="78" dur="1" fill="hold">
                                          <p:stCondLst>
                                            <p:cond delay="0"/>
                                          </p:stCondLst>
                                        </p:cTn>
                                        <p:tgtEl>
                                          <p:spTgt spid="2">
                                            <p:graphicEl>
                                              <a:dgm id="{36464910-035E-4755-B752-1D4DC5EA1804}"/>
                                            </p:graphicEl>
                                          </p:spTgt>
                                        </p:tgtEl>
                                        <p:attrNameLst>
                                          <p:attrName>style.visibility</p:attrName>
                                        </p:attrNameLst>
                                      </p:cBhvr>
                                      <p:to>
                                        <p:strVal val="visible"/>
                                      </p:to>
                                    </p:set>
                                    <p:animEffect transition="in" filter="wheel(1)">
                                      <p:cBhvr>
                                        <p:cTn id="79" dur="2000"/>
                                        <p:tgtEl>
                                          <p:spTgt spid="2">
                                            <p:graphicEl>
                                              <a:dgm id="{36464910-035E-4755-B752-1D4DC5EA1804}"/>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21" presetClass="entr" presetSubtype="1" fill="hold" grpId="0" nodeType="clickEffect">
                                  <p:stCondLst>
                                    <p:cond delay="0"/>
                                  </p:stCondLst>
                                  <p:childTnLst>
                                    <p:set>
                                      <p:cBhvr>
                                        <p:cTn id="83" dur="1" fill="hold">
                                          <p:stCondLst>
                                            <p:cond delay="0"/>
                                          </p:stCondLst>
                                        </p:cTn>
                                        <p:tgtEl>
                                          <p:spTgt spid="2">
                                            <p:graphicEl>
                                              <a:dgm id="{2B7C6B37-71BF-4270-A6C0-1C50874AD50C}"/>
                                            </p:graphicEl>
                                          </p:spTgt>
                                        </p:tgtEl>
                                        <p:attrNameLst>
                                          <p:attrName>style.visibility</p:attrName>
                                        </p:attrNameLst>
                                      </p:cBhvr>
                                      <p:to>
                                        <p:strVal val="visible"/>
                                      </p:to>
                                    </p:set>
                                    <p:animEffect transition="in" filter="wheel(1)">
                                      <p:cBhvr>
                                        <p:cTn id="84" dur="2000"/>
                                        <p:tgtEl>
                                          <p:spTgt spid="2">
                                            <p:graphicEl>
                                              <a:dgm id="{2B7C6B37-71BF-4270-A6C0-1C50874AD50C}"/>
                                            </p:graphicEl>
                                          </p:spTgt>
                                        </p:tgtEl>
                                      </p:cBhvr>
                                    </p:animEffect>
                                  </p:childTnLst>
                                </p:cTn>
                              </p:par>
                              <p:par>
                                <p:cTn id="85" presetID="21" presetClass="entr" presetSubtype="1" fill="hold" grpId="0" nodeType="withEffect">
                                  <p:stCondLst>
                                    <p:cond delay="0"/>
                                  </p:stCondLst>
                                  <p:childTnLst>
                                    <p:set>
                                      <p:cBhvr>
                                        <p:cTn id="86" dur="1" fill="hold">
                                          <p:stCondLst>
                                            <p:cond delay="0"/>
                                          </p:stCondLst>
                                        </p:cTn>
                                        <p:tgtEl>
                                          <p:spTgt spid="2">
                                            <p:graphicEl>
                                              <a:dgm id="{9A446A2F-AA96-45B0-9082-B0E964A1FF3C}"/>
                                            </p:graphicEl>
                                          </p:spTgt>
                                        </p:tgtEl>
                                        <p:attrNameLst>
                                          <p:attrName>style.visibility</p:attrName>
                                        </p:attrNameLst>
                                      </p:cBhvr>
                                      <p:to>
                                        <p:strVal val="visible"/>
                                      </p:to>
                                    </p:set>
                                    <p:animEffect transition="in" filter="wheel(1)">
                                      <p:cBhvr>
                                        <p:cTn id="87" dur="2000"/>
                                        <p:tgtEl>
                                          <p:spTgt spid="2">
                                            <p:graphicEl>
                                              <a:dgm id="{9A446A2F-AA96-45B0-9082-B0E964A1FF3C}"/>
                                            </p:graphicEl>
                                          </p:spTgt>
                                        </p:tgtEl>
                                      </p:cBhvr>
                                    </p:animEffect>
                                  </p:childTnLst>
                                </p:cTn>
                              </p:par>
                            </p:childTnLst>
                          </p:cTn>
                        </p:par>
                      </p:childTnLst>
                    </p:cTn>
                  </p:par>
                  <p:par>
                    <p:cTn id="88" fill="hold">
                      <p:stCondLst>
                        <p:cond delay="indefinite"/>
                      </p:stCondLst>
                      <p:childTnLst>
                        <p:par>
                          <p:cTn id="89" fill="hold">
                            <p:stCondLst>
                              <p:cond delay="0"/>
                            </p:stCondLst>
                            <p:childTnLst>
                              <p:par>
                                <p:cTn id="90" presetID="21" presetClass="entr" presetSubtype="1" fill="hold" grpId="0" nodeType="clickEffect">
                                  <p:stCondLst>
                                    <p:cond delay="0"/>
                                  </p:stCondLst>
                                  <p:childTnLst>
                                    <p:set>
                                      <p:cBhvr>
                                        <p:cTn id="91" dur="1" fill="hold">
                                          <p:stCondLst>
                                            <p:cond delay="0"/>
                                          </p:stCondLst>
                                        </p:cTn>
                                        <p:tgtEl>
                                          <p:spTgt spid="2">
                                            <p:graphicEl>
                                              <a:dgm id="{766B9B3F-D566-414A-8C53-9356A2CFBE82}"/>
                                            </p:graphicEl>
                                          </p:spTgt>
                                        </p:tgtEl>
                                        <p:attrNameLst>
                                          <p:attrName>style.visibility</p:attrName>
                                        </p:attrNameLst>
                                      </p:cBhvr>
                                      <p:to>
                                        <p:strVal val="visible"/>
                                      </p:to>
                                    </p:set>
                                    <p:animEffect transition="in" filter="wheel(1)">
                                      <p:cBhvr>
                                        <p:cTn id="92" dur="2000"/>
                                        <p:tgtEl>
                                          <p:spTgt spid="2">
                                            <p:graphicEl>
                                              <a:dgm id="{766B9B3F-D566-414A-8C53-9356A2CFBE82}"/>
                                            </p:graphicEl>
                                          </p:spTgt>
                                        </p:tgtEl>
                                      </p:cBhvr>
                                    </p:animEffect>
                                  </p:childTnLst>
                                </p:cTn>
                              </p:par>
                              <p:par>
                                <p:cTn id="93" presetID="21" presetClass="entr" presetSubtype="1" fill="hold" grpId="0" nodeType="withEffect">
                                  <p:stCondLst>
                                    <p:cond delay="0"/>
                                  </p:stCondLst>
                                  <p:childTnLst>
                                    <p:set>
                                      <p:cBhvr>
                                        <p:cTn id="94" dur="1" fill="hold">
                                          <p:stCondLst>
                                            <p:cond delay="0"/>
                                          </p:stCondLst>
                                        </p:cTn>
                                        <p:tgtEl>
                                          <p:spTgt spid="2">
                                            <p:graphicEl>
                                              <a:dgm id="{96668970-E892-4DF7-B0A1-333083B95570}"/>
                                            </p:graphicEl>
                                          </p:spTgt>
                                        </p:tgtEl>
                                        <p:attrNameLst>
                                          <p:attrName>style.visibility</p:attrName>
                                        </p:attrNameLst>
                                      </p:cBhvr>
                                      <p:to>
                                        <p:strVal val="visible"/>
                                      </p:to>
                                    </p:set>
                                    <p:animEffect transition="in" filter="wheel(1)">
                                      <p:cBhvr>
                                        <p:cTn id="95" dur="2000"/>
                                        <p:tgtEl>
                                          <p:spTgt spid="2">
                                            <p:graphicEl>
                                              <a:dgm id="{96668970-E892-4DF7-B0A1-333083B95570}"/>
                                            </p:graphicEl>
                                          </p:spTgt>
                                        </p:tgtEl>
                                      </p:cBhvr>
                                    </p:animEffect>
                                  </p:childTnLst>
                                </p:cTn>
                              </p:par>
                            </p:childTnLst>
                          </p:cTn>
                        </p:par>
                      </p:childTnLst>
                    </p:cTn>
                  </p:par>
                  <p:par>
                    <p:cTn id="96" fill="hold">
                      <p:stCondLst>
                        <p:cond delay="indefinite"/>
                      </p:stCondLst>
                      <p:childTnLst>
                        <p:par>
                          <p:cTn id="97" fill="hold">
                            <p:stCondLst>
                              <p:cond delay="0"/>
                            </p:stCondLst>
                            <p:childTnLst>
                              <p:par>
                                <p:cTn id="98" presetID="21" presetClass="entr" presetSubtype="1" fill="hold" grpId="0" nodeType="clickEffect">
                                  <p:stCondLst>
                                    <p:cond delay="0"/>
                                  </p:stCondLst>
                                  <p:childTnLst>
                                    <p:set>
                                      <p:cBhvr>
                                        <p:cTn id="99" dur="1" fill="hold">
                                          <p:stCondLst>
                                            <p:cond delay="0"/>
                                          </p:stCondLst>
                                        </p:cTn>
                                        <p:tgtEl>
                                          <p:spTgt spid="2">
                                            <p:graphicEl>
                                              <a:dgm id="{4AA8C627-E146-466A-9D4F-53B08BA786D1}"/>
                                            </p:graphicEl>
                                          </p:spTgt>
                                        </p:tgtEl>
                                        <p:attrNameLst>
                                          <p:attrName>style.visibility</p:attrName>
                                        </p:attrNameLst>
                                      </p:cBhvr>
                                      <p:to>
                                        <p:strVal val="visible"/>
                                      </p:to>
                                    </p:set>
                                    <p:animEffect transition="in" filter="wheel(1)">
                                      <p:cBhvr>
                                        <p:cTn id="100" dur="2000"/>
                                        <p:tgtEl>
                                          <p:spTgt spid="2">
                                            <p:graphicEl>
                                              <a:dgm id="{4AA8C627-E146-466A-9D4F-53B08BA786D1}"/>
                                            </p:graphicEl>
                                          </p:spTgt>
                                        </p:tgtEl>
                                      </p:cBhvr>
                                    </p:animEffect>
                                  </p:childTnLst>
                                </p:cTn>
                              </p:par>
                              <p:par>
                                <p:cTn id="101" presetID="21" presetClass="entr" presetSubtype="1" fill="hold" grpId="0" nodeType="withEffect">
                                  <p:stCondLst>
                                    <p:cond delay="0"/>
                                  </p:stCondLst>
                                  <p:childTnLst>
                                    <p:set>
                                      <p:cBhvr>
                                        <p:cTn id="102" dur="1" fill="hold">
                                          <p:stCondLst>
                                            <p:cond delay="0"/>
                                          </p:stCondLst>
                                        </p:cTn>
                                        <p:tgtEl>
                                          <p:spTgt spid="2">
                                            <p:graphicEl>
                                              <a:dgm id="{0826426B-3478-4A10-A310-D746CDCB426B}"/>
                                            </p:graphicEl>
                                          </p:spTgt>
                                        </p:tgtEl>
                                        <p:attrNameLst>
                                          <p:attrName>style.visibility</p:attrName>
                                        </p:attrNameLst>
                                      </p:cBhvr>
                                      <p:to>
                                        <p:strVal val="visible"/>
                                      </p:to>
                                    </p:set>
                                    <p:animEffect transition="in" filter="wheel(1)">
                                      <p:cBhvr>
                                        <p:cTn id="103" dur="2000"/>
                                        <p:tgtEl>
                                          <p:spTgt spid="2">
                                            <p:graphicEl>
                                              <a:dgm id="{0826426B-3478-4A10-A310-D746CDCB426B}"/>
                                            </p:graphicEl>
                                          </p:spTgt>
                                        </p:tgtEl>
                                      </p:cBhvr>
                                    </p:animEffect>
                                  </p:childTnLst>
                                </p:cTn>
                              </p:par>
                            </p:childTnLst>
                          </p:cTn>
                        </p:par>
                      </p:childTnLst>
                    </p:cTn>
                  </p:par>
                  <p:par>
                    <p:cTn id="104" fill="hold">
                      <p:stCondLst>
                        <p:cond delay="indefinite"/>
                      </p:stCondLst>
                      <p:childTnLst>
                        <p:par>
                          <p:cTn id="105" fill="hold">
                            <p:stCondLst>
                              <p:cond delay="0"/>
                            </p:stCondLst>
                            <p:childTnLst>
                              <p:par>
                                <p:cTn id="106" presetID="21" presetClass="entr" presetSubtype="1" fill="hold" grpId="0" nodeType="clickEffect">
                                  <p:stCondLst>
                                    <p:cond delay="0"/>
                                  </p:stCondLst>
                                  <p:childTnLst>
                                    <p:set>
                                      <p:cBhvr>
                                        <p:cTn id="107" dur="1" fill="hold">
                                          <p:stCondLst>
                                            <p:cond delay="0"/>
                                          </p:stCondLst>
                                        </p:cTn>
                                        <p:tgtEl>
                                          <p:spTgt spid="2">
                                            <p:graphicEl>
                                              <a:dgm id="{87AB922C-8422-4CC4-9739-2F25847C1B3D}"/>
                                            </p:graphicEl>
                                          </p:spTgt>
                                        </p:tgtEl>
                                        <p:attrNameLst>
                                          <p:attrName>style.visibility</p:attrName>
                                        </p:attrNameLst>
                                      </p:cBhvr>
                                      <p:to>
                                        <p:strVal val="visible"/>
                                      </p:to>
                                    </p:set>
                                    <p:animEffect transition="in" filter="wheel(1)">
                                      <p:cBhvr>
                                        <p:cTn id="108" dur="2000"/>
                                        <p:tgtEl>
                                          <p:spTgt spid="2">
                                            <p:graphicEl>
                                              <a:dgm id="{87AB922C-8422-4CC4-9739-2F25847C1B3D}"/>
                                            </p:graphicEl>
                                          </p:spTgt>
                                        </p:tgtEl>
                                      </p:cBhvr>
                                    </p:animEffect>
                                  </p:childTnLst>
                                </p:cTn>
                              </p:par>
                              <p:par>
                                <p:cTn id="109" presetID="21" presetClass="entr" presetSubtype="1" fill="hold" grpId="0" nodeType="withEffect">
                                  <p:stCondLst>
                                    <p:cond delay="0"/>
                                  </p:stCondLst>
                                  <p:childTnLst>
                                    <p:set>
                                      <p:cBhvr>
                                        <p:cTn id="110" dur="1" fill="hold">
                                          <p:stCondLst>
                                            <p:cond delay="0"/>
                                          </p:stCondLst>
                                        </p:cTn>
                                        <p:tgtEl>
                                          <p:spTgt spid="2">
                                            <p:graphicEl>
                                              <a:dgm id="{9F4BA7E0-28FC-46E1-A293-272A386DBD91}"/>
                                            </p:graphicEl>
                                          </p:spTgt>
                                        </p:tgtEl>
                                        <p:attrNameLst>
                                          <p:attrName>style.visibility</p:attrName>
                                        </p:attrNameLst>
                                      </p:cBhvr>
                                      <p:to>
                                        <p:strVal val="visible"/>
                                      </p:to>
                                    </p:set>
                                    <p:animEffect transition="in" filter="wheel(1)">
                                      <p:cBhvr>
                                        <p:cTn id="111" dur="2000"/>
                                        <p:tgtEl>
                                          <p:spTgt spid="2">
                                            <p:graphicEl>
                                              <a:dgm id="{9F4BA7E0-28FC-46E1-A293-272A386DBD9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b="1" dirty="0" smtClean="0"/>
              <a:t>الفقرة الأولى: الحكم نفسُه</a:t>
            </a:r>
          </a:p>
          <a:p>
            <a:pPr marL="0" indent="0" algn="just" rtl="1">
              <a:buFont typeface="Arial" pitchFamily="34" charset="0"/>
              <a:buNone/>
            </a:pPr>
            <a:r>
              <a:rPr lang="ar-TN" b="1" dirty="0" smtClean="0"/>
              <a:t>    أ) عرض قسمي الحكم </a:t>
            </a:r>
          </a:p>
          <a:p>
            <a:pPr marL="0" indent="0" algn="just" rtl="1">
              <a:buFont typeface="Arial" pitchFamily="34" charset="0"/>
              <a:buNone/>
            </a:pPr>
            <a:r>
              <a:rPr lang="ar-TN" b="1" dirty="0" smtClean="0"/>
              <a:t>    1/ الحكم المنظّم للفعل بصفة مباشرة (أو الحكم </a:t>
            </a:r>
            <a:r>
              <a:rPr lang="ar-TN" b="1" dirty="0" err="1" smtClean="0"/>
              <a:t>التّكليفيّ</a:t>
            </a:r>
            <a:r>
              <a:rPr lang="ar-TN" b="1" dirty="0" smtClean="0"/>
              <a:t>)</a:t>
            </a:r>
            <a:endParaRPr lang="ar-TN" b="1" dirty="0" smtClean="0">
              <a:solidFill>
                <a:srgbClr val="0070C0"/>
              </a:solidFill>
            </a:endParaRPr>
          </a:p>
          <a:p>
            <a:pPr marL="514350" indent="-514350" algn="just" rtl="1">
              <a:buNone/>
            </a:pPr>
            <a:r>
              <a:rPr lang="ar-TN" b="1" dirty="0" smtClean="0"/>
              <a:t>    2/ الحكم المنظّم للفعل بصفة غير مباشرة (أو الحكم الوضعيّ)</a:t>
            </a:r>
          </a:p>
          <a:p>
            <a:pPr marL="514350" indent="-514350" algn="just" rtl="1">
              <a:buNone/>
            </a:pPr>
            <a:r>
              <a:rPr lang="ar-TN" b="1" dirty="0" smtClean="0"/>
              <a:t>    2. 1/ السّبب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1079693609"/>
              </p:ext>
            </p:extLst>
          </p:nvPr>
        </p:nvGraphicFramePr>
        <p:xfrm>
          <a:off x="0" y="0"/>
          <a:ext cx="9144000" cy="67413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4078936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graphicEl>
                                              <a:dgm id="{9FB9AFE9-CE56-421B-A1E8-8043FB0B82EB}"/>
                                            </p:graphicEl>
                                          </p:spTgt>
                                        </p:tgtEl>
                                        <p:attrNameLst>
                                          <p:attrName>style.visibility</p:attrName>
                                        </p:attrNameLst>
                                      </p:cBhvr>
                                      <p:to>
                                        <p:strVal val="visible"/>
                                      </p:to>
                                    </p:set>
                                    <p:anim calcmode="lin" valueType="num">
                                      <p:cBhvr additive="base">
                                        <p:cTn id="7" dur="500" fill="hold"/>
                                        <p:tgtEl>
                                          <p:spTgt spid="2">
                                            <p:graphicEl>
                                              <a:dgm id="{9FB9AFE9-CE56-421B-A1E8-8043FB0B82EB}"/>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graphicEl>
                                              <a:dgm id="{9FB9AFE9-CE56-421B-A1E8-8043FB0B82EB}"/>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graphicEl>
                                              <a:dgm id="{E981431F-A245-40A3-B3E4-A52CB29E7A60}"/>
                                            </p:graphicEl>
                                          </p:spTgt>
                                        </p:tgtEl>
                                        <p:attrNameLst>
                                          <p:attrName>style.visibility</p:attrName>
                                        </p:attrNameLst>
                                      </p:cBhvr>
                                      <p:to>
                                        <p:strVal val="visible"/>
                                      </p:to>
                                    </p:set>
                                    <p:anim calcmode="lin" valueType="num">
                                      <p:cBhvr additive="base">
                                        <p:cTn id="13" dur="500" fill="hold"/>
                                        <p:tgtEl>
                                          <p:spTgt spid="2">
                                            <p:graphicEl>
                                              <a:dgm id="{E981431F-A245-40A3-B3E4-A52CB29E7A60}"/>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graphicEl>
                                              <a:dgm id="{E981431F-A245-40A3-B3E4-A52CB29E7A60}"/>
                                            </p:graphic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
                                            <p:graphicEl>
                                              <a:dgm id="{1A04FD06-1EE9-4F55-87DA-D2C0A9802EF1}"/>
                                            </p:graphicEl>
                                          </p:spTgt>
                                        </p:tgtEl>
                                        <p:attrNameLst>
                                          <p:attrName>style.visibility</p:attrName>
                                        </p:attrNameLst>
                                      </p:cBhvr>
                                      <p:to>
                                        <p:strVal val="visible"/>
                                      </p:to>
                                    </p:set>
                                    <p:anim calcmode="lin" valueType="num">
                                      <p:cBhvr additive="base">
                                        <p:cTn id="17" dur="500" fill="hold"/>
                                        <p:tgtEl>
                                          <p:spTgt spid="2">
                                            <p:graphicEl>
                                              <a:dgm id="{1A04FD06-1EE9-4F55-87DA-D2C0A9802EF1}"/>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graphicEl>
                                              <a:dgm id="{1A04FD06-1EE9-4F55-87DA-D2C0A9802EF1}"/>
                                            </p:graphic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graphicEl>
                                              <a:dgm id="{33B1F496-6E32-4036-927A-1D6E1A4CDEB5}"/>
                                            </p:graphicEl>
                                          </p:spTgt>
                                        </p:tgtEl>
                                        <p:attrNameLst>
                                          <p:attrName>style.visibility</p:attrName>
                                        </p:attrNameLst>
                                      </p:cBhvr>
                                      <p:to>
                                        <p:strVal val="visible"/>
                                      </p:to>
                                    </p:set>
                                    <p:anim calcmode="lin" valueType="num">
                                      <p:cBhvr additive="base">
                                        <p:cTn id="23" dur="500" fill="hold"/>
                                        <p:tgtEl>
                                          <p:spTgt spid="2">
                                            <p:graphicEl>
                                              <a:dgm id="{33B1F496-6E32-4036-927A-1D6E1A4CDEB5}"/>
                                            </p:graphic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graphicEl>
                                              <a:dgm id="{33B1F496-6E32-4036-927A-1D6E1A4CDEB5}"/>
                                            </p:graphic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
                                            <p:graphicEl>
                                              <a:dgm id="{C92A67B5-88B7-4879-A398-E96942BCE30E}"/>
                                            </p:graphicEl>
                                          </p:spTgt>
                                        </p:tgtEl>
                                        <p:attrNameLst>
                                          <p:attrName>style.visibility</p:attrName>
                                        </p:attrNameLst>
                                      </p:cBhvr>
                                      <p:to>
                                        <p:strVal val="visible"/>
                                      </p:to>
                                    </p:set>
                                    <p:anim calcmode="lin" valueType="num">
                                      <p:cBhvr additive="base">
                                        <p:cTn id="27" dur="500" fill="hold"/>
                                        <p:tgtEl>
                                          <p:spTgt spid="2">
                                            <p:graphicEl>
                                              <a:dgm id="{C92A67B5-88B7-4879-A398-E96942BCE30E}"/>
                                            </p:graphicEl>
                                          </p:spTgt>
                                        </p:tgtEl>
                                        <p:attrNameLst>
                                          <p:attrName>ppt_x</p:attrName>
                                        </p:attrNameLst>
                                      </p:cBhvr>
                                      <p:tavLst>
                                        <p:tav tm="0">
                                          <p:val>
                                            <p:strVal val="#ppt_x"/>
                                          </p:val>
                                        </p:tav>
                                        <p:tav tm="100000">
                                          <p:val>
                                            <p:strVal val="#ppt_x"/>
                                          </p:val>
                                        </p:tav>
                                      </p:tavLst>
                                    </p:anim>
                                    <p:anim calcmode="lin" valueType="num">
                                      <p:cBhvr additive="base">
                                        <p:cTn id="28" dur="500" fill="hold"/>
                                        <p:tgtEl>
                                          <p:spTgt spid="2">
                                            <p:graphicEl>
                                              <a:dgm id="{C92A67B5-88B7-4879-A398-E96942BCE30E}"/>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b="1" dirty="0" smtClean="0"/>
              <a:t>الفقرة الأولى: الحكم نفسُه</a:t>
            </a:r>
          </a:p>
          <a:p>
            <a:pPr marL="0" indent="0" algn="just" rtl="1">
              <a:buFont typeface="Arial" pitchFamily="34" charset="0"/>
              <a:buNone/>
            </a:pPr>
            <a:r>
              <a:rPr lang="ar-TN" b="1" dirty="0" smtClean="0"/>
              <a:t>    أ) عرض قسمي الحكم </a:t>
            </a:r>
          </a:p>
          <a:p>
            <a:pPr marL="0" indent="0" algn="just" rtl="1">
              <a:buFont typeface="Arial" pitchFamily="34" charset="0"/>
              <a:buNone/>
            </a:pPr>
            <a:r>
              <a:rPr lang="ar-TN" b="1" dirty="0" smtClean="0"/>
              <a:t>    1/ الحكم المنظّم للفعل بصفة مباشرة (أو الحكم </a:t>
            </a:r>
            <a:r>
              <a:rPr lang="ar-TN" b="1" dirty="0" err="1" smtClean="0"/>
              <a:t>التّكليفيّ</a:t>
            </a:r>
            <a:r>
              <a:rPr lang="ar-TN" b="1" dirty="0" smtClean="0"/>
              <a:t>)</a:t>
            </a:r>
            <a:endParaRPr lang="ar-TN" b="1" dirty="0" smtClean="0">
              <a:solidFill>
                <a:srgbClr val="0070C0"/>
              </a:solidFill>
            </a:endParaRPr>
          </a:p>
          <a:p>
            <a:pPr marL="514350" indent="-514350" algn="just" rtl="1">
              <a:buNone/>
            </a:pPr>
            <a:r>
              <a:rPr lang="ar-TN" b="1" dirty="0" smtClean="0"/>
              <a:t>    2/ الحكم المنظّم للفعل بصفة غير مباشرة (أو الحكم الوضعيّ)</a:t>
            </a:r>
          </a:p>
          <a:p>
            <a:pPr marL="514350" indent="-514350" algn="just" rtl="1">
              <a:buNone/>
            </a:pPr>
            <a:r>
              <a:rPr lang="ar-TN" b="1" dirty="0" smtClean="0"/>
              <a:t>    2. 1/ السّبب</a:t>
            </a:r>
          </a:p>
          <a:p>
            <a:pPr marL="514350" indent="-514350" algn="just" rtl="1">
              <a:buNone/>
            </a:pPr>
            <a:r>
              <a:rPr lang="ar-TN" b="1" dirty="0" smtClean="0"/>
              <a:t>    2. 2/ الشّرط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1079693609"/>
              </p:ext>
            </p:extLst>
          </p:nvPr>
        </p:nvGraphicFramePr>
        <p:xfrm>
          <a:off x="0" y="0"/>
          <a:ext cx="9144000" cy="67413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4078936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graphicEl>
                                              <a:dgm id="{9FB9AFE9-CE56-421B-A1E8-8043FB0B82EB}"/>
                                            </p:graphicEl>
                                          </p:spTgt>
                                        </p:tgtEl>
                                        <p:attrNameLst>
                                          <p:attrName>style.visibility</p:attrName>
                                        </p:attrNameLst>
                                      </p:cBhvr>
                                      <p:to>
                                        <p:strVal val="visible"/>
                                      </p:to>
                                    </p:set>
                                    <p:anim calcmode="lin" valueType="num">
                                      <p:cBhvr additive="base">
                                        <p:cTn id="7" dur="500" fill="hold"/>
                                        <p:tgtEl>
                                          <p:spTgt spid="2">
                                            <p:graphicEl>
                                              <a:dgm id="{9FB9AFE9-CE56-421B-A1E8-8043FB0B82EB}"/>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graphicEl>
                                              <a:dgm id="{9FB9AFE9-CE56-421B-A1E8-8043FB0B82EB}"/>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graphicEl>
                                              <a:dgm id="{E981431F-A245-40A3-B3E4-A52CB29E7A60}"/>
                                            </p:graphicEl>
                                          </p:spTgt>
                                        </p:tgtEl>
                                        <p:attrNameLst>
                                          <p:attrName>style.visibility</p:attrName>
                                        </p:attrNameLst>
                                      </p:cBhvr>
                                      <p:to>
                                        <p:strVal val="visible"/>
                                      </p:to>
                                    </p:set>
                                    <p:anim calcmode="lin" valueType="num">
                                      <p:cBhvr additive="base">
                                        <p:cTn id="13" dur="500" fill="hold"/>
                                        <p:tgtEl>
                                          <p:spTgt spid="2">
                                            <p:graphicEl>
                                              <a:dgm id="{E981431F-A245-40A3-B3E4-A52CB29E7A60}"/>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graphicEl>
                                              <a:dgm id="{E981431F-A245-40A3-B3E4-A52CB29E7A60}"/>
                                            </p:graphic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
                                            <p:graphicEl>
                                              <a:dgm id="{1A04FD06-1EE9-4F55-87DA-D2C0A9802EF1}"/>
                                            </p:graphicEl>
                                          </p:spTgt>
                                        </p:tgtEl>
                                        <p:attrNameLst>
                                          <p:attrName>style.visibility</p:attrName>
                                        </p:attrNameLst>
                                      </p:cBhvr>
                                      <p:to>
                                        <p:strVal val="visible"/>
                                      </p:to>
                                    </p:set>
                                    <p:anim calcmode="lin" valueType="num">
                                      <p:cBhvr additive="base">
                                        <p:cTn id="17" dur="500" fill="hold"/>
                                        <p:tgtEl>
                                          <p:spTgt spid="2">
                                            <p:graphicEl>
                                              <a:dgm id="{1A04FD06-1EE9-4F55-87DA-D2C0A9802EF1}"/>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graphicEl>
                                              <a:dgm id="{1A04FD06-1EE9-4F55-87DA-D2C0A9802EF1}"/>
                                            </p:graphic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graphicEl>
                                              <a:dgm id="{33B1F496-6E32-4036-927A-1D6E1A4CDEB5}"/>
                                            </p:graphicEl>
                                          </p:spTgt>
                                        </p:tgtEl>
                                        <p:attrNameLst>
                                          <p:attrName>style.visibility</p:attrName>
                                        </p:attrNameLst>
                                      </p:cBhvr>
                                      <p:to>
                                        <p:strVal val="visible"/>
                                      </p:to>
                                    </p:set>
                                    <p:anim calcmode="lin" valueType="num">
                                      <p:cBhvr additive="base">
                                        <p:cTn id="23" dur="500" fill="hold"/>
                                        <p:tgtEl>
                                          <p:spTgt spid="2">
                                            <p:graphicEl>
                                              <a:dgm id="{33B1F496-6E32-4036-927A-1D6E1A4CDEB5}"/>
                                            </p:graphic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graphicEl>
                                              <a:dgm id="{33B1F496-6E32-4036-927A-1D6E1A4CDEB5}"/>
                                            </p:graphic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
                                            <p:graphicEl>
                                              <a:dgm id="{C92A67B5-88B7-4879-A398-E96942BCE30E}"/>
                                            </p:graphicEl>
                                          </p:spTgt>
                                        </p:tgtEl>
                                        <p:attrNameLst>
                                          <p:attrName>style.visibility</p:attrName>
                                        </p:attrNameLst>
                                      </p:cBhvr>
                                      <p:to>
                                        <p:strVal val="visible"/>
                                      </p:to>
                                    </p:set>
                                    <p:anim calcmode="lin" valueType="num">
                                      <p:cBhvr additive="base">
                                        <p:cTn id="27" dur="500" fill="hold"/>
                                        <p:tgtEl>
                                          <p:spTgt spid="2">
                                            <p:graphicEl>
                                              <a:dgm id="{C92A67B5-88B7-4879-A398-E96942BCE30E}"/>
                                            </p:graphicEl>
                                          </p:spTgt>
                                        </p:tgtEl>
                                        <p:attrNameLst>
                                          <p:attrName>ppt_x</p:attrName>
                                        </p:attrNameLst>
                                      </p:cBhvr>
                                      <p:tavLst>
                                        <p:tav tm="0">
                                          <p:val>
                                            <p:strVal val="#ppt_x"/>
                                          </p:val>
                                        </p:tav>
                                        <p:tav tm="100000">
                                          <p:val>
                                            <p:strVal val="#ppt_x"/>
                                          </p:val>
                                        </p:tav>
                                      </p:tavLst>
                                    </p:anim>
                                    <p:anim calcmode="lin" valueType="num">
                                      <p:cBhvr additive="base">
                                        <p:cTn id="28" dur="500" fill="hold"/>
                                        <p:tgtEl>
                                          <p:spTgt spid="2">
                                            <p:graphicEl>
                                              <a:dgm id="{C92A67B5-88B7-4879-A398-E96942BCE30E}"/>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b="1" dirty="0" smtClean="0"/>
              <a:t>الفقرة الأولى: الحكم نفسُه</a:t>
            </a:r>
          </a:p>
          <a:p>
            <a:pPr marL="0" indent="0" algn="just" rtl="1">
              <a:buFont typeface="Arial" pitchFamily="34" charset="0"/>
              <a:buNone/>
            </a:pPr>
            <a:r>
              <a:rPr lang="ar-TN" b="1" dirty="0" smtClean="0"/>
              <a:t>    أ) عرض قسمي الحكم </a:t>
            </a:r>
          </a:p>
          <a:p>
            <a:pPr marL="0" indent="0" algn="just" rtl="1">
              <a:buFont typeface="Arial" pitchFamily="34" charset="0"/>
              <a:buNone/>
            </a:pPr>
            <a:r>
              <a:rPr lang="ar-TN" b="1" dirty="0" smtClean="0"/>
              <a:t>    1/ الحكم المنظّم للفعل بصفة مباشرة (أو الحكم </a:t>
            </a:r>
            <a:r>
              <a:rPr lang="ar-TN" b="1" dirty="0" err="1" smtClean="0"/>
              <a:t>التّكليفيّ</a:t>
            </a:r>
            <a:r>
              <a:rPr lang="ar-TN" b="1" dirty="0" smtClean="0"/>
              <a:t>)</a:t>
            </a:r>
            <a:endParaRPr lang="ar-TN" b="1" dirty="0" smtClean="0">
              <a:solidFill>
                <a:srgbClr val="0070C0"/>
              </a:solidFill>
            </a:endParaRPr>
          </a:p>
          <a:p>
            <a:pPr marL="514350" indent="-514350" algn="just" rtl="1">
              <a:buNone/>
            </a:pPr>
            <a:r>
              <a:rPr lang="ar-TN" b="1" dirty="0" smtClean="0"/>
              <a:t>    2/ الحكم المنظّم للفعل بصفة غير مباشرة (أو الحكم الوضعيّ)</a:t>
            </a:r>
          </a:p>
          <a:p>
            <a:pPr marL="514350" indent="-514350" algn="just" rtl="1">
              <a:buNone/>
            </a:pPr>
            <a:r>
              <a:rPr lang="ar-TN" b="1" dirty="0" smtClean="0"/>
              <a:t>    2. 1/ السّبب</a:t>
            </a:r>
          </a:p>
          <a:p>
            <a:pPr marL="514350" indent="-514350" algn="just" rtl="1">
              <a:buNone/>
            </a:pPr>
            <a:r>
              <a:rPr lang="ar-TN" b="1" dirty="0" smtClean="0"/>
              <a:t>    2. 2/ الشّرط</a:t>
            </a:r>
          </a:p>
          <a:p>
            <a:pPr marL="514350" indent="-514350" algn="just" rtl="1">
              <a:buNone/>
            </a:pPr>
            <a:r>
              <a:rPr lang="ar-TN" b="1" dirty="0" smtClean="0"/>
              <a:t>    2. 3/ المانع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me 2"/>
          <p:cNvGraphicFramePr/>
          <p:nvPr>
            <p:extLst>
              <p:ext uri="{D42A27DB-BD31-4B8C-83A1-F6EECF244321}">
                <p14:modId xmlns="" xmlns:p14="http://schemas.microsoft.com/office/powerpoint/2010/main" val="2222141464"/>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293474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graphicEl>
                                              <a:dgm id="{9FB9AFE9-CE56-421B-A1E8-8043FB0B82EB}"/>
                                            </p:graphicEl>
                                          </p:spTgt>
                                        </p:tgtEl>
                                        <p:attrNameLst>
                                          <p:attrName>style.visibility</p:attrName>
                                        </p:attrNameLst>
                                      </p:cBhvr>
                                      <p:to>
                                        <p:strVal val="visible"/>
                                      </p:to>
                                    </p:set>
                                    <p:anim calcmode="lin" valueType="num">
                                      <p:cBhvr additive="base">
                                        <p:cTn id="7" dur="500" fill="hold"/>
                                        <p:tgtEl>
                                          <p:spTgt spid="3">
                                            <p:graphicEl>
                                              <a:dgm id="{9FB9AFE9-CE56-421B-A1E8-8043FB0B82EB}"/>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graphicEl>
                                              <a:dgm id="{9FB9AFE9-CE56-421B-A1E8-8043FB0B82EB}"/>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graphicEl>
                                              <a:dgm id="{E981431F-A245-40A3-B3E4-A52CB29E7A60}"/>
                                            </p:graphicEl>
                                          </p:spTgt>
                                        </p:tgtEl>
                                        <p:attrNameLst>
                                          <p:attrName>style.visibility</p:attrName>
                                        </p:attrNameLst>
                                      </p:cBhvr>
                                      <p:to>
                                        <p:strVal val="visible"/>
                                      </p:to>
                                    </p:set>
                                    <p:anim calcmode="lin" valueType="num">
                                      <p:cBhvr additive="base">
                                        <p:cTn id="13" dur="500" fill="hold"/>
                                        <p:tgtEl>
                                          <p:spTgt spid="3">
                                            <p:graphicEl>
                                              <a:dgm id="{E981431F-A245-40A3-B3E4-A52CB29E7A60}"/>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graphicEl>
                                              <a:dgm id="{E981431F-A245-40A3-B3E4-A52CB29E7A60}"/>
                                            </p:graphic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graphicEl>
                                              <a:dgm id="{1A04FD06-1EE9-4F55-87DA-D2C0A9802EF1}"/>
                                            </p:graphicEl>
                                          </p:spTgt>
                                        </p:tgtEl>
                                        <p:attrNameLst>
                                          <p:attrName>style.visibility</p:attrName>
                                        </p:attrNameLst>
                                      </p:cBhvr>
                                      <p:to>
                                        <p:strVal val="visible"/>
                                      </p:to>
                                    </p:set>
                                    <p:anim calcmode="lin" valueType="num">
                                      <p:cBhvr additive="base">
                                        <p:cTn id="17" dur="500" fill="hold"/>
                                        <p:tgtEl>
                                          <p:spTgt spid="3">
                                            <p:graphicEl>
                                              <a:dgm id="{1A04FD06-1EE9-4F55-87DA-D2C0A9802EF1}"/>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graphicEl>
                                              <a:dgm id="{1A04FD06-1EE9-4F55-87DA-D2C0A9802EF1}"/>
                                            </p:graphic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graphicEl>
                                              <a:dgm id="{33B1F496-6E32-4036-927A-1D6E1A4CDEB5}"/>
                                            </p:graphicEl>
                                          </p:spTgt>
                                        </p:tgtEl>
                                        <p:attrNameLst>
                                          <p:attrName>style.visibility</p:attrName>
                                        </p:attrNameLst>
                                      </p:cBhvr>
                                      <p:to>
                                        <p:strVal val="visible"/>
                                      </p:to>
                                    </p:set>
                                    <p:anim calcmode="lin" valueType="num">
                                      <p:cBhvr additive="base">
                                        <p:cTn id="23" dur="500" fill="hold"/>
                                        <p:tgtEl>
                                          <p:spTgt spid="3">
                                            <p:graphicEl>
                                              <a:dgm id="{33B1F496-6E32-4036-927A-1D6E1A4CDEB5}"/>
                                            </p:graphic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graphicEl>
                                              <a:dgm id="{33B1F496-6E32-4036-927A-1D6E1A4CDEB5}"/>
                                            </p:graphic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graphicEl>
                                              <a:dgm id="{C92A67B5-88B7-4879-A398-E96942BCE30E}"/>
                                            </p:graphicEl>
                                          </p:spTgt>
                                        </p:tgtEl>
                                        <p:attrNameLst>
                                          <p:attrName>style.visibility</p:attrName>
                                        </p:attrNameLst>
                                      </p:cBhvr>
                                      <p:to>
                                        <p:strVal val="visible"/>
                                      </p:to>
                                    </p:set>
                                    <p:anim calcmode="lin" valueType="num">
                                      <p:cBhvr additive="base">
                                        <p:cTn id="27" dur="500" fill="hold"/>
                                        <p:tgtEl>
                                          <p:spTgt spid="3">
                                            <p:graphicEl>
                                              <a:dgm id="{C92A67B5-88B7-4879-A398-E96942BCE30E}"/>
                                            </p:graphic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graphicEl>
                                              <a:dgm id="{C92A67B5-88B7-4879-A398-E96942BCE30E}"/>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139659610"/>
              </p:ext>
            </p:extLst>
          </p:nvPr>
        </p:nvGraphicFramePr>
        <p:xfrm>
          <a:off x="0" y="0"/>
          <a:ext cx="9144000" cy="6846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3105917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graphicEl>
                                              <a:dgm id="{06278AE3-8F2F-4535-827E-7FF62E5B7338}"/>
                                            </p:graphicEl>
                                          </p:spTgt>
                                        </p:tgtEl>
                                        <p:attrNameLst>
                                          <p:attrName>style.visibility</p:attrName>
                                        </p:attrNameLst>
                                      </p:cBhvr>
                                      <p:to>
                                        <p:strVal val="visible"/>
                                      </p:to>
                                    </p:set>
                                    <p:animEffect transition="in" filter="fade">
                                      <p:cBhvr>
                                        <p:cTn id="7" dur="2000"/>
                                        <p:tgtEl>
                                          <p:spTgt spid="2">
                                            <p:graphicEl>
                                              <a:dgm id="{06278AE3-8F2F-4535-827E-7FF62E5B7338}"/>
                                            </p:graphicEl>
                                          </p:spTgt>
                                        </p:tgtEl>
                                      </p:cBhvr>
                                    </p:animEffect>
                                    <p:anim calcmode="lin" valueType="num">
                                      <p:cBhvr>
                                        <p:cTn id="8" dur="2000" fill="hold"/>
                                        <p:tgtEl>
                                          <p:spTgt spid="2">
                                            <p:graphicEl>
                                              <a:dgm id="{06278AE3-8F2F-4535-827E-7FF62E5B7338}"/>
                                            </p:graphicEl>
                                          </p:spTgt>
                                        </p:tgtEl>
                                        <p:attrNameLst>
                                          <p:attrName>ppt_w</p:attrName>
                                        </p:attrNameLst>
                                      </p:cBhvr>
                                      <p:tavLst>
                                        <p:tav tm="0" fmla="#ppt_w*sin(2.5*pi*$)">
                                          <p:val>
                                            <p:fltVal val="0"/>
                                          </p:val>
                                        </p:tav>
                                        <p:tav tm="100000">
                                          <p:val>
                                            <p:fltVal val="1"/>
                                          </p:val>
                                        </p:tav>
                                      </p:tavLst>
                                    </p:anim>
                                    <p:anim calcmode="lin" valueType="num">
                                      <p:cBhvr>
                                        <p:cTn id="9" dur="2000" fill="hold"/>
                                        <p:tgtEl>
                                          <p:spTgt spid="2">
                                            <p:graphicEl>
                                              <a:dgm id="{06278AE3-8F2F-4535-827E-7FF62E5B7338}"/>
                                            </p:graphic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2">
                                            <p:graphicEl>
                                              <a:dgm id="{F8725DB6-C1E2-45ED-8D13-37FDFD61D005}"/>
                                            </p:graphicEl>
                                          </p:spTgt>
                                        </p:tgtEl>
                                        <p:attrNameLst>
                                          <p:attrName>style.visibility</p:attrName>
                                        </p:attrNameLst>
                                      </p:cBhvr>
                                      <p:to>
                                        <p:strVal val="visible"/>
                                      </p:to>
                                    </p:set>
                                    <p:animEffect transition="in" filter="fade">
                                      <p:cBhvr>
                                        <p:cTn id="14" dur="2000"/>
                                        <p:tgtEl>
                                          <p:spTgt spid="2">
                                            <p:graphicEl>
                                              <a:dgm id="{F8725DB6-C1E2-45ED-8D13-37FDFD61D005}"/>
                                            </p:graphicEl>
                                          </p:spTgt>
                                        </p:tgtEl>
                                      </p:cBhvr>
                                    </p:animEffect>
                                    <p:anim calcmode="lin" valueType="num">
                                      <p:cBhvr>
                                        <p:cTn id="15" dur="2000" fill="hold"/>
                                        <p:tgtEl>
                                          <p:spTgt spid="2">
                                            <p:graphicEl>
                                              <a:dgm id="{F8725DB6-C1E2-45ED-8D13-37FDFD61D005}"/>
                                            </p:graphicEl>
                                          </p:spTgt>
                                        </p:tgtEl>
                                        <p:attrNameLst>
                                          <p:attrName>ppt_w</p:attrName>
                                        </p:attrNameLst>
                                      </p:cBhvr>
                                      <p:tavLst>
                                        <p:tav tm="0" fmla="#ppt_w*sin(2.5*pi*$)">
                                          <p:val>
                                            <p:fltVal val="0"/>
                                          </p:val>
                                        </p:tav>
                                        <p:tav tm="100000">
                                          <p:val>
                                            <p:fltVal val="1"/>
                                          </p:val>
                                        </p:tav>
                                      </p:tavLst>
                                    </p:anim>
                                    <p:anim calcmode="lin" valueType="num">
                                      <p:cBhvr>
                                        <p:cTn id="16" dur="2000" fill="hold"/>
                                        <p:tgtEl>
                                          <p:spTgt spid="2">
                                            <p:graphicEl>
                                              <a:dgm id="{F8725DB6-C1E2-45ED-8D13-37FDFD61D005}"/>
                                            </p:graphicEl>
                                          </p:spTgt>
                                        </p:tgtEl>
                                        <p:attrNameLst>
                                          <p:attrName>ppt_h</p:attrName>
                                        </p:attrNameLst>
                                      </p:cBhvr>
                                      <p:tavLst>
                                        <p:tav tm="0">
                                          <p:val>
                                            <p:strVal val="#ppt_h"/>
                                          </p:val>
                                        </p:tav>
                                        <p:tav tm="100000">
                                          <p:val>
                                            <p:strVal val="#ppt_h"/>
                                          </p:val>
                                        </p:tav>
                                      </p:tavLst>
                                    </p:anim>
                                  </p:childTnLst>
                                </p:cTn>
                              </p:par>
                              <p:par>
                                <p:cTn id="17" presetID="45" presetClass="entr" presetSubtype="0" fill="hold" grpId="0" nodeType="withEffect">
                                  <p:stCondLst>
                                    <p:cond delay="0"/>
                                  </p:stCondLst>
                                  <p:childTnLst>
                                    <p:set>
                                      <p:cBhvr>
                                        <p:cTn id="18" dur="1" fill="hold">
                                          <p:stCondLst>
                                            <p:cond delay="0"/>
                                          </p:stCondLst>
                                        </p:cTn>
                                        <p:tgtEl>
                                          <p:spTgt spid="2">
                                            <p:graphicEl>
                                              <a:dgm id="{E2B5DA7D-9371-4D50-97A1-80FA12D8EA99}"/>
                                            </p:graphicEl>
                                          </p:spTgt>
                                        </p:tgtEl>
                                        <p:attrNameLst>
                                          <p:attrName>style.visibility</p:attrName>
                                        </p:attrNameLst>
                                      </p:cBhvr>
                                      <p:to>
                                        <p:strVal val="visible"/>
                                      </p:to>
                                    </p:set>
                                    <p:animEffect transition="in" filter="fade">
                                      <p:cBhvr>
                                        <p:cTn id="19" dur="2000"/>
                                        <p:tgtEl>
                                          <p:spTgt spid="2">
                                            <p:graphicEl>
                                              <a:dgm id="{E2B5DA7D-9371-4D50-97A1-80FA12D8EA99}"/>
                                            </p:graphicEl>
                                          </p:spTgt>
                                        </p:tgtEl>
                                      </p:cBhvr>
                                    </p:animEffect>
                                    <p:anim calcmode="lin" valueType="num">
                                      <p:cBhvr>
                                        <p:cTn id="20" dur="2000" fill="hold"/>
                                        <p:tgtEl>
                                          <p:spTgt spid="2">
                                            <p:graphicEl>
                                              <a:dgm id="{E2B5DA7D-9371-4D50-97A1-80FA12D8EA99}"/>
                                            </p:graphicEl>
                                          </p:spTgt>
                                        </p:tgtEl>
                                        <p:attrNameLst>
                                          <p:attrName>ppt_w</p:attrName>
                                        </p:attrNameLst>
                                      </p:cBhvr>
                                      <p:tavLst>
                                        <p:tav tm="0" fmla="#ppt_w*sin(2.5*pi*$)">
                                          <p:val>
                                            <p:fltVal val="0"/>
                                          </p:val>
                                        </p:tav>
                                        <p:tav tm="100000">
                                          <p:val>
                                            <p:fltVal val="1"/>
                                          </p:val>
                                        </p:tav>
                                      </p:tavLst>
                                    </p:anim>
                                    <p:anim calcmode="lin" valueType="num">
                                      <p:cBhvr>
                                        <p:cTn id="21" dur="2000" fill="hold"/>
                                        <p:tgtEl>
                                          <p:spTgt spid="2">
                                            <p:graphicEl>
                                              <a:dgm id="{E2B5DA7D-9371-4D50-97A1-80FA12D8EA99}"/>
                                            </p:graphicEl>
                                          </p:spTgt>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grpId="0" nodeType="clickEffect">
                                  <p:stCondLst>
                                    <p:cond delay="0"/>
                                  </p:stCondLst>
                                  <p:childTnLst>
                                    <p:set>
                                      <p:cBhvr>
                                        <p:cTn id="25" dur="1" fill="hold">
                                          <p:stCondLst>
                                            <p:cond delay="0"/>
                                          </p:stCondLst>
                                        </p:cTn>
                                        <p:tgtEl>
                                          <p:spTgt spid="2">
                                            <p:graphicEl>
                                              <a:dgm id="{DE1D54EB-5E19-44FF-B935-DC33405B2D0F}"/>
                                            </p:graphicEl>
                                          </p:spTgt>
                                        </p:tgtEl>
                                        <p:attrNameLst>
                                          <p:attrName>style.visibility</p:attrName>
                                        </p:attrNameLst>
                                      </p:cBhvr>
                                      <p:to>
                                        <p:strVal val="visible"/>
                                      </p:to>
                                    </p:set>
                                    <p:animEffect transition="in" filter="fade">
                                      <p:cBhvr>
                                        <p:cTn id="26" dur="2000"/>
                                        <p:tgtEl>
                                          <p:spTgt spid="2">
                                            <p:graphicEl>
                                              <a:dgm id="{DE1D54EB-5E19-44FF-B935-DC33405B2D0F}"/>
                                            </p:graphicEl>
                                          </p:spTgt>
                                        </p:tgtEl>
                                      </p:cBhvr>
                                    </p:animEffect>
                                    <p:anim calcmode="lin" valueType="num">
                                      <p:cBhvr>
                                        <p:cTn id="27" dur="2000" fill="hold"/>
                                        <p:tgtEl>
                                          <p:spTgt spid="2">
                                            <p:graphicEl>
                                              <a:dgm id="{DE1D54EB-5E19-44FF-B935-DC33405B2D0F}"/>
                                            </p:graphicEl>
                                          </p:spTgt>
                                        </p:tgtEl>
                                        <p:attrNameLst>
                                          <p:attrName>ppt_w</p:attrName>
                                        </p:attrNameLst>
                                      </p:cBhvr>
                                      <p:tavLst>
                                        <p:tav tm="0" fmla="#ppt_w*sin(2.5*pi*$)">
                                          <p:val>
                                            <p:fltVal val="0"/>
                                          </p:val>
                                        </p:tav>
                                        <p:tav tm="100000">
                                          <p:val>
                                            <p:fltVal val="1"/>
                                          </p:val>
                                        </p:tav>
                                      </p:tavLst>
                                    </p:anim>
                                    <p:anim calcmode="lin" valueType="num">
                                      <p:cBhvr>
                                        <p:cTn id="28" dur="2000" fill="hold"/>
                                        <p:tgtEl>
                                          <p:spTgt spid="2">
                                            <p:graphicEl>
                                              <a:dgm id="{DE1D54EB-5E19-44FF-B935-DC33405B2D0F}"/>
                                            </p:graphicEl>
                                          </p:spTgt>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2">
                                            <p:graphicEl>
                                              <a:dgm id="{6235F628-62D8-458A-AF34-2482E486C3BC}"/>
                                            </p:graphicEl>
                                          </p:spTgt>
                                        </p:tgtEl>
                                        <p:attrNameLst>
                                          <p:attrName>style.visibility</p:attrName>
                                        </p:attrNameLst>
                                      </p:cBhvr>
                                      <p:to>
                                        <p:strVal val="visible"/>
                                      </p:to>
                                    </p:set>
                                    <p:animEffect transition="in" filter="fade">
                                      <p:cBhvr>
                                        <p:cTn id="31" dur="2000"/>
                                        <p:tgtEl>
                                          <p:spTgt spid="2">
                                            <p:graphicEl>
                                              <a:dgm id="{6235F628-62D8-458A-AF34-2482E486C3BC}"/>
                                            </p:graphicEl>
                                          </p:spTgt>
                                        </p:tgtEl>
                                      </p:cBhvr>
                                    </p:animEffect>
                                    <p:anim calcmode="lin" valueType="num">
                                      <p:cBhvr>
                                        <p:cTn id="32" dur="2000" fill="hold"/>
                                        <p:tgtEl>
                                          <p:spTgt spid="2">
                                            <p:graphicEl>
                                              <a:dgm id="{6235F628-62D8-458A-AF34-2482E486C3BC}"/>
                                            </p:graphicEl>
                                          </p:spTgt>
                                        </p:tgtEl>
                                        <p:attrNameLst>
                                          <p:attrName>ppt_w</p:attrName>
                                        </p:attrNameLst>
                                      </p:cBhvr>
                                      <p:tavLst>
                                        <p:tav tm="0" fmla="#ppt_w*sin(2.5*pi*$)">
                                          <p:val>
                                            <p:fltVal val="0"/>
                                          </p:val>
                                        </p:tav>
                                        <p:tav tm="100000">
                                          <p:val>
                                            <p:fltVal val="1"/>
                                          </p:val>
                                        </p:tav>
                                      </p:tavLst>
                                    </p:anim>
                                    <p:anim calcmode="lin" valueType="num">
                                      <p:cBhvr>
                                        <p:cTn id="33" dur="2000" fill="hold"/>
                                        <p:tgtEl>
                                          <p:spTgt spid="2">
                                            <p:graphicEl>
                                              <a:dgm id="{6235F628-62D8-458A-AF34-2482E486C3BC}"/>
                                            </p:graphicEl>
                                          </p:spTgt>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45" presetClass="entr" presetSubtype="0" fill="hold" grpId="0" nodeType="clickEffect">
                                  <p:stCondLst>
                                    <p:cond delay="0"/>
                                  </p:stCondLst>
                                  <p:childTnLst>
                                    <p:set>
                                      <p:cBhvr>
                                        <p:cTn id="37" dur="1" fill="hold">
                                          <p:stCondLst>
                                            <p:cond delay="0"/>
                                          </p:stCondLst>
                                        </p:cTn>
                                        <p:tgtEl>
                                          <p:spTgt spid="2">
                                            <p:graphicEl>
                                              <a:dgm id="{A9AD6D38-5EA5-43CD-B0B2-ADAC52D6DAED}"/>
                                            </p:graphicEl>
                                          </p:spTgt>
                                        </p:tgtEl>
                                        <p:attrNameLst>
                                          <p:attrName>style.visibility</p:attrName>
                                        </p:attrNameLst>
                                      </p:cBhvr>
                                      <p:to>
                                        <p:strVal val="visible"/>
                                      </p:to>
                                    </p:set>
                                    <p:animEffect transition="in" filter="fade">
                                      <p:cBhvr>
                                        <p:cTn id="38" dur="2000"/>
                                        <p:tgtEl>
                                          <p:spTgt spid="2">
                                            <p:graphicEl>
                                              <a:dgm id="{A9AD6D38-5EA5-43CD-B0B2-ADAC52D6DAED}"/>
                                            </p:graphicEl>
                                          </p:spTgt>
                                        </p:tgtEl>
                                      </p:cBhvr>
                                    </p:animEffect>
                                    <p:anim calcmode="lin" valueType="num">
                                      <p:cBhvr>
                                        <p:cTn id="39" dur="2000" fill="hold"/>
                                        <p:tgtEl>
                                          <p:spTgt spid="2">
                                            <p:graphicEl>
                                              <a:dgm id="{A9AD6D38-5EA5-43CD-B0B2-ADAC52D6DAED}"/>
                                            </p:graphicEl>
                                          </p:spTgt>
                                        </p:tgtEl>
                                        <p:attrNameLst>
                                          <p:attrName>ppt_w</p:attrName>
                                        </p:attrNameLst>
                                      </p:cBhvr>
                                      <p:tavLst>
                                        <p:tav tm="0" fmla="#ppt_w*sin(2.5*pi*$)">
                                          <p:val>
                                            <p:fltVal val="0"/>
                                          </p:val>
                                        </p:tav>
                                        <p:tav tm="100000">
                                          <p:val>
                                            <p:fltVal val="1"/>
                                          </p:val>
                                        </p:tav>
                                      </p:tavLst>
                                    </p:anim>
                                    <p:anim calcmode="lin" valueType="num">
                                      <p:cBhvr>
                                        <p:cTn id="40" dur="2000" fill="hold"/>
                                        <p:tgtEl>
                                          <p:spTgt spid="2">
                                            <p:graphicEl>
                                              <a:dgm id="{A9AD6D38-5EA5-43CD-B0B2-ADAC52D6DAED}"/>
                                            </p:graphicEl>
                                          </p:spTgt>
                                        </p:tgtEl>
                                        <p:attrNameLst>
                                          <p:attrName>ppt_h</p:attrName>
                                        </p:attrNameLst>
                                      </p:cBhvr>
                                      <p:tavLst>
                                        <p:tav tm="0">
                                          <p:val>
                                            <p:strVal val="#ppt_h"/>
                                          </p:val>
                                        </p:tav>
                                        <p:tav tm="100000">
                                          <p:val>
                                            <p:strVal val="#ppt_h"/>
                                          </p:val>
                                        </p:tav>
                                      </p:tavLst>
                                    </p:anim>
                                  </p:childTnLst>
                                </p:cTn>
                              </p:par>
                              <p:par>
                                <p:cTn id="41" presetID="45" presetClass="entr" presetSubtype="0" fill="hold" grpId="0" nodeType="withEffect">
                                  <p:stCondLst>
                                    <p:cond delay="0"/>
                                  </p:stCondLst>
                                  <p:childTnLst>
                                    <p:set>
                                      <p:cBhvr>
                                        <p:cTn id="42" dur="1" fill="hold">
                                          <p:stCondLst>
                                            <p:cond delay="0"/>
                                          </p:stCondLst>
                                        </p:cTn>
                                        <p:tgtEl>
                                          <p:spTgt spid="2">
                                            <p:graphicEl>
                                              <a:dgm id="{94896946-F3B4-4ADC-B845-F316A921F5C1}"/>
                                            </p:graphicEl>
                                          </p:spTgt>
                                        </p:tgtEl>
                                        <p:attrNameLst>
                                          <p:attrName>style.visibility</p:attrName>
                                        </p:attrNameLst>
                                      </p:cBhvr>
                                      <p:to>
                                        <p:strVal val="visible"/>
                                      </p:to>
                                    </p:set>
                                    <p:animEffect transition="in" filter="fade">
                                      <p:cBhvr>
                                        <p:cTn id="43" dur="2000"/>
                                        <p:tgtEl>
                                          <p:spTgt spid="2">
                                            <p:graphicEl>
                                              <a:dgm id="{94896946-F3B4-4ADC-B845-F316A921F5C1}"/>
                                            </p:graphicEl>
                                          </p:spTgt>
                                        </p:tgtEl>
                                      </p:cBhvr>
                                    </p:animEffect>
                                    <p:anim calcmode="lin" valueType="num">
                                      <p:cBhvr>
                                        <p:cTn id="44" dur="2000" fill="hold"/>
                                        <p:tgtEl>
                                          <p:spTgt spid="2">
                                            <p:graphicEl>
                                              <a:dgm id="{94896946-F3B4-4ADC-B845-F316A921F5C1}"/>
                                            </p:graphicEl>
                                          </p:spTgt>
                                        </p:tgtEl>
                                        <p:attrNameLst>
                                          <p:attrName>ppt_w</p:attrName>
                                        </p:attrNameLst>
                                      </p:cBhvr>
                                      <p:tavLst>
                                        <p:tav tm="0" fmla="#ppt_w*sin(2.5*pi*$)">
                                          <p:val>
                                            <p:fltVal val="0"/>
                                          </p:val>
                                        </p:tav>
                                        <p:tav tm="100000">
                                          <p:val>
                                            <p:fltVal val="1"/>
                                          </p:val>
                                        </p:tav>
                                      </p:tavLst>
                                    </p:anim>
                                    <p:anim calcmode="lin" valueType="num">
                                      <p:cBhvr>
                                        <p:cTn id="45" dur="2000" fill="hold"/>
                                        <p:tgtEl>
                                          <p:spTgt spid="2">
                                            <p:graphicEl>
                                              <a:dgm id="{94896946-F3B4-4ADC-B845-F316A921F5C1}"/>
                                            </p:graphicEl>
                                          </p:spTgt>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2">
                                            <p:graphicEl>
                                              <a:dgm id="{1E8C2FD4-0B66-477C-B9B8-5B99CF91805F}"/>
                                            </p:graphicEl>
                                          </p:spTgt>
                                        </p:tgtEl>
                                        <p:attrNameLst>
                                          <p:attrName>style.visibility</p:attrName>
                                        </p:attrNameLst>
                                      </p:cBhvr>
                                      <p:to>
                                        <p:strVal val="visible"/>
                                      </p:to>
                                    </p:set>
                                    <p:animEffect transition="in" filter="fade">
                                      <p:cBhvr>
                                        <p:cTn id="50" dur="2000"/>
                                        <p:tgtEl>
                                          <p:spTgt spid="2">
                                            <p:graphicEl>
                                              <a:dgm id="{1E8C2FD4-0B66-477C-B9B8-5B99CF91805F}"/>
                                            </p:graphicEl>
                                          </p:spTgt>
                                        </p:tgtEl>
                                      </p:cBhvr>
                                    </p:animEffect>
                                    <p:anim calcmode="lin" valueType="num">
                                      <p:cBhvr>
                                        <p:cTn id="51" dur="2000" fill="hold"/>
                                        <p:tgtEl>
                                          <p:spTgt spid="2">
                                            <p:graphicEl>
                                              <a:dgm id="{1E8C2FD4-0B66-477C-B9B8-5B99CF91805F}"/>
                                            </p:graphicEl>
                                          </p:spTgt>
                                        </p:tgtEl>
                                        <p:attrNameLst>
                                          <p:attrName>ppt_w</p:attrName>
                                        </p:attrNameLst>
                                      </p:cBhvr>
                                      <p:tavLst>
                                        <p:tav tm="0" fmla="#ppt_w*sin(2.5*pi*$)">
                                          <p:val>
                                            <p:fltVal val="0"/>
                                          </p:val>
                                        </p:tav>
                                        <p:tav tm="100000">
                                          <p:val>
                                            <p:fltVal val="1"/>
                                          </p:val>
                                        </p:tav>
                                      </p:tavLst>
                                    </p:anim>
                                    <p:anim calcmode="lin" valueType="num">
                                      <p:cBhvr>
                                        <p:cTn id="52" dur="2000" fill="hold"/>
                                        <p:tgtEl>
                                          <p:spTgt spid="2">
                                            <p:graphicEl>
                                              <a:dgm id="{1E8C2FD4-0B66-477C-B9B8-5B99CF91805F}"/>
                                            </p:graphicEl>
                                          </p:spTgt>
                                        </p:tgtEl>
                                        <p:attrNameLst>
                                          <p:attrName>ppt_h</p:attrName>
                                        </p:attrNameLst>
                                      </p:cBhvr>
                                      <p:tavLst>
                                        <p:tav tm="0">
                                          <p:val>
                                            <p:strVal val="#ppt_h"/>
                                          </p:val>
                                        </p:tav>
                                        <p:tav tm="100000">
                                          <p:val>
                                            <p:strVal val="#ppt_h"/>
                                          </p:val>
                                        </p:tav>
                                      </p:tavLst>
                                    </p:anim>
                                  </p:childTnLst>
                                </p:cTn>
                              </p:par>
                              <p:par>
                                <p:cTn id="53" presetID="45" presetClass="entr" presetSubtype="0" fill="hold" grpId="0" nodeType="withEffect">
                                  <p:stCondLst>
                                    <p:cond delay="0"/>
                                  </p:stCondLst>
                                  <p:childTnLst>
                                    <p:set>
                                      <p:cBhvr>
                                        <p:cTn id="54" dur="1" fill="hold">
                                          <p:stCondLst>
                                            <p:cond delay="0"/>
                                          </p:stCondLst>
                                        </p:cTn>
                                        <p:tgtEl>
                                          <p:spTgt spid="2">
                                            <p:graphicEl>
                                              <a:dgm id="{EDC86CA5-D0EE-463D-9386-1FB80B2AE2F6}"/>
                                            </p:graphicEl>
                                          </p:spTgt>
                                        </p:tgtEl>
                                        <p:attrNameLst>
                                          <p:attrName>style.visibility</p:attrName>
                                        </p:attrNameLst>
                                      </p:cBhvr>
                                      <p:to>
                                        <p:strVal val="visible"/>
                                      </p:to>
                                    </p:set>
                                    <p:animEffect transition="in" filter="fade">
                                      <p:cBhvr>
                                        <p:cTn id="55" dur="2000"/>
                                        <p:tgtEl>
                                          <p:spTgt spid="2">
                                            <p:graphicEl>
                                              <a:dgm id="{EDC86CA5-D0EE-463D-9386-1FB80B2AE2F6}"/>
                                            </p:graphicEl>
                                          </p:spTgt>
                                        </p:tgtEl>
                                      </p:cBhvr>
                                    </p:animEffect>
                                    <p:anim calcmode="lin" valueType="num">
                                      <p:cBhvr>
                                        <p:cTn id="56" dur="2000" fill="hold"/>
                                        <p:tgtEl>
                                          <p:spTgt spid="2">
                                            <p:graphicEl>
                                              <a:dgm id="{EDC86CA5-D0EE-463D-9386-1FB80B2AE2F6}"/>
                                            </p:graphicEl>
                                          </p:spTgt>
                                        </p:tgtEl>
                                        <p:attrNameLst>
                                          <p:attrName>ppt_w</p:attrName>
                                        </p:attrNameLst>
                                      </p:cBhvr>
                                      <p:tavLst>
                                        <p:tav tm="0" fmla="#ppt_w*sin(2.5*pi*$)">
                                          <p:val>
                                            <p:fltVal val="0"/>
                                          </p:val>
                                        </p:tav>
                                        <p:tav tm="100000">
                                          <p:val>
                                            <p:fltVal val="1"/>
                                          </p:val>
                                        </p:tav>
                                      </p:tavLst>
                                    </p:anim>
                                    <p:anim calcmode="lin" valueType="num">
                                      <p:cBhvr>
                                        <p:cTn id="57" dur="2000" fill="hold"/>
                                        <p:tgtEl>
                                          <p:spTgt spid="2">
                                            <p:graphicEl>
                                              <a:dgm id="{EDC86CA5-D0EE-463D-9386-1FB80B2AE2F6}"/>
                                            </p:graphicEl>
                                          </p:spTgt>
                                        </p:tgtEl>
                                        <p:attrNameLst>
                                          <p:attrName>ppt_h</p:attrName>
                                        </p:attrNameLst>
                                      </p:cBhvr>
                                      <p:tavLst>
                                        <p:tav tm="0">
                                          <p:val>
                                            <p:strVal val="#ppt_h"/>
                                          </p:val>
                                        </p:tav>
                                        <p:tav tm="100000">
                                          <p:val>
                                            <p:strVal val="#ppt_h"/>
                                          </p:val>
                                        </p:tav>
                                      </p:tavLst>
                                    </p:anim>
                                  </p:childTnLst>
                                </p:cTn>
                              </p:par>
                            </p:childTnLst>
                          </p:cTn>
                        </p:par>
                      </p:childTnLst>
                    </p:cTn>
                  </p:par>
                  <p:par>
                    <p:cTn id="58" fill="hold">
                      <p:stCondLst>
                        <p:cond delay="indefinite"/>
                      </p:stCondLst>
                      <p:childTnLst>
                        <p:par>
                          <p:cTn id="59" fill="hold">
                            <p:stCondLst>
                              <p:cond delay="0"/>
                            </p:stCondLst>
                            <p:childTnLst>
                              <p:par>
                                <p:cTn id="60" presetID="45" presetClass="entr" presetSubtype="0" fill="hold" grpId="0" nodeType="clickEffect">
                                  <p:stCondLst>
                                    <p:cond delay="0"/>
                                  </p:stCondLst>
                                  <p:childTnLst>
                                    <p:set>
                                      <p:cBhvr>
                                        <p:cTn id="61" dur="1" fill="hold">
                                          <p:stCondLst>
                                            <p:cond delay="0"/>
                                          </p:stCondLst>
                                        </p:cTn>
                                        <p:tgtEl>
                                          <p:spTgt spid="2">
                                            <p:graphicEl>
                                              <a:dgm id="{67971353-4B9B-40CB-820D-906BE1585DA8}"/>
                                            </p:graphicEl>
                                          </p:spTgt>
                                        </p:tgtEl>
                                        <p:attrNameLst>
                                          <p:attrName>style.visibility</p:attrName>
                                        </p:attrNameLst>
                                      </p:cBhvr>
                                      <p:to>
                                        <p:strVal val="visible"/>
                                      </p:to>
                                    </p:set>
                                    <p:animEffect transition="in" filter="fade">
                                      <p:cBhvr>
                                        <p:cTn id="62" dur="2000"/>
                                        <p:tgtEl>
                                          <p:spTgt spid="2">
                                            <p:graphicEl>
                                              <a:dgm id="{67971353-4B9B-40CB-820D-906BE1585DA8}"/>
                                            </p:graphicEl>
                                          </p:spTgt>
                                        </p:tgtEl>
                                      </p:cBhvr>
                                    </p:animEffect>
                                    <p:anim calcmode="lin" valueType="num">
                                      <p:cBhvr>
                                        <p:cTn id="63" dur="2000" fill="hold"/>
                                        <p:tgtEl>
                                          <p:spTgt spid="2">
                                            <p:graphicEl>
                                              <a:dgm id="{67971353-4B9B-40CB-820D-906BE1585DA8}"/>
                                            </p:graphicEl>
                                          </p:spTgt>
                                        </p:tgtEl>
                                        <p:attrNameLst>
                                          <p:attrName>ppt_w</p:attrName>
                                        </p:attrNameLst>
                                      </p:cBhvr>
                                      <p:tavLst>
                                        <p:tav tm="0" fmla="#ppt_w*sin(2.5*pi*$)">
                                          <p:val>
                                            <p:fltVal val="0"/>
                                          </p:val>
                                        </p:tav>
                                        <p:tav tm="100000">
                                          <p:val>
                                            <p:fltVal val="1"/>
                                          </p:val>
                                        </p:tav>
                                      </p:tavLst>
                                    </p:anim>
                                    <p:anim calcmode="lin" valueType="num">
                                      <p:cBhvr>
                                        <p:cTn id="64" dur="2000" fill="hold"/>
                                        <p:tgtEl>
                                          <p:spTgt spid="2">
                                            <p:graphicEl>
                                              <a:dgm id="{67971353-4B9B-40CB-820D-906BE1585DA8}"/>
                                            </p:graphicEl>
                                          </p:spTgt>
                                        </p:tgtEl>
                                        <p:attrNameLst>
                                          <p:attrName>ppt_h</p:attrName>
                                        </p:attrNameLst>
                                      </p:cBhvr>
                                      <p:tavLst>
                                        <p:tav tm="0">
                                          <p:val>
                                            <p:strVal val="#ppt_h"/>
                                          </p:val>
                                        </p:tav>
                                        <p:tav tm="100000">
                                          <p:val>
                                            <p:strVal val="#ppt_h"/>
                                          </p:val>
                                        </p:tav>
                                      </p:tavLst>
                                    </p:anim>
                                  </p:childTnLst>
                                </p:cTn>
                              </p:par>
                              <p:par>
                                <p:cTn id="65" presetID="45" presetClass="entr" presetSubtype="0" fill="hold" grpId="0" nodeType="withEffect">
                                  <p:stCondLst>
                                    <p:cond delay="0"/>
                                  </p:stCondLst>
                                  <p:childTnLst>
                                    <p:set>
                                      <p:cBhvr>
                                        <p:cTn id="66" dur="1" fill="hold">
                                          <p:stCondLst>
                                            <p:cond delay="0"/>
                                          </p:stCondLst>
                                        </p:cTn>
                                        <p:tgtEl>
                                          <p:spTgt spid="2">
                                            <p:graphicEl>
                                              <a:dgm id="{C506288D-8CDF-4086-9F0C-2E08A6C7C535}"/>
                                            </p:graphicEl>
                                          </p:spTgt>
                                        </p:tgtEl>
                                        <p:attrNameLst>
                                          <p:attrName>style.visibility</p:attrName>
                                        </p:attrNameLst>
                                      </p:cBhvr>
                                      <p:to>
                                        <p:strVal val="visible"/>
                                      </p:to>
                                    </p:set>
                                    <p:animEffect transition="in" filter="fade">
                                      <p:cBhvr>
                                        <p:cTn id="67" dur="2000"/>
                                        <p:tgtEl>
                                          <p:spTgt spid="2">
                                            <p:graphicEl>
                                              <a:dgm id="{C506288D-8CDF-4086-9F0C-2E08A6C7C535}"/>
                                            </p:graphicEl>
                                          </p:spTgt>
                                        </p:tgtEl>
                                      </p:cBhvr>
                                    </p:animEffect>
                                    <p:anim calcmode="lin" valueType="num">
                                      <p:cBhvr>
                                        <p:cTn id="68" dur="2000" fill="hold"/>
                                        <p:tgtEl>
                                          <p:spTgt spid="2">
                                            <p:graphicEl>
                                              <a:dgm id="{C506288D-8CDF-4086-9F0C-2E08A6C7C535}"/>
                                            </p:graphicEl>
                                          </p:spTgt>
                                        </p:tgtEl>
                                        <p:attrNameLst>
                                          <p:attrName>ppt_w</p:attrName>
                                        </p:attrNameLst>
                                      </p:cBhvr>
                                      <p:tavLst>
                                        <p:tav tm="0" fmla="#ppt_w*sin(2.5*pi*$)">
                                          <p:val>
                                            <p:fltVal val="0"/>
                                          </p:val>
                                        </p:tav>
                                        <p:tav tm="100000">
                                          <p:val>
                                            <p:fltVal val="1"/>
                                          </p:val>
                                        </p:tav>
                                      </p:tavLst>
                                    </p:anim>
                                    <p:anim calcmode="lin" valueType="num">
                                      <p:cBhvr>
                                        <p:cTn id="69" dur="2000" fill="hold"/>
                                        <p:tgtEl>
                                          <p:spTgt spid="2">
                                            <p:graphicEl>
                                              <a:dgm id="{C506288D-8CDF-4086-9F0C-2E08A6C7C535}"/>
                                            </p:graphicEl>
                                          </p:spTgt>
                                        </p:tgtEl>
                                        <p:attrNameLst>
                                          <p:attrName>ppt_h</p:attrName>
                                        </p:attrNameLst>
                                      </p:cBhvr>
                                      <p:tavLst>
                                        <p:tav tm="0">
                                          <p:val>
                                            <p:strVal val="#ppt_h"/>
                                          </p:val>
                                        </p:tav>
                                        <p:tav tm="100000">
                                          <p:val>
                                            <p:strVal val="#ppt_h"/>
                                          </p:val>
                                        </p:tav>
                                      </p:tavLst>
                                    </p:anim>
                                  </p:childTnLst>
                                </p:cTn>
                              </p:par>
                            </p:childTnLst>
                          </p:cTn>
                        </p:par>
                      </p:childTnLst>
                    </p:cTn>
                  </p:par>
                  <p:par>
                    <p:cTn id="70" fill="hold">
                      <p:stCondLst>
                        <p:cond delay="indefinite"/>
                      </p:stCondLst>
                      <p:childTnLst>
                        <p:par>
                          <p:cTn id="71" fill="hold">
                            <p:stCondLst>
                              <p:cond delay="0"/>
                            </p:stCondLst>
                            <p:childTnLst>
                              <p:par>
                                <p:cTn id="72" presetID="45" presetClass="entr" presetSubtype="0" fill="hold" grpId="0" nodeType="clickEffect">
                                  <p:stCondLst>
                                    <p:cond delay="0"/>
                                  </p:stCondLst>
                                  <p:childTnLst>
                                    <p:set>
                                      <p:cBhvr>
                                        <p:cTn id="73" dur="1" fill="hold">
                                          <p:stCondLst>
                                            <p:cond delay="0"/>
                                          </p:stCondLst>
                                        </p:cTn>
                                        <p:tgtEl>
                                          <p:spTgt spid="2">
                                            <p:graphicEl>
                                              <a:dgm id="{F3A2C43D-B258-4129-9F86-77BDD22827B4}"/>
                                            </p:graphicEl>
                                          </p:spTgt>
                                        </p:tgtEl>
                                        <p:attrNameLst>
                                          <p:attrName>style.visibility</p:attrName>
                                        </p:attrNameLst>
                                      </p:cBhvr>
                                      <p:to>
                                        <p:strVal val="visible"/>
                                      </p:to>
                                    </p:set>
                                    <p:animEffect transition="in" filter="fade">
                                      <p:cBhvr>
                                        <p:cTn id="74" dur="2000"/>
                                        <p:tgtEl>
                                          <p:spTgt spid="2">
                                            <p:graphicEl>
                                              <a:dgm id="{F3A2C43D-B258-4129-9F86-77BDD22827B4}"/>
                                            </p:graphicEl>
                                          </p:spTgt>
                                        </p:tgtEl>
                                      </p:cBhvr>
                                    </p:animEffect>
                                    <p:anim calcmode="lin" valueType="num">
                                      <p:cBhvr>
                                        <p:cTn id="75" dur="2000" fill="hold"/>
                                        <p:tgtEl>
                                          <p:spTgt spid="2">
                                            <p:graphicEl>
                                              <a:dgm id="{F3A2C43D-B258-4129-9F86-77BDD22827B4}"/>
                                            </p:graphicEl>
                                          </p:spTgt>
                                        </p:tgtEl>
                                        <p:attrNameLst>
                                          <p:attrName>ppt_w</p:attrName>
                                        </p:attrNameLst>
                                      </p:cBhvr>
                                      <p:tavLst>
                                        <p:tav tm="0" fmla="#ppt_w*sin(2.5*pi*$)">
                                          <p:val>
                                            <p:fltVal val="0"/>
                                          </p:val>
                                        </p:tav>
                                        <p:tav tm="100000">
                                          <p:val>
                                            <p:fltVal val="1"/>
                                          </p:val>
                                        </p:tav>
                                      </p:tavLst>
                                    </p:anim>
                                    <p:anim calcmode="lin" valueType="num">
                                      <p:cBhvr>
                                        <p:cTn id="76" dur="2000" fill="hold"/>
                                        <p:tgtEl>
                                          <p:spTgt spid="2">
                                            <p:graphicEl>
                                              <a:dgm id="{F3A2C43D-B258-4129-9F86-77BDD22827B4}"/>
                                            </p:graphicEl>
                                          </p:spTgt>
                                        </p:tgtEl>
                                        <p:attrNameLst>
                                          <p:attrName>ppt_h</p:attrName>
                                        </p:attrNameLst>
                                      </p:cBhvr>
                                      <p:tavLst>
                                        <p:tav tm="0">
                                          <p:val>
                                            <p:strVal val="#ppt_h"/>
                                          </p:val>
                                        </p:tav>
                                        <p:tav tm="100000">
                                          <p:val>
                                            <p:strVal val="#ppt_h"/>
                                          </p:val>
                                        </p:tav>
                                      </p:tavLst>
                                    </p:anim>
                                  </p:childTnLst>
                                </p:cTn>
                              </p:par>
                              <p:par>
                                <p:cTn id="77" presetID="45" presetClass="entr" presetSubtype="0" fill="hold" grpId="0" nodeType="withEffect">
                                  <p:stCondLst>
                                    <p:cond delay="0"/>
                                  </p:stCondLst>
                                  <p:childTnLst>
                                    <p:set>
                                      <p:cBhvr>
                                        <p:cTn id="78" dur="1" fill="hold">
                                          <p:stCondLst>
                                            <p:cond delay="0"/>
                                          </p:stCondLst>
                                        </p:cTn>
                                        <p:tgtEl>
                                          <p:spTgt spid="2">
                                            <p:graphicEl>
                                              <a:dgm id="{37B668B6-8A42-4C2E-95B3-AD60CC6284DF}"/>
                                            </p:graphicEl>
                                          </p:spTgt>
                                        </p:tgtEl>
                                        <p:attrNameLst>
                                          <p:attrName>style.visibility</p:attrName>
                                        </p:attrNameLst>
                                      </p:cBhvr>
                                      <p:to>
                                        <p:strVal val="visible"/>
                                      </p:to>
                                    </p:set>
                                    <p:animEffect transition="in" filter="fade">
                                      <p:cBhvr>
                                        <p:cTn id="79" dur="2000"/>
                                        <p:tgtEl>
                                          <p:spTgt spid="2">
                                            <p:graphicEl>
                                              <a:dgm id="{37B668B6-8A42-4C2E-95B3-AD60CC6284DF}"/>
                                            </p:graphicEl>
                                          </p:spTgt>
                                        </p:tgtEl>
                                      </p:cBhvr>
                                    </p:animEffect>
                                    <p:anim calcmode="lin" valueType="num">
                                      <p:cBhvr>
                                        <p:cTn id="80" dur="2000" fill="hold"/>
                                        <p:tgtEl>
                                          <p:spTgt spid="2">
                                            <p:graphicEl>
                                              <a:dgm id="{37B668B6-8A42-4C2E-95B3-AD60CC6284DF}"/>
                                            </p:graphicEl>
                                          </p:spTgt>
                                        </p:tgtEl>
                                        <p:attrNameLst>
                                          <p:attrName>ppt_w</p:attrName>
                                        </p:attrNameLst>
                                      </p:cBhvr>
                                      <p:tavLst>
                                        <p:tav tm="0" fmla="#ppt_w*sin(2.5*pi*$)">
                                          <p:val>
                                            <p:fltVal val="0"/>
                                          </p:val>
                                        </p:tav>
                                        <p:tav tm="100000">
                                          <p:val>
                                            <p:fltVal val="1"/>
                                          </p:val>
                                        </p:tav>
                                      </p:tavLst>
                                    </p:anim>
                                    <p:anim calcmode="lin" valueType="num">
                                      <p:cBhvr>
                                        <p:cTn id="81" dur="2000" fill="hold"/>
                                        <p:tgtEl>
                                          <p:spTgt spid="2">
                                            <p:graphicEl>
                                              <a:dgm id="{37B668B6-8A42-4C2E-95B3-AD60CC6284DF}"/>
                                            </p:graphicEl>
                                          </p:spTgt>
                                        </p:tgtEl>
                                        <p:attrNameLst>
                                          <p:attrName>ppt_h</p:attrName>
                                        </p:attrNameLst>
                                      </p:cBhvr>
                                      <p:tavLst>
                                        <p:tav tm="0">
                                          <p:val>
                                            <p:strVal val="#ppt_h"/>
                                          </p:val>
                                        </p:tav>
                                        <p:tav tm="100000">
                                          <p:val>
                                            <p:strVal val="#ppt_h"/>
                                          </p:val>
                                        </p:tav>
                                      </p:tavLst>
                                    </p:anim>
                                  </p:childTnLst>
                                </p:cTn>
                              </p:par>
                            </p:childTnLst>
                          </p:cTn>
                        </p:par>
                      </p:childTnLst>
                    </p:cTn>
                  </p:par>
                  <p:par>
                    <p:cTn id="82" fill="hold">
                      <p:stCondLst>
                        <p:cond delay="indefinite"/>
                      </p:stCondLst>
                      <p:childTnLst>
                        <p:par>
                          <p:cTn id="83" fill="hold">
                            <p:stCondLst>
                              <p:cond delay="0"/>
                            </p:stCondLst>
                            <p:childTnLst>
                              <p:par>
                                <p:cTn id="84" presetID="45" presetClass="entr" presetSubtype="0" fill="hold" grpId="0" nodeType="clickEffect">
                                  <p:stCondLst>
                                    <p:cond delay="0"/>
                                  </p:stCondLst>
                                  <p:childTnLst>
                                    <p:set>
                                      <p:cBhvr>
                                        <p:cTn id="85" dur="1" fill="hold">
                                          <p:stCondLst>
                                            <p:cond delay="0"/>
                                          </p:stCondLst>
                                        </p:cTn>
                                        <p:tgtEl>
                                          <p:spTgt spid="2">
                                            <p:graphicEl>
                                              <a:dgm id="{AD41C10F-1D1D-469B-ADE7-B404D6427F56}"/>
                                            </p:graphicEl>
                                          </p:spTgt>
                                        </p:tgtEl>
                                        <p:attrNameLst>
                                          <p:attrName>style.visibility</p:attrName>
                                        </p:attrNameLst>
                                      </p:cBhvr>
                                      <p:to>
                                        <p:strVal val="visible"/>
                                      </p:to>
                                    </p:set>
                                    <p:animEffect transition="in" filter="fade">
                                      <p:cBhvr>
                                        <p:cTn id="86" dur="2000"/>
                                        <p:tgtEl>
                                          <p:spTgt spid="2">
                                            <p:graphicEl>
                                              <a:dgm id="{AD41C10F-1D1D-469B-ADE7-B404D6427F56}"/>
                                            </p:graphicEl>
                                          </p:spTgt>
                                        </p:tgtEl>
                                      </p:cBhvr>
                                    </p:animEffect>
                                    <p:anim calcmode="lin" valueType="num">
                                      <p:cBhvr>
                                        <p:cTn id="87" dur="2000" fill="hold"/>
                                        <p:tgtEl>
                                          <p:spTgt spid="2">
                                            <p:graphicEl>
                                              <a:dgm id="{AD41C10F-1D1D-469B-ADE7-B404D6427F56}"/>
                                            </p:graphicEl>
                                          </p:spTgt>
                                        </p:tgtEl>
                                        <p:attrNameLst>
                                          <p:attrName>ppt_w</p:attrName>
                                        </p:attrNameLst>
                                      </p:cBhvr>
                                      <p:tavLst>
                                        <p:tav tm="0" fmla="#ppt_w*sin(2.5*pi*$)">
                                          <p:val>
                                            <p:fltVal val="0"/>
                                          </p:val>
                                        </p:tav>
                                        <p:tav tm="100000">
                                          <p:val>
                                            <p:fltVal val="1"/>
                                          </p:val>
                                        </p:tav>
                                      </p:tavLst>
                                    </p:anim>
                                    <p:anim calcmode="lin" valueType="num">
                                      <p:cBhvr>
                                        <p:cTn id="88" dur="2000" fill="hold"/>
                                        <p:tgtEl>
                                          <p:spTgt spid="2">
                                            <p:graphicEl>
                                              <a:dgm id="{AD41C10F-1D1D-469B-ADE7-B404D6427F56}"/>
                                            </p:graphicEl>
                                          </p:spTgt>
                                        </p:tgtEl>
                                        <p:attrNameLst>
                                          <p:attrName>ppt_h</p:attrName>
                                        </p:attrNameLst>
                                      </p:cBhvr>
                                      <p:tavLst>
                                        <p:tav tm="0">
                                          <p:val>
                                            <p:strVal val="#ppt_h"/>
                                          </p:val>
                                        </p:tav>
                                        <p:tav tm="100000">
                                          <p:val>
                                            <p:strVal val="#ppt_h"/>
                                          </p:val>
                                        </p:tav>
                                      </p:tavLst>
                                    </p:anim>
                                  </p:childTnLst>
                                </p:cTn>
                              </p:par>
                              <p:par>
                                <p:cTn id="89" presetID="45" presetClass="entr" presetSubtype="0" fill="hold" grpId="0" nodeType="withEffect">
                                  <p:stCondLst>
                                    <p:cond delay="0"/>
                                  </p:stCondLst>
                                  <p:childTnLst>
                                    <p:set>
                                      <p:cBhvr>
                                        <p:cTn id="90" dur="1" fill="hold">
                                          <p:stCondLst>
                                            <p:cond delay="0"/>
                                          </p:stCondLst>
                                        </p:cTn>
                                        <p:tgtEl>
                                          <p:spTgt spid="2">
                                            <p:graphicEl>
                                              <a:dgm id="{B6E1406B-6AC4-4B3D-9370-9762DE01330D}"/>
                                            </p:graphicEl>
                                          </p:spTgt>
                                        </p:tgtEl>
                                        <p:attrNameLst>
                                          <p:attrName>style.visibility</p:attrName>
                                        </p:attrNameLst>
                                      </p:cBhvr>
                                      <p:to>
                                        <p:strVal val="visible"/>
                                      </p:to>
                                    </p:set>
                                    <p:animEffect transition="in" filter="fade">
                                      <p:cBhvr>
                                        <p:cTn id="91" dur="2000"/>
                                        <p:tgtEl>
                                          <p:spTgt spid="2">
                                            <p:graphicEl>
                                              <a:dgm id="{B6E1406B-6AC4-4B3D-9370-9762DE01330D}"/>
                                            </p:graphicEl>
                                          </p:spTgt>
                                        </p:tgtEl>
                                      </p:cBhvr>
                                    </p:animEffect>
                                    <p:anim calcmode="lin" valueType="num">
                                      <p:cBhvr>
                                        <p:cTn id="92" dur="2000" fill="hold"/>
                                        <p:tgtEl>
                                          <p:spTgt spid="2">
                                            <p:graphicEl>
                                              <a:dgm id="{B6E1406B-6AC4-4B3D-9370-9762DE01330D}"/>
                                            </p:graphicEl>
                                          </p:spTgt>
                                        </p:tgtEl>
                                        <p:attrNameLst>
                                          <p:attrName>ppt_w</p:attrName>
                                        </p:attrNameLst>
                                      </p:cBhvr>
                                      <p:tavLst>
                                        <p:tav tm="0" fmla="#ppt_w*sin(2.5*pi*$)">
                                          <p:val>
                                            <p:fltVal val="0"/>
                                          </p:val>
                                        </p:tav>
                                        <p:tav tm="100000">
                                          <p:val>
                                            <p:fltVal val="1"/>
                                          </p:val>
                                        </p:tav>
                                      </p:tavLst>
                                    </p:anim>
                                    <p:anim calcmode="lin" valueType="num">
                                      <p:cBhvr>
                                        <p:cTn id="93" dur="2000" fill="hold"/>
                                        <p:tgtEl>
                                          <p:spTgt spid="2">
                                            <p:graphicEl>
                                              <a:dgm id="{B6E1406B-6AC4-4B3D-9370-9762DE01330D}"/>
                                            </p:graphic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b="1" dirty="0" smtClean="0"/>
              <a:t>الفقرة الأولى: الحكم نفسُه</a:t>
            </a:r>
          </a:p>
          <a:p>
            <a:pPr marL="0" indent="0" algn="just" rtl="1">
              <a:buFont typeface="Arial" pitchFamily="34" charset="0"/>
              <a:buNone/>
            </a:pPr>
            <a:r>
              <a:rPr lang="ar-TN" b="1" dirty="0" smtClean="0"/>
              <a:t>    أ) عرض قسمي الحكم </a:t>
            </a:r>
          </a:p>
          <a:p>
            <a:pPr marL="0" indent="0" algn="just" rtl="1">
              <a:buFont typeface="Arial" pitchFamily="34" charset="0"/>
              <a:buNone/>
            </a:pPr>
            <a:r>
              <a:rPr lang="ar-TN" b="1" dirty="0" smtClean="0"/>
              <a:t>    1/ الحكم المنظّم للفعل بصفة مباشرة (أو الحكم </a:t>
            </a:r>
            <a:r>
              <a:rPr lang="ar-TN" b="1" dirty="0" err="1" smtClean="0"/>
              <a:t>التّكليفيّ</a:t>
            </a:r>
            <a:r>
              <a:rPr lang="ar-TN" b="1" dirty="0" smtClean="0"/>
              <a:t>)</a:t>
            </a:r>
            <a:endParaRPr lang="ar-TN" b="1" dirty="0" smtClean="0">
              <a:solidFill>
                <a:srgbClr val="0070C0"/>
              </a:solidFill>
            </a:endParaRPr>
          </a:p>
          <a:p>
            <a:pPr marL="514350" indent="-514350" algn="just" rtl="1">
              <a:buNone/>
            </a:pPr>
            <a:r>
              <a:rPr lang="ar-TN" b="1" dirty="0" smtClean="0"/>
              <a:t>    2/ الحكم المنظّم للفعل بصفة غير مباشرة (أو الحكم الوضعيّ)</a:t>
            </a:r>
          </a:p>
          <a:p>
            <a:pPr marL="514350" indent="-514350" algn="just" rtl="1">
              <a:buNone/>
            </a:pPr>
            <a:r>
              <a:rPr lang="ar-TN" b="1" dirty="0" smtClean="0"/>
              <a:t>    2. 1/ السّبب</a:t>
            </a:r>
          </a:p>
          <a:p>
            <a:pPr marL="514350" indent="-514350" algn="just" rtl="1">
              <a:buNone/>
            </a:pPr>
            <a:r>
              <a:rPr lang="ar-TN" b="1" dirty="0" smtClean="0"/>
              <a:t>    2. 2/ الشّرط</a:t>
            </a:r>
          </a:p>
          <a:p>
            <a:pPr marL="514350" indent="-514350" algn="just" rtl="1">
              <a:buNone/>
            </a:pPr>
            <a:r>
              <a:rPr lang="ar-TN" b="1" dirty="0" smtClean="0"/>
              <a:t>    2. 3/ المانع</a:t>
            </a:r>
          </a:p>
          <a:p>
            <a:pPr marL="514350" indent="-514350" algn="just" rtl="1">
              <a:buNone/>
            </a:pPr>
            <a:r>
              <a:rPr lang="ar-TN" b="1" dirty="0" smtClean="0"/>
              <a:t>    2. 4/ الصّحّة (والبطلان)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1681565086"/>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2327892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graphicEl>
                                              <a:dgm id="{1E7B7709-01B6-437F-A037-FB8F3598BDE2}"/>
                                            </p:graphicEl>
                                          </p:spTgt>
                                        </p:tgtEl>
                                        <p:attrNameLst>
                                          <p:attrName>style.visibility</p:attrName>
                                        </p:attrNameLst>
                                      </p:cBhvr>
                                      <p:to>
                                        <p:strVal val="visible"/>
                                      </p:to>
                                    </p:set>
                                    <p:animEffect transition="in" filter="wheel(1)">
                                      <p:cBhvr>
                                        <p:cTn id="7" dur="2000"/>
                                        <p:tgtEl>
                                          <p:spTgt spid="2">
                                            <p:graphicEl>
                                              <a:dgm id="{1E7B7709-01B6-437F-A037-FB8F3598BDE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graphicEl>
                                              <a:dgm id="{3751FBCB-C00D-480A-84A2-BF129D1C7051}"/>
                                            </p:graphicEl>
                                          </p:spTgt>
                                        </p:tgtEl>
                                        <p:attrNameLst>
                                          <p:attrName>style.visibility</p:attrName>
                                        </p:attrNameLst>
                                      </p:cBhvr>
                                      <p:to>
                                        <p:strVal val="visible"/>
                                      </p:to>
                                    </p:set>
                                    <p:animEffect transition="in" filter="wheel(1)">
                                      <p:cBhvr>
                                        <p:cTn id="12" dur="2000"/>
                                        <p:tgtEl>
                                          <p:spTgt spid="2">
                                            <p:graphicEl>
                                              <a:dgm id="{3751FBCB-C00D-480A-84A2-BF129D1C7051}"/>
                                            </p:graphicEl>
                                          </p:spTgt>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2">
                                            <p:graphicEl>
                                              <a:dgm id="{B5916C47-0C21-4D18-932B-D05D7B17624C}"/>
                                            </p:graphicEl>
                                          </p:spTgt>
                                        </p:tgtEl>
                                        <p:attrNameLst>
                                          <p:attrName>style.visibility</p:attrName>
                                        </p:attrNameLst>
                                      </p:cBhvr>
                                      <p:to>
                                        <p:strVal val="visible"/>
                                      </p:to>
                                    </p:set>
                                    <p:animEffect transition="in" filter="wheel(1)">
                                      <p:cBhvr>
                                        <p:cTn id="15" dur="2000"/>
                                        <p:tgtEl>
                                          <p:spTgt spid="2">
                                            <p:graphicEl>
                                              <a:dgm id="{B5916C47-0C21-4D18-932B-D05D7B17624C}"/>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2">
                                            <p:graphicEl>
                                              <a:dgm id="{34B8EFD1-2420-43FA-B4EC-2A5C846B9524}"/>
                                            </p:graphicEl>
                                          </p:spTgt>
                                        </p:tgtEl>
                                        <p:attrNameLst>
                                          <p:attrName>style.visibility</p:attrName>
                                        </p:attrNameLst>
                                      </p:cBhvr>
                                      <p:to>
                                        <p:strVal val="visible"/>
                                      </p:to>
                                    </p:set>
                                    <p:animEffect transition="in" filter="wheel(1)">
                                      <p:cBhvr>
                                        <p:cTn id="20" dur="2000"/>
                                        <p:tgtEl>
                                          <p:spTgt spid="2">
                                            <p:graphicEl>
                                              <a:dgm id="{34B8EFD1-2420-43FA-B4EC-2A5C846B9524}"/>
                                            </p:graphicEl>
                                          </p:spTgt>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2">
                                            <p:graphicEl>
                                              <a:dgm id="{9F9DD316-3D77-486E-BCF7-26D074AD56FE}"/>
                                            </p:graphicEl>
                                          </p:spTgt>
                                        </p:tgtEl>
                                        <p:attrNameLst>
                                          <p:attrName>style.visibility</p:attrName>
                                        </p:attrNameLst>
                                      </p:cBhvr>
                                      <p:to>
                                        <p:strVal val="visible"/>
                                      </p:to>
                                    </p:set>
                                    <p:animEffect transition="in" filter="wheel(1)">
                                      <p:cBhvr>
                                        <p:cTn id="23" dur="2000"/>
                                        <p:tgtEl>
                                          <p:spTgt spid="2">
                                            <p:graphicEl>
                                              <a:dgm id="{9F9DD316-3D77-486E-BCF7-26D074AD56FE}"/>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grpId="0" nodeType="clickEffect">
                                  <p:stCondLst>
                                    <p:cond delay="0"/>
                                  </p:stCondLst>
                                  <p:childTnLst>
                                    <p:set>
                                      <p:cBhvr>
                                        <p:cTn id="27" dur="1" fill="hold">
                                          <p:stCondLst>
                                            <p:cond delay="0"/>
                                          </p:stCondLst>
                                        </p:cTn>
                                        <p:tgtEl>
                                          <p:spTgt spid="2">
                                            <p:graphicEl>
                                              <a:dgm id="{6919A741-78DB-49E3-A930-F21E2DCCE63B}"/>
                                            </p:graphicEl>
                                          </p:spTgt>
                                        </p:tgtEl>
                                        <p:attrNameLst>
                                          <p:attrName>style.visibility</p:attrName>
                                        </p:attrNameLst>
                                      </p:cBhvr>
                                      <p:to>
                                        <p:strVal val="visible"/>
                                      </p:to>
                                    </p:set>
                                    <p:animEffect transition="in" filter="wheel(1)">
                                      <p:cBhvr>
                                        <p:cTn id="28" dur="2000"/>
                                        <p:tgtEl>
                                          <p:spTgt spid="2">
                                            <p:graphicEl>
                                              <a:dgm id="{6919A741-78DB-49E3-A930-F21E2DCCE63B}"/>
                                            </p:graphicEl>
                                          </p:spTgt>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2">
                                            <p:graphicEl>
                                              <a:dgm id="{83438283-6F45-4A3B-92D0-985C388B9306}"/>
                                            </p:graphicEl>
                                          </p:spTgt>
                                        </p:tgtEl>
                                        <p:attrNameLst>
                                          <p:attrName>style.visibility</p:attrName>
                                        </p:attrNameLst>
                                      </p:cBhvr>
                                      <p:to>
                                        <p:strVal val="visible"/>
                                      </p:to>
                                    </p:set>
                                    <p:animEffect transition="in" filter="wheel(1)">
                                      <p:cBhvr>
                                        <p:cTn id="31" dur="2000"/>
                                        <p:tgtEl>
                                          <p:spTgt spid="2">
                                            <p:graphicEl>
                                              <a:dgm id="{83438283-6F45-4A3B-92D0-985C388B9306}"/>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1" presetClass="entr" presetSubtype="1" fill="hold" grpId="0" nodeType="clickEffect">
                                  <p:stCondLst>
                                    <p:cond delay="0"/>
                                  </p:stCondLst>
                                  <p:childTnLst>
                                    <p:set>
                                      <p:cBhvr>
                                        <p:cTn id="35" dur="1" fill="hold">
                                          <p:stCondLst>
                                            <p:cond delay="0"/>
                                          </p:stCondLst>
                                        </p:cTn>
                                        <p:tgtEl>
                                          <p:spTgt spid="2">
                                            <p:graphicEl>
                                              <a:dgm id="{E23EF0D2-B8BC-4B05-A1C0-0F33F515AC16}"/>
                                            </p:graphicEl>
                                          </p:spTgt>
                                        </p:tgtEl>
                                        <p:attrNameLst>
                                          <p:attrName>style.visibility</p:attrName>
                                        </p:attrNameLst>
                                      </p:cBhvr>
                                      <p:to>
                                        <p:strVal val="visible"/>
                                      </p:to>
                                    </p:set>
                                    <p:animEffect transition="in" filter="wheel(1)">
                                      <p:cBhvr>
                                        <p:cTn id="36" dur="2000"/>
                                        <p:tgtEl>
                                          <p:spTgt spid="2">
                                            <p:graphicEl>
                                              <a:dgm id="{E23EF0D2-B8BC-4B05-A1C0-0F33F515AC16}"/>
                                            </p:graphicEl>
                                          </p:spTgt>
                                        </p:tgtEl>
                                      </p:cBhvr>
                                    </p:animEffect>
                                  </p:childTnLst>
                                </p:cTn>
                              </p:par>
                              <p:par>
                                <p:cTn id="37" presetID="21" presetClass="entr" presetSubtype="1" fill="hold" grpId="0" nodeType="withEffect">
                                  <p:stCondLst>
                                    <p:cond delay="0"/>
                                  </p:stCondLst>
                                  <p:childTnLst>
                                    <p:set>
                                      <p:cBhvr>
                                        <p:cTn id="38" dur="1" fill="hold">
                                          <p:stCondLst>
                                            <p:cond delay="0"/>
                                          </p:stCondLst>
                                        </p:cTn>
                                        <p:tgtEl>
                                          <p:spTgt spid="2">
                                            <p:graphicEl>
                                              <a:dgm id="{33922F49-2DE1-48CB-AF92-9A677A650212}"/>
                                            </p:graphicEl>
                                          </p:spTgt>
                                        </p:tgtEl>
                                        <p:attrNameLst>
                                          <p:attrName>style.visibility</p:attrName>
                                        </p:attrNameLst>
                                      </p:cBhvr>
                                      <p:to>
                                        <p:strVal val="visible"/>
                                      </p:to>
                                    </p:set>
                                    <p:animEffect transition="in" filter="wheel(1)">
                                      <p:cBhvr>
                                        <p:cTn id="39" dur="2000"/>
                                        <p:tgtEl>
                                          <p:spTgt spid="2">
                                            <p:graphicEl>
                                              <a:dgm id="{33922F49-2DE1-48CB-AF92-9A677A65021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1" presetClass="entr" presetSubtype="1" fill="hold" grpId="0" nodeType="clickEffect">
                                  <p:stCondLst>
                                    <p:cond delay="0"/>
                                  </p:stCondLst>
                                  <p:childTnLst>
                                    <p:set>
                                      <p:cBhvr>
                                        <p:cTn id="43" dur="1" fill="hold">
                                          <p:stCondLst>
                                            <p:cond delay="0"/>
                                          </p:stCondLst>
                                        </p:cTn>
                                        <p:tgtEl>
                                          <p:spTgt spid="2">
                                            <p:graphicEl>
                                              <a:dgm id="{A967B05C-5AC8-43B8-AE70-15B2C1EB58F2}"/>
                                            </p:graphicEl>
                                          </p:spTgt>
                                        </p:tgtEl>
                                        <p:attrNameLst>
                                          <p:attrName>style.visibility</p:attrName>
                                        </p:attrNameLst>
                                      </p:cBhvr>
                                      <p:to>
                                        <p:strVal val="visible"/>
                                      </p:to>
                                    </p:set>
                                    <p:animEffect transition="in" filter="wheel(1)">
                                      <p:cBhvr>
                                        <p:cTn id="44" dur="2000"/>
                                        <p:tgtEl>
                                          <p:spTgt spid="2">
                                            <p:graphicEl>
                                              <a:dgm id="{A967B05C-5AC8-43B8-AE70-15B2C1EB58F2}"/>
                                            </p:graphicEl>
                                          </p:spTgt>
                                        </p:tgtEl>
                                      </p:cBhvr>
                                    </p:animEffect>
                                  </p:childTnLst>
                                </p:cTn>
                              </p:par>
                              <p:par>
                                <p:cTn id="45" presetID="21" presetClass="entr" presetSubtype="1" fill="hold" grpId="0" nodeType="withEffect">
                                  <p:stCondLst>
                                    <p:cond delay="0"/>
                                  </p:stCondLst>
                                  <p:childTnLst>
                                    <p:set>
                                      <p:cBhvr>
                                        <p:cTn id="46" dur="1" fill="hold">
                                          <p:stCondLst>
                                            <p:cond delay="0"/>
                                          </p:stCondLst>
                                        </p:cTn>
                                        <p:tgtEl>
                                          <p:spTgt spid="2">
                                            <p:graphicEl>
                                              <a:dgm id="{79B61EF7-A241-4E73-B1B4-D3DA6002327D}"/>
                                            </p:graphicEl>
                                          </p:spTgt>
                                        </p:tgtEl>
                                        <p:attrNameLst>
                                          <p:attrName>style.visibility</p:attrName>
                                        </p:attrNameLst>
                                      </p:cBhvr>
                                      <p:to>
                                        <p:strVal val="visible"/>
                                      </p:to>
                                    </p:set>
                                    <p:animEffect transition="in" filter="wheel(1)">
                                      <p:cBhvr>
                                        <p:cTn id="47" dur="2000"/>
                                        <p:tgtEl>
                                          <p:spTgt spid="2">
                                            <p:graphicEl>
                                              <a:dgm id="{79B61EF7-A241-4E73-B1B4-D3DA6002327D}"/>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1" presetClass="entr" presetSubtype="1" fill="hold" grpId="0" nodeType="clickEffect">
                                  <p:stCondLst>
                                    <p:cond delay="0"/>
                                  </p:stCondLst>
                                  <p:childTnLst>
                                    <p:set>
                                      <p:cBhvr>
                                        <p:cTn id="51" dur="1" fill="hold">
                                          <p:stCondLst>
                                            <p:cond delay="0"/>
                                          </p:stCondLst>
                                        </p:cTn>
                                        <p:tgtEl>
                                          <p:spTgt spid="2">
                                            <p:graphicEl>
                                              <a:dgm id="{A270970C-7DCF-4CD3-AB38-88BC41AA0C38}"/>
                                            </p:graphicEl>
                                          </p:spTgt>
                                        </p:tgtEl>
                                        <p:attrNameLst>
                                          <p:attrName>style.visibility</p:attrName>
                                        </p:attrNameLst>
                                      </p:cBhvr>
                                      <p:to>
                                        <p:strVal val="visible"/>
                                      </p:to>
                                    </p:set>
                                    <p:animEffect transition="in" filter="wheel(1)">
                                      <p:cBhvr>
                                        <p:cTn id="52" dur="2000"/>
                                        <p:tgtEl>
                                          <p:spTgt spid="2">
                                            <p:graphicEl>
                                              <a:dgm id="{A270970C-7DCF-4CD3-AB38-88BC41AA0C38}"/>
                                            </p:graphicEl>
                                          </p:spTgt>
                                        </p:tgtEl>
                                      </p:cBhvr>
                                    </p:animEffect>
                                  </p:childTnLst>
                                </p:cTn>
                              </p:par>
                              <p:par>
                                <p:cTn id="53" presetID="21" presetClass="entr" presetSubtype="1" fill="hold" grpId="0" nodeType="withEffect">
                                  <p:stCondLst>
                                    <p:cond delay="0"/>
                                  </p:stCondLst>
                                  <p:childTnLst>
                                    <p:set>
                                      <p:cBhvr>
                                        <p:cTn id="54" dur="1" fill="hold">
                                          <p:stCondLst>
                                            <p:cond delay="0"/>
                                          </p:stCondLst>
                                        </p:cTn>
                                        <p:tgtEl>
                                          <p:spTgt spid="2">
                                            <p:graphicEl>
                                              <a:dgm id="{2C584822-C6A6-4EA0-90B0-78B4191E5833}"/>
                                            </p:graphicEl>
                                          </p:spTgt>
                                        </p:tgtEl>
                                        <p:attrNameLst>
                                          <p:attrName>style.visibility</p:attrName>
                                        </p:attrNameLst>
                                      </p:cBhvr>
                                      <p:to>
                                        <p:strVal val="visible"/>
                                      </p:to>
                                    </p:set>
                                    <p:animEffect transition="in" filter="wheel(1)">
                                      <p:cBhvr>
                                        <p:cTn id="55" dur="2000"/>
                                        <p:tgtEl>
                                          <p:spTgt spid="2">
                                            <p:graphicEl>
                                              <a:dgm id="{2C584822-C6A6-4EA0-90B0-78B4191E5833}"/>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21" presetClass="entr" presetSubtype="1" fill="hold" grpId="0" nodeType="clickEffect">
                                  <p:stCondLst>
                                    <p:cond delay="0"/>
                                  </p:stCondLst>
                                  <p:childTnLst>
                                    <p:set>
                                      <p:cBhvr>
                                        <p:cTn id="59" dur="1" fill="hold">
                                          <p:stCondLst>
                                            <p:cond delay="0"/>
                                          </p:stCondLst>
                                        </p:cTn>
                                        <p:tgtEl>
                                          <p:spTgt spid="2">
                                            <p:graphicEl>
                                              <a:dgm id="{6AE4A650-7D6E-470A-A16A-AFB0EF9A4873}"/>
                                            </p:graphicEl>
                                          </p:spTgt>
                                        </p:tgtEl>
                                        <p:attrNameLst>
                                          <p:attrName>style.visibility</p:attrName>
                                        </p:attrNameLst>
                                      </p:cBhvr>
                                      <p:to>
                                        <p:strVal val="visible"/>
                                      </p:to>
                                    </p:set>
                                    <p:animEffect transition="in" filter="wheel(1)">
                                      <p:cBhvr>
                                        <p:cTn id="60" dur="2000"/>
                                        <p:tgtEl>
                                          <p:spTgt spid="2">
                                            <p:graphicEl>
                                              <a:dgm id="{6AE4A650-7D6E-470A-A16A-AFB0EF9A4873}"/>
                                            </p:graphicEl>
                                          </p:spTgt>
                                        </p:tgtEl>
                                      </p:cBhvr>
                                    </p:animEffect>
                                  </p:childTnLst>
                                </p:cTn>
                              </p:par>
                              <p:par>
                                <p:cTn id="61" presetID="21" presetClass="entr" presetSubtype="1" fill="hold" grpId="0" nodeType="withEffect">
                                  <p:stCondLst>
                                    <p:cond delay="0"/>
                                  </p:stCondLst>
                                  <p:childTnLst>
                                    <p:set>
                                      <p:cBhvr>
                                        <p:cTn id="62" dur="1" fill="hold">
                                          <p:stCondLst>
                                            <p:cond delay="0"/>
                                          </p:stCondLst>
                                        </p:cTn>
                                        <p:tgtEl>
                                          <p:spTgt spid="2">
                                            <p:graphicEl>
                                              <a:dgm id="{664DB7D0-4904-4DA8-AB90-E18B6261BDC8}"/>
                                            </p:graphicEl>
                                          </p:spTgt>
                                        </p:tgtEl>
                                        <p:attrNameLst>
                                          <p:attrName>style.visibility</p:attrName>
                                        </p:attrNameLst>
                                      </p:cBhvr>
                                      <p:to>
                                        <p:strVal val="visible"/>
                                      </p:to>
                                    </p:set>
                                    <p:animEffect transition="in" filter="wheel(1)">
                                      <p:cBhvr>
                                        <p:cTn id="63" dur="2000"/>
                                        <p:tgtEl>
                                          <p:spTgt spid="2">
                                            <p:graphicEl>
                                              <a:dgm id="{664DB7D0-4904-4DA8-AB90-E18B6261BDC8}"/>
                                            </p:graphicEl>
                                          </p:spTgt>
                                        </p:tgtEl>
                                      </p:cBhvr>
                                    </p:animEffect>
                                  </p:childTnLst>
                                </p:cTn>
                              </p:par>
                            </p:childTnLst>
                          </p:cTn>
                        </p:par>
                      </p:childTnLst>
                    </p:cTn>
                  </p:par>
                  <p:par>
                    <p:cTn id="64" fill="hold">
                      <p:stCondLst>
                        <p:cond delay="indefinite"/>
                      </p:stCondLst>
                      <p:childTnLst>
                        <p:par>
                          <p:cTn id="65" fill="hold">
                            <p:stCondLst>
                              <p:cond delay="0"/>
                            </p:stCondLst>
                            <p:childTnLst>
                              <p:par>
                                <p:cTn id="66" presetID="21" presetClass="entr" presetSubtype="1" fill="hold" grpId="0" nodeType="clickEffect">
                                  <p:stCondLst>
                                    <p:cond delay="0"/>
                                  </p:stCondLst>
                                  <p:childTnLst>
                                    <p:set>
                                      <p:cBhvr>
                                        <p:cTn id="67" dur="1" fill="hold">
                                          <p:stCondLst>
                                            <p:cond delay="0"/>
                                          </p:stCondLst>
                                        </p:cTn>
                                        <p:tgtEl>
                                          <p:spTgt spid="2">
                                            <p:graphicEl>
                                              <a:dgm id="{803866A7-5F99-46CD-B2CE-A1FC2C3A82B9}"/>
                                            </p:graphicEl>
                                          </p:spTgt>
                                        </p:tgtEl>
                                        <p:attrNameLst>
                                          <p:attrName>style.visibility</p:attrName>
                                        </p:attrNameLst>
                                      </p:cBhvr>
                                      <p:to>
                                        <p:strVal val="visible"/>
                                      </p:to>
                                    </p:set>
                                    <p:animEffect transition="in" filter="wheel(1)">
                                      <p:cBhvr>
                                        <p:cTn id="68" dur="2000"/>
                                        <p:tgtEl>
                                          <p:spTgt spid="2">
                                            <p:graphicEl>
                                              <a:dgm id="{803866A7-5F99-46CD-B2CE-A1FC2C3A82B9}"/>
                                            </p:graphicEl>
                                          </p:spTgt>
                                        </p:tgtEl>
                                      </p:cBhvr>
                                    </p:animEffect>
                                  </p:childTnLst>
                                </p:cTn>
                              </p:par>
                              <p:par>
                                <p:cTn id="69" presetID="21" presetClass="entr" presetSubtype="1" fill="hold" grpId="0" nodeType="withEffect">
                                  <p:stCondLst>
                                    <p:cond delay="0"/>
                                  </p:stCondLst>
                                  <p:childTnLst>
                                    <p:set>
                                      <p:cBhvr>
                                        <p:cTn id="70" dur="1" fill="hold">
                                          <p:stCondLst>
                                            <p:cond delay="0"/>
                                          </p:stCondLst>
                                        </p:cTn>
                                        <p:tgtEl>
                                          <p:spTgt spid="2">
                                            <p:graphicEl>
                                              <a:dgm id="{4ABEAC41-0209-4CEC-92D3-B8F4EE362510}"/>
                                            </p:graphicEl>
                                          </p:spTgt>
                                        </p:tgtEl>
                                        <p:attrNameLst>
                                          <p:attrName>style.visibility</p:attrName>
                                        </p:attrNameLst>
                                      </p:cBhvr>
                                      <p:to>
                                        <p:strVal val="visible"/>
                                      </p:to>
                                    </p:set>
                                    <p:animEffect transition="in" filter="wheel(1)">
                                      <p:cBhvr>
                                        <p:cTn id="71" dur="2000"/>
                                        <p:tgtEl>
                                          <p:spTgt spid="2">
                                            <p:graphicEl>
                                              <a:dgm id="{4ABEAC41-0209-4CEC-92D3-B8F4EE362510}"/>
                                            </p:graphicEl>
                                          </p:spTgt>
                                        </p:tgtEl>
                                      </p:cBhvr>
                                    </p:animEffect>
                                  </p:childTnLst>
                                </p:cTn>
                              </p:par>
                            </p:childTnLst>
                          </p:cTn>
                        </p:par>
                      </p:childTnLst>
                    </p:cTn>
                  </p:par>
                  <p:par>
                    <p:cTn id="72" fill="hold">
                      <p:stCondLst>
                        <p:cond delay="indefinite"/>
                      </p:stCondLst>
                      <p:childTnLst>
                        <p:par>
                          <p:cTn id="73" fill="hold">
                            <p:stCondLst>
                              <p:cond delay="0"/>
                            </p:stCondLst>
                            <p:childTnLst>
                              <p:par>
                                <p:cTn id="74" presetID="21" presetClass="entr" presetSubtype="1" fill="hold" grpId="0" nodeType="clickEffect">
                                  <p:stCondLst>
                                    <p:cond delay="0"/>
                                  </p:stCondLst>
                                  <p:childTnLst>
                                    <p:set>
                                      <p:cBhvr>
                                        <p:cTn id="75" dur="1" fill="hold">
                                          <p:stCondLst>
                                            <p:cond delay="0"/>
                                          </p:stCondLst>
                                        </p:cTn>
                                        <p:tgtEl>
                                          <p:spTgt spid="2">
                                            <p:graphicEl>
                                              <a:dgm id="{9E3889E8-43A1-4DB1-B4C5-82553CE5F830}"/>
                                            </p:graphicEl>
                                          </p:spTgt>
                                        </p:tgtEl>
                                        <p:attrNameLst>
                                          <p:attrName>style.visibility</p:attrName>
                                        </p:attrNameLst>
                                      </p:cBhvr>
                                      <p:to>
                                        <p:strVal val="visible"/>
                                      </p:to>
                                    </p:set>
                                    <p:animEffect transition="in" filter="wheel(1)">
                                      <p:cBhvr>
                                        <p:cTn id="76" dur="2000"/>
                                        <p:tgtEl>
                                          <p:spTgt spid="2">
                                            <p:graphicEl>
                                              <a:dgm id="{9E3889E8-43A1-4DB1-B4C5-82553CE5F830}"/>
                                            </p:graphicEl>
                                          </p:spTgt>
                                        </p:tgtEl>
                                      </p:cBhvr>
                                    </p:animEffect>
                                  </p:childTnLst>
                                </p:cTn>
                              </p:par>
                              <p:par>
                                <p:cTn id="77" presetID="21" presetClass="entr" presetSubtype="1" fill="hold" grpId="0" nodeType="withEffect">
                                  <p:stCondLst>
                                    <p:cond delay="0"/>
                                  </p:stCondLst>
                                  <p:childTnLst>
                                    <p:set>
                                      <p:cBhvr>
                                        <p:cTn id="78" dur="1" fill="hold">
                                          <p:stCondLst>
                                            <p:cond delay="0"/>
                                          </p:stCondLst>
                                        </p:cTn>
                                        <p:tgtEl>
                                          <p:spTgt spid="2">
                                            <p:graphicEl>
                                              <a:dgm id="{36464910-035E-4755-B752-1D4DC5EA1804}"/>
                                            </p:graphicEl>
                                          </p:spTgt>
                                        </p:tgtEl>
                                        <p:attrNameLst>
                                          <p:attrName>style.visibility</p:attrName>
                                        </p:attrNameLst>
                                      </p:cBhvr>
                                      <p:to>
                                        <p:strVal val="visible"/>
                                      </p:to>
                                    </p:set>
                                    <p:animEffect transition="in" filter="wheel(1)">
                                      <p:cBhvr>
                                        <p:cTn id="79" dur="2000"/>
                                        <p:tgtEl>
                                          <p:spTgt spid="2">
                                            <p:graphicEl>
                                              <a:dgm id="{36464910-035E-4755-B752-1D4DC5EA1804}"/>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21" presetClass="entr" presetSubtype="1" fill="hold" grpId="0" nodeType="clickEffect">
                                  <p:stCondLst>
                                    <p:cond delay="0"/>
                                  </p:stCondLst>
                                  <p:childTnLst>
                                    <p:set>
                                      <p:cBhvr>
                                        <p:cTn id="83" dur="1" fill="hold">
                                          <p:stCondLst>
                                            <p:cond delay="0"/>
                                          </p:stCondLst>
                                        </p:cTn>
                                        <p:tgtEl>
                                          <p:spTgt spid="2">
                                            <p:graphicEl>
                                              <a:dgm id="{2B7C6B37-71BF-4270-A6C0-1C50874AD50C}"/>
                                            </p:graphicEl>
                                          </p:spTgt>
                                        </p:tgtEl>
                                        <p:attrNameLst>
                                          <p:attrName>style.visibility</p:attrName>
                                        </p:attrNameLst>
                                      </p:cBhvr>
                                      <p:to>
                                        <p:strVal val="visible"/>
                                      </p:to>
                                    </p:set>
                                    <p:animEffect transition="in" filter="wheel(1)">
                                      <p:cBhvr>
                                        <p:cTn id="84" dur="2000"/>
                                        <p:tgtEl>
                                          <p:spTgt spid="2">
                                            <p:graphicEl>
                                              <a:dgm id="{2B7C6B37-71BF-4270-A6C0-1C50874AD50C}"/>
                                            </p:graphicEl>
                                          </p:spTgt>
                                        </p:tgtEl>
                                      </p:cBhvr>
                                    </p:animEffect>
                                  </p:childTnLst>
                                </p:cTn>
                              </p:par>
                              <p:par>
                                <p:cTn id="85" presetID="21" presetClass="entr" presetSubtype="1" fill="hold" grpId="0" nodeType="withEffect">
                                  <p:stCondLst>
                                    <p:cond delay="0"/>
                                  </p:stCondLst>
                                  <p:childTnLst>
                                    <p:set>
                                      <p:cBhvr>
                                        <p:cTn id="86" dur="1" fill="hold">
                                          <p:stCondLst>
                                            <p:cond delay="0"/>
                                          </p:stCondLst>
                                        </p:cTn>
                                        <p:tgtEl>
                                          <p:spTgt spid="2">
                                            <p:graphicEl>
                                              <a:dgm id="{9A446A2F-AA96-45B0-9082-B0E964A1FF3C}"/>
                                            </p:graphicEl>
                                          </p:spTgt>
                                        </p:tgtEl>
                                        <p:attrNameLst>
                                          <p:attrName>style.visibility</p:attrName>
                                        </p:attrNameLst>
                                      </p:cBhvr>
                                      <p:to>
                                        <p:strVal val="visible"/>
                                      </p:to>
                                    </p:set>
                                    <p:animEffect transition="in" filter="wheel(1)">
                                      <p:cBhvr>
                                        <p:cTn id="87" dur="2000"/>
                                        <p:tgtEl>
                                          <p:spTgt spid="2">
                                            <p:graphicEl>
                                              <a:dgm id="{9A446A2F-AA96-45B0-9082-B0E964A1FF3C}"/>
                                            </p:graphicEl>
                                          </p:spTgt>
                                        </p:tgtEl>
                                      </p:cBhvr>
                                    </p:animEffect>
                                  </p:childTnLst>
                                </p:cTn>
                              </p:par>
                            </p:childTnLst>
                          </p:cTn>
                        </p:par>
                      </p:childTnLst>
                    </p:cTn>
                  </p:par>
                  <p:par>
                    <p:cTn id="88" fill="hold">
                      <p:stCondLst>
                        <p:cond delay="indefinite"/>
                      </p:stCondLst>
                      <p:childTnLst>
                        <p:par>
                          <p:cTn id="89" fill="hold">
                            <p:stCondLst>
                              <p:cond delay="0"/>
                            </p:stCondLst>
                            <p:childTnLst>
                              <p:par>
                                <p:cTn id="90" presetID="21" presetClass="entr" presetSubtype="1" fill="hold" grpId="0" nodeType="clickEffect">
                                  <p:stCondLst>
                                    <p:cond delay="0"/>
                                  </p:stCondLst>
                                  <p:childTnLst>
                                    <p:set>
                                      <p:cBhvr>
                                        <p:cTn id="91" dur="1" fill="hold">
                                          <p:stCondLst>
                                            <p:cond delay="0"/>
                                          </p:stCondLst>
                                        </p:cTn>
                                        <p:tgtEl>
                                          <p:spTgt spid="2">
                                            <p:graphicEl>
                                              <a:dgm id="{766B9B3F-D566-414A-8C53-9356A2CFBE82}"/>
                                            </p:graphicEl>
                                          </p:spTgt>
                                        </p:tgtEl>
                                        <p:attrNameLst>
                                          <p:attrName>style.visibility</p:attrName>
                                        </p:attrNameLst>
                                      </p:cBhvr>
                                      <p:to>
                                        <p:strVal val="visible"/>
                                      </p:to>
                                    </p:set>
                                    <p:animEffect transition="in" filter="wheel(1)">
                                      <p:cBhvr>
                                        <p:cTn id="92" dur="2000"/>
                                        <p:tgtEl>
                                          <p:spTgt spid="2">
                                            <p:graphicEl>
                                              <a:dgm id="{766B9B3F-D566-414A-8C53-9356A2CFBE82}"/>
                                            </p:graphicEl>
                                          </p:spTgt>
                                        </p:tgtEl>
                                      </p:cBhvr>
                                    </p:animEffect>
                                  </p:childTnLst>
                                </p:cTn>
                              </p:par>
                              <p:par>
                                <p:cTn id="93" presetID="21" presetClass="entr" presetSubtype="1" fill="hold" grpId="0" nodeType="withEffect">
                                  <p:stCondLst>
                                    <p:cond delay="0"/>
                                  </p:stCondLst>
                                  <p:childTnLst>
                                    <p:set>
                                      <p:cBhvr>
                                        <p:cTn id="94" dur="1" fill="hold">
                                          <p:stCondLst>
                                            <p:cond delay="0"/>
                                          </p:stCondLst>
                                        </p:cTn>
                                        <p:tgtEl>
                                          <p:spTgt spid="2">
                                            <p:graphicEl>
                                              <a:dgm id="{96668970-E892-4DF7-B0A1-333083B95570}"/>
                                            </p:graphicEl>
                                          </p:spTgt>
                                        </p:tgtEl>
                                        <p:attrNameLst>
                                          <p:attrName>style.visibility</p:attrName>
                                        </p:attrNameLst>
                                      </p:cBhvr>
                                      <p:to>
                                        <p:strVal val="visible"/>
                                      </p:to>
                                    </p:set>
                                    <p:animEffect transition="in" filter="wheel(1)">
                                      <p:cBhvr>
                                        <p:cTn id="95" dur="2000"/>
                                        <p:tgtEl>
                                          <p:spTgt spid="2">
                                            <p:graphicEl>
                                              <a:dgm id="{96668970-E892-4DF7-B0A1-333083B95570}"/>
                                            </p:graphicEl>
                                          </p:spTgt>
                                        </p:tgtEl>
                                      </p:cBhvr>
                                    </p:animEffect>
                                  </p:childTnLst>
                                </p:cTn>
                              </p:par>
                            </p:childTnLst>
                          </p:cTn>
                        </p:par>
                      </p:childTnLst>
                    </p:cTn>
                  </p:par>
                  <p:par>
                    <p:cTn id="96" fill="hold">
                      <p:stCondLst>
                        <p:cond delay="indefinite"/>
                      </p:stCondLst>
                      <p:childTnLst>
                        <p:par>
                          <p:cTn id="97" fill="hold">
                            <p:stCondLst>
                              <p:cond delay="0"/>
                            </p:stCondLst>
                            <p:childTnLst>
                              <p:par>
                                <p:cTn id="98" presetID="21" presetClass="entr" presetSubtype="1" fill="hold" grpId="0" nodeType="clickEffect">
                                  <p:stCondLst>
                                    <p:cond delay="0"/>
                                  </p:stCondLst>
                                  <p:childTnLst>
                                    <p:set>
                                      <p:cBhvr>
                                        <p:cTn id="99" dur="1" fill="hold">
                                          <p:stCondLst>
                                            <p:cond delay="0"/>
                                          </p:stCondLst>
                                        </p:cTn>
                                        <p:tgtEl>
                                          <p:spTgt spid="2">
                                            <p:graphicEl>
                                              <a:dgm id="{4AA8C627-E146-466A-9D4F-53B08BA786D1}"/>
                                            </p:graphicEl>
                                          </p:spTgt>
                                        </p:tgtEl>
                                        <p:attrNameLst>
                                          <p:attrName>style.visibility</p:attrName>
                                        </p:attrNameLst>
                                      </p:cBhvr>
                                      <p:to>
                                        <p:strVal val="visible"/>
                                      </p:to>
                                    </p:set>
                                    <p:animEffect transition="in" filter="wheel(1)">
                                      <p:cBhvr>
                                        <p:cTn id="100" dur="2000"/>
                                        <p:tgtEl>
                                          <p:spTgt spid="2">
                                            <p:graphicEl>
                                              <a:dgm id="{4AA8C627-E146-466A-9D4F-53B08BA786D1}"/>
                                            </p:graphicEl>
                                          </p:spTgt>
                                        </p:tgtEl>
                                      </p:cBhvr>
                                    </p:animEffect>
                                  </p:childTnLst>
                                </p:cTn>
                              </p:par>
                              <p:par>
                                <p:cTn id="101" presetID="21" presetClass="entr" presetSubtype="1" fill="hold" grpId="0" nodeType="withEffect">
                                  <p:stCondLst>
                                    <p:cond delay="0"/>
                                  </p:stCondLst>
                                  <p:childTnLst>
                                    <p:set>
                                      <p:cBhvr>
                                        <p:cTn id="102" dur="1" fill="hold">
                                          <p:stCondLst>
                                            <p:cond delay="0"/>
                                          </p:stCondLst>
                                        </p:cTn>
                                        <p:tgtEl>
                                          <p:spTgt spid="2">
                                            <p:graphicEl>
                                              <a:dgm id="{0826426B-3478-4A10-A310-D746CDCB426B}"/>
                                            </p:graphicEl>
                                          </p:spTgt>
                                        </p:tgtEl>
                                        <p:attrNameLst>
                                          <p:attrName>style.visibility</p:attrName>
                                        </p:attrNameLst>
                                      </p:cBhvr>
                                      <p:to>
                                        <p:strVal val="visible"/>
                                      </p:to>
                                    </p:set>
                                    <p:animEffect transition="in" filter="wheel(1)">
                                      <p:cBhvr>
                                        <p:cTn id="103" dur="2000"/>
                                        <p:tgtEl>
                                          <p:spTgt spid="2">
                                            <p:graphicEl>
                                              <a:dgm id="{0826426B-3478-4A10-A310-D746CDCB426B}"/>
                                            </p:graphicEl>
                                          </p:spTgt>
                                        </p:tgtEl>
                                      </p:cBhvr>
                                    </p:animEffect>
                                  </p:childTnLst>
                                </p:cTn>
                              </p:par>
                            </p:childTnLst>
                          </p:cTn>
                        </p:par>
                      </p:childTnLst>
                    </p:cTn>
                  </p:par>
                  <p:par>
                    <p:cTn id="104" fill="hold">
                      <p:stCondLst>
                        <p:cond delay="indefinite"/>
                      </p:stCondLst>
                      <p:childTnLst>
                        <p:par>
                          <p:cTn id="105" fill="hold">
                            <p:stCondLst>
                              <p:cond delay="0"/>
                            </p:stCondLst>
                            <p:childTnLst>
                              <p:par>
                                <p:cTn id="106" presetID="21" presetClass="entr" presetSubtype="1" fill="hold" grpId="0" nodeType="clickEffect">
                                  <p:stCondLst>
                                    <p:cond delay="0"/>
                                  </p:stCondLst>
                                  <p:childTnLst>
                                    <p:set>
                                      <p:cBhvr>
                                        <p:cTn id="107" dur="1" fill="hold">
                                          <p:stCondLst>
                                            <p:cond delay="0"/>
                                          </p:stCondLst>
                                        </p:cTn>
                                        <p:tgtEl>
                                          <p:spTgt spid="2">
                                            <p:graphicEl>
                                              <a:dgm id="{87AB922C-8422-4CC4-9739-2F25847C1B3D}"/>
                                            </p:graphicEl>
                                          </p:spTgt>
                                        </p:tgtEl>
                                        <p:attrNameLst>
                                          <p:attrName>style.visibility</p:attrName>
                                        </p:attrNameLst>
                                      </p:cBhvr>
                                      <p:to>
                                        <p:strVal val="visible"/>
                                      </p:to>
                                    </p:set>
                                    <p:animEffect transition="in" filter="wheel(1)">
                                      <p:cBhvr>
                                        <p:cTn id="108" dur="2000"/>
                                        <p:tgtEl>
                                          <p:spTgt spid="2">
                                            <p:graphicEl>
                                              <a:dgm id="{87AB922C-8422-4CC4-9739-2F25847C1B3D}"/>
                                            </p:graphicEl>
                                          </p:spTgt>
                                        </p:tgtEl>
                                      </p:cBhvr>
                                    </p:animEffect>
                                  </p:childTnLst>
                                </p:cTn>
                              </p:par>
                              <p:par>
                                <p:cTn id="109" presetID="21" presetClass="entr" presetSubtype="1" fill="hold" grpId="0" nodeType="withEffect">
                                  <p:stCondLst>
                                    <p:cond delay="0"/>
                                  </p:stCondLst>
                                  <p:childTnLst>
                                    <p:set>
                                      <p:cBhvr>
                                        <p:cTn id="110" dur="1" fill="hold">
                                          <p:stCondLst>
                                            <p:cond delay="0"/>
                                          </p:stCondLst>
                                        </p:cTn>
                                        <p:tgtEl>
                                          <p:spTgt spid="2">
                                            <p:graphicEl>
                                              <a:dgm id="{9F4BA7E0-28FC-46E1-A293-272A386DBD91}"/>
                                            </p:graphicEl>
                                          </p:spTgt>
                                        </p:tgtEl>
                                        <p:attrNameLst>
                                          <p:attrName>style.visibility</p:attrName>
                                        </p:attrNameLst>
                                      </p:cBhvr>
                                      <p:to>
                                        <p:strVal val="visible"/>
                                      </p:to>
                                    </p:set>
                                    <p:animEffect transition="in" filter="wheel(1)">
                                      <p:cBhvr>
                                        <p:cTn id="111" dur="2000"/>
                                        <p:tgtEl>
                                          <p:spTgt spid="2">
                                            <p:graphicEl>
                                              <a:dgm id="{9F4BA7E0-28FC-46E1-A293-272A386DBD9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2517312277"/>
              </p:ext>
            </p:extLst>
          </p:nvPr>
        </p:nvGraphicFramePr>
        <p:xfrm>
          <a:off x="0" y="1"/>
          <a:ext cx="9144000" cy="68409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1866790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2">
                                            <p:graphicEl>
                                              <a:dgm id="{C3A87D8A-14D7-495F-BD5B-1947E1C4CE94}"/>
                                            </p:graphicEl>
                                          </p:spTgt>
                                        </p:tgtEl>
                                        <p:attrNameLst>
                                          <p:attrName>style.visibility</p:attrName>
                                        </p:attrNameLst>
                                      </p:cBhvr>
                                      <p:to>
                                        <p:strVal val="visible"/>
                                      </p:to>
                                    </p:set>
                                    <p:anim calcmode="lin" valueType="num">
                                      <p:cBhvr additive="base">
                                        <p:cTn id="7" dur="500" fill="hold"/>
                                        <p:tgtEl>
                                          <p:spTgt spid="2">
                                            <p:graphicEl>
                                              <a:dgm id="{C3A87D8A-14D7-495F-BD5B-1947E1C4CE94}"/>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C3A87D8A-14D7-495F-BD5B-1947E1C4CE94}"/>
                                            </p:graphicEl>
                                          </p:spTgt>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
                                            <p:graphicEl>
                                              <a:dgm id="{13A15079-2040-4E3D-B9BC-4A2EA5B0D196}"/>
                                            </p:graphicEl>
                                          </p:spTgt>
                                        </p:tgtEl>
                                        <p:attrNameLst>
                                          <p:attrName>style.visibility</p:attrName>
                                        </p:attrNameLst>
                                      </p:cBhvr>
                                      <p:to>
                                        <p:strVal val="visible"/>
                                      </p:to>
                                    </p:set>
                                    <p:anim calcmode="lin" valueType="num">
                                      <p:cBhvr additive="base">
                                        <p:cTn id="11" dur="500" fill="hold"/>
                                        <p:tgtEl>
                                          <p:spTgt spid="2">
                                            <p:graphicEl>
                                              <a:dgm id="{13A15079-2040-4E3D-B9BC-4A2EA5B0D196}"/>
                                            </p:graphic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
                                            <p:graphicEl>
                                              <a:dgm id="{13A15079-2040-4E3D-B9BC-4A2EA5B0D196}"/>
                                            </p:graphicEl>
                                          </p:spTgt>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
                                            <p:graphicEl>
                                              <a:dgm id="{D2E1578A-A750-4470-A194-3AC9ABA44AA7}"/>
                                            </p:graphicEl>
                                          </p:spTgt>
                                        </p:tgtEl>
                                        <p:attrNameLst>
                                          <p:attrName>style.visibility</p:attrName>
                                        </p:attrNameLst>
                                      </p:cBhvr>
                                      <p:to>
                                        <p:strVal val="visible"/>
                                      </p:to>
                                    </p:set>
                                    <p:anim calcmode="lin" valueType="num">
                                      <p:cBhvr additive="base">
                                        <p:cTn id="15" dur="500" fill="hold"/>
                                        <p:tgtEl>
                                          <p:spTgt spid="2">
                                            <p:graphicEl>
                                              <a:dgm id="{D2E1578A-A750-4470-A194-3AC9ABA44AA7}"/>
                                            </p:graphic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2">
                                            <p:graphicEl>
                                              <a:dgm id="{D2E1578A-A750-4470-A194-3AC9ABA44AA7}"/>
                                            </p:graphicEl>
                                          </p:spTgt>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2">
                                            <p:graphicEl>
                                              <a:dgm id="{A61AFDCC-ED08-4F10-8C24-528BF186D6C4}"/>
                                            </p:graphicEl>
                                          </p:spTgt>
                                        </p:tgtEl>
                                        <p:attrNameLst>
                                          <p:attrName>style.visibility</p:attrName>
                                        </p:attrNameLst>
                                      </p:cBhvr>
                                      <p:to>
                                        <p:strVal val="visible"/>
                                      </p:to>
                                    </p:set>
                                    <p:anim calcmode="lin" valueType="num">
                                      <p:cBhvr additive="base">
                                        <p:cTn id="19" dur="500" fill="hold"/>
                                        <p:tgtEl>
                                          <p:spTgt spid="2">
                                            <p:graphicEl>
                                              <a:dgm id="{A61AFDCC-ED08-4F10-8C24-528BF186D6C4}"/>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A61AFDCC-ED08-4F10-8C24-528BF186D6C4}"/>
                                            </p:graphic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9" fill="hold" grpId="0" nodeType="clickEffect">
                                  <p:stCondLst>
                                    <p:cond delay="0"/>
                                  </p:stCondLst>
                                  <p:childTnLst>
                                    <p:set>
                                      <p:cBhvr>
                                        <p:cTn id="24" dur="1" fill="hold">
                                          <p:stCondLst>
                                            <p:cond delay="0"/>
                                          </p:stCondLst>
                                        </p:cTn>
                                        <p:tgtEl>
                                          <p:spTgt spid="2">
                                            <p:graphicEl>
                                              <a:dgm id="{F4FE9CE1-3DB3-41CC-94AF-9D1ACAEE71C6}"/>
                                            </p:graphicEl>
                                          </p:spTgt>
                                        </p:tgtEl>
                                        <p:attrNameLst>
                                          <p:attrName>style.visibility</p:attrName>
                                        </p:attrNameLst>
                                      </p:cBhvr>
                                      <p:to>
                                        <p:strVal val="visible"/>
                                      </p:to>
                                    </p:set>
                                    <p:anim calcmode="lin" valueType="num">
                                      <p:cBhvr additive="base">
                                        <p:cTn id="25" dur="500" fill="hold"/>
                                        <p:tgtEl>
                                          <p:spTgt spid="2">
                                            <p:graphicEl>
                                              <a:dgm id="{F4FE9CE1-3DB3-41CC-94AF-9D1ACAEE71C6}"/>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F4FE9CE1-3DB3-41CC-94AF-9D1ACAEE71C6}"/>
                                            </p:graphicEl>
                                          </p:spTgt>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9" fill="hold" grpId="0" nodeType="clickEffect">
                                  <p:stCondLst>
                                    <p:cond delay="0"/>
                                  </p:stCondLst>
                                  <p:childTnLst>
                                    <p:set>
                                      <p:cBhvr>
                                        <p:cTn id="30" dur="1" fill="hold">
                                          <p:stCondLst>
                                            <p:cond delay="0"/>
                                          </p:stCondLst>
                                        </p:cTn>
                                        <p:tgtEl>
                                          <p:spTgt spid="2">
                                            <p:graphicEl>
                                              <a:dgm id="{52172588-610C-4A0E-BDD9-90F041122D43}"/>
                                            </p:graphicEl>
                                          </p:spTgt>
                                        </p:tgtEl>
                                        <p:attrNameLst>
                                          <p:attrName>style.visibility</p:attrName>
                                        </p:attrNameLst>
                                      </p:cBhvr>
                                      <p:to>
                                        <p:strVal val="visible"/>
                                      </p:to>
                                    </p:set>
                                    <p:anim calcmode="lin" valueType="num">
                                      <p:cBhvr additive="base">
                                        <p:cTn id="31" dur="500" fill="hold"/>
                                        <p:tgtEl>
                                          <p:spTgt spid="2">
                                            <p:graphicEl>
                                              <a:dgm id="{52172588-610C-4A0E-BDD9-90F041122D43}"/>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graphicEl>
                                              <a:dgm id="{52172588-610C-4A0E-BDD9-90F041122D43}"/>
                                            </p:graphic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b="1" dirty="0" smtClean="0"/>
              <a:t>الفقرة الأولى: الحكم نفسُه</a:t>
            </a:r>
          </a:p>
          <a:p>
            <a:pPr marL="0" indent="0" algn="just" rtl="1">
              <a:buFont typeface="Arial" pitchFamily="34" charset="0"/>
              <a:buNone/>
            </a:pPr>
            <a:r>
              <a:rPr lang="ar-TN" b="1" dirty="0" smtClean="0"/>
              <a:t>    أ) عرض قسمي الحكم </a:t>
            </a:r>
          </a:p>
          <a:p>
            <a:pPr marL="0" indent="0" algn="just" rtl="1">
              <a:buFont typeface="Arial" pitchFamily="34" charset="0"/>
              <a:buNone/>
            </a:pPr>
            <a:r>
              <a:rPr lang="ar-TN" b="1" dirty="0" smtClean="0"/>
              <a:t>    1/ الحكم المنظّم للفعل بصفة مباشرة (أو الحكم </a:t>
            </a:r>
            <a:r>
              <a:rPr lang="ar-TN" b="1" dirty="0" err="1" smtClean="0"/>
              <a:t>التّكليفيّ</a:t>
            </a:r>
            <a:r>
              <a:rPr lang="ar-TN" b="1" dirty="0" smtClean="0"/>
              <a:t>)</a:t>
            </a:r>
            <a:endParaRPr lang="ar-TN" b="1" dirty="0" smtClean="0">
              <a:solidFill>
                <a:srgbClr val="0070C0"/>
              </a:solidFill>
            </a:endParaRPr>
          </a:p>
          <a:p>
            <a:pPr marL="514350" indent="-514350" algn="just" rtl="1">
              <a:buNone/>
            </a:pPr>
            <a:r>
              <a:rPr lang="ar-TN" b="1" dirty="0" smtClean="0"/>
              <a:t>    2/ الحكم المنظّم للفعل بصفة غير مباشرة (أو الحكم الوضعيّ)</a:t>
            </a:r>
          </a:p>
          <a:p>
            <a:pPr marL="514350" indent="-514350" algn="just" rtl="1">
              <a:buNone/>
            </a:pPr>
            <a:r>
              <a:rPr lang="ar-TN" b="1" dirty="0" smtClean="0"/>
              <a:t>    2. 1/ السّبب</a:t>
            </a:r>
          </a:p>
          <a:p>
            <a:pPr marL="514350" indent="-514350" algn="just" rtl="1">
              <a:buNone/>
            </a:pPr>
            <a:r>
              <a:rPr lang="ar-TN" b="1" dirty="0" smtClean="0"/>
              <a:t>    2. 2/ الشّرط</a:t>
            </a:r>
          </a:p>
          <a:p>
            <a:pPr marL="514350" indent="-514350" algn="just" rtl="1">
              <a:buNone/>
            </a:pPr>
            <a:r>
              <a:rPr lang="ar-TN" b="1" dirty="0" smtClean="0"/>
              <a:t>    2. 3/ المانع</a:t>
            </a:r>
          </a:p>
          <a:p>
            <a:pPr marL="514350" indent="-514350" algn="just" rtl="1">
              <a:buNone/>
            </a:pPr>
            <a:r>
              <a:rPr lang="ar-TN" b="1" dirty="0" smtClean="0"/>
              <a:t>    2. 4/ الصّحّة (والبطلان)</a:t>
            </a:r>
          </a:p>
          <a:p>
            <a:pPr marL="514350" indent="-514350" algn="just" rtl="1">
              <a:buNone/>
            </a:pPr>
            <a:r>
              <a:rPr lang="ar-TN" b="1" dirty="0" smtClean="0"/>
              <a:t>    2. 5/ الرّخصة (والعزيمة)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iterate type="wd">
                                    <p:tmPct val="10000"/>
                                  </p:iterate>
                                  <p:childTnLst>
                                    <p:set>
                                      <p:cBhvr>
                                        <p:cTn id="60" dur="1" fill="hold">
                                          <p:stCondLst>
                                            <p:cond delay="0"/>
                                          </p:stCondLst>
                                        </p:cTn>
                                        <p:tgtEl>
                                          <p:spTgt spid="2">
                                            <p:txEl>
                                              <p:pRg st="9" end="9"/>
                                            </p:txEl>
                                          </p:spTgt>
                                        </p:tgtEl>
                                        <p:attrNameLst>
                                          <p:attrName>style.visibility</p:attrName>
                                        </p:attrNameLst>
                                      </p:cBhvr>
                                      <p:to>
                                        <p:strVal val="visible"/>
                                      </p:to>
                                    </p:set>
                                    <p:anim calcmode="lin" valueType="num">
                                      <p:cBhvr additive="base">
                                        <p:cTn id="61" dur="20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62" dur="20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67" y="0"/>
            <a:ext cx="9144000" cy="1323439"/>
          </a:xfrm>
          <a:prstGeom prst="rect">
            <a:avLst/>
          </a:prstGeom>
          <a:solidFill>
            <a:srgbClr val="FFFF00"/>
          </a:solidFill>
        </p:spPr>
        <p:txBody>
          <a:bodyPr wrap="square">
            <a:spAutoFit/>
          </a:bodyPr>
          <a:lstStyle/>
          <a:p>
            <a:pPr algn="just" rtl="1"/>
            <a:r>
              <a:rPr lang="ar-TN" sz="4000" b="1" dirty="0" smtClean="0"/>
              <a:t>{</a:t>
            </a:r>
            <a:r>
              <a:rPr lang="fr-FR" sz="4000" b="1" dirty="0" smtClean="0"/>
              <a:t>]</a:t>
            </a:r>
            <a:r>
              <a:rPr lang="ar-SA" sz="4000" b="1" dirty="0"/>
              <a:t>...</a:t>
            </a:r>
            <a:r>
              <a:rPr lang="fr-FR" sz="4000" b="1" dirty="0" smtClean="0"/>
              <a:t>[</a:t>
            </a:r>
            <a:r>
              <a:rPr lang="ar-TN" sz="4000" b="1" dirty="0" smtClean="0"/>
              <a:t>إلَّا مَنْ أُكْرِهَ وَقَلْبُهُ مُطْمَئِنٌّ بِالْإِيمَانِ </a:t>
            </a:r>
            <a:r>
              <a:rPr lang="fr-FR" sz="4000" b="1" dirty="0"/>
              <a:t>]</a:t>
            </a:r>
            <a:r>
              <a:rPr lang="ar-SA" sz="4000" b="1" dirty="0"/>
              <a:t>...</a:t>
            </a:r>
            <a:r>
              <a:rPr lang="fr-FR" sz="4000" b="1" dirty="0" smtClean="0"/>
              <a:t>[</a:t>
            </a:r>
            <a:r>
              <a:rPr lang="ar-TN" sz="4000" b="1" dirty="0" smtClean="0"/>
              <a:t> } [النحل: 106]</a:t>
            </a:r>
            <a:endParaRPr lang="fr-FR" sz="4000" b="1" dirty="0"/>
          </a:p>
        </p:txBody>
      </p:sp>
      <p:sp>
        <p:nvSpPr>
          <p:cNvPr id="4" name="Rectangle 3"/>
          <p:cNvSpPr/>
          <p:nvPr/>
        </p:nvSpPr>
        <p:spPr>
          <a:xfrm>
            <a:off x="3368" y="2132856"/>
            <a:ext cx="9144000" cy="1938992"/>
          </a:xfrm>
          <a:prstGeom prst="rect">
            <a:avLst/>
          </a:prstGeom>
          <a:solidFill>
            <a:schemeClr val="accent5">
              <a:lumMod val="60000"/>
              <a:lumOff val="40000"/>
            </a:schemeClr>
          </a:solidFill>
        </p:spPr>
        <p:txBody>
          <a:bodyPr wrap="square">
            <a:spAutoFit/>
          </a:bodyPr>
          <a:lstStyle/>
          <a:p>
            <a:pPr algn="just" rtl="1"/>
            <a:r>
              <a:rPr lang="ar-TN" sz="4000" b="1" dirty="0"/>
              <a:t>{مَنْ كَفَرَ بِاللَّهِ مِنْ بَعْدِ إِيمَانِهِ إِلَّا مَنْ أُكْرِهَ وَقَلْبُهُ مُطْمَئِنٌّ بِالْإِيمَانِ وَلَكِنْ مَنْ شَرَحَ بِالْكُفْرِ صَدْرًا فَعَلَيْهِمْ غَضَبٌ مِنَ اللَّهِ وَلَهُمْ عَذَابٌ عَظِيمٌ } [النحل: 106]</a:t>
            </a:r>
            <a:endParaRPr lang="fr-FR" sz="4000" b="1" dirty="0"/>
          </a:p>
        </p:txBody>
      </p:sp>
      <p:sp>
        <p:nvSpPr>
          <p:cNvPr id="6" name="Rectangle 5"/>
          <p:cNvSpPr/>
          <p:nvPr/>
        </p:nvSpPr>
        <p:spPr>
          <a:xfrm>
            <a:off x="33593" y="4894065"/>
            <a:ext cx="9144000" cy="1938992"/>
          </a:xfrm>
          <a:prstGeom prst="rect">
            <a:avLst/>
          </a:prstGeom>
          <a:solidFill>
            <a:schemeClr val="accent6">
              <a:lumMod val="60000"/>
              <a:lumOff val="40000"/>
            </a:schemeClr>
          </a:solidFill>
        </p:spPr>
        <p:txBody>
          <a:bodyPr wrap="square">
            <a:spAutoFit/>
          </a:bodyPr>
          <a:lstStyle/>
          <a:p>
            <a:pPr algn="just" rtl="1"/>
            <a:r>
              <a:rPr lang="ar-TN" sz="4000" b="1" dirty="0"/>
              <a:t>{إِنَّمَا حَرَّمَ عَلَيْكُمُ الْمَيْتَةَ وَالدَّمَ وَلَحْمَ الْخِنْزِيرِ وَمَا أُهِلَّ بِهِ لِغَيْرِ اللَّهِ فَمَنِ اضْطُرَّ غَيْرَ بَاغٍ وَلَا عَادٍ فَلَا إِثْمَ عَلَيْهِ إِنَّ اللَّهَ غَفُورٌ رَحِيمٌ} [البقرة: 173]</a:t>
            </a:r>
            <a:endParaRPr lang="fr-FR" sz="4000" b="1" dirty="0"/>
          </a:p>
        </p:txBody>
      </p:sp>
    </p:spTree>
    <p:extLst>
      <p:ext uri="{BB962C8B-B14F-4D97-AF65-F5344CB8AC3E}">
        <p14:creationId xmlns="" xmlns:p14="http://schemas.microsoft.com/office/powerpoint/2010/main" val="2035062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6"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3218009808"/>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831900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graphicEl>
                                              <a:dgm id="{9FB9AFE9-CE56-421B-A1E8-8043FB0B82EB}"/>
                                            </p:graphicEl>
                                          </p:spTgt>
                                        </p:tgtEl>
                                        <p:attrNameLst>
                                          <p:attrName>style.visibility</p:attrName>
                                        </p:attrNameLst>
                                      </p:cBhvr>
                                      <p:to>
                                        <p:strVal val="visible"/>
                                      </p:to>
                                    </p:set>
                                    <p:anim calcmode="lin" valueType="num">
                                      <p:cBhvr additive="base">
                                        <p:cTn id="7" dur="500" fill="hold"/>
                                        <p:tgtEl>
                                          <p:spTgt spid="2">
                                            <p:graphicEl>
                                              <a:dgm id="{9FB9AFE9-CE56-421B-A1E8-8043FB0B82EB}"/>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graphicEl>
                                              <a:dgm id="{9FB9AFE9-CE56-421B-A1E8-8043FB0B82EB}"/>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graphicEl>
                                              <a:dgm id="{E981431F-A245-40A3-B3E4-A52CB29E7A60}"/>
                                            </p:graphicEl>
                                          </p:spTgt>
                                        </p:tgtEl>
                                        <p:attrNameLst>
                                          <p:attrName>style.visibility</p:attrName>
                                        </p:attrNameLst>
                                      </p:cBhvr>
                                      <p:to>
                                        <p:strVal val="visible"/>
                                      </p:to>
                                    </p:set>
                                    <p:anim calcmode="lin" valueType="num">
                                      <p:cBhvr additive="base">
                                        <p:cTn id="13" dur="500" fill="hold"/>
                                        <p:tgtEl>
                                          <p:spTgt spid="2">
                                            <p:graphicEl>
                                              <a:dgm id="{E981431F-A245-40A3-B3E4-A52CB29E7A60}"/>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graphicEl>
                                              <a:dgm id="{E981431F-A245-40A3-B3E4-A52CB29E7A60}"/>
                                            </p:graphic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
                                            <p:graphicEl>
                                              <a:dgm id="{1A04FD06-1EE9-4F55-87DA-D2C0A9802EF1}"/>
                                            </p:graphicEl>
                                          </p:spTgt>
                                        </p:tgtEl>
                                        <p:attrNameLst>
                                          <p:attrName>style.visibility</p:attrName>
                                        </p:attrNameLst>
                                      </p:cBhvr>
                                      <p:to>
                                        <p:strVal val="visible"/>
                                      </p:to>
                                    </p:set>
                                    <p:anim calcmode="lin" valueType="num">
                                      <p:cBhvr additive="base">
                                        <p:cTn id="17" dur="500" fill="hold"/>
                                        <p:tgtEl>
                                          <p:spTgt spid="2">
                                            <p:graphicEl>
                                              <a:dgm id="{1A04FD06-1EE9-4F55-87DA-D2C0A9802EF1}"/>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graphicEl>
                                              <a:dgm id="{1A04FD06-1EE9-4F55-87DA-D2C0A9802EF1}"/>
                                            </p:graphic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graphicEl>
                                              <a:dgm id="{045F3448-C681-40AF-8ECD-9CCBBEDE9C8D}"/>
                                            </p:graphicEl>
                                          </p:spTgt>
                                        </p:tgtEl>
                                        <p:attrNameLst>
                                          <p:attrName>style.visibility</p:attrName>
                                        </p:attrNameLst>
                                      </p:cBhvr>
                                      <p:to>
                                        <p:strVal val="visible"/>
                                      </p:to>
                                    </p:set>
                                    <p:anim calcmode="lin" valueType="num">
                                      <p:cBhvr additive="base">
                                        <p:cTn id="23" dur="500" fill="hold"/>
                                        <p:tgtEl>
                                          <p:spTgt spid="2">
                                            <p:graphicEl>
                                              <a:dgm id="{045F3448-C681-40AF-8ECD-9CCBBEDE9C8D}"/>
                                            </p:graphic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graphicEl>
                                              <a:dgm id="{045F3448-C681-40AF-8ECD-9CCBBEDE9C8D}"/>
                                            </p:graphic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
                                            <p:graphicEl>
                                              <a:dgm id="{97C70578-7FF5-4145-AEE0-3D8681ACB8F5}"/>
                                            </p:graphicEl>
                                          </p:spTgt>
                                        </p:tgtEl>
                                        <p:attrNameLst>
                                          <p:attrName>style.visibility</p:attrName>
                                        </p:attrNameLst>
                                      </p:cBhvr>
                                      <p:to>
                                        <p:strVal val="visible"/>
                                      </p:to>
                                    </p:set>
                                    <p:anim calcmode="lin" valueType="num">
                                      <p:cBhvr additive="base">
                                        <p:cTn id="27" dur="500" fill="hold"/>
                                        <p:tgtEl>
                                          <p:spTgt spid="2">
                                            <p:graphicEl>
                                              <a:dgm id="{97C70578-7FF5-4145-AEE0-3D8681ACB8F5}"/>
                                            </p:graphicEl>
                                          </p:spTgt>
                                        </p:tgtEl>
                                        <p:attrNameLst>
                                          <p:attrName>ppt_x</p:attrName>
                                        </p:attrNameLst>
                                      </p:cBhvr>
                                      <p:tavLst>
                                        <p:tav tm="0">
                                          <p:val>
                                            <p:strVal val="#ppt_x"/>
                                          </p:val>
                                        </p:tav>
                                        <p:tav tm="100000">
                                          <p:val>
                                            <p:strVal val="#ppt_x"/>
                                          </p:val>
                                        </p:tav>
                                      </p:tavLst>
                                    </p:anim>
                                    <p:anim calcmode="lin" valueType="num">
                                      <p:cBhvr additive="base">
                                        <p:cTn id="28" dur="500" fill="hold"/>
                                        <p:tgtEl>
                                          <p:spTgt spid="2">
                                            <p:graphicEl>
                                              <a:dgm id="{97C70578-7FF5-4145-AEE0-3D8681ACB8F5}"/>
                                            </p:graphic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
                                            <p:graphicEl>
                                              <a:dgm id="{62E02A50-BA04-4ECC-A098-A40028624040}"/>
                                            </p:graphicEl>
                                          </p:spTgt>
                                        </p:tgtEl>
                                        <p:attrNameLst>
                                          <p:attrName>style.visibility</p:attrName>
                                        </p:attrNameLst>
                                      </p:cBhvr>
                                      <p:to>
                                        <p:strVal val="visible"/>
                                      </p:to>
                                    </p:set>
                                    <p:anim calcmode="lin" valueType="num">
                                      <p:cBhvr additive="base">
                                        <p:cTn id="33" dur="500" fill="hold"/>
                                        <p:tgtEl>
                                          <p:spTgt spid="2">
                                            <p:graphicEl>
                                              <a:dgm id="{62E02A50-BA04-4ECC-A098-A40028624040}"/>
                                            </p:graphic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graphicEl>
                                              <a:dgm id="{62E02A50-BA04-4ECC-A098-A40028624040}"/>
                                            </p:graphic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
                                            <p:graphicEl>
                                              <a:dgm id="{A6B5DEC6-12EA-4079-833D-C90393C9B151}"/>
                                            </p:graphicEl>
                                          </p:spTgt>
                                        </p:tgtEl>
                                        <p:attrNameLst>
                                          <p:attrName>style.visibility</p:attrName>
                                        </p:attrNameLst>
                                      </p:cBhvr>
                                      <p:to>
                                        <p:strVal val="visible"/>
                                      </p:to>
                                    </p:set>
                                    <p:anim calcmode="lin" valueType="num">
                                      <p:cBhvr additive="base">
                                        <p:cTn id="37" dur="500" fill="hold"/>
                                        <p:tgtEl>
                                          <p:spTgt spid="2">
                                            <p:graphicEl>
                                              <a:dgm id="{A6B5DEC6-12EA-4079-833D-C90393C9B151}"/>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graphicEl>
                                              <a:dgm id="{A6B5DEC6-12EA-4079-833D-C90393C9B151}"/>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
                                            <p:graphicEl>
                                              <a:dgm id="{A111226C-240C-4C3B-B7B9-62B895BE7846}"/>
                                            </p:graphicEl>
                                          </p:spTgt>
                                        </p:tgtEl>
                                        <p:attrNameLst>
                                          <p:attrName>style.visibility</p:attrName>
                                        </p:attrNameLst>
                                      </p:cBhvr>
                                      <p:to>
                                        <p:strVal val="visible"/>
                                      </p:to>
                                    </p:set>
                                    <p:anim calcmode="lin" valueType="num">
                                      <p:cBhvr additive="base">
                                        <p:cTn id="43" dur="500" fill="hold"/>
                                        <p:tgtEl>
                                          <p:spTgt spid="2">
                                            <p:graphicEl>
                                              <a:dgm id="{A111226C-240C-4C3B-B7B9-62B895BE7846}"/>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graphicEl>
                                              <a:dgm id="{A111226C-240C-4C3B-B7B9-62B895BE7846}"/>
                                            </p:graphicEl>
                                          </p:spTgt>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
                                            <p:graphicEl>
                                              <a:dgm id="{01C77BC9-8DE5-44B4-BD33-4AB9FCA1FEB0}"/>
                                            </p:graphicEl>
                                          </p:spTgt>
                                        </p:tgtEl>
                                        <p:attrNameLst>
                                          <p:attrName>style.visibility</p:attrName>
                                        </p:attrNameLst>
                                      </p:cBhvr>
                                      <p:to>
                                        <p:strVal val="visible"/>
                                      </p:to>
                                    </p:set>
                                    <p:anim calcmode="lin" valueType="num">
                                      <p:cBhvr additive="base">
                                        <p:cTn id="47" dur="500" fill="hold"/>
                                        <p:tgtEl>
                                          <p:spTgt spid="2">
                                            <p:graphicEl>
                                              <a:dgm id="{01C77BC9-8DE5-44B4-BD33-4AB9FCA1FEB0}"/>
                                            </p:graphicEl>
                                          </p:spTgt>
                                        </p:tgtEl>
                                        <p:attrNameLst>
                                          <p:attrName>ppt_x</p:attrName>
                                        </p:attrNameLst>
                                      </p:cBhvr>
                                      <p:tavLst>
                                        <p:tav tm="0">
                                          <p:val>
                                            <p:strVal val="#ppt_x"/>
                                          </p:val>
                                        </p:tav>
                                        <p:tav tm="100000">
                                          <p:val>
                                            <p:strVal val="#ppt_x"/>
                                          </p:val>
                                        </p:tav>
                                      </p:tavLst>
                                    </p:anim>
                                    <p:anim calcmode="lin" valueType="num">
                                      <p:cBhvr additive="base">
                                        <p:cTn id="48" dur="500" fill="hold"/>
                                        <p:tgtEl>
                                          <p:spTgt spid="2">
                                            <p:graphicEl>
                                              <a:dgm id="{01C77BC9-8DE5-44B4-BD33-4AB9FCA1FEB0}"/>
                                            </p:graphic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
                                            <p:graphicEl>
                                              <a:dgm id="{085790F1-E4FE-4F0F-80BC-46DDF6120313}"/>
                                            </p:graphicEl>
                                          </p:spTgt>
                                        </p:tgtEl>
                                        <p:attrNameLst>
                                          <p:attrName>style.visibility</p:attrName>
                                        </p:attrNameLst>
                                      </p:cBhvr>
                                      <p:to>
                                        <p:strVal val="visible"/>
                                      </p:to>
                                    </p:set>
                                    <p:anim calcmode="lin" valueType="num">
                                      <p:cBhvr additive="base">
                                        <p:cTn id="53" dur="500" fill="hold"/>
                                        <p:tgtEl>
                                          <p:spTgt spid="2">
                                            <p:graphicEl>
                                              <a:dgm id="{085790F1-E4FE-4F0F-80BC-46DDF6120313}"/>
                                            </p:graphicEl>
                                          </p:spTgt>
                                        </p:tgtEl>
                                        <p:attrNameLst>
                                          <p:attrName>ppt_x</p:attrName>
                                        </p:attrNameLst>
                                      </p:cBhvr>
                                      <p:tavLst>
                                        <p:tav tm="0">
                                          <p:val>
                                            <p:strVal val="#ppt_x"/>
                                          </p:val>
                                        </p:tav>
                                        <p:tav tm="100000">
                                          <p:val>
                                            <p:strVal val="#ppt_x"/>
                                          </p:val>
                                        </p:tav>
                                      </p:tavLst>
                                    </p:anim>
                                    <p:anim calcmode="lin" valueType="num">
                                      <p:cBhvr additive="base">
                                        <p:cTn id="54" dur="500" fill="hold"/>
                                        <p:tgtEl>
                                          <p:spTgt spid="2">
                                            <p:graphicEl>
                                              <a:dgm id="{085790F1-E4FE-4F0F-80BC-46DDF6120313}"/>
                                            </p:graphicEl>
                                          </p:spTgt>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
                                            <p:graphicEl>
                                              <a:dgm id="{C3EB3BFD-7ECC-4740-AAAC-62A1C1257CC4}"/>
                                            </p:graphicEl>
                                          </p:spTgt>
                                        </p:tgtEl>
                                        <p:attrNameLst>
                                          <p:attrName>style.visibility</p:attrName>
                                        </p:attrNameLst>
                                      </p:cBhvr>
                                      <p:to>
                                        <p:strVal val="visible"/>
                                      </p:to>
                                    </p:set>
                                    <p:anim calcmode="lin" valueType="num">
                                      <p:cBhvr additive="base">
                                        <p:cTn id="57" dur="500" fill="hold"/>
                                        <p:tgtEl>
                                          <p:spTgt spid="2">
                                            <p:graphicEl>
                                              <a:dgm id="{C3EB3BFD-7ECC-4740-AAAC-62A1C1257CC4}"/>
                                            </p:graphicEl>
                                          </p:spTgt>
                                        </p:tgtEl>
                                        <p:attrNameLst>
                                          <p:attrName>ppt_x</p:attrName>
                                        </p:attrNameLst>
                                      </p:cBhvr>
                                      <p:tavLst>
                                        <p:tav tm="0">
                                          <p:val>
                                            <p:strVal val="#ppt_x"/>
                                          </p:val>
                                        </p:tav>
                                        <p:tav tm="100000">
                                          <p:val>
                                            <p:strVal val="#ppt_x"/>
                                          </p:val>
                                        </p:tav>
                                      </p:tavLst>
                                    </p:anim>
                                    <p:anim calcmode="lin" valueType="num">
                                      <p:cBhvr additive="base">
                                        <p:cTn id="58" dur="500" fill="hold"/>
                                        <p:tgtEl>
                                          <p:spTgt spid="2">
                                            <p:graphicEl>
                                              <a:dgm id="{C3EB3BFD-7ECC-4740-AAAC-62A1C1257CC4}"/>
                                            </p:graphic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2">
                                            <p:graphicEl>
                                              <a:dgm id="{7177C71D-A9CB-48A8-A735-B57A3A04868C}"/>
                                            </p:graphicEl>
                                          </p:spTgt>
                                        </p:tgtEl>
                                        <p:attrNameLst>
                                          <p:attrName>style.visibility</p:attrName>
                                        </p:attrNameLst>
                                      </p:cBhvr>
                                      <p:to>
                                        <p:strVal val="visible"/>
                                      </p:to>
                                    </p:set>
                                    <p:anim calcmode="lin" valueType="num">
                                      <p:cBhvr additive="base">
                                        <p:cTn id="63" dur="500" fill="hold"/>
                                        <p:tgtEl>
                                          <p:spTgt spid="2">
                                            <p:graphicEl>
                                              <a:dgm id="{7177C71D-A9CB-48A8-A735-B57A3A04868C}"/>
                                            </p:graphicEl>
                                          </p:spTgt>
                                        </p:tgtEl>
                                        <p:attrNameLst>
                                          <p:attrName>ppt_x</p:attrName>
                                        </p:attrNameLst>
                                      </p:cBhvr>
                                      <p:tavLst>
                                        <p:tav tm="0">
                                          <p:val>
                                            <p:strVal val="#ppt_x"/>
                                          </p:val>
                                        </p:tav>
                                        <p:tav tm="100000">
                                          <p:val>
                                            <p:strVal val="#ppt_x"/>
                                          </p:val>
                                        </p:tav>
                                      </p:tavLst>
                                    </p:anim>
                                    <p:anim calcmode="lin" valueType="num">
                                      <p:cBhvr additive="base">
                                        <p:cTn id="64" dur="500" fill="hold"/>
                                        <p:tgtEl>
                                          <p:spTgt spid="2">
                                            <p:graphicEl>
                                              <a:dgm id="{7177C71D-A9CB-48A8-A735-B57A3A04868C}"/>
                                            </p:graphicEl>
                                          </p:spTgt>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
                                            <p:graphicEl>
                                              <a:dgm id="{996CFE18-0254-4E2C-B282-6EF68A619F53}"/>
                                            </p:graphicEl>
                                          </p:spTgt>
                                        </p:tgtEl>
                                        <p:attrNameLst>
                                          <p:attrName>style.visibility</p:attrName>
                                        </p:attrNameLst>
                                      </p:cBhvr>
                                      <p:to>
                                        <p:strVal val="visible"/>
                                      </p:to>
                                    </p:set>
                                    <p:anim calcmode="lin" valueType="num">
                                      <p:cBhvr additive="base">
                                        <p:cTn id="67" dur="500" fill="hold"/>
                                        <p:tgtEl>
                                          <p:spTgt spid="2">
                                            <p:graphicEl>
                                              <a:dgm id="{996CFE18-0254-4E2C-B282-6EF68A619F53}"/>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2">
                                            <p:graphicEl>
                                              <a:dgm id="{996CFE18-0254-4E2C-B282-6EF68A619F53}"/>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2">
                                            <p:graphicEl>
                                              <a:dgm id="{5E11F49C-FEEB-406C-A6AC-AB7C8D340132}"/>
                                            </p:graphicEl>
                                          </p:spTgt>
                                        </p:tgtEl>
                                        <p:attrNameLst>
                                          <p:attrName>style.visibility</p:attrName>
                                        </p:attrNameLst>
                                      </p:cBhvr>
                                      <p:to>
                                        <p:strVal val="visible"/>
                                      </p:to>
                                    </p:set>
                                    <p:anim calcmode="lin" valueType="num">
                                      <p:cBhvr additive="base">
                                        <p:cTn id="73" dur="500" fill="hold"/>
                                        <p:tgtEl>
                                          <p:spTgt spid="2">
                                            <p:graphicEl>
                                              <a:dgm id="{5E11F49C-FEEB-406C-A6AC-AB7C8D340132}"/>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2">
                                            <p:graphicEl>
                                              <a:dgm id="{5E11F49C-FEEB-406C-A6AC-AB7C8D340132}"/>
                                            </p:graphicEl>
                                          </p:spTgt>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
                                            <p:graphicEl>
                                              <a:dgm id="{FDF5FB3D-410A-4DE5-9527-F335EB4C1509}"/>
                                            </p:graphicEl>
                                          </p:spTgt>
                                        </p:tgtEl>
                                        <p:attrNameLst>
                                          <p:attrName>style.visibility</p:attrName>
                                        </p:attrNameLst>
                                      </p:cBhvr>
                                      <p:to>
                                        <p:strVal val="visible"/>
                                      </p:to>
                                    </p:set>
                                    <p:anim calcmode="lin" valueType="num">
                                      <p:cBhvr additive="base">
                                        <p:cTn id="77" dur="500" fill="hold"/>
                                        <p:tgtEl>
                                          <p:spTgt spid="2">
                                            <p:graphicEl>
                                              <a:dgm id="{FDF5FB3D-410A-4DE5-9527-F335EB4C1509}"/>
                                            </p:graphicEl>
                                          </p:spTgt>
                                        </p:tgtEl>
                                        <p:attrNameLst>
                                          <p:attrName>ppt_x</p:attrName>
                                        </p:attrNameLst>
                                      </p:cBhvr>
                                      <p:tavLst>
                                        <p:tav tm="0">
                                          <p:val>
                                            <p:strVal val="#ppt_x"/>
                                          </p:val>
                                        </p:tav>
                                        <p:tav tm="100000">
                                          <p:val>
                                            <p:strVal val="#ppt_x"/>
                                          </p:val>
                                        </p:tav>
                                      </p:tavLst>
                                    </p:anim>
                                    <p:anim calcmode="lin" valueType="num">
                                      <p:cBhvr additive="base">
                                        <p:cTn id="78" dur="500" fill="hold"/>
                                        <p:tgtEl>
                                          <p:spTgt spid="2">
                                            <p:graphicEl>
                                              <a:dgm id="{FDF5FB3D-410A-4DE5-9527-F335EB4C1509}"/>
                                            </p:graphicEl>
                                          </p:spTgt>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2">
                                            <p:graphicEl>
                                              <a:dgm id="{2409B7E2-14A8-47D5-A09F-0F96B7F3BF18}"/>
                                            </p:graphicEl>
                                          </p:spTgt>
                                        </p:tgtEl>
                                        <p:attrNameLst>
                                          <p:attrName>style.visibility</p:attrName>
                                        </p:attrNameLst>
                                      </p:cBhvr>
                                      <p:to>
                                        <p:strVal val="visible"/>
                                      </p:to>
                                    </p:set>
                                    <p:anim calcmode="lin" valueType="num">
                                      <p:cBhvr additive="base">
                                        <p:cTn id="83" dur="500" fill="hold"/>
                                        <p:tgtEl>
                                          <p:spTgt spid="2">
                                            <p:graphicEl>
                                              <a:dgm id="{2409B7E2-14A8-47D5-A09F-0F96B7F3BF18}"/>
                                            </p:graphicEl>
                                          </p:spTgt>
                                        </p:tgtEl>
                                        <p:attrNameLst>
                                          <p:attrName>ppt_x</p:attrName>
                                        </p:attrNameLst>
                                      </p:cBhvr>
                                      <p:tavLst>
                                        <p:tav tm="0">
                                          <p:val>
                                            <p:strVal val="#ppt_x"/>
                                          </p:val>
                                        </p:tav>
                                        <p:tav tm="100000">
                                          <p:val>
                                            <p:strVal val="#ppt_x"/>
                                          </p:val>
                                        </p:tav>
                                      </p:tavLst>
                                    </p:anim>
                                    <p:anim calcmode="lin" valueType="num">
                                      <p:cBhvr additive="base">
                                        <p:cTn id="84" dur="500" fill="hold"/>
                                        <p:tgtEl>
                                          <p:spTgt spid="2">
                                            <p:graphicEl>
                                              <a:dgm id="{2409B7E2-14A8-47D5-A09F-0F96B7F3BF18}"/>
                                            </p:graphicEl>
                                          </p:spTgt>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
                                            <p:graphicEl>
                                              <a:dgm id="{AD5270C0-C415-4C0C-96EF-76B2861F7484}"/>
                                            </p:graphicEl>
                                          </p:spTgt>
                                        </p:tgtEl>
                                        <p:attrNameLst>
                                          <p:attrName>style.visibility</p:attrName>
                                        </p:attrNameLst>
                                      </p:cBhvr>
                                      <p:to>
                                        <p:strVal val="visible"/>
                                      </p:to>
                                    </p:set>
                                    <p:anim calcmode="lin" valueType="num">
                                      <p:cBhvr additive="base">
                                        <p:cTn id="87" dur="500" fill="hold"/>
                                        <p:tgtEl>
                                          <p:spTgt spid="2">
                                            <p:graphicEl>
                                              <a:dgm id="{AD5270C0-C415-4C0C-96EF-76B2861F7484}"/>
                                            </p:graphicEl>
                                          </p:spTgt>
                                        </p:tgtEl>
                                        <p:attrNameLst>
                                          <p:attrName>ppt_x</p:attrName>
                                        </p:attrNameLst>
                                      </p:cBhvr>
                                      <p:tavLst>
                                        <p:tav tm="0">
                                          <p:val>
                                            <p:strVal val="#ppt_x"/>
                                          </p:val>
                                        </p:tav>
                                        <p:tav tm="100000">
                                          <p:val>
                                            <p:strVal val="#ppt_x"/>
                                          </p:val>
                                        </p:tav>
                                      </p:tavLst>
                                    </p:anim>
                                    <p:anim calcmode="lin" valueType="num">
                                      <p:cBhvr additive="base">
                                        <p:cTn id="88" dur="500" fill="hold"/>
                                        <p:tgtEl>
                                          <p:spTgt spid="2">
                                            <p:graphicEl>
                                              <a:dgm id="{AD5270C0-C415-4C0C-96EF-76B2861F7484}"/>
                                            </p:graphicEl>
                                          </p:spTgt>
                                        </p:tgtEl>
                                        <p:attrNameLst>
                                          <p:attrName>ppt_y</p:attrName>
                                        </p:attrNameLst>
                                      </p:cBhvr>
                                      <p:tavLst>
                                        <p:tav tm="0">
                                          <p:val>
                                            <p:strVal val="1+#ppt_h/2"/>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4" fill="hold" grpId="0" nodeType="clickEffect">
                                  <p:stCondLst>
                                    <p:cond delay="0"/>
                                  </p:stCondLst>
                                  <p:childTnLst>
                                    <p:set>
                                      <p:cBhvr>
                                        <p:cTn id="92" dur="1" fill="hold">
                                          <p:stCondLst>
                                            <p:cond delay="0"/>
                                          </p:stCondLst>
                                        </p:cTn>
                                        <p:tgtEl>
                                          <p:spTgt spid="2">
                                            <p:graphicEl>
                                              <a:dgm id="{63FDA369-9620-4286-ADCF-538CA9BFC472}"/>
                                            </p:graphicEl>
                                          </p:spTgt>
                                        </p:tgtEl>
                                        <p:attrNameLst>
                                          <p:attrName>style.visibility</p:attrName>
                                        </p:attrNameLst>
                                      </p:cBhvr>
                                      <p:to>
                                        <p:strVal val="visible"/>
                                      </p:to>
                                    </p:set>
                                    <p:anim calcmode="lin" valueType="num">
                                      <p:cBhvr additive="base">
                                        <p:cTn id="93" dur="500" fill="hold"/>
                                        <p:tgtEl>
                                          <p:spTgt spid="2">
                                            <p:graphicEl>
                                              <a:dgm id="{63FDA369-9620-4286-ADCF-538CA9BFC472}"/>
                                            </p:graphicEl>
                                          </p:spTgt>
                                        </p:tgtEl>
                                        <p:attrNameLst>
                                          <p:attrName>ppt_x</p:attrName>
                                        </p:attrNameLst>
                                      </p:cBhvr>
                                      <p:tavLst>
                                        <p:tav tm="0">
                                          <p:val>
                                            <p:strVal val="#ppt_x"/>
                                          </p:val>
                                        </p:tav>
                                        <p:tav tm="100000">
                                          <p:val>
                                            <p:strVal val="#ppt_x"/>
                                          </p:val>
                                        </p:tav>
                                      </p:tavLst>
                                    </p:anim>
                                    <p:anim calcmode="lin" valueType="num">
                                      <p:cBhvr additive="base">
                                        <p:cTn id="94" dur="500" fill="hold"/>
                                        <p:tgtEl>
                                          <p:spTgt spid="2">
                                            <p:graphicEl>
                                              <a:dgm id="{63FDA369-9620-4286-ADCF-538CA9BFC472}"/>
                                            </p:graphicEl>
                                          </p:spTgt>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
                                            <p:graphicEl>
                                              <a:dgm id="{CEFD317B-F35F-4386-B36A-023157B4CAA3}"/>
                                            </p:graphicEl>
                                          </p:spTgt>
                                        </p:tgtEl>
                                        <p:attrNameLst>
                                          <p:attrName>style.visibility</p:attrName>
                                        </p:attrNameLst>
                                      </p:cBhvr>
                                      <p:to>
                                        <p:strVal val="visible"/>
                                      </p:to>
                                    </p:set>
                                    <p:anim calcmode="lin" valueType="num">
                                      <p:cBhvr additive="base">
                                        <p:cTn id="97" dur="500" fill="hold"/>
                                        <p:tgtEl>
                                          <p:spTgt spid="2">
                                            <p:graphicEl>
                                              <a:dgm id="{CEFD317B-F35F-4386-B36A-023157B4CAA3}"/>
                                            </p:graphicEl>
                                          </p:spTgt>
                                        </p:tgtEl>
                                        <p:attrNameLst>
                                          <p:attrName>ppt_x</p:attrName>
                                        </p:attrNameLst>
                                      </p:cBhvr>
                                      <p:tavLst>
                                        <p:tav tm="0">
                                          <p:val>
                                            <p:strVal val="#ppt_x"/>
                                          </p:val>
                                        </p:tav>
                                        <p:tav tm="100000">
                                          <p:val>
                                            <p:strVal val="#ppt_x"/>
                                          </p:val>
                                        </p:tav>
                                      </p:tavLst>
                                    </p:anim>
                                    <p:anim calcmode="lin" valueType="num">
                                      <p:cBhvr additive="base">
                                        <p:cTn id="98" dur="500" fill="hold"/>
                                        <p:tgtEl>
                                          <p:spTgt spid="2">
                                            <p:graphicEl>
                                              <a:dgm id="{CEFD317B-F35F-4386-B36A-023157B4CAA3}"/>
                                            </p:graphicEl>
                                          </p:spTgt>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2">
                                            <p:graphicEl>
                                              <a:dgm id="{33B1F496-6E32-4036-927A-1D6E1A4CDEB5}"/>
                                            </p:graphicEl>
                                          </p:spTgt>
                                        </p:tgtEl>
                                        <p:attrNameLst>
                                          <p:attrName>style.visibility</p:attrName>
                                        </p:attrNameLst>
                                      </p:cBhvr>
                                      <p:to>
                                        <p:strVal val="visible"/>
                                      </p:to>
                                    </p:set>
                                    <p:anim calcmode="lin" valueType="num">
                                      <p:cBhvr additive="base">
                                        <p:cTn id="103" dur="500" fill="hold"/>
                                        <p:tgtEl>
                                          <p:spTgt spid="2">
                                            <p:graphicEl>
                                              <a:dgm id="{33B1F496-6E32-4036-927A-1D6E1A4CDEB5}"/>
                                            </p:graphicEl>
                                          </p:spTgt>
                                        </p:tgtEl>
                                        <p:attrNameLst>
                                          <p:attrName>ppt_x</p:attrName>
                                        </p:attrNameLst>
                                      </p:cBhvr>
                                      <p:tavLst>
                                        <p:tav tm="0">
                                          <p:val>
                                            <p:strVal val="#ppt_x"/>
                                          </p:val>
                                        </p:tav>
                                        <p:tav tm="100000">
                                          <p:val>
                                            <p:strVal val="#ppt_x"/>
                                          </p:val>
                                        </p:tav>
                                      </p:tavLst>
                                    </p:anim>
                                    <p:anim calcmode="lin" valueType="num">
                                      <p:cBhvr additive="base">
                                        <p:cTn id="104" dur="500" fill="hold"/>
                                        <p:tgtEl>
                                          <p:spTgt spid="2">
                                            <p:graphicEl>
                                              <a:dgm id="{33B1F496-6E32-4036-927A-1D6E1A4CDEB5}"/>
                                            </p:graphicEl>
                                          </p:spTgt>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2">
                                            <p:graphicEl>
                                              <a:dgm id="{C92A67B5-88B7-4879-A398-E96942BCE30E}"/>
                                            </p:graphicEl>
                                          </p:spTgt>
                                        </p:tgtEl>
                                        <p:attrNameLst>
                                          <p:attrName>style.visibility</p:attrName>
                                        </p:attrNameLst>
                                      </p:cBhvr>
                                      <p:to>
                                        <p:strVal val="visible"/>
                                      </p:to>
                                    </p:set>
                                    <p:anim calcmode="lin" valueType="num">
                                      <p:cBhvr additive="base">
                                        <p:cTn id="107" dur="500" fill="hold"/>
                                        <p:tgtEl>
                                          <p:spTgt spid="2">
                                            <p:graphicEl>
                                              <a:dgm id="{C92A67B5-88B7-4879-A398-E96942BCE30E}"/>
                                            </p:graphicEl>
                                          </p:spTgt>
                                        </p:tgtEl>
                                        <p:attrNameLst>
                                          <p:attrName>ppt_x</p:attrName>
                                        </p:attrNameLst>
                                      </p:cBhvr>
                                      <p:tavLst>
                                        <p:tav tm="0">
                                          <p:val>
                                            <p:strVal val="#ppt_x"/>
                                          </p:val>
                                        </p:tav>
                                        <p:tav tm="100000">
                                          <p:val>
                                            <p:strVal val="#ppt_x"/>
                                          </p:val>
                                        </p:tav>
                                      </p:tavLst>
                                    </p:anim>
                                    <p:anim calcmode="lin" valueType="num">
                                      <p:cBhvr additive="base">
                                        <p:cTn id="108" dur="500" fill="hold"/>
                                        <p:tgtEl>
                                          <p:spTgt spid="2">
                                            <p:graphicEl>
                                              <a:dgm id="{C92A67B5-88B7-4879-A398-E96942BCE30E}"/>
                                            </p:graphicEl>
                                          </p:spTgt>
                                        </p:tgtEl>
                                        <p:attrNameLst>
                                          <p:attrName>ppt_y</p:attrName>
                                        </p:attrNameLst>
                                      </p:cBhvr>
                                      <p:tavLst>
                                        <p:tav tm="0">
                                          <p:val>
                                            <p:strVal val="1+#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4" fill="hold" grpId="0" nodeType="clickEffect">
                                  <p:stCondLst>
                                    <p:cond delay="0"/>
                                  </p:stCondLst>
                                  <p:childTnLst>
                                    <p:set>
                                      <p:cBhvr>
                                        <p:cTn id="112" dur="1" fill="hold">
                                          <p:stCondLst>
                                            <p:cond delay="0"/>
                                          </p:stCondLst>
                                        </p:cTn>
                                        <p:tgtEl>
                                          <p:spTgt spid="2">
                                            <p:graphicEl>
                                              <a:dgm id="{625005A4-F841-45D6-8864-B012659F4844}"/>
                                            </p:graphicEl>
                                          </p:spTgt>
                                        </p:tgtEl>
                                        <p:attrNameLst>
                                          <p:attrName>style.visibility</p:attrName>
                                        </p:attrNameLst>
                                      </p:cBhvr>
                                      <p:to>
                                        <p:strVal val="visible"/>
                                      </p:to>
                                    </p:set>
                                    <p:anim calcmode="lin" valueType="num">
                                      <p:cBhvr additive="base">
                                        <p:cTn id="113" dur="500" fill="hold"/>
                                        <p:tgtEl>
                                          <p:spTgt spid="2">
                                            <p:graphicEl>
                                              <a:dgm id="{625005A4-F841-45D6-8864-B012659F4844}"/>
                                            </p:graphicEl>
                                          </p:spTgt>
                                        </p:tgtEl>
                                        <p:attrNameLst>
                                          <p:attrName>ppt_x</p:attrName>
                                        </p:attrNameLst>
                                      </p:cBhvr>
                                      <p:tavLst>
                                        <p:tav tm="0">
                                          <p:val>
                                            <p:strVal val="#ppt_x"/>
                                          </p:val>
                                        </p:tav>
                                        <p:tav tm="100000">
                                          <p:val>
                                            <p:strVal val="#ppt_x"/>
                                          </p:val>
                                        </p:tav>
                                      </p:tavLst>
                                    </p:anim>
                                    <p:anim calcmode="lin" valueType="num">
                                      <p:cBhvr additive="base">
                                        <p:cTn id="114" dur="500" fill="hold"/>
                                        <p:tgtEl>
                                          <p:spTgt spid="2">
                                            <p:graphicEl>
                                              <a:dgm id="{625005A4-F841-45D6-8864-B012659F4844}"/>
                                            </p:graphicEl>
                                          </p:spTgt>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2">
                                            <p:graphicEl>
                                              <a:dgm id="{65DADAB7-4D90-49BE-99B2-F5575A1A87F5}"/>
                                            </p:graphicEl>
                                          </p:spTgt>
                                        </p:tgtEl>
                                        <p:attrNameLst>
                                          <p:attrName>style.visibility</p:attrName>
                                        </p:attrNameLst>
                                      </p:cBhvr>
                                      <p:to>
                                        <p:strVal val="visible"/>
                                      </p:to>
                                    </p:set>
                                    <p:anim calcmode="lin" valueType="num">
                                      <p:cBhvr additive="base">
                                        <p:cTn id="117" dur="500" fill="hold"/>
                                        <p:tgtEl>
                                          <p:spTgt spid="2">
                                            <p:graphicEl>
                                              <a:dgm id="{65DADAB7-4D90-49BE-99B2-F5575A1A87F5}"/>
                                            </p:graphicEl>
                                          </p:spTgt>
                                        </p:tgtEl>
                                        <p:attrNameLst>
                                          <p:attrName>ppt_x</p:attrName>
                                        </p:attrNameLst>
                                      </p:cBhvr>
                                      <p:tavLst>
                                        <p:tav tm="0">
                                          <p:val>
                                            <p:strVal val="#ppt_x"/>
                                          </p:val>
                                        </p:tav>
                                        <p:tav tm="100000">
                                          <p:val>
                                            <p:strVal val="#ppt_x"/>
                                          </p:val>
                                        </p:tav>
                                      </p:tavLst>
                                    </p:anim>
                                    <p:anim calcmode="lin" valueType="num">
                                      <p:cBhvr additive="base">
                                        <p:cTn id="118" dur="500" fill="hold"/>
                                        <p:tgtEl>
                                          <p:spTgt spid="2">
                                            <p:graphicEl>
                                              <a:dgm id="{65DADAB7-4D90-49BE-99B2-F5575A1A87F5}"/>
                                            </p:graphicEl>
                                          </p:spTgt>
                                        </p:tgtEl>
                                        <p:attrNameLst>
                                          <p:attrName>ppt_y</p:attrName>
                                        </p:attrNameLst>
                                      </p:cBhvr>
                                      <p:tavLst>
                                        <p:tav tm="0">
                                          <p:val>
                                            <p:strVal val="1+#ppt_h/2"/>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2" presetClass="entr" presetSubtype="4" fill="hold" grpId="0" nodeType="clickEffect">
                                  <p:stCondLst>
                                    <p:cond delay="0"/>
                                  </p:stCondLst>
                                  <p:childTnLst>
                                    <p:set>
                                      <p:cBhvr>
                                        <p:cTn id="122" dur="1" fill="hold">
                                          <p:stCondLst>
                                            <p:cond delay="0"/>
                                          </p:stCondLst>
                                        </p:cTn>
                                        <p:tgtEl>
                                          <p:spTgt spid="2">
                                            <p:graphicEl>
                                              <a:dgm id="{B0257E05-4A1A-4038-82B6-4CF2C288CFCB}"/>
                                            </p:graphicEl>
                                          </p:spTgt>
                                        </p:tgtEl>
                                        <p:attrNameLst>
                                          <p:attrName>style.visibility</p:attrName>
                                        </p:attrNameLst>
                                      </p:cBhvr>
                                      <p:to>
                                        <p:strVal val="visible"/>
                                      </p:to>
                                    </p:set>
                                    <p:anim calcmode="lin" valueType="num">
                                      <p:cBhvr additive="base">
                                        <p:cTn id="123" dur="500" fill="hold"/>
                                        <p:tgtEl>
                                          <p:spTgt spid="2">
                                            <p:graphicEl>
                                              <a:dgm id="{B0257E05-4A1A-4038-82B6-4CF2C288CFCB}"/>
                                            </p:graphicEl>
                                          </p:spTgt>
                                        </p:tgtEl>
                                        <p:attrNameLst>
                                          <p:attrName>ppt_x</p:attrName>
                                        </p:attrNameLst>
                                      </p:cBhvr>
                                      <p:tavLst>
                                        <p:tav tm="0">
                                          <p:val>
                                            <p:strVal val="#ppt_x"/>
                                          </p:val>
                                        </p:tav>
                                        <p:tav tm="100000">
                                          <p:val>
                                            <p:strVal val="#ppt_x"/>
                                          </p:val>
                                        </p:tav>
                                      </p:tavLst>
                                    </p:anim>
                                    <p:anim calcmode="lin" valueType="num">
                                      <p:cBhvr additive="base">
                                        <p:cTn id="124" dur="500" fill="hold"/>
                                        <p:tgtEl>
                                          <p:spTgt spid="2">
                                            <p:graphicEl>
                                              <a:dgm id="{B0257E05-4A1A-4038-82B6-4CF2C288CFCB}"/>
                                            </p:graphicEl>
                                          </p:spTgt>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2">
                                            <p:graphicEl>
                                              <a:dgm id="{DA15C4E3-A83C-4F2C-899E-F2074D46AFF2}"/>
                                            </p:graphicEl>
                                          </p:spTgt>
                                        </p:tgtEl>
                                        <p:attrNameLst>
                                          <p:attrName>style.visibility</p:attrName>
                                        </p:attrNameLst>
                                      </p:cBhvr>
                                      <p:to>
                                        <p:strVal val="visible"/>
                                      </p:to>
                                    </p:set>
                                    <p:anim calcmode="lin" valueType="num">
                                      <p:cBhvr additive="base">
                                        <p:cTn id="127" dur="500" fill="hold"/>
                                        <p:tgtEl>
                                          <p:spTgt spid="2">
                                            <p:graphicEl>
                                              <a:dgm id="{DA15C4E3-A83C-4F2C-899E-F2074D46AFF2}"/>
                                            </p:graphicEl>
                                          </p:spTgt>
                                        </p:tgtEl>
                                        <p:attrNameLst>
                                          <p:attrName>ppt_x</p:attrName>
                                        </p:attrNameLst>
                                      </p:cBhvr>
                                      <p:tavLst>
                                        <p:tav tm="0">
                                          <p:val>
                                            <p:strVal val="#ppt_x"/>
                                          </p:val>
                                        </p:tav>
                                        <p:tav tm="100000">
                                          <p:val>
                                            <p:strVal val="#ppt_x"/>
                                          </p:val>
                                        </p:tav>
                                      </p:tavLst>
                                    </p:anim>
                                    <p:anim calcmode="lin" valueType="num">
                                      <p:cBhvr additive="base">
                                        <p:cTn id="128" dur="500" fill="hold"/>
                                        <p:tgtEl>
                                          <p:spTgt spid="2">
                                            <p:graphicEl>
                                              <a:dgm id="{DA15C4E3-A83C-4F2C-899E-F2074D46AFF2}"/>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b="1" dirty="0" smtClean="0"/>
              <a:t>الفقرة الأولى: الحكم نفسُه</a:t>
            </a:r>
          </a:p>
          <a:p>
            <a:pPr marL="0" indent="0" algn="just" rtl="1">
              <a:buFont typeface="Arial" pitchFamily="34" charset="0"/>
              <a:buNone/>
            </a:pPr>
            <a:r>
              <a:rPr lang="ar-TN" b="1" dirty="0" smtClean="0"/>
              <a:t>    أ) عرض قسمي الحكم </a:t>
            </a:r>
          </a:p>
          <a:p>
            <a:pPr marL="0" indent="0" algn="just" rtl="1">
              <a:buFont typeface="Arial" pitchFamily="34" charset="0"/>
              <a:buNone/>
            </a:pPr>
            <a:r>
              <a:rPr lang="ar-TN" b="1" dirty="0" smtClean="0"/>
              <a:t>    1/ الحكم المنظّم للفعل بصفة مباشرة (أو الحكم </a:t>
            </a:r>
            <a:r>
              <a:rPr lang="ar-TN" b="1" dirty="0" err="1" smtClean="0"/>
              <a:t>التّكليفيّ</a:t>
            </a:r>
            <a:r>
              <a:rPr lang="ar-TN" b="1" dirty="0" smtClean="0"/>
              <a:t>)</a:t>
            </a:r>
            <a:endParaRPr lang="ar-TN" b="1" dirty="0" smtClean="0">
              <a:solidFill>
                <a:srgbClr val="0070C0"/>
              </a:solidFill>
            </a:endParaRPr>
          </a:p>
          <a:p>
            <a:pPr marL="514350" indent="-514350" algn="just" rtl="1">
              <a:buNone/>
            </a:pPr>
            <a:r>
              <a:rPr lang="ar-TN" b="1" dirty="0" smtClean="0"/>
              <a:t>    2/ الحكم المنظّم للفعل بصفة غير مباشرة (أو الحكم الوضعيّ)</a:t>
            </a:r>
          </a:p>
          <a:p>
            <a:pPr marL="514350" indent="-514350" algn="just" rtl="1">
              <a:buNone/>
            </a:pPr>
            <a:r>
              <a:rPr lang="ar-TN" b="1" dirty="0" smtClean="0"/>
              <a:t>    2. 1/ السّبب</a:t>
            </a:r>
          </a:p>
          <a:p>
            <a:pPr marL="514350" indent="-514350" algn="just" rtl="1">
              <a:buNone/>
            </a:pPr>
            <a:r>
              <a:rPr lang="ar-TN" b="1" dirty="0" smtClean="0"/>
              <a:t>    2. 2/ الشّرط</a:t>
            </a:r>
          </a:p>
          <a:p>
            <a:pPr marL="514350" indent="-514350" algn="just" rtl="1">
              <a:buNone/>
            </a:pPr>
            <a:r>
              <a:rPr lang="ar-TN" b="1" dirty="0" smtClean="0"/>
              <a:t>    2. 3/ المانع</a:t>
            </a:r>
          </a:p>
          <a:p>
            <a:pPr marL="514350" indent="-514350" algn="just" rtl="1">
              <a:buNone/>
            </a:pPr>
            <a:r>
              <a:rPr lang="ar-TN" b="1" dirty="0" smtClean="0"/>
              <a:t>    2. 4/ الصّحّة (والبطلان)</a:t>
            </a:r>
          </a:p>
          <a:p>
            <a:pPr marL="514350" indent="-514350" algn="just" rtl="1">
              <a:buNone/>
            </a:pPr>
            <a:r>
              <a:rPr lang="ar-TN" b="1" dirty="0" smtClean="0"/>
              <a:t>    2. 5/ الرّخصة (والعزيمة)</a:t>
            </a:r>
          </a:p>
          <a:p>
            <a:pPr marL="514350" indent="-514350" algn="just" rtl="1">
              <a:buNone/>
            </a:pPr>
            <a:r>
              <a:rPr lang="ar-TN" b="1" dirty="0" smtClean="0"/>
              <a:t>    ب) العلاقة بين قسمي الحكم</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iterate type="wd">
                                    <p:tmPct val="10000"/>
                                  </p:iterate>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iterate type="wd">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2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iterate type="wd">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20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iterate type="wd">
                                    <p:tmPct val="10000"/>
                                  </p:iterate>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20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iterate type="wd">
                                    <p:tmPct val="10000"/>
                                  </p:iterate>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20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56" dur="20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iterate type="wd">
                                    <p:tmPct val="10000"/>
                                  </p:iterate>
                                  <p:childTnLst>
                                    <p:set>
                                      <p:cBhvr>
                                        <p:cTn id="60" dur="1" fill="hold">
                                          <p:stCondLst>
                                            <p:cond delay="0"/>
                                          </p:stCondLst>
                                        </p:cTn>
                                        <p:tgtEl>
                                          <p:spTgt spid="2">
                                            <p:txEl>
                                              <p:pRg st="9" end="9"/>
                                            </p:txEl>
                                          </p:spTgt>
                                        </p:tgtEl>
                                        <p:attrNameLst>
                                          <p:attrName>style.visibility</p:attrName>
                                        </p:attrNameLst>
                                      </p:cBhvr>
                                      <p:to>
                                        <p:strVal val="visible"/>
                                      </p:to>
                                    </p:set>
                                    <p:anim calcmode="lin" valueType="num">
                                      <p:cBhvr additive="base">
                                        <p:cTn id="61" dur="20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62" dur="20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nodeType="clickEffect">
                                  <p:stCondLst>
                                    <p:cond delay="0"/>
                                  </p:stCondLst>
                                  <p:iterate type="wd">
                                    <p:tmPct val="10000"/>
                                  </p:iterate>
                                  <p:childTnLst>
                                    <p:set>
                                      <p:cBhvr>
                                        <p:cTn id="66" dur="1" fill="hold">
                                          <p:stCondLst>
                                            <p:cond delay="0"/>
                                          </p:stCondLst>
                                        </p:cTn>
                                        <p:tgtEl>
                                          <p:spTgt spid="2">
                                            <p:txEl>
                                              <p:pRg st="10" end="10"/>
                                            </p:txEl>
                                          </p:spTgt>
                                        </p:tgtEl>
                                        <p:attrNameLst>
                                          <p:attrName>style.visibility</p:attrName>
                                        </p:attrNameLst>
                                      </p:cBhvr>
                                      <p:to>
                                        <p:strVal val="visible"/>
                                      </p:to>
                                    </p:set>
                                    <p:anim calcmode="lin" valueType="num">
                                      <p:cBhvr additive="base">
                                        <p:cTn id="67" dur="2000" fill="hold"/>
                                        <p:tgtEl>
                                          <p:spTgt spid="2">
                                            <p:txEl>
                                              <p:pRg st="10" end="10"/>
                                            </p:tx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2">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217119368"/>
              </p:ext>
            </p:extLst>
          </p:nvPr>
        </p:nvGraphicFramePr>
        <p:xfrm>
          <a:off x="107504" y="0"/>
          <a:ext cx="8928992" cy="68861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1324985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2">
                                            <p:graphicEl>
                                              <a:dgm id="{0606D5E4-510A-48C4-9830-972C205D7AD5}"/>
                                            </p:graphicEl>
                                          </p:spTgt>
                                        </p:tgtEl>
                                        <p:attrNameLst>
                                          <p:attrName>style.visibility</p:attrName>
                                        </p:attrNameLst>
                                      </p:cBhvr>
                                      <p:to>
                                        <p:strVal val="visible"/>
                                      </p:to>
                                    </p:set>
                                    <p:animEffect transition="in" filter="wheel(8)">
                                      <p:cBhvr>
                                        <p:cTn id="7" dur="2000"/>
                                        <p:tgtEl>
                                          <p:spTgt spid="2">
                                            <p:graphicEl>
                                              <a:dgm id="{0606D5E4-510A-48C4-9830-972C205D7A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2">
                                            <p:graphicEl>
                                              <a:dgm id="{FF11007D-88AC-4158-96EE-C558924F036A}"/>
                                            </p:graphicEl>
                                          </p:spTgt>
                                        </p:tgtEl>
                                        <p:attrNameLst>
                                          <p:attrName>style.visibility</p:attrName>
                                        </p:attrNameLst>
                                      </p:cBhvr>
                                      <p:to>
                                        <p:strVal val="visible"/>
                                      </p:to>
                                    </p:set>
                                    <p:animEffect transition="in" filter="wheel(8)">
                                      <p:cBhvr>
                                        <p:cTn id="12" dur="2000"/>
                                        <p:tgtEl>
                                          <p:spTgt spid="2">
                                            <p:graphicEl>
                                              <a:dgm id="{FF11007D-88AC-4158-96EE-C558924F036A}"/>
                                            </p:graphicEl>
                                          </p:spTgt>
                                        </p:tgtEl>
                                      </p:cBhvr>
                                    </p:animEffect>
                                  </p:childTnLst>
                                </p:cTn>
                              </p:par>
                              <p:par>
                                <p:cTn id="13" presetID="21" presetClass="entr" presetSubtype="8" fill="hold" grpId="0" nodeType="withEffect">
                                  <p:stCondLst>
                                    <p:cond delay="0"/>
                                  </p:stCondLst>
                                  <p:childTnLst>
                                    <p:set>
                                      <p:cBhvr>
                                        <p:cTn id="14" dur="1" fill="hold">
                                          <p:stCondLst>
                                            <p:cond delay="0"/>
                                          </p:stCondLst>
                                        </p:cTn>
                                        <p:tgtEl>
                                          <p:spTgt spid="2">
                                            <p:graphicEl>
                                              <a:dgm id="{4ADBECCF-9568-4210-9FEC-A382DCC994EE}"/>
                                            </p:graphicEl>
                                          </p:spTgt>
                                        </p:tgtEl>
                                        <p:attrNameLst>
                                          <p:attrName>style.visibility</p:attrName>
                                        </p:attrNameLst>
                                      </p:cBhvr>
                                      <p:to>
                                        <p:strVal val="visible"/>
                                      </p:to>
                                    </p:set>
                                    <p:animEffect transition="in" filter="wheel(8)">
                                      <p:cBhvr>
                                        <p:cTn id="15" dur="2000"/>
                                        <p:tgtEl>
                                          <p:spTgt spid="2">
                                            <p:graphicEl>
                                              <a:dgm id="{4ADBECCF-9568-4210-9FEC-A382DCC994EE}"/>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grpId="0" nodeType="clickEffect">
                                  <p:stCondLst>
                                    <p:cond delay="0"/>
                                  </p:stCondLst>
                                  <p:childTnLst>
                                    <p:set>
                                      <p:cBhvr>
                                        <p:cTn id="19" dur="1" fill="hold">
                                          <p:stCondLst>
                                            <p:cond delay="0"/>
                                          </p:stCondLst>
                                        </p:cTn>
                                        <p:tgtEl>
                                          <p:spTgt spid="2">
                                            <p:graphicEl>
                                              <a:dgm id="{863669A9-E0D7-43B8-921F-0B2EEAC5F221}"/>
                                            </p:graphicEl>
                                          </p:spTgt>
                                        </p:tgtEl>
                                        <p:attrNameLst>
                                          <p:attrName>style.visibility</p:attrName>
                                        </p:attrNameLst>
                                      </p:cBhvr>
                                      <p:to>
                                        <p:strVal val="visible"/>
                                      </p:to>
                                    </p:set>
                                    <p:animEffect transition="in" filter="wheel(8)">
                                      <p:cBhvr>
                                        <p:cTn id="20" dur="2000"/>
                                        <p:tgtEl>
                                          <p:spTgt spid="2">
                                            <p:graphicEl>
                                              <a:dgm id="{863669A9-E0D7-43B8-921F-0B2EEAC5F221}"/>
                                            </p:graphicEl>
                                          </p:spTgt>
                                        </p:tgtEl>
                                      </p:cBhvr>
                                    </p:animEffect>
                                  </p:childTnLst>
                                </p:cTn>
                              </p:par>
                              <p:par>
                                <p:cTn id="21" presetID="21" presetClass="entr" presetSubtype="8" fill="hold" grpId="0" nodeType="withEffect">
                                  <p:stCondLst>
                                    <p:cond delay="0"/>
                                  </p:stCondLst>
                                  <p:childTnLst>
                                    <p:set>
                                      <p:cBhvr>
                                        <p:cTn id="22" dur="1" fill="hold">
                                          <p:stCondLst>
                                            <p:cond delay="0"/>
                                          </p:stCondLst>
                                        </p:cTn>
                                        <p:tgtEl>
                                          <p:spTgt spid="2">
                                            <p:graphicEl>
                                              <a:dgm id="{80893818-D277-4F06-8A90-DA1C36BDBD4F}"/>
                                            </p:graphicEl>
                                          </p:spTgt>
                                        </p:tgtEl>
                                        <p:attrNameLst>
                                          <p:attrName>style.visibility</p:attrName>
                                        </p:attrNameLst>
                                      </p:cBhvr>
                                      <p:to>
                                        <p:strVal val="visible"/>
                                      </p:to>
                                    </p:set>
                                    <p:animEffect transition="in" filter="wheel(8)">
                                      <p:cBhvr>
                                        <p:cTn id="23" dur="2000"/>
                                        <p:tgtEl>
                                          <p:spTgt spid="2">
                                            <p:graphicEl>
                                              <a:dgm id="{80893818-D277-4F06-8A90-DA1C36BDBD4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2885752511"/>
              </p:ext>
            </p:extLst>
          </p:nvPr>
        </p:nvGraphicFramePr>
        <p:xfrm>
          <a:off x="0" y="0"/>
          <a:ext cx="9144000" cy="68280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Égal 2"/>
          <p:cNvSpPr/>
          <p:nvPr/>
        </p:nvSpPr>
        <p:spPr>
          <a:xfrm>
            <a:off x="4283968" y="3429000"/>
            <a:ext cx="648072" cy="720080"/>
          </a:xfrm>
          <a:prstGeom prst="mathEqual">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Flèche droite 4"/>
          <p:cNvSpPr/>
          <p:nvPr/>
        </p:nvSpPr>
        <p:spPr>
          <a:xfrm>
            <a:off x="1763688" y="4725144"/>
            <a:ext cx="576064" cy="484632"/>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Flèche vers le haut 3"/>
          <p:cNvSpPr/>
          <p:nvPr/>
        </p:nvSpPr>
        <p:spPr>
          <a:xfrm>
            <a:off x="3446699" y="3916676"/>
            <a:ext cx="242316" cy="288032"/>
          </a:xfrm>
          <a:prstGeom prst="up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 xmlns:p14="http://schemas.microsoft.com/office/powerpoint/2010/main" val="2552815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graphicEl>
                                              <a:dgm id="{E8936E10-DAB3-4DB4-B861-2C14F9F89424}"/>
                                            </p:graphicEl>
                                          </p:spTgt>
                                        </p:tgtEl>
                                        <p:attrNameLst>
                                          <p:attrName>style.visibility</p:attrName>
                                        </p:attrNameLst>
                                      </p:cBhvr>
                                      <p:to>
                                        <p:strVal val="visible"/>
                                      </p:to>
                                    </p:set>
                                    <p:animEffect transition="in" filter="wipe(down)">
                                      <p:cBhvr>
                                        <p:cTn id="7" dur="580">
                                          <p:stCondLst>
                                            <p:cond delay="0"/>
                                          </p:stCondLst>
                                        </p:cTn>
                                        <p:tgtEl>
                                          <p:spTgt spid="2">
                                            <p:graphicEl>
                                              <a:dgm id="{E8936E10-DAB3-4DB4-B861-2C14F9F89424}"/>
                                            </p:graphicEl>
                                          </p:spTgt>
                                        </p:tgtEl>
                                      </p:cBhvr>
                                    </p:animEffect>
                                    <p:anim calcmode="lin" valueType="num">
                                      <p:cBhvr>
                                        <p:cTn id="8" dur="1822" tmFilter="0,0; 0.14,0.36; 0.43,0.73; 0.71,0.91; 1.0,1.0">
                                          <p:stCondLst>
                                            <p:cond delay="0"/>
                                          </p:stCondLst>
                                        </p:cTn>
                                        <p:tgtEl>
                                          <p:spTgt spid="2">
                                            <p:graphicEl>
                                              <a:dgm id="{E8936E10-DAB3-4DB4-B861-2C14F9F89424}"/>
                                            </p:graphic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graphicEl>
                                              <a:dgm id="{E8936E10-DAB3-4DB4-B861-2C14F9F89424}"/>
                                            </p:graphic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graphicEl>
                                              <a:dgm id="{E8936E10-DAB3-4DB4-B861-2C14F9F89424}"/>
                                            </p:graphic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graphicEl>
                                              <a:dgm id="{E8936E10-DAB3-4DB4-B861-2C14F9F89424}"/>
                                            </p:graphic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graphicEl>
                                              <a:dgm id="{E8936E10-DAB3-4DB4-B861-2C14F9F89424}"/>
                                            </p:graphic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graphicEl>
                                              <a:dgm id="{E8936E10-DAB3-4DB4-B861-2C14F9F89424}"/>
                                            </p:graphicEl>
                                          </p:spTgt>
                                        </p:tgtEl>
                                      </p:cBhvr>
                                      <p:to x="100000" y="60000"/>
                                    </p:animScale>
                                    <p:animScale>
                                      <p:cBhvr>
                                        <p:cTn id="14" dur="166" decel="50000">
                                          <p:stCondLst>
                                            <p:cond delay="676"/>
                                          </p:stCondLst>
                                        </p:cTn>
                                        <p:tgtEl>
                                          <p:spTgt spid="2">
                                            <p:graphicEl>
                                              <a:dgm id="{E8936E10-DAB3-4DB4-B861-2C14F9F89424}"/>
                                            </p:graphicEl>
                                          </p:spTgt>
                                        </p:tgtEl>
                                      </p:cBhvr>
                                      <p:to x="100000" y="100000"/>
                                    </p:animScale>
                                    <p:animScale>
                                      <p:cBhvr>
                                        <p:cTn id="15" dur="26">
                                          <p:stCondLst>
                                            <p:cond delay="1312"/>
                                          </p:stCondLst>
                                        </p:cTn>
                                        <p:tgtEl>
                                          <p:spTgt spid="2">
                                            <p:graphicEl>
                                              <a:dgm id="{E8936E10-DAB3-4DB4-B861-2C14F9F89424}"/>
                                            </p:graphicEl>
                                          </p:spTgt>
                                        </p:tgtEl>
                                      </p:cBhvr>
                                      <p:to x="100000" y="80000"/>
                                    </p:animScale>
                                    <p:animScale>
                                      <p:cBhvr>
                                        <p:cTn id="16" dur="166" decel="50000">
                                          <p:stCondLst>
                                            <p:cond delay="1338"/>
                                          </p:stCondLst>
                                        </p:cTn>
                                        <p:tgtEl>
                                          <p:spTgt spid="2">
                                            <p:graphicEl>
                                              <a:dgm id="{E8936E10-DAB3-4DB4-B861-2C14F9F89424}"/>
                                            </p:graphicEl>
                                          </p:spTgt>
                                        </p:tgtEl>
                                      </p:cBhvr>
                                      <p:to x="100000" y="100000"/>
                                    </p:animScale>
                                    <p:animScale>
                                      <p:cBhvr>
                                        <p:cTn id="17" dur="26">
                                          <p:stCondLst>
                                            <p:cond delay="1642"/>
                                          </p:stCondLst>
                                        </p:cTn>
                                        <p:tgtEl>
                                          <p:spTgt spid="2">
                                            <p:graphicEl>
                                              <a:dgm id="{E8936E10-DAB3-4DB4-B861-2C14F9F89424}"/>
                                            </p:graphicEl>
                                          </p:spTgt>
                                        </p:tgtEl>
                                      </p:cBhvr>
                                      <p:to x="100000" y="90000"/>
                                    </p:animScale>
                                    <p:animScale>
                                      <p:cBhvr>
                                        <p:cTn id="18" dur="166" decel="50000">
                                          <p:stCondLst>
                                            <p:cond delay="1668"/>
                                          </p:stCondLst>
                                        </p:cTn>
                                        <p:tgtEl>
                                          <p:spTgt spid="2">
                                            <p:graphicEl>
                                              <a:dgm id="{E8936E10-DAB3-4DB4-B861-2C14F9F89424}"/>
                                            </p:graphicEl>
                                          </p:spTgt>
                                        </p:tgtEl>
                                      </p:cBhvr>
                                      <p:to x="100000" y="100000"/>
                                    </p:animScale>
                                    <p:animScale>
                                      <p:cBhvr>
                                        <p:cTn id="19" dur="26">
                                          <p:stCondLst>
                                            <p:cond delay="1808"/>
                                          </p:stCondLst>
                                        </p:cTn>
                                        <p:tgtEl>
                                          <p:spTgt spid="2">
                                            <p:graphicEl>
                                              <a:dgm id="{E8936E10-DAB3-4DB4-B861-2C14F9F89424}"/>
                                            </p:graphicEl>
                                          </p:spTgt>
                                        </p:tgtEl>
                                      </p:cBhvr>
                                      <p:to x="100000" y="95000"/>
                                    </p:animScale>
                                    <p:animScale>
                                      <p:cBhvr>
                                        <p:cTn id="20" dur="166" decel="50000">
                                          <p:stCondLst>
                                            <p:cond delay="1834"/>
                                          </p:stCondLst>
                                        </p:cTn>
                                        <p:tgtEl>
                                          <p:spTgt spid="2">
                                            <p:graphicEl>
                                              <a:dgm id="{E8936E10-DAB3-4DB4-B861-2C14F9F89424}"/>
                                            </p:graphic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2">
                                            <p:graphicEl>
                                              <a:dgm id="{46655658-3025-4604-8E66-2F6A20980612}"/>
                                            </p:graphicEl>
                                          </p:spTgt>
                                        </p:tgtEl>
                                        <p:attrNameLst>
                                          <p:attrName>style.visibility</p:attrName>
                                        </p:attrNameLst>
                                      </p:cBhvr>
                                      <p:to>
                                        <p:strVal val="visible"/>
                                      </p:to>
                                    </p:set>
                                    <p:animEffect transition="in" filter="wipe(down)">
                                      <p:cBhvr>
                                        <p:cTn id="25" dur="580">
                                          <p:stCondLst>
                                            <p:cond delay="0"/>
                                          </p:stCondLst>
                                        </p:cTn>
                                        <p:tgtEl>
                                          <p:spTgt spid="2">
                                            <p:graphicEl>
                                              <a:dgm id="{46655658-3025-4604-8E66-2F6A20980612}"/>
                                            </p:graphicEl>
                                          </p:spTgt>
                                        </p:tgtEl>
                                      </p:cBhvr>
                                    </p:animEffect>
                                    <p:anim calcmode="lin" valueType="num">
                                      <p:cBhvr>
                                        <p:cTn id="26" dur="1822" tmFilter="0,0; 0.14,0.36; 0.43,0.73; 0.71,0.91; 1.0,1.0">
                                          <p:stCondLst>
                                            <p:cond delay="0"/>
                                          </p:stCondLst>
                                        </p:cTn>
                                        <p:tgtEl>
                                          <p:spTgt spid="2">
                                            <p:graphicEl>
                                              <a:dgm id="{46655658-3025-4604-8E66-2F6A20980612}"/>
                                            </p:graphic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
                                            <p:graphicEl>
                                              <a:dgm id="{46655658-3025-4604-8E66-2F6A20980612}"/>
                                            </p:graphic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
                                            <p:graphicEl>
                                              <a:dgm id="{46655658-3025-4604-8E66-2F6A20980612}"/>
                                            </p:graphic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
                                            <p:graphicEl>
                                              <a:dgm id="{46655658-3025-4604-8E66-2F6A20980612}"/>
                                            </p:graphic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
                                            <p:graphicEl>
                                              <a:dgm id="{46655658-3025-4604-8E66-2F6A20980612}"/>
                                            </p:graphic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2">
                                            <p:graphicEl>
                                              <a:dgm id="{46655658-3025-4604-8E66-2F6A20980612}"/>
                                            </p:graphicEl>
                                          </p:spTgt>
                                        </p:tgtEl>
                                      </p:cBhvr>
                                      <p:to x="100000" y="60000"/>
                                    </p:animScale>
                                    <p:animScale>
                                      <p:cBhvr>
                                        <p:cTn id="32" dur="166" decel="50000">
                                          <p:stCondLst>
                                            <p:cond delay="676"/>
                                          </p:stCondLst>
                                        </p:cTn>
                                        <p:tgtEl>
                                          <p:spTgt spid="2">
                                            <p:graphicEl>
                                              <a:dgm id="{46655658-3025-4604-8E66-2F6A20980612}"/>
                                            </p:graphicEl>
                                          </p:spTgt>
                                        </p:tgtEl>
                                      </p:cBhvr>
                                      <p:to x="100000" y="100000"/>
                                    </p:animScale>
                                    <p:animScale>
                                      <p:cBhvr>
                                        <p:cTn id="33" dur="26">
                                          <p:stCondLst>
                                            <p:cond delay="1312"/>
                                          </p:stCondLst>
                                        </p:cTn>
                                        <p:tgtEl>
                                          <p:spTgt spid="2">
                                            <p:graphicEl>
                                              <a:dgm id="{46655658-3025-4604-8E66-2F6A20980612}"/>
                                            </p:graphicEl>
                                          </p:spTgt>
                                        </p:tgtEl>
                                      </p:cBhvr>
                                      <p:to x="100000" y="80000"/>
                                    </p:animScale>
                                    <p:animScale>
                                      <p:cBhvr>
                                        <p:cTn id="34" dur="166" decel="50000">
                                          <p:stCondLst>
                                            <p:cond delay="1338"/>
                                          </p:stCondLst>
                                        </p:cTn>
                                        <p:tgtEl>
                                          <p:spTgt spid="2">
                                            <p:graphicEl>
                                              <a:dgm id="{46655658-3025-4604-8E66-2F6A20980612}"/>
                                            </p:graphicEl>
                                          </p:spTgt>
                                        </p:tgtEl>
                                      </p:cBhvr>
                                      <p:to x="100000" y="100000"/>
                                    </p:animScale>
                                    <p:animScale>
                                      <p:cBhvr>
                                        <p:cTn id="35" dur="26">
                                          <p:stCondLst>
                                            <p:cond delay="1642"/>
                                          </p:stCondLst>
                                        </p:cTn>
                                        <p:tgtEl>
                                          <p:spTgt spid="2">
                                            <p:graphicEl>
                                              <a:dgm id="{46655658-3025-4604-8E66-2F6A20980612}"/>
                                            </p:graphicEl>
                                          </p:spTgt>
                                        </p:tgtEl>
                                      </p:cBhvr>
                                      <p:to x="100000" y="90000"/>
                                    </p:animScale>
                                    <p:animScale>
                                      <p:cBhvr>
                                        <p:cTn id="36" dur="166" decel="50000">
                                          <p:stCondLst>
                                            <p:cond delay="1668"/>
                                          </p:stCondLst>
                                        </p:cTn>
                                        <p:tgtEl>
                                          <p:spTgt spid="2">
                                            <p:graphicEl>
                                              <a:dgm id="{46655658-3025-4604-8E66-2F6A20980612}"/>
                                            </p:graphicEl>
                                          </p:spTgt>
                                        </p:tgtEl>
                                      </p:cBhvr>
                                      <p:to x="100000" y="100000"/>
                                    </p:animScale>
                                    <p:animScale>
                                      <p:cBhvr>
                                        <p:cTn id="37" dur="26">
                                          <p:stCondLst>
                                            <p:cond delay="1808"/>
                                          </p:stCondLst>
                                        </p:cTn>
                                        <p:tgtEl>
                                          <p:spTgt spid="2">
                                            <p:graphicEl>
                                              <a:dgm id="{46655658-3025-4604-8E66-2F6A20980612}"/>
                                            </p:graphicEl>
                                          </p:spTgt>
                                        </p:tgtEl>
                                      </p:cBhvr>
                                      <p:to x="100000" y="95000"/>
                                    </p:animScale>
                                    <p:animScale>
                                      <p:cBhvr>
                                        <p:cTn id="38" dur="166" decel="50000">
                                          <p:stCondLst>
                                            <p:cond delay="1834"/>
                                          </p:stCondLst>
                                        </p:cTn>
                                        <p:tgtEl>
                                          <p:spTgt spid="2">
                                            <p:graphicEl>
                                              <a:dgm id="{46655658-3025-4604-8E66-2F6A20980612}"/>
                                            </p:graphicEl>
                                          </p:spTgt>
                                        </p:tgtEl>
                                      </p:cBhvr>
                                      <p:to x="100000" y="100000"/>
                                    </p:animScale>
                                  </p:childTnLst>
                                </p:cTn>
                              </p:par>
                              <p:par>
                                <p:cTn id="39" presetID="26" presetClass="entr" presetSubtype="0" fill="hold" grpId="0" nodeType="withEffect">
                                  <p:stCondLst>
                                    <p:cond delay="0"/>
                                  </p:stCondLst>
                                  <p:childTnLst>
                                    <p:set>
                                      <p:cBhvr>
                                        <p:cTn id="40" dur="1" fill="hold">
                                          <p:stCondLst>
                                            <p:cond delay="0"/>
                                          </p:stCondLst>
                                        </p:cTn>
                                        <p:tgtEl>
                                          <p:spTgt spid="2">
                                            <p:graphicEl>
                                              <a:dgm id="{578B5ABE-FCC4-473C-9D5E-3DEC2BB21896}"/>
                                            </p:graphicEl>
                                          </p:spTgt>
                                        </p:tgtEl>
                                        <p:attrNameLst>
                                          <p:attrName>style.visibility</p:attrName>
                                        </p:attrNameLst>
                                      </p:cBhvr>
                                      <p:to>
                                        <p:strVal val="visible"/>
                                      </p:to>
                                    </p:set>
                                    <p:animEffect transition="in" filter="wipe(down)">
                                      <p:cBhvr>
                                        <p:cTn id="41" dur="580">
                                          <p:stCondLst>
                                            <p:cond delay="0"/>
                                          </p:stCondLst>
                                        </p:cTn>
                                        <p:tgtEl>
                                          <p:spTgt spid="2">
                                            <p:graphicEl>
                                              <a:dgm id="{578B5ABE-FCC4-473C-9D5E-3DEC2BB21896}"/>
                                            </p:graphicEl>
                                          </p:spTgt>
                                        </p:tgtEl>
                                      </p:cBhvr>
                                    </p:animEffect>
                                    <p:anim calcmode="lin" valueType="num">
                                      <p:cBhvr>
                                        <p:cTn id="42" dur="1822" tmFilter="0,0; 0.14,0.36; 0.43,0.73; 0.71,0.91; 1.0,1.0">
                                          <p:stCondLst>
                                            <p:cond delay="0"/>
                                          </p:stCondLst>
                                        </p:cTn>
                                        <p:tgtEl>
                                          <p:spTgt spid="2">
                                            <p:graphicEl>
                                              <a:dgm id="{578B5ABE-FCC4-473C-9D5E-3DEC2BB21896}"/>
                                            </p:graphicEl>
                                          </p:spTgt>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2">
                                            <p:graphicEl>
                                              <a:dgm id="{578B5ABE-FCC4-473C-9D5E-3DEC2BB21896}"/>
                                            </p:graphicEl>
                                          </p:spTgt>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2">
                                            <p:graphicEl>
                                              <a:dgm id="{578B5ABE-FCC4-473C-9D5E-3DEC2BB21896}"/>
                                            </p:graphicEl>
                                          </p:spTgt>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2">
                                            <p:graphicEl>
                                              <a:dgm id="{578B5ABE-FCC4-473C-9D5E-3DEC2BB21896}"/>
                                            </p:graphicEl>
                                          </p:spTgt>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2">
                                            <p:graphicEl>
                                              <a:dgm id="{578B5ABE-FCC4-473C-9D5E-3DEC2BB21896}"/>
                                            </p:graphicEl>
                                          </p:spTgt>
                                        </p:tgtEl>
                                        <p:attrNameLst>
                                          <p:attrName>ppt_y</p:attrName>
                                        </p:attrNameLst>
                                      </p:cBhvr>
                                      <p:tavLst>
                                        <p:tav tm="0" fmla="#ppt_y-sin(pi*$)/81">
                                          <p:val>
                                            <p:fltVal val="0"/>
                                          </p:val>
                                        </p:tav>
                                        <p:tav tm="100000">
                                          <p:val>
                                            <p:fltVal val="1"/>
                                          </p:val>
                                        </p:tav>
                                      </p:tavLst>
                                    </p:anim>
                                    <p:animScale>
                                      <p:cBhvr>
                                        <p:cTn id="47" dur="26">
                                          <p:stCondLst>
                                            <p:cond delay="650"/>
                                          </p:stCondLst>
                                        </p:cTn>
                                        <p:tgtEl>
                                          <p:spTgt spid="2">
                                            <p:graphicEl>
                                              <a:dgm id="{578B5ABE-FCC4-473C-9D5E-3DEC2BB21896}"/>
                                            </p:graphicEl>
                                          </p:spTgt>
                                        </p:tgtEl>
                                      </p:cBhvr>
                                      <p:to x="100000" y="60000"/>
                                    </p:animScale>
                                    <p:animScale>
                                      <p:cBhvr>
                                        <p:cTn id="48" dur="166" decel="50000">
                                          <p:stCondLst>
                                            <p:cond delay="676"/>
                                          </p:stCondLst>
                                        </p:cTn>
                                        <p:tgtEl>
                                          <p:spTgt spid="2">
                                            <p:graphicEl>
                                              <a:dgm id="{578B5ABE-FCC4-473C-9D5E-3DEC2BB21896}"/>
                                            </p:graphicEl>
                                          </p:spTgt>
                                        </p:tgtEl>
                                      </p:cBhvr>
                                      <p:to x="100000" y="100000"/>
                                    </p:animScale>
                                    <p:animScale>
                                      <p:cBhvr>
                                        <p:cTn id="49" dur="26">
                                          <p:stCondLst>
                                            <p:cond delay="1312"/>
                                          </p:stCondLst>
                                        </p:cTn>
                                        <p:tgtEl>
                                          <p:spTgt spid="2">
                                            <p:graphicEl>
                                              <a:dgm id="{578B5ABE-FCC4-473C-9D5E-3DEC2BB21896}"/>
                                            </p:graphicEl>
                                          </p:spTgt>
                                        </p:tgtEl>
                                      </p:cBhvr>
                                      <p:to x="100000" y="80000"/>
                                    </p:animScale>
                                    <p:animScale>
                                      <p:cBhvr>
                                        <p:cTn id="50" dur="166" decel="50000">
                                          <p:stCondLst>
                                            <p:cond delay="1338"/>
                                          </p:stCondLst>
                                        </p:cTn>
                                        <p:tgtEl>
                                          <p:spTgt spid="2">
                                            <p:graphicEl>
                                              <a:dgm id="{578B5ABE-FCC4-473C-9D5E-3DEC2BB21896}"/>
                                            </p:graphicEl>
                                          </p:spTgt>
                                        </p:tgtEl>
                                      </p:cBhvr>
                                      <p:to x="100000" y="100000"/>
                                    </p:animScale>
                                    <p:animScale>
                                      <p:cBhvr>
                                        <p:cTn id="51" dur="26">
                                          <p:stCondLst>
                                            <p:cond delay="1642"/>
                                          </p:stCondLst>
                                        </p:cTn>
                                        <p:tgtEl>
                                          <p:spTgt spid="2">
                                            <p:graphicEl>
                                              <a:dgm id="{578B5ABE-FCC4-473C-9D5E-3DEC2BB21896}"/>
                                            </p:graphicEl>
                                          </p:spTgt>
                                        </p:tgtEl>
                                      </p:cBhvr>
                                      <p:to x="100000" y="90000"/>
                                    </p:animScale>
                                    <p:animScale>
                                      <p:cBhvr>
                                        <p:cTn id="52" dur="166" decel="50000">
                                          <p:stCondLst>
                                            <p:cond delay="1668"/>
                                          </p:stCondLst>
                                        </p:cTn>
                                        <p:tgtEl>
                                          <p:spTgt spid="2">
                                            <p:graphicEl>
                                              <a:dgm id="{578B5ABE-FCC4-473C-9D5E-3DEC2BB21896}"/>
                                            </p:graphicEl>
                                          </p:spTgt>
                                        </p:tgtEl>
                                      </p:cBhvr>
                                      <p:to x="100000" y="100000"/>
                                    </p:animScale>
                                    <p:animScale>
                                      <p:cBhvr>
                                        <p:cTn id="53" dur="26">
                                          <p:stCondLst>
                                            <p:cond delay="1808"/>
                                          </p:stCondLst>
                                        </p:cTn>
                                        <p:tgtEl>
                                          <p:spTgt spid="2">
                                            <p:graphicEl>
                                              <a:dgm id="{578B5ABE-FCC4-473C-9D5E-3DEC2BB21896}"/>
                                            </p:graphicEl>
                                          </p:spTgt>
                                        </p:tgtEl>
                                      </p:cBhvr>
                                      <p:to x="100000" y="95000"/>
                                    </p:animScale>
                                    <p:animScale>
                                      <p:cBhvr>
                                        <p:cTn id="54" dur="166" decel="50000">
                                          <p:stCondLst>
                                            <p:cond delay="1834"/>
                                          </p:stCondLst>
                                        </p:cTn>
                                        <p:tgtEl>
                                          <p:spTgt spid="2">
                                            <p:graphicEl>
                                              <a:dgm id="{578B5ABE-FCC4-473C-9D5E-3DEC2BB21896}"/>
                                            </p:graphicEl>
                                          </p:spTgt>
                                        </p:tgtEl>
                                      </p:cBhvr>
                                      <p:to x="100000" y="100000"/>
                                    </p:animScale>
                                  </p:childTnLst>
                                </p:cTn>
                              </p:par>
                            </p:childTnLst>
                          </p:cTn>
                        </p:par>
                      </p:childTnLst>
                    </p:cTn>
                  </p:par>
                  <p:par>
                    <p:cTn id="55" fill="hold">
                      <p:stCondLst>
                        <p:cond delay="indefinite"/>
                      </p:stCondLst>
                      <p:childTnLst>
                        <p:par>
                          <p:cTn id="56" fill="hold">
                            <p:stCondLst>
                              <p:cond delay="0"/>
                            </p:stCondLst>
                            <p:childTnLst>
                              <p:par>
                                <p:cTn id="57" presetID="26" presetClass="entr" presetSubtype="0" fill="hold" grpId="0" nodeType="clickEffect">
                                  <p:stCondLst>
                                    <p:cond delay="0"/>
                                  </p:stCondLst>
                                  <p:childTnLst>
                                    <p:set>
                                      <p:cBhvr>
                                        <p:cTn id="58" dur="1" fill="hold">
                                          <p:stCondLst>
                                            <p:cond delay="0"/>
                                          </p:stCondLst>
                                        </p:cTn>
                                        <p:tgtEl>
                                          <p:spTgt spid="2">
                                            <p:graphicEl>
                                              <a:dgm id="{FE1A33D4-15AA-4406-9C2A-903278C5CD26}"/>
                                            </p:graphicEl>
                                          </p:spTgt>
                                        </p:tgtEl>
                                        <p:attrNameLst>
                                          <p:attrName>style.visibility</p:attrName>
                                        </p:attrNameLst>
                                      </p:cBhvr>
                                      <p:to>
                                        <p:strVal val="visible"/>
                                      </p:to>
                                    </p:set>
                                    <p:animEffect transition="in" filter="wipe(down)">
                                      <p:cBhvr>
                                        <p:cTn id="59" dur="580">
                                          <p:stCondLst>
                                            <p:cond delay="0"/>
                                          </p:stCondLst>
                                        </p:cTn>
                                        <p:tgtEl>
                                          <p:spTgt spid="2">
                                            <p:graphicEl>
                                              <a:dgm id="{FE1A33D4-15AA-4406-9C2A-903278C5CD26}"/>
                                            </p:graphicEl>
                                          </p:spTgt>
                                        </p:tgtEl>
                                      </p:cBhvr>
                                    </p:animEffect>
                                    <p:anim calcmode="lin" valueType="num">
                                      <p:cBhvr>
                                        <p:cTn id="60" dur="1822" tmFilter="0,0; 0.14,0.36; 0.43,0.73; 0.71,0.91; 1.0,1.0">
                                          <p:stCondLst>
                                            <p:cond delay="0"/>
                                          </p:stCondLst>
                                        </p:cTn>
                                        <p:tgtEl>
                                          <p:spTgt spid="2">
                                            <p:graphicEl>
                                              <a:dgm id="{FE1A33D4-15AA-4406-9C2A-903278C5CD26}"/>
                                            </p:graphicEl>
                                          </p:spTgt>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2">
                                            <p:graphicEl>
                                              <a:dgm id="{FE1A33D4-15AA-4406-9C2A-903278C5CD26}"/>
                                            </p:graphicEl>
                                          </p:spTgt>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2">
                                            <p:graphicEl>
                                              <a:dgm id="{FE1A33D4-15AA-4406-9C2A-903278C5CD26}"/>
                                            </p:graphicEl>
                                          </p:spTgt>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2">
                                            <p:graphicEl>
                                              <a:dgm id="{FE1A33D4-15AA-4406-9C2A-903278C5CD26}"/>
                                            </p:graphicEl>
                                          </p:spTgt>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2">
                                            <p:graphicEl>
                                              <a:dgm id="{FE1A33D4-15AA-4406-9C2A-903278C5CD26}"/>
                                            </p:graphicEl>
                                          </p:spTgt>
                                        </p:tgtEl>
                                        <p:attrNameLst>
                                          <p:attrName>ppt_y</p:attrName>
                                        </p:attrNameLst>
                                      </p:cBhvr>
                                      <p:tavLst>
                                        <p:tav tm="0" fmla="#ppt_y-sin(pi*$)/81">
                                          <p:val>
                                            <p:fltVal val="0"/>
                                          </p:val>
                                        </p:tav>
                                        <p:tav tm="100000">
                                          <p:val>
                                            <p:fltVal val="1"/>
                                          </p:val>
                                        </p:tav>
                                      </p:tavLst>
                                    </p:anim>
                                    <p:animScale>
                                      <p:cBhvr>
                                        <p:cTn id="65" dur="26">
                                          <p:stCondLst>
                                            <p:cond delay="650"/>
                                          </p:stCondLst>
                                        </p:cTn>
                                        <p:tgtEl>
                                          <p:spTgt spid="2">
                                            <p:graphicEl>
                                              <a:dgm id="{FE1A33D4-15AA-4406-9C2A-903278C5CD26}"/>
                                            </p:graphicEl>
                                          </p:spTgt>
                                        </p:tgtEl>
                                      </p:cBhvr>
                                      <p:to x="100000" y="60000"/>
                                    </p:animScale>
                                    <p:animScale>
                                      <p:cBhvr>
                                        <p:cTn id="66" dur="166" decel="50000">
                                          <p:stCondLst>
                                            <p:cond delay="676"/>
                                          </p:stCondLst>
                                        </p:cTn>
                                        <p:tgtEl>
                                          <p:spTgt spid="2">
                                            <p:graphicEl>
                                              <a:dgm id="{FE1A33D4-15AA-4406-9C2A-903278C5CD26}"/>
                                            </p:graphicEl>
                                          </p:spTgt>
                                        </p:tgtEl>
                                      </p:cBhvr>
                                      <p:to x="100000" y="100000"/>
                                    </p:animScale>
                                    <p:animScale>
                                      <p:cBhvr>
                                        <p:cTn id="67" dur="26">
                                          <p:stCondLst>
                                            <p:cond delay="1312"/>
                                          </p:stCondLst>
                                        </p:cTn>
                                        <p:tgtEl>
                                          <p:spTgt spid="2">
                                            <p:graphicEl>
                                              <a:dgm id="{FE1A33D4-15AA-4406-9C2A-903278C5CD26}"/>
                                            </p:graphicEl>
                                          </p:spTgt>
                                        </p:tgtEl>
                                      </p:cBhvr>
                                      <p:to x="100000" y="80000"/>
                                    </p:animScale>
                                    <p:animScale>
                                      <p:cBhvr>
                                        <p:cTn id="68" dur="166" decel="50000">
                                          <p:stCondLst>
                                            <p:cond delay="1338"/>
                                          </p:stCondLst>
                                        </p:cTn>
                                        <p:tgtEl>
                                          <p:spTgt spid="2">
                                            <p:graphicEl>
                                              <a:dgm id="{FE1A33D4-15AA-4406-9C2A-903278C5CD26}"/>
                                            </p:graphicEl>
                                          </p:spTgt>
                                        </p:tgtEl>
                                      </p:cBhvr>
                                      <p:to x="100000" y="100000"/>
                                    </p:animScale>
                                    <p:animScale>
                                      <p:cBhvr>
                                        <p:cTn id="69" dur="26">
                                          <p:stCondLst>
                                            <p:cond delay="1642"/>
                                          </p:stCondLst>
                                        </p:cTn>
                                        <p:tgtEl>
                                          <p:spTgt spid="2">
                                            <p:graphicEl>
                                              <a:dgm id="{FE1A33D4-15AA-4406-9C2A-903278C5CD26}"/>
                                            </p:graphicEl>
                                          </p:spTgt>
                                        </p:tgtEl>
                                      </p:cBhvr>
                                      <p:to x="100000" y="90000"/>
                                    </p:animScale>
                                    <p:animScale>
                                      <p:cBhvr>
                                        <p:cTn id="70" dur="166" decel="50000">
                                          <p:stCondLst>
                                            <p:cond delay="1668"/>
                                          </p:stCondLst>
                                        </p:cTn>
                                        <p:tgtEl>
                                          <p:spTgt spid="2">
                                            <p:graphicEl>
                                              <a:dgm id="{FE1A33D4-15AA-4406-9C2A-903278C5CD26}"/>
                                            </p:graphicEl>
                                          </p:spTgt>
                                        </p:tgtEl>
                                      </p:cBhvr>
                                      <p:to x="100000" y="100000"/>
                                    </p:animScale>
                                    <p:animScale>
                                      <p:cBhvr>
                                        <p:cTn id="71" dur="26">
                                          <p:stCondLst>
                                            <p:cond delay="1808"/>
                                          </p:stCondLst>
                                        </p:cTn>
                                        <p:tgtEl>
                                          <p:spTgt spid="2">
                                            <p:graphicEl>
                                              <a:dgm id="{FE1A33D4-15AA-4406-9C2A-903278C5CD26}"/>
                                            </p:graphicEl>
                                          </p:spTgt>
                                        </p:tgtEl>
                                      </p:cBhvr>
                                      <p:to x="100000" y="95000"/>
                                    </p:animScale>
                                    <p:animScale>
                                      <p:cBhvr>
                                        <p:cTn id="72" dur="166" decel="50000">
                                          <p:stCondLst>
                                            <p:cond delay="1834"/>
                                          </p:stCondLst>
                                        </p:cTn>
                                        <p:tgtEl>
                                          <p:spTgt spid="2">
                                            <p:graphicEl>
                                              <a:dgm id="{FE1A33D4-15AA-4406-9C2A-903278C5CD26}"/>
                                            </p:graphicEl>
                                          </p:spTgt>
                                        </p:tgtEl>
                                      </p:cBhvr>
                                      <p:to x="100000" y="100000"/>
                                    </p:animScale>
                                  </p:childTnLst>
                                </p:cTn>
                              </p:par>
                              <p:par>
                                <p:cTn id="73" presetID="26" presetClass="entr" presetSubtype="0" fill="hold" grpId="0" nodeType="withEffect">
                                  <p:stCondLst>
                                    <p:cond delay="0"/>
                                  </p:stCondLst>
                                  <p:childTnLst>
                                    <p:set>
                                      <p:cBhvr>
                                        <p:cTn id="74" dur="1" fill="hold">
                                          <p:stCondLst>
                                            <p:cond delay="0"/>
                                          </p:stCondLst>
                                        </p:cTn>
                                        <p:tgtEl>
                                          <p:spTgt spid="2">
                                            <p:graphicEl>
                                              <a:dgm id="{D23509C2-BA15-4270-B8F7-09F6EC4CA0A1}"/>
                                            </p:graphicEl>
                                          </p:spTgt>
                                        </p:tgtEl>
                                        <p:attrNameLst>
                                          <p:attrName>style.visibility</p:attrName>
                                        </p:attrNameLst>
                                      </p:cBhvr>
                                      <p:to>
                                        <p:strVal val="visible"/>
                                      </p:to>
                                    </p:set>
                                    <p:animEffect transition="in" filter="wipe(down)">
                                      <p:cBhvr>
                                        <p:cTn id="75" dur="580">
                                          <p:stCondLst>
                                            <p:cond delay="0"/>
                                          </p:stCondLst>
                                        </p:cTn>
                                        <p:tgtEl>
                                          <p:spTgt spid="2">
                                            <p:graphicEl>
                                              <a:dgm id="{D23509C2-BA15-4270-B8F7-09F6EC4CA0A1}"/>
                                            </p:graphicEl>
                                          </p:spTgt>
                                        </p:tgtEl>
                                      </p:cBhvr>
                                    </p:animEffect>
                                    <p:anim calcmode="lin" valueType="num">
                                      <p:cBhvr>
                                        <p:cTn id="76" dur="1822" tmFilter="0,0; 0.14,0.36; 0.43,0.73; 0.71,0.91; 1.0,1.0">
                                          <p:stCondLst>
                                            <p:cond delay="0"/>
                                          </p:stCondLst>
                                        </p:cTn>
                                        <p:tgtEl>
                                          <p:spTgt spid="2">
                                            <p:graphicEl>
                                              <a:dgm id="{D23509C2-BA15-4270-B8F7-09F6EC4CA0A1}"/>
                                            </p:graphicEl>
                                          </p:spTgt>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2">
                                            <p:graphicEl>
                                              <a:dgm id="{D23509C2-BA15-4270-B8F7-09F6EC4CA0A1}"/>
                                            </p:graphicEl>
                                          </p:spTgt>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2">
                                            <p:graphicEl>
                                              <a:dgm id="{D23509C2-BA15-4270-B8F7-09F6EC4CA0A1}"/>
                                            </p:graphicEl>
                                          </p:spTgt>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2">
                                            <p:graphicEl>
                                              <a:dgm id="{D23509C2-BA15-4270-B8F7-09F6EC4CA0A1}"/>
                                            </p:graphicEl>
                                          </p:spTgt>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2">
                                            <p:graphicEl>
                                              <a:dgm id="{D23509C2-BA15-4270-B8F7-09F6EC4CA0A1}"/>
                                            </p:graphicEl>
                                          </p:spTgt>
                                        </p:tgtEl>
                                        <p:attrNameLst>
                                          <p:attrName>ppt_y</p:attrName>
                                        </p:attrNameLst>
                                      </p:cBhvr>
                                      <p:tavLst>
                                        <p:tav tm="0" fmla="#ppt_y-sin(pi*$)/81">
                                          <p:val>
                                            <p:fltVal val="0"/>
                                          </p:val>
                                        </p:tav>
                                        <p:tav tm="100000">
                                          <p:val>
                                            <p:fltVal val="1"/>
                                          </p:val>
                                        </p:tav>
                                      </p:tavLst>
                                    </p:anim>
                                    <p:animScale>
                                      <p:cBhvr>
                                        <p:cTn id="81" dur="26">
                                          <p:stCondLst>
                                            <p:cond delay="650"/>
                                          </p:stCondLst>
                                        </p:cTn>
                                        <p:tgtEl>
                                          <p:spTgt spid="2">
                                            <p:graphicEl>
                                              <a:dgm id="{D23509C2-BA15-4270-B8F7-09F6EC4CA0A1}"/>
                                            </p:graphicEl>
                                          </p:spTgt>
                                        </p:tgtEl>
                                      </p:cBhvr>
                                      <p:to x="100000" y="60000"/>
                                    </p:animScale>
                                    <p:animScale>
                                      <p:cBhvr>
                                        <p:cTn id="82" dur="166" decel="50000">
                                          <p:stCondLst>
                                            <p:cond delay="676"/>
                                          </p:stCondLst>
                                        </p:cTn>
                                        <p:tgtEl>
                                          <p:spTgt spid="2">
                                            <p:graphicEl>
                                              <a:dgm id="{D23509C2-BA15-4270-B8F7-09F6EC4CA0A1}"/>
                                            </p:graphicEl>
                                          </p:spTgt>
                                        </p:tgtEl>
                                      </p:cBhvr>
                                      <p:to x="100000" y="100000"/>
                                    </p:animScale>
                                    <p:animScale>
                                      <p:cBhvr>
                                        <p:cTn id="83" dur="26">
                                          <p:stCondLst>
                                            <p:cond delay="1312"/>
                                          </p:stCondLst>
                                        </p:cTn>
                                        <p:tgtEl>
                                          <p:spTgt spid="2">
                                            <p:graphicEl>
                                              <a:dgm id="{D23509C2-BA15-4270-B8F7-09F6EC4CA0A1}"/>
                                            </p:graphicEl>
                                          </p:spTgt>
                                        </p:tgtEl>
                                      </p:cBhvr>
                                      <p:to x="100000" y="80000"/>
                                    </p:animScale>
                                    <p:animScale>
                                      <p:cBhvr>
                                        <p:cTn id="84" dur="166" decel="50000">
                                          <p:stCondLst>
                                            <p:cond delay="1338"/>
                                          </p:stCondLst>
                                        </p:cTn>
                                        <p:tgtEl>
                                          <p:spTgt spid="2">
                                            <p:graphicEl>
                                              <a:dgm id="{D23509C2-BA15-4270-B8F7-09F6EC4CA0A1}"/>
                                            </p:graphicEl>
                                          </p:spTgt>
                                        </p:tgtEl>
                                      </p:cBhvr>
                                      <p:to x="100000" y="100000"/>
                                    </p:animScale>
                                    <p:animScale>
                                      <p:cBhvr>
                                        <p:cTn id="85" dur="26">
                                          <p:stCondLst>
                                            <p:cond delay="1642"/>
                                          </p:stCondLst>
                                        </p:cTn>
                                        <p:tgtEl>
                                          <p:spTgt spid="2">
                                            <p:graphicEl>
                                              <a:dgm id="{D23509C2-BA15-4270-B8F7-09F6EC4CA0A1}"/>
                                            </p:graphicEl>
                                          </p:spTgt>
                                        </p:tgtEl>
                                      </p:cBhvr>
                                      <p:to x="100000" y="90000"/>
                                    </p:animScale>
                                    <p:animScale>
                                      <p:cBhvr>
                                        <p:cTn id="86" dur="166" decel="50000">
                                          <p:stCondLst>
                                            <p:cond delay="1668"/>
                                          </p:stCondLst>
                                        </p:cTn>
                                        <p:tgtEl>
                                          <p:spTgt spid="2">
                                            <p:graphicEl>
                                              <a:dgm id="{D23509C2-BA15-4270-B8F7-09F6EC4CA0A1}"/>
                                            </p:graphicEl>
                                          </p:spTgt>
                                        </p:tgtEl>
                                      </p:cBhvr>
                                      <p:to x="100000" y="100000"/>
                                    </p:animScale>
                                    <p:animScale>
                                      <p:cBhvr>
                                        <p:cTn id="87" dur="26">
                                          <p:stCondLst>
                                            <p:cond delay="1808"/>
                                          </p:stCondLst>
                                        </p:cTn>
                                        <p:tgtEl>
                                          <p:spTgt spid="2">
                                            <p:graphicEl>
                                              <a:dgm id="{D23509C2-BA15-4270-B8F7-09F6EC4CA0A1}"/>
                                            </p:graphicEl>
                                          </p:spTgt>
                                        </p:tgtEl>
                                      </p:cBhvr>
                                      <p:to x="100000" y="95000"/>
                                    </p:animScale>
                                    <p:animScale>
                                      <p:cBhvr>
                                        <p:cTn id="88" dur="166" decel="50000">
                                          <p:stCondLst>
                                            <p:cond delay="1834"/>
                                          </p:stCondLst>
                                        </p:cTn>
                                        <p:tgtEl>
                                          <p:spTgt spid="2">
                                            <p:graphicEl>
                                              <a:dgm id="{D23509C2-BA15-4270-B8F7-09F6EC4CA0A1}"/>
                                            </p:graphicEl>
                                          </p:spTgt>
                                        </p:tgtEl>
                                      </p:cBhvr>
                                      <p:to x="100000" y="100000"/>
                                    </p:animScale>
                                  </p:childTnLst>
                                </p:cTn>
                              </p:par>
                            </p:childTnLst>
                          </p:cTn>
                        </p:par>
                      </p:childTnLst>
                    </p:cTn>
                  </p:par>
                  <p:par>
                    <p:cTn id="89" fill="hold">
                      <p:stCondLst>
                        <p:cond delay="indefinite"/>
                      </p:stCondLst>
                      <p:childTnLst>
                        <p:par>
                          <p:cTn id="90" fill="hold">
                            <p:stCondLst>
                              <p:cond delay="0"/>
                            </p:stCondLst>
                            <p:childTnLst>
                              <p:par>
                                <p:cTn id="91" presetID="26" presetClass="entr" presetSubtype="0" fill="hold" grpId="0" nodeType="clickEffect">
                                  <p:stCondLst>
                                    <p:cond delay="0"/>
                                  </p:stCondLst>
                                  <p:childTnLst>
                                    <p:set>
                                      <p:cBhvr>
                                        <p:cTn id="92" dur="1" fill="hold">
                                          <p:stCondLst>
                                            <p:cond delay="0"/>
                                          </p:stCondLst>
                                        </p:cTn>
                                        <p:tgtEl>
                                          <p:spTgt spid="2">
                                            <p:graphicEl>
                                              <a:dgm id="{739656E5-C681-479D-A100-51ABABD23E16}"/>
                                            </p:graphicEl>
                                          </p:spTgt>
                                        </p:tgtEl>
                                        <p:attrNameLst>
                                          <p:attrName>style.visibility</p:attrName>
                                        </p:attrNameLst>
                                      </p:cBhvr>
                                      <p:to>
                                        <p:strVal val="visible"/>
                                      </p:to>
                                    </p:set>
                                    <p:animEffect transition="in" filter="wipe(down)">
                                      <p:cBhvr>
                                        <p:cTn id="93" dur="580">
                                          <p:stCondLst>
                                            <p:cond delay="0"/>
                                          </p:stCondLst>
                                        </p:cTn>
                                        <p:tgtEl>
                                          <p:spTgt spid="2">
                                            <p:graphicEl>
                                              <a:dgm id="{739656E5-C681-479D-A100-51ABABD23E16}"/>
                                            </p:graphicEl>
                                          </p:spTgt>
                                        </p:tgtEl>
                                      </p:cBhvr>
                                    </p:animEffect>
                                    <p:anim calcmode="lin" valueType="num">
                                      <p:cBhvr>
                                        <p:cTn id="94" dur="1822" tmFilter="0,0; 0.14,0.36; 0.43,0.73; 0.71,0.91; 1.0,1.0">
                                          <p:stCondLst>
                                            <p:cond delay="0"/>
                                          </p:stCondLst>
                                        </p:cTn>
                                        <p:tgtEl>
                                          <p:spTgt spid="2">
                                            <p:graphicEl>
                                              <a:dgm id="{739656E5-C681-479D-A100-51ABABD23E16}"/>
                                            </p:graphicEl>
                                          </p:spTgt>
                                        </p:tgtEl>
                                        <p:attrNameLst>
                                          <p:attrName>ppt_x</p:attrName>
                                        </p:attrNameLst>
                                      </p:cBhvr>
                                      <p:tavLst>
                                        <p:tav tm="0">
                                          <p:val>
                                            <p:strVal val="#ppt_x-0.25"/>
                                          </p:val>
                                        </p:tav>
                                        <p:tav tm="100000">
                                          <p:val>
                                            <p:strVal val="#ppt_x"/>
                                          </p:val>
                                        </p:tav>
                                      </p:tavLst>
                                    </p:anim>
                                    <p:anim calcmode="lin" valueType="num">
                                      <p:cBhvr>
                                        <p:cTn id="95" dur="664" tmFilter="0.0,0.0; 0.25,0.07; 0.50,0.2; 0.75,0.467; 1.0,1.0">
                                          <p:stCondLst>
                                            <p:cond delay="0"/>
                                          </p:stCondLst>
                                        </p:cTn>
                                        <p:tgtEl>
                                          <p:spTgt spid="2">
                                            <p:graphicEl>
                                              <a:dgm id="{739656E5-C681-479D-A100-51ABABD23E16}"/>
                                            </p:graphicEl>
                                          </p:spTgt>
                                        </p:tgtEl>
                                        <p:attrNameLst>
                                          <p:attrName>ppt_y</p:attrName>
                                        </p:attrNameLst>
                                      </p:cBhvr>
                                      <p:tavLst>
                                        <p:tav tm="0" fmla="#ppt_y-sin(pi*$)/3">
                                          <p:val>
                                            <p:fltVal val="0.5"/>
                                          </p:val>
                                        </p:tav>
                                        <p:tav tm="100000">
                                          <p:val>
                                            <p:fltVal val="1"/>
                                          </p:val>
                                        </p:tav>
                                      </p:tavLst>
                                    </p:anim>
                                    <p:anim calcmode="lin" valueType="num">
                                      <p:cBhvr>
                                        <p:cTn id="96" dur="664" tmFilter="0, 0; 0.125,0.2665; 0.25,0.4; 0.375,0.465; 0.5,0.5;  0.625,0.535; 0.75,0.6; 0.875,0.7335; 1,1">
                                          <p:stCondLst>
                                            <p:cond delay="664"/>
                                          </p:stCondLst>
                                        </p:cTn>
                                        <p:tgtEl>
                                          <p:spTgt spid="2">
                                            <p:graphicEl>
                                              <a:dgm id="{739656E5-C681-479D-A100-51ABABD23E16}"/>
                                            </p:graphicEl>
                                          </p:spTgt>
                                        </p:tgtEl>
                                        <p:attrNameLst>
                                          <p:attrName>ppt_y</p:attrName>
                                        </p:attrNameLst>
                                      </p:cBhvr>
                                      <p:tavLst>
                                        <p:tav tm="0" fmla="#ppt_y-sin(pi*$)/9">
                                          <p:val>
                                            <p:fltVal val="0"/>
                                          </p:val>
                                        </p:tav>
                                        <p:tav tm="100000">
                                          <p:val>
                                            <p:fltVal val="1"/>
                                          </p:val>
                                        </p:tav>
                                      </p:tavLst>
                                    </p:anim>
                                    <p:anim calcmode="lin" valueType="num">
                                      <p:cBhvr>
                                        <p:cTn id="97" dur="332" tmFilter="0, 0; 0.125,0.2665; 0.25,0.4; 0.375,0.465; 0.5,0.5;  0.625,0.535; 0.75,0.6; 0.875,0.7335; 1,1">
                                          <p:stCondLst>
                                            <p:cond delay="1324"/>
                                          </p:stCondLst>
                                        </p:cTn>
                                        <p:tgtEl>
                                          <p:spTgt spid="2">
                                            <p:graphicEl>
                                              <a:dgm id="{739656E5-C681-479D-A100-51ABABD23E16}"/>
                                            </p:graphicEl>
                                          </p:spTgt>
                                        </p:tgtEl>
                                        <p:attrNameLst>
                                          <p:attrName>ppt_y</p:attrName>
                                        </p:attrNameLst>
                                      </p:cBhvr>
                                      <p:tavLst>
                                        <p:tav tm="0" fmla="#ppt_y-sin(pi*$)/27">
                                          <p:val>
                                            <p:fltVal val="0"/>
                                          </p:val>
                                        </p:tav>
                                        <p:tav tm="100000">
                                          <p:val>
                                            <p:fltVal val="1"/>
                                          </p:val>
                                        </p:tav>
                                      </p:tavLst>
                                    </p:anim>
                                    <p:anim calcmode="lin" valueType="num">
                                      <p:cBhvr>
                                        <p:cTn id="98" dur="164" tmFilter="0, 0; 0.125,0.2665; 0.25,0.4; 0.375,0.465; 0.5,0.5;  0.625,0.535; 0.75,0.6; 0.875,0.7335; 1,1">
                                          <p:stCondLst>
                                            <p:cond delay="1656"/>
                                          </p:stCondLst>
                                        </p:cTn>
                                        <p:tgtEl>
                                          <p:spTgt spid="2">
                                            <p:graphicEl>
                                              <a:dgm id="{739656E5-C681-479D-A100-51ABABD23E16}"/>
                                            </p:graphicEl>
                                          </p:spTgt>
                                        </p:tgtEl>
                                        <p:attrNameLst>
                                          <p:attrName>ppt_y</p:attrName>
                                        </p:attrNameLst>
                                      </p:cBhvr>
                                      <p:tavLst>
                                        <p:tav tm="0" fmla="#ppt_y-sin(pi*$)/81">
                                          <p:val>
                                            <p:fltVal val="0"/>
                                          </p:val>
                                        </p:tav>
                                        <p:tav tm="100000">
                                          <p:val>
                                            <p:fltVal val="1"/>
                                          </p:val>
                                        </p:tav>
                                      </p:tavLst>
                                    </p:anim>
                                    <p:animScale>
                                      <p:cBhvr>
                                        <p:cTn id="99" dur="26">
                                          <p:stCondLst>
                                            <p:cond delay="650"/>
                                          </p:stCondLst>
                                        </p:cTn>
                                        <p:tgtEl>
                                          <p:spTgt spid="2">
                                            <p:graphicEl>
                                              <a:dgm id="{739656E5-C681-479D-A100-51ABABD23E16}"/>
                                            </p:graphicEl>
                                          </p:spTgt>
                                        </p:tgtEl>
                                      </p:cBhvr>
                                      <p:to x="100000" y="60000"/>
                                    </p:animScale>
                                    <p:animScale>
                                      <p:cBhvr>
                                        <p:cTn id="100" dur="166" decel="50000">
                                          <p:stCondLst>
                                            <p:cond delay="676"/>
                                          </p:stCondLst>
                                        </p:cTn>
                                        <p:tgtEl>
                                          <p:spTgt spid="2">
                                            <p:graphicEl>
                                              <a:dgm id="{739656E5-C681-479D-A100-51ABABD23E16}"/>
                                            </p:graphicEl>
                                          </p:spTgt>
                                        </p:tgtEl>
                                      </p:cBhvr>
                                      <p:to x="100000" y="100000"/>
                                    </p:animScale>
                                    <p:animScale>
                                      <p:cBhvr>
                                        <p:cTn id="101" dur="26">
                                          <p:stCondLst>
                                            <p:cond delay="1312"/>
                                          </p:stCondLst>
                                        </p:cTn>
                                        <p:tgtEl>
                                          <p:spTgt spid="2">
                                            <p:graphicEl>
                                              <a:dgm id="{739656E5-C681-479D-A100-51ABABD23E16}"/>
                                            </p:graphicEl>
                                          </p:spTgt>
                                        </p:tgtEl>
                                      </p:cBhvr>
                                      <p:to x="100000" y="80000"/>
                                    </p:animScale>
                                    <p:animScale>
                                      <p:cBhvr>
                                        <p:cTn id="102" dur="166" decel="50000">
                                          <p:stCondLst>
                                            <p:cond delay="1338"/>
                                          </p:stCondLst>
                                        </p:cTn>
                                        <p:tgtEl>
                                          <p:spTgt spid="2">
                                            <p:graphicEl>
                                              <a:dgm id="{739656E5-C681-479D-A100-51ABABD23E16}"/>
                                            </p:graphicEl>
                                          </p:spTgt>
                                        </p:tgtEl>
                                      </p:cBhvr>
                                      <p:to x="100000" y="100000"/>
                                    </p:animScale>
                                    <p:animScale>
                                      <p:cBhvr>
                                        <p:cTn id="103" dur="26">
                                          <p:stCondLst>
                                            <p:cond delay="1642"/>
                                          </p:stCondLst>
                                        </p:cTn>
                                        <p:tgtEl>
                                          <p:spTgt spid="2">
                                            <p:graphicEl>
                                              <a:dgm id="{739656E5-C681-479D-A100-51ABABD23E16}"/>
                                            </p:graphicEl>
                                          </p:spTgt>
                                        </p:tgtEl>
                                      </p:cBhvr>
                                      <p:to x="100000" y="90000"/>
                                    </p:animScale>
                                    <p:animScale>
                                      <p:cBhvr>
                                        <p:cTn id="104" dur="166" decel="50000">
                                          <p:stCondLst>
                                            <p:cond delay="1668"/>
                                          </p:stCondLst>
                                        </p:cTn>
                                        <p:tgtEl>
                                          <p:spTgt spid="2">
                                            <p:graphicEl>
                                              <a:dgm id="{739656E5-C681-479D-A100-51ABABD23E16}"/>
                                            </p:graphicEl>
                                          </p:spTgt>
                                        </p:tgtEl>
                                      </p:cBhvr>
                                      <p:to x="100000" y="100000"/>
                                    </p:animScale>
                                    <p:animScale>
                                      <p:cBhvr>
                                        <p:cTn id="105" dur="26">
                                          <p:stCondLst>
                                            <p:cond delay="1808"/>
                                          </p:stCondLst>
                                        </p:cTn>
                                        <p:tgtEl>
                                          <p:spTgt spid="2">
                                            <p:graphicEl>
                                              <a:dgm id="{739656E5-C681-479D-A100-51ABABD23E16}"/>
                                            </p:graphicEl>
                                          </p:spTgt>
                                        </p:tgtEl>
                                      </p:cBhvr>
                                      <p:to x="100000" y="95000"/>
                                    </p:animScale>
                                    <p:animScale>
                                      <p:cBhvr>
                                        <p:cTn id="106" dur="166" decel="50000">
                                          <p:stCondLst>
                                            <p:cond delay="1834"/>
                                          </p:stCondLst>
                                        </p:cTn>
                                        <p:tgtEl>
                                          <p:spTgt spid="2">
                                            <p:graphicEl>
                                              <a:dgm id="{739656E5-C681-479D-A100-51ABABD23E16}"/>
                                            </p:graphicEl>
                                          </p:spTgt>
                                        </p:tgtEl>
                                      </p:cBhvr>
                                      <p:to x="100000" y="100000"/>
                                    </p:animScale>
                                  </p:childTnLst>
                                </p:cTn>
                              </p:par>
                              <p:par>
                                <p:cTn id="107" presetID="26" presetClass="entr" presetSubtype="0" fill="hold" grpId="0" nodeType="withEffect">
                                  <p:stCondLst>
                                    <p:cond delay="0"/>
                                  </p:stCondLst>
                                  <p:childTnLst>
                                    <p:set>
                                      <p:cBhvr>
                                        <p:cTn id="108" dur="1" fill="hold">
                                          <p:stCondLst>
                                            <p:cond delay="0"/>
                                          </p:stCondLst>
                                        </p:cTn>
                                        <p:tgtEl>
                                          <p:spTgt spid="2">
                                            <p:graphicEl>
                                              <a:dgm id="{1A29171D-511F-4B08-BEB9-788F50FF0BDB}"/>
                                            </p:graphicEl>
                                          </p:spTgt>
                                        </p:tgtEl>
                                        <p:attrNameLst>
                                          <p:attrName>style.visibility</p:attrName>
                                        </p:attrNameLst>
                                      </p:cBhvr>
                                      <p:to>
                                        <p:strVal val="visible"/>
                                      </p:to>
                                    </p:set>
                                    <p:animEffect transition="in" filter="wipe(down)">
                                      <p:cBhvr>
                                        <p:cTn id="109" dur="580">
                                          <p:stCondLst>
                                            <p:cond delay="0"/>
                                          </p:stCondLst>
                                        </p:cTn>
                                        <p:tgtEl>
                                          <p:spTgt spid="2">
                                            <p:graphicEl>
                                              <a:dgm id="{1A29171D-511F-4B08-BEB9-788F50FF0BDB}"/>
                                            </p:graphicEl>
                                          </p:spTgt>
                                        </p:tgtEl>
                                      </p:cBhvr>
                                    </p:animEffect>
                                    <p:anim calcmode="lin" valueType="num">
                                      <p:cBhvr>
                                        <p:cTn id="110" dur="1822" tmFilter="0,0; 0.14,0.36; 0.43,0.73; 0.71,0.91; 1.0,1.0">
                                          <p:stCondLst>
                                            <p:cond delay="0"/>
                                          </p:stCondLst>
                                        </p:cTn>
                                        <p:tgtEl>
                                          <p:spTgt spid="2">
                                            <p:graphicEl>
                                              <a:dgm id="{1A29171D-511F-4B08-BEB9-788F50FF0BDB}"/>
                                            </p:graphicEl>
                                          </p:spTgt>
                                        </p:tgtEl>
                                        <p:attrNameLst>
                                          <p:attrName>ppt_x</p:attrName>
                                        </p:attrNameLst>
                                      </p:cBhvr>
                                      <p:tavLst>
                                        <p:tav tm="0">
                                          <p:val>
                                            <p:strVal val="#ppt_x-0.25"/>
                                          </p:val>
                                        </p:tav>
                                        <p:tav tm="100000">
                                          <p:val>
                                            <p:strVal val="#ppt_x"/>
                                          </p:val>
                                        </p:tav>
                                      </p:tavLst>
                                    </p:anim>
                                    <p:anim calcmode="lin" valueType="num">
                                      <p:cBhvr>
                                        <p:cTn id="111" dur="664" tmFilter="0.0,0.0; 0.25,0.07; 0.50,0.2; 0.75,0.467; 1.0,1.0">
                                          <p:stCondLst>
                                            <p:cond delay="0"/>
                                          </p:stCondLst>
                                        </p:cTn>
                                        <p:tgtEl>
                                          <p:spTgt spid="2">
                                            <p:graphicEl>
                                              <a:dgm id="{1A29171D-511F-4B08-BEB9-788F50FF0BDB}"/>
                                            </p:graphicEl>
                                          </p:spTgt>
                                        </p:tgtEl>
                                        <p:attrNameLst>
                                          <p:attrName>ppt_y</p:attrName>
                                        </p:attrNameLst>
                                      </p:cBhvr>
                                      <p:tavLst>
                                        <p:tav tm="0" fmla="#ppt_y-sin(pi*$)/3">
                                          <p:val>
                                            <p:fltVal val="0.5"/>
                                          </p:val>
                                        </p:tav>
                                        <p:tav tm="100000">
                                          <p:val>
                                            <p:fltVal val="1"/>
                                          </p:val>
                                        </p:tav>
                                      </p:tavLst>
                                    </p:anim>
                                    <p:anim calcmode="lin" valueType="num">
                                      <p:cBhvr>
                                        <p:cTn id="112" dur="664" tmFilter="0, 0; 0.125,0.2665; 0.25,0.4; 0.375,0.465; 0.5,0.5;  0.625,0.535; 0.75,0.6; 0.875,0.7335; 1,1">
                                          <p:stCondLst>
                                            <p:cond delay="664"/>
                                          </p:stCondLst>
                                        </p:cTn>
                                        <p:tgtEl>
                                          <p:spTgt spid="2">
                                            <p:graphicEl>
                                              <a:dgm id="{1A29171D-511F-4B08-BEB9-788F50FF0BDB}"/>
                                            </p:graphicEl>
                                          </p:spTgt>
                                        </p:tgtEl>
                                        <p:attrNameLst>
                                          <p:attrName>ppt_y</p:attrName>
                                        </p:attrNameLst>
                                      </p:cBhvr>
                                      <p:tavLst>
                                        <p:tav tm="0" fmla="#ppt_y-sin(pi*$)/9">
                                          <p:val>
                                            <p:fltVal val="0"/>
                                          </p:val>
                                        </p:tav>
                                        <p:tav tm="100000">
                                          <p:val>
                                            <p:fltVal val="1"/>
                                          </p:val>
                                        </p:tav>
                                      </p:tavLst>
                                    </p:anim>
                                    <p:anim calcmode="lin" valueType="num">
                                      <p:cBhvr>
                                        <p:cTn id="113" dur="332" tmFilter="0, 0; 0.125,0.2665; 0.25,0.4; 0.375,0.465; 0.5,0.5;  0.625,0.535; 0.75,0.6; 0.875,0.7335; 1,1">
                                          <p:stCondLst>
                                            <p:cond delay="1324"/>
                                          </p:stCondLst>
                                        </p:cTn>
                                        <p:tgtEl>
                                          <p:spTgt spid="2">
                                            <p:graphicEl>
                                              <a:dgm id="{1A29171D-511F-4B08-BEB9-788F50FF0BDB}"/>
                                            </p:graphicEl>
                                          </p:spTgt>
                                        </p:tgtEl>
                                        <p:attrNameLst>
                                          <p:attrName>ppt_y</p:attrName>
                                        </p:attrNameLst>
                                      </p:cBhvr>
                                      <p:tavLst>
                                        <p:tav tm="0" fmla="#ppt_y-sin(pi*$)/27">
                                          <p:val>
                                            <p:fltVal val="0"/>
                                          </p:val>
                                        </p:tav>
                                        <p:tav tm="100000">
                                          <p:val>
                                            <p:fltVal val="1"/>
                                          </p:val>
                                        </p:tav>
                                      </p:tavLst>
                                    </p:anim>
                                    <p:anim calcmode="lin" valueType="num">
                                      <p:cBhvr>
                                        <p:cTn id="114" dur="164" tmFilter="0, 0; 0.125,0.2665; 0.25,0.4; 0.375,0.465; 0.5,0.5;  0.625,0.535; 0.75,0.6; 0.875,0.7335; 1,1">
                                          <p:stCondLst>
                                            <p:cond delay="1656"/>
                                          </p:stCondLst>
                                        </p:cTn>
                                        <p:tgtEl>
                                          <p:spTgt spid="2">
                                            <p:graphicEl>
                                              <a:dgm id="{1A29171D-511F-4B08-BEB9-788F50FF0BDB}"/>
                                            </p:graphicEl>
                                          </p:spTgt>
                                        </p:tgtEl>
                                        <p:attrNameLst>
                                          <p:attrName>ppt_y</p:attrName>
                                        </p:attrNameLst>
                                      </p:cBhvr>
                                      <p:tavLst>
                                        <p:tav tm="0" fmla="#ppt_y-sin(pi*$)/81">
                                          <p:val>
                                            <p:fltVal val="0"/>
                                          </p:val>
                                        </p:tav>
                                        <p:tav tm="100000">
                                          <p:val>
                                            <p:fltVal val="1"/>
                                          </p:val>
                                        </p:tav>
                                      </p:tavLst>
                                    </p:anim>
                                    <p:animScale>
                                      <p:cBhvr>
                                        <p:cTn id="115" dur="26">
                                          <p:stCondLst>
                                            <p:cond delay="650"/>
                                          </p:stCondLst>
                                        </p:cTn>
                                        <p:tgtEl>
                                          <p:spTgt spid="2">
                                            <p:graphicEl>
                                              <a:dgm id="{1A29171D-511F-4B08-BEB9-788F50FF0BDB}"/>
                                            </p:graphicEl>
                                          </p:spTgt>
                                        </p:tgtEl>
                                      </p:cBhvr>
                                      <p:to x="100000" y="60000"/>
                                    </p:animScale>
                                    <p:animScale>
                                      <p:cBhvr>
                                        <p:cTn id="116" dur="166" decel="50000">
                                          <p:stCondLst>
                                            <p:cond delay="676"/>
                                          </p:stCondLst>
                                        </p:cTn>
                                        <p:tgtEl>
                                          <p:spTgt spid="2">
                                            <p:graphicEl>
                                              <a:dgm id="{1A29171D-511F-4B08-BEB9-788F50FF0BDB}"/>
                                            </p:graphicEl>
                                          </p:spTgt>
                                        </p:tgtEl>
                                      </p:cBhvr>
                                      <p:to x="100000" y="100000"/>
                                    </p:animScale>
                                    <p:animScale>
                                      <p:cBhvr>
                                        <p:cTn id="117" dur="26">
                                          <p:stCondLst>
                                            <p:cond delay="1312"/>
                                          </p:stCondLst>
                                        </p:cTn>
                                        <p:tgtEl>
                                          <p:spTgt spid="2">
                                            <p:graphicEl>
                                              <a:dgm id="{1A29171D-511F-4B08-BEB9-788F50FF0BDB}"/>
                                            </p:graphicEl>
                                          </p:spTgt>
                                        </p:tgtEl>
                                      </p:cBhvr>
                                      <p:to x="100000" y="80000"/>
                                    </p:animScale>
                                    <p:animScale>
                                      <p:cBhvr>
                                        <p:cTn id="118" dur="166" decel="50000">
                                          <p:stCondLst>
                                            <p:cond delay="1338"/>
                                          </p:stCondLst>
                                        </p:cTn>
                                        <p:tgtEl>
                                          <p:spTgt spid="2">
                                            <p:graphicEl>
                                              <a:dgm id="{1A29171D-511F-4B08-BEB9-788F50FF0BDB}"/>
                                            </p:graphicEl>
                                          </p:spTgt>
                                        </p:tgtEl>
                                      </p:cBhvr>
                                      <p:to x="100000" y="100000"/>
                                    </p:animScale>
                                    <p:animScale>
                                      <p:cBhvr>
                                        <p:cTn id="119" dur="26">
                                          <p:stCondLst>
                                            <p:cond delay="1642"/>
                                          </p:stCondLst>
                                        </p:cTn>
                                        <p:tgtEl>
                                          <p:spTgt spid="2">
                                            <p:graphicEl>
                                              <a:dgm id="{1A29171D-511F-4B08-BEB9-788F50FF0BDB}"/>
                                            </p:graphicEl>
                                          </p:spTgt>
                                        </p:tgtEl>
                                      </p:cBhvr>
                                      <p:to x="100000" y="90000"/>
                                    </p:animScale>
                                    <p:animScale>
                                      <p:cBhvr>
                                        <p:cTn id="120" dur="166" decel="50000">
                                          <p:stCondLst>
                                            <p:cond delay="1668"/>
                                          </p:stCondLst>
                                        </p:cTn>
                                        <p:tgtEl>
                                          <p:spTgt spid="2">
                                            <p:graphicEl>
                                              <a:dgm id="{1A29171D-511F-4B08-BEB9-788F50FF0BDB}"/>
                                            </p:graphicEl>
                                          </p:spTgt>
                                        </p:tgtEl>
                                      </p:cBhvr>
                                      <p:to x="100000" y="100000"/>
                                    </p:animScale>
                                    <p:animScale>
                                      <p:cBhvr>
                                        <p:cTn id="121" dur="26">
                                          <p:stCondLst>
                                            <p:cond delay="1808"/>
                                          </p:stCondLst>
                                        </p:cTn>
                                        <p:tgtEl>
                                          <p:spTgt spid="2">
                                            <p:graphicEl>
                                              <a:dgm id="{1A29171D-511F-4B08-BEB9-788F50FF0BDB}"/>
                                            </p:graphicEl>
                                          </p:spTgt>
                                        </p:tgtEl>
                                      </p:cBhvr>
                                      <p:to x="100000" y="95000"/>
                                    </p:animScale>
                                    <p:animScale>
                                      <p:cBhvr>
                                        <p:cTn id="122" dur="166" decel="50000">
                                          <p:stCondLst>
                                            <p:cond delay="1834"/>
                                          </p:stCondLst>
                                        </p:cTn>
                                        <p:tgtEl>
                                          <p:spTgt spid="2">
                                            <p:graphicEl>
                                              <a:dgm id="{1A29171D-511F-4B08-BEB9-788F50FF0BDB}"/>
                                            </p:graphicEl>
                                          </p:spTgt>
                                        </p:tgtEl>
                                      </p:cBhvr>
                                      <p:to x="100000" y="100000"/>
                                    </p:animScale>
                                  </p:childTnLst>
                                </p:cTn>
                              </p:par>
                            </p:childTnLst>
                          </p:cTn>
                        </p:par>
                      </p:childTnLst>
                    </p:cTn>
                  </p:par>
                  <p:par>
                    <p:cTn id="123" fill="hold">
                      <p:stCondLst>
                        <p:cond delay="indefinite"/>
                      </p:stCondLst>
                      <p:childTnLst>
                        <p:par>
                          <p:cTn id="124" fill="hold">
                            <p:stCondLst>
                              <p:cond delay="0"/>
                            </p:stCondLst>
                            <p:childTnLst>
                              <p:par>
                                <p:cTn id="125" presetID="26" presetClass="entr" presetSubtype="0" fill="hold" grpId="0" nodeType="clickEffect">
                                  <p:stCondLst>
                                    <p:cond delay="0"/>
                                  </p:stCondLst>
                                  <p:childTnLst>
                                    <p:set>
                                      <p:cBhvr>
                                        <p:cTn id="126" dur="1" fill="hold">
                                          <p:stCondLst>
                                            <p:cond delay="0"/>
                                          </p:stCondLst>
                                        </p:cTn>
                                        <p:tgtEl>
                                          <p:spTgt spid="2">
                                            <p:graphicEl>
                                              <a:dgm id="{9A79E555-879E-4B81-BFB2-80FCDD1AC1BB}"/>
                                            </p:graphicEl>
                                          </p:spTgt>
                                        </p:tgtEl>
                                        <p:attrNameLst>
                                          <p:attrName>style.visibility</p:attrName>
                                        </p:attrNameLst>
                                      </p:cBhvr>
                                      <p:to>
                                        <p:strVal val="visible"/>
                                      </p:to>
                                    </p:set>
                                    <p:animEffect transition="in" filter="wipe(down)">
                                      <p:cBhvr>
                                        <p:cTn id="127" dur="580">
                                          <p:stCondLst>
                                            <p:cond delay="0"/>
                                          </p:stCondLst>
                                        </p:cTn>
                                        <p:tgtEl>
                                          <p:spTgt spid="2">
                                            <p:graphicEl>
                                              <a:dgm id="{9A79E555-879E-4B81-BFB2-80FCDD1AC1BB}"/>
                                            </p:graphicEl>
                                          </p:spTgt>
                                        </p:tgtEl>
                                      </p:cBhvr>
                                    </p:animEffect>
                                    <p:anim calcmode="lin" valueType="num">
                                      <p:cBhvr>
                                        <p:cTn id="128" dur="1822" tmFilter="0,0; 0.14,0.36; 0.43,0.73; 0.71,0.91; 1.0,1.0">
                                          <p:stCondLst>
                                            <p:cond delay="0"/>
                                          </p:stCondLst>
                                        </p:cTn>
                                        <p:tgtEl>
                                          <p:spTgt spid="2">
                                            <p:graphicEl>
                                              <a:dgm id="{9A79E555-879E-4B81-BFB2-80FCDD1AC1BB}"/>
                                            </p:graphicEl>
                                          </p:spTgt>
                                        </p:tgtEl>
                                        <p:attrNameLst>
                                          <p:attrName>ppt_x</p:attrName>
                                        </p:attrNameLst>
                                      </p:cBhvr>
                                      <p:tavLst>
                                        <p:tav tm="0">
                                          <p:val>
                                            <p:strVal val="#ppt_x-0.25"/>
                                          </p:val>
                                        </p:tav>
                                        <p:tav tm="100000">
                                          <p:val>
                                            <p:strVal val="#ppt_x"/>
                                          </p:val>
                                        </p:tav>
                                      </p:tavLst>
                                    </p:anim>
                                    <p:anim calcmode="lin" valueType="num">
                                      <p:cBhvr>
                                        <p:cTn id="129" dur="664" tmFilter="0.0,0.0; 0.25,0.07; 0.50,0.2; 0.75,0.467; 1.0,1.0">
                                          <p:stCondLst>
                                            <p:cond delay="0"/>
                                          </p:stCondLst>
                                        </p:cTn>
                                        <p:tgtEl>
                                          <p:spTgt spid="2">
                                            <p:graphicEl>
                                              <a:dgm id="{9A79E555-879E-4B81-BFB2-80FCDD1AC1BB}"/>
                                            </p:graphicEl>
                                          </p:spTgt>
                                        </p:tgtEl>
                                        <p:attrNameLst>
                                          <p:attrName>ppt_y</p:attrName>
                                        </p:attrNameLst>
                                      </p:cBhvr>
                                      <p:tavLst>
                                        <p:tav tm="0" fmla="#ppt_y-sin(pi*$)/3">
                                          <p:val>
                                            <p:fltVal val="0.5"/>
                                          </p:val>
                                        </p:tav>
                                        <p:tav tm="100000">
                                          <p:val>
                                            <p:fltVal val="1"/>
                                          </p:val>
                                        </p:tav>
                                      </p:tavLst>
                                    </p:anim>
                                    <p:anim calcmode="lin" valueType="num">
                                      <p:cBhvr>
                                        <p:cTn id="130" dur="664" tmFilter="0, 0; 0.125,0.2665; 0.25,0.4; 0.375,0.465; 0.5,0.5;  0.625,0.535; 0.75,0.6; 0.875,0.7335; 1,1">
                                          <p:stCondLst>
                                            <p:cond delay="664"/>
                                          </p:stCondLst>
                                        </p:cTn>
                                        <p:tgtEl>
                                          <p:spTgt spid="2">
                                            <p:graphicEl>
                                              <a:dgm id="{9A79E555-879E-4B81-BFB2-80FCDD1AC1BB}"/>
                                            </p:graphicEl>
                                          </p:spTgt>
                                        </p:tgtEl>
                                        <p:attrNameLst>
                                          <p:attrName>ppt_y</p:attrName>
                                        </p:attrNameLst>
                                      </p:cBhvr>
                                      <p:tavLst>
                                        <p:tav tm="0" fmla="#ppt_y-sin(pi*$)/9">
                                          <p:val>
                                            <p:fltVal val="0"/>
                                          </p:val>
                                        </p:tav>
                                        <p:tav tm="100000">
                                          <p:val>
                                            <p:fltVal val="1"/>
                                          </p:val>
                                        </p:tav>
                                      </p:tavLst>
                                    </p:anim>
                                    <p:anim calcmode="lin" valueType="num">
                                      <p:cBhvr>
                                        <p:cTn id="131" dur="332" tmFilter="0, 0; 0.125,0.2665; 0.25,0.4; 0.375,0.465; 0.5,0.5;  0.625,0.535; 0.75,0.6; 0.875,0.7335; 1,1">
                                          <p:stCondLst>
                                            <p:cond delay="1324"/>
                                          </p:stCondLst>
                                        </p:cTn>
                                        <p:tgtEl>
                                          <p:spTgt spid="2">
                                            <p:graphicEl>
                                              <a:dgm id="{9A79E555-879E-4B81-BFB2-80FCDD1AC1BB}"/>
                                            </p:graphicEl>
                                          </p:spTgt>
                                        </p:tgtEl>
                                        <p:attrNameLst>
                                          <p:attrName>ppt_y</p:attrName>
                                        </p:attrNameLst>
                                      </p:cBhvr>
                                      <p:tavLst>
                                        <p:tav tm="0" fmla="#ppt_y-sin(pi*$)/27">
                                          <p:val>
                                            <p:fltVal val="0"/>
                                          </p:val>
                                        </p:tav>
                                        <p:tav tm="100000">
                                          <p:val>
                                            <p:fltVal val="1"/>
                                          </p:val>
                                        </p:tav>
                                      </p:tavLst>
                                    </p:anim>
                                    <p:anim calcmode="lin" valueType="num">
                                      <p:cBhvr>
                                        <p:cTn id="132" dur="164" tmFilter="0, 0; 0.125,0.2665; 0.25,0.4; 0.375,0.465; 0.5,0.5;  0.625,0.535; 0.75,0.6; 0.875,0.7335; 1,1">
                                          <p:stCondLst>
                                            <p:cond delay="1656"/>
                                          </p:stCondLst>
                                        </p:cTn>
                                        <p:tgtEl>
                                          <p:spTgt spid="2">
                                            <p:graphicEl>
                                              <a:dgm id="{9A79E555-879E-4B81-BFB2-80FCDD1AC1BB}"/>
                                            </p:graphicEl>
                                          </p:spTgt>
                                        </p:tgtEl>
                                        <p:attrNameLst>
                                          <p:attrName>ppt_y</p:attrName>
                                        </p:attrNameLst>
                                      </p:cBhvr>
                                      <p:tavLst>
                                        <p:tav tm="0" fmla="#ppt_y-sin(pi*$)/81">
                                          <p:val>
                                            <p:fltVal val="0"/>
                                          </p:val>
                                        </p:tav>
                                        <p:tav tm="100000">
                                          <p:val>
                                            <p:fltVal val="1"/>
                                          </p:val>
                                        </p:tav>
                                      </p:tavLst>
                                    </p:anim>
                                    <p:animScale>
                                      <p:cBhvr>
                                        <p:cTn id="133" dur="26">
                                          <p:stCondLst>
                                            <p:cond delay="650"/>
                                          </p:stCondLst>
                                        </p:cTn>
                                        <p:tgtEl>
                                          <p:spTgt spid="2">
                                            <p:graphicEl>
                                              <a:dgm id="{9A79E555-879E-4B81-BFB2-80FCDD1AC1BB}"/>
                                            </p:graphicEl>
                                          </p:spTgt>
                                        </p:tgtEl>
                                      </p:cBhvr>
                                      <p:to x="100000" y="60000"/>
                                    </p:animScale>
                                    <p:animScale>
                                      <p:cBhvr>
                                        <p:cTn id="134" dur="166" decel="50000">
                                          <p:stCondLst>
                                            <p:cond delay="676"/>
                                          </p:stCondLst>
                                        </p:cTn>
                                        <p:tgtEl>
                                          <p:spTgt spid="2">
                                            <p:graphicEl>
                                              <a:dgm id="{9A79E555-879E-4B81-BFB2-80FCDD1AC1BB}"/>
                                            </p:graphicEl>
                                          </p:spTgt>
                                        </p:tgtEl>
                                      </p:cBhvr>
                                      <p:to x="100000" y="100000"/>
                                    </p:animScale>
                                    <p:animScale>
                                      <p:cBhvr>
                                        <p:cTn id="135" dur="26">
                                          <p:stCondLst>
                                            <p:cond delay="1312"/>
                                          </p:stCondLst>
                                        </p:cTn>
                                        <p:tgtEl>
                                          <p:spTgt spid="2">
                                            <p:graphicEl>
                                              <a:dgm id="{9A79E555-879E-4B81-BFB2-80FCDD1AC1BB}"/>
                                            </p:graphicEl>
                                          </p:spTgt>
                                        </p:tgtEl>
                                      </p:cBhvr>
                                      <p:to x="100000" y="80000"/>
                                    </p:animScale>
                                    <p:animScale>
                                      <p:cBhvr>
                                        <p:cTn id="136" dur="166" decel="50000">
                                          <p:stCondLst>
                                            <p:cond delay="1338"/>
                                          </p:stCondLst>
                                        </p:cTn>
                                        <p:tgtEl>
                                          <p:spTgt spid="2">
                                            <p:graphicEl>
                                              <a:dgm id="{9A79E555-879E-4B81-BFB2-80FCDD1AC1BB}"/>
                                            </p:graphicEl>
                                          </p:spTgt>
                                        </p:tgtEl>
                                      </p:cBhvr>
                                      <p:to x="100000" y="100000"/>
                                    </p:animScale>
                                    <p:animScale>
                                      <p:cBhvr>
                                        <p:cTn id="137" dur="26">
                                          <p:stCondLst>
                                            <p:cond delay="1642"/>
                                          </p:stCondLst>
                                        </p:cTn>
                                        <p:tgtEl>
                                          <p:spTgt spid="2">
                                            <p:graphicEl>
                                              <a:dgm id="{9A79E555-879E-4B81-BFB2-80FCDD1AC1BB}"/>
                                            </p:graphicEl>
                                          </p:spTgt>
                                        </p:tgtEl>
                                      </p:cBhvr>
                                      <p:to x="100000" y="90000"/>
                                    </p:animScale>
                                    <p:animScale>
                                      <p:cBhvr>
                                        <p:cTn id="138" dur="166" decel="50000">
                                          <p:stCondLst>
                                            <p:cond delay="1668"/>
                                          </p:stCondLst>
                                        </p:cTn>
                                        <p:tgtEl>
                                          <p:spTgt spid="2">
                                            <p:graphicEl>
                                              <a:dgm id="{9A79E555-879E-4B81-BFB2-80FCDD1AC1BB}"/>
                                            </p:graphicEl>
                                          </p:spTgt>
                                        </p:tgtEl>
                                      </p:cBhvr>
                                      <p:to x="100000" y="100000"/>
                                    </p:animScale>
                                    <p:animScale>
                                      <p:cBhvr>
                                        <p:cTn id="139" dur="26">
                                          <p:stCondLst>
                                            <p:cond delay="1808"/>
                                          </p:stCondLst>
                                        </p:cTn>
                                        <p:tgtEl>
                                          <p:spTgt spid="2">
                                            <p:graphicEl>
                                              <a:dgm id="{9A79E555-879E-4B81-BFB2-80FCDD1AC1BB}"/>
                                            </p:graphicEl>
                                          </p:spTgt>
                                        </p:tgtEl>
                                      </p:cBhvr>
                                      <p:to x="100000" y="95000"/>
                                    </p:animScale>
                                    <p:animScale>
                                      <p:cBhvr>
                                        <p:cTn id="140" dur="166" decel="50000">
                                          <p:stCondLst>
                                            <p:cond delay="1834"/>
                                          </p:stCondLst>
                                        </p:cTn>
                                        <p:tgtEl>
                                          <p:spTgt spid="2">
                                            <p:graphicEl>
                                              <a:dgm id="{9A79E555-879E-4B81-BFB2-80FCDD1AC1BB}"/>
                                            </p:graphicEl>
                                          </p:spTgt>
                                        </p:tgtEl>
                                      </p:cBhvr>
                                      <p:to x="100000" y="100000"/>
                                    </p:animScale>
                                  </p:childTnLst>
                                </p:cTn>
                              </p:par>
                              <p:par>
                                <p:cTn id="141" presetID="26" presetClass="entr" presetSubtype="0" fill="hold" grpId="0" nodeType="withEffect">
                                  <p:stCondLst>
                                    <p:cond delay="0"/>
                                  </p:stCondLst>
                                  <p:childTnLst>
                                    <p:set>
                                      <p:cBhvr>
                                        <p:cTn id="142" dur="1" fill="hold">
                                          <p:stCondLst>
                                            <p:cond delay="0"/>
                                          </p:stCondLst>
                                        </p:cTn>
                                        <p:tgtEl>
                                          <p:spTgt spid="2">
                                            <p:graphicEl>
                                              <a:dgm id="{39170BF1-13CB-4F13-BFB4-CC91ACCA58F6}"/>
                                            </p:graphicEl>
                                          </p:spTgt>
                                        </p:tgtEl>
                                        <p:attrNameLst>
                                          <p:attrName>style.visibility</p:attrName>
                                        </p:attrNameLst>
                                      </p:cBhvr>
                                      <p:to>
                                        <p:strVal val="visible"/>
                                      </p:to>
                                    </p:set>
                                    <p:animEffect transition="in" filter="wipe(down)">
                                      <p:cBhvr>
                                        <p:cTn id="143" dur="580">
                                          <p:stCondLst>
                                            <p:cond delay="0"/>
                                          </p:stCondLst>
                                        </p:cTn>
                                        <p:tgtEl>
                                          <p:spTgt spid="2">
                                            <p:graphicEl>
                                              <a:dgm id="{39170BF1-13CB-4F13-BFB4-CC91ACCA58F6}"/>
                                            </p:graphicEl>
                                          </p:spTgt>
                                        </p:tgtEl>
                                      </p:cBhvr>
                                    </p:animEffect>
                                    <p:anim calcmode="lin" valueType="num">
                                      <p:cBhvr>
                                        <p:cTn id="144" dur="1822" tmFilter="0,0; 0.14,0.36; 0.43,0.73; 0.71,0.91; 1.0,1.0">
                                          <p:stCondLst>
                                            <p:cond delay="0"/>
                                          </p:stCondLst>
                                        </p:cTn>
                                        <p:tgtEl>
                                          <p:spTgt spid="2">
                                            <p:graphicEl>
                                              <a:dgm id="{39170BF1-13CB-4F13-BFB4-CC91ACCA58F6}"/>
                                            </p:graphicEl>
                                          </p:spTgt>
                                        </p:tgtEl>
                                        <p:attrNameLst>
                                          <p:attrName>ppt_x</p:attrName>
                                        </p:attrNameLst>
                                      </p:cBhvr>
                                      <p:tavLst>
                                        <p:tav tm="0">
                                          <p:val>
                                            <p:strVal val="#ppt_x-0.25"/>
                                          </p:val>
                                        </p:tav>
                                        <p:tav tm="100000">
                                          <p:val>
                                            <p:strVal val="#ppt_x"/>
                                          </p:val>
                                        </p:tav>
                                      </p:tavLst>
                                    </p:anim>
                                    <p:anim calcmode="lin" valueType="num">
                                      <p:cBhvr>
                                        <p:cTn id="145" dur="664" tmFilter="0.0,0.0; 0.25,0.07; 0.50,0.2; 0.75,0.467; 1.0,1.0">
                                          <p:stCondLst>
                                            <p:cond delay="0"/>
                                          </p:stCondLst>
                                        </p:cTn>
                                        <p:tgtEl>
                                          <p:spTgt spid="2">
                                            <p:graphicEl>
                                              <a:dgm id="{39170BF1-13CB-4F13-BFB4-CC91ACCA58F6}"/>
                                            </p:graphicEl>
                                          </p:spTgt>
                                        </p:tgtEl>
                                        <p:attrNameLst>
                                          <p:attrName>ppt_y</p:attrName>
                                        </p:attrNameLst>
                                      </p:cBhvr>
                                      <p:tavLst>
                                        <p:tav tm="0" fmla="#ppt_y-sin(pi*$)/3">
                                          <p:val>
                                            <p:fltVal val="0.5"/>
                                          </p:val>
                                        </p:tav>
                                        <p:tav tm="100000">
                                          <p:val>
                                            <p:fltVal val="1"/>
                                          </p:val>
                                        </p:tav>
                                      </p:tavLst>
                                    </p:anim>
                                    <p:anim calcmode="lin" valueType="num">
                                      <p:cBhvr>
                                        <p:cTn id="146" dur="664" tmFilter="0, 0; 0.125,0.2665; 0.25,0.4; 0.375,0.465; 0.5,0.5;  0.625,0.535; 0.75,0.6; 0.875,0.7335; 1,1">
                                          <p:stCondLst>
                                            <p:cond delay="664"/>
                                          </p:stCondLst>
                                        </p:cTn>
                                        <p:tgtEl>
                                          <p:spTgt spid="2">
                                            <p:graphicEl>
                                              <a:dgm id="{39170BF1-13CB-4F13-BFB4-CC91ACCA58F6}"/>
                                            </p:graphicEl>
                                          </p:spTgt>
                                        </p:tgtEl>
                                        <p:attrNameLst>
                                          <p:attrName>ppt_y</p:attrName>
                                        </p:attrNameLst>
                                      </p:cBhvr>
                                      <p:tavLst>
                                        <p:tav tm="0" fmla="#ppt_y-sin(pi*$)/9">
                                          <p:val>
                                            <p:fltVal val="0"/>
                                          </p:val>
                                        </p:tav>
                                        <p:tav tm="100000">
                                          <p:val>
                                            <p:fltVal val="1"/>
                                          </p:val>
                                        </p:tav>
                                      </p:tavLst>
                                    </p:anim>
                                    <p:anim calcmode="lin" valueType="num">
                                      <p:cBhvr>
                                        <p:cTn id="147" dur="332" tmFilter="0, 0; 0.125,0.2665; 0.25,0.4; 0.375,0.465; 0.5,0.5;  0.625,0.535; 0.75,0.6; 0.875,0.7335; 1,1">
                                          <p:stCondLst>
                                            <p:cond delay="1324"/>
                                          </p:stCondLst>
                                        </p:cTn>
                                        <p:tgtEl>
                                          <p:spTgt spid="2">
                                            <p:graphicEl>
                                              <a:dgm id="{39170BF1-13CB-4F13-BFB4-CC91ACCA58F6}"/>
                                            </p:graphicEl>
                                          </p:spTgt>
                                        </p:tgtEl>
                                        <p:attrNameLst>
                                          <p:attrName>ppt_y</p:attrName>
                                        </p:attrNameLst>
                                      </p:cBhvr>
                                      <p:tavLst>
                                        <p:tav tm="0" fmla="#ppt_y-sin(pi*$)/27">
                                          <p:val>
                                            <p:fltVal val="0"/>
                                          </p:val>
                                        </p:tav>
                                        <p:tav tm="100000">
                                          <p:val>
                                            <p:fltVal val="1"/>
                                          </p:val>
                                        </p:tav>
                                      </p:tavLst>
                                    </p:anim>
                                    <p:anim calcmode="lin" valueType="num">
                                      <p:cBhvr>
                                        <p:cTn id="148" dur="164" tmFilter="0, 0; 0.125,0.2665; 0.25,0.4; 0.375,0.465; 0.5,0.5;  0.625,0.535; 0.75,0.6; 0.875,0.7335; 1,1">
                                          <p:stCondLst>
                                            <p:cond delay="1656"/>
                                          </p:stCondLst>
                                        </p:cTn>
                                        <p:tgtEl>
                                          <p:spTgt spid="2">
                                            <p:graphicEl>
                                              <a:dgm id="{39170BF1-13CB-4F13-BFB4-CC91ACCA58F6}"/>
                                            </p:graphicEl>
                                          </p:spTgt>
                                        </p:tgtEl>
                                        <p:attrNameLst>
                                          <p:attrName>ppt_y</p:attrName>
                                        </p:attrNameLst>
                                      </p:cBhvr>
                                      <p:tavLst>
                                        <p:tav tm="0" fmla="#ppt_y-sin(pi*$)/81">
                                          <p:val>
                                            <p:fltVal val="0"/>
                                          </p:val>
                                        </p:tav>
                                        <p:tav tm="100000">
                                          <p:val>
                                            <p:fltVal val="1"/>
                                          </p:val>
                                        </p:tav>
                                      </p:tavLst>
                                    </p:anim>
                                    <p:animScale>
                                      <p:cBhvr>
                                        <p:cTn id="149" dur="26">
                                          <p:stCondLst>
                                            <p:cond delay="650"/>
                                          </p:stCondLst>
                                        </p:cTn>
                                        <p:tgtEl>
                                          <p:spTgt spid="2">
                                            <p:graphicEl>
                                              <a:dgm id="{39170BF1-13CB-4F13-BFB4-CC91ACCA58F6}"/>
                                            </p:graphicEl>
                                          </p:spTgt>
                                        </p:tgtEl>
                                      </p:cBhvr>
                                      <p:to x="100000" y="60000"/>
                                    </p:animScale>
                                    <p:animScale>
                                      <p:cBhvr>
                                        <p:cTn id="150" dur="166" decel="50000">
                                          <p:stCondLst>
                                            <p:cond delay="676"/>
                                          </p:stCondLst>
                                        </p:cTn>
                                        <p:tgtEl>
                                          <p:spTgt spid="2">
                                            <p:graphicEl>
                                              <a:dgm id="{39170BF1-13CB-4F13-BFB4-CC91ACCA58F6}"/>
                                            </p:graphicEl>
                                          </p:spTgt>
                                        </p:tgtEl>
                                      </p:cBhvr>
                                      <p:to x="100000" y="100000"/>
                                    </p:animScale>
                                    <p:animScale>
                                      <p:cBhvr>
                                        <p:cTn id="151" dur="26">
                                          <p:stCondLst>
                                            <p:cond delay="1312"/>
                                          </p:stCondLst>
                                        </p:cTn>
                                        <p:tgtEl>
                                          <p:spTgt spid="2">
                                            <p:graphicEl>
                                              <a:dgm id="{39170BF1-13CB-4F13-BFB4-CC91ACCA58F6}"/>
                                            </p:graphicEl>
                                          </p:spTgt>
                                        </p:tgtEl>
                                      </p:cBhvr>
                                      <p:to x="100000" y="80000"/>
                                    </p:animScale>
                                    <p:animScale>
                                      <p:cBhvr>
                                        <p:cTn id="152" dur="166" decel="50000">
                                          <p:stCondLst>
                                            <p:cond delay="1338"/>
                                          </p:stCondLst>
                                        </p:cTn>
                                        <p:tgtEl>
                                          <p:spTgt spid="2">
                                            <p:graphicEl>
                                              <a:dgm id="{39170BF1-13CB-4F13-BFB4-CC91ACCA58F6}"/>
                                            </p:graphicEl>
                                          </p:spTgt>
                                        </p:tgtEl>
                                      </p:cBhvr>
                                      <p:to x="100000" y="100000"/>
                                    </p:animScale>
                                    <p:animScale>
                                      <p:cBhvr>
                                        <p:cTn id="153" dur="26">
                                          <p:stCondLst>
                                            <p:cond delay="1642"/>
                                          </p:stCondLst>
                                        </p:cTn>
                                        <p:tgtEl>
                                          <p:spTgt spid="2">
                                            <p:graphicEl>
                                              <a:dgm id="{39170BF1-13CB-4F13-BFB4-CC91ACCA58F6}"/>
                                            </p:graphicEl>
                                          </p:spTgt>
                                        </p:tgtEl>
                                      </p:cBhvr>
                                      <p:to x="100000" y="90000"/>
                                    </p:animScale>
                                    <p:animScale>
                                      <p:cBhvr>
                                        <p:cTn id="154" dur="166" decel="50000">
                                          <p:stCondLst>
                                            <p:cond delay="1668"/>
                                          </p:stCondLst>
                                        </p:cTn>
                                        <p:tgtEl>
                                          <p:spTgt spid="2">
                                            <p:graphicEl>
                                              <a:dgm id="{39170BF1-13CB-4F13-BFB4-CC91ACCA58F6}"/>
                                            </p:graphicEl>
                                          </p:spTgt>
                                        </p:tgtEl>
                                      </p:cBhvr>
                                      <p:to x="100000" y="100000"/>
                                    </p:animScale>
                                    <p:animScale>
                                      <p:cBhvr>
                                        <p:cTn id="155" dur="26">
                                          <p:stCondLst>
                                            <p:cond delay="1808"/>
                                          </p:stCondLst>
                                        </p:cTn>
                                        <p:tgtEl>
                                          <p:spTgt spid="2">
                                            <p:graphicEl>
                                              <a:dgm id="{39170BF1-13CB-4F13-BFB4-CC91ACCA58F6}"/>
                                            </p:graphicEl>
                                          </p:spTgt>
                                        </p:tgtEl>
                                      </p:cBhvr>
                                      <p:to x="100000" y="95000"/>
                                    </p:animScale>
                                    <p:animScale>
                                      <p:cBhvr>
                                        <p:cTn id="156" dur="166" decel="50000">
                                          <p:stCondLst>
                                            <p:cond delay="1834"/>
                                          </p:stCondLst>
                                        </p:cTn>
                                        <p:tgtEl>
                                          <p:spTgt spid="2">
                                            <p:graphicEl>
                                              <a:dgm id="{39170BF1-13CB-4F13-BFB4-CC91ACCA58F6}"/>
                                            </p:graphicEl>
                                          </p:spTgt>
                                        </p:tgtEl>
                                      </p:cBhvr>
                                      <p:to x="100000" y="100000"/>
                                    </p:animScale>
                                  </p:childTnLst>
                                </p:cTn>
                              </p:par>
                            </p:childTnLst>
                          </p:cTn>
                        </p:par>
                      </p:childTnLst>
                    </p:cTn>
                  </p:par>
                  <p:par>
                    <p:cTn id="157" fill="hold">
                      <p:stCondLst>
                        <p:cond delay="indefinite"/>
                      </p:stCondLst>
                      <p:childTnLst>
                        <p:par>
                          <p:cTn id="158" fill="hold">
                            <p:stCondLst>
                              <p:cond delay="0"/>
                            </p:stCondLst>
                            <p:childTnLst>
                              <p:par>
                                <p:cTn id="159" presetID="26" presetClass="entr" presetSubtype="0" fill="hold" grpId="0" nodeType="clickEffect">
                                  <p:stCondLst>
                                    <p:cond delay="0"/>
                                  </p:stCondLst>
                                  <p:childTnLst>
                                    <p:set>
                                      <p:cBhvr>
                                        <p:cTn id="160" dur="1" fill="hold">
                                          <p:stCondLst>
                                            <p:cond delay="0"/>
                                          </p:stCondLst>
                                        </p:cTn>
                                        <p:tgtEl>
                                          <p:spTgt spid="2">
                                            <p:graphicEl>
                                              <a:dgm id="{1B61456A-EADD-4C3F-BE65-8BD9BE8984D3}"/>
                                            </p:graphicEl>
                                          </p:spTgt>
                                        </p:tgtEl>
                                        <p:attrNameLst>
                                          <p:attrName>style.visibility</p:attrName>
                                        </p:attrNameLst>
                                      </p:cBhvr>
                                      <p:to>
                                        <p:strVal val="visible"/>
                                      </p:to>
                                    </p:set>
                                    <p:animEffect transition="in" filter="wipe(down)">
                                      <p:cBhvr>
                                        <p:cTn id="161" dur="580">
                                          <p:stCondLst>
                                            <p:cond delay="0"/>
                                          </p:stCondLst>
                                        </p:cTn>
                                        <p:tgtEl>
                                          <p:spTgt spid="2">
                                            <p:graphicEl>
                                              <a:dgm id="{1B61456A-EADD-4C3F-BE65-8BD9BE8984D3}"/>
                                            </p:graphicEl>
                                          </p:spTgt>
                                        </p:tgtEl>
                                      </p:cBhvr>
                                    </p:animEffect>
                                    <p:anim calcmode="lin" valueType="num">
                                      <p:cBhvr>
                                        <p:cTn id="162" dur="1822" tmFilter="0,0; 0.14,0.36; 0.43,0.73; 0.71,0.91; 1.0,1.0">
                                          <p:stCondLst>
                                            <p:cond delay="0"/>
                                          </p:stCondLst>
                                        </p:cTn>
                                        <p:tgtEl>
                                          <p:spTgt spid="2">
                                            <p:graphicEl>
                                              <a:dgm id="{1B61456A-EADD-4C3F-BE65-8BD9BE8984D3}"/>
                                            </p:graphicEl>
                                          </p:spTgt>
                                        </p:tgtEl>
                                        <p:attrNameLst>
                                          <p:attrName>ppt_x</p:attrName>
                                        </p:attrNameLst>
                                      </p:cBhvr>
                                      <p:tavLst>
                                        <p:tav tm="0">
                                          <p:val>
                                            <p:strVal val="#ppt_x-0.25"/>
                                          </p:val>
                                        </p:tav>
                                        <p:tav tm="100000">
                                          <p:val>
                                            <p:strVal val="#ppt_x"/>
                                          </p:val>
                                        </p:tav>
                                      </p:tavLst>
                                    </p:anim>
                                    <p:anim calcmode="lin" valueType="num">
                                      <p:cBhvr>
                                        <p:cTn id="163" dur="664" tmFilter="0.0,0.0; 0.25,0.07; 0.50,0.2; 0.75,0.467; 1.0,1.0">
                                          <p:stCondLst>
                                            <p:cond delay="0"/>
                                          </p:stCondLst>
                                        </p:cTn>
                                        <p:tgtEl>
                                          <p:spTgt spid="2">
                                            <p:graphicEl>
                                              <a:dgm id="{1B61456A-EADD-4C3F-BE65-8BD9BE8984D3}"/>
                                            </p:graphicEl>
                                          </p:spTgt>
                                        </p:tgtEl>
                                        <p:attrNameLst>
                                          <p:attrName>ppt_y</p:attrName>
                                        </p:attrNameLst>
                                      </p:cBhvr>
                                      <p:tavLst>
                                        <p:tav tm="0" fmla="#ppt_y-sin(pi*$)/3">
                                          <p:val>
                                            <p:fltVal val="0.5"/>
                                          </p:val>
                                        </p:tav>
                                        <p:tav tm="100000">
                                          <p:val>
                                            <p:fltVal val="1"/>
                                          </p:val>
                                        </p:tav>
                                      </p:tavLst>
                                    </p:anim>
                                    <p:anim calcmode="lin" valueType="num">
                                      <p:cBhvr>
                                        <p:cTn id="164" dur="664" tmFilter="0, 0; 0.125,0.2665; 0.25,0.4; 0.375,0.465; 0.5,0.5;  0.625,0.535; 0.75,0.6; 0.875,0.7335; 1,1">
                                          <p:stCondLst>
                                            <p:cond delay="664"/>
                                          </p:stCondLst>
                                        </p:cTn>
                                        <p:tgtEl>
                                          <p:spTgt spid="2">
                                            <p:graphicEl>
                                              <a:dgm id="{1B61456A-EADD-4C3F-BE65-8BD9BE8984D3}"/>
                                            </p:graphicEl>
                                          </p:spTgt>
                                        </p:tgtEl>
                                        <p:attrNameLst>
                                          <p:attrName>ppt_y</p:attrName>
                                        </p:attrNameLst>
                                      </p:cBhvr>
                                      <p:tavLst>
                                        <p:tav tm="0" fmla="#ppt_y-sin(pi*$)/9">
                                          <p:val>
                                            <p:fltVal val="0"/>
                                          </p:val>
                                        </p:tav>
                                        <p:tav tm="100000">
                                          <p:val>
                                            <p:fltVal val="1"/>
                                          </p:val>
                                        </p:tav>
                                      </p:tavLst>
                                    </p:anim>
                                    <p:anim calcmode="lin" valueType="num">
                                      <p:cBhvr>
                                        <p:cTn id="165" dur="332" tmFilter="0, 0; 0.125,0.2665; 0.25,0.4; 0.375,0.465; 0.5,0.5;  0.625,0.535; 0.75,0.6; 0.875,0.7335; 1,1">
                                          <p:stCondLst>
                                            <p:cond delay="1324"/>
                                          </p:stCondLst>
                                        </p:cTn>
                                        <p:tgtEl>
                                          <p:spTgt spid="2">
                                            <p:graphicEl>
                                              <a:dgm id="{1B61456A-EADD-4C3F-BE65-8BD9BE8984D3}"/>
                                            </p:graphicEl>
                                          </p:spTgt>
                                        </p:tgtEl>
                                        <p:attrNameLst>
                                          <p:attrName>ppt_y</p:attrName>
                                        </p:attrNameLst>
                                      </p:cBhvr>
                                      <p:tavLst>
                                        <p:tav tm="0" fmla="#ppt_y-sin(pi*$)/27">
                                          <p:val>
                                            <p:fltVal val="0"/>
                                          </p:val>
                                        </p:tav>
                                        <p:tav tm="100000">
                                          <p:val>
                                            <p:fltVal val="1"/>
                                          </p:val>
                                        </p:tav>
                                      </p:tavLst>
                                    </p:anim>
                                    <p:anim calcmode="lin" valueType="num">
                                      <p:cBhvr>
                                        <p:cTn id="166" dur="164" tmFilter="0, 0; 0.125,0.2665; 0.25,0.4; 0.375,0.465; 0.5,0.5;  0.625,0.535; 0.75,0.6; 0.875,0.7335; 1,1">
                                          <p:stCondLst>
                                            <p:cond delay="1656"/>
                                          </p:stCondLst>
                                        </p:cTn>
                                        <p:tgtEl>
                                          <p:spTgt spid="2">
                                            <p:graphicEl>
                                              <a:dgm id="{1B61456A-EADD-4C3F-BE65-8BD9BE8984D3}"/>
                                            </p:graphicEl>
                                          </p:spTgt>
                                        </p:tgtEl>
                                        <p:attrNameLst>
                                          <p:attrName>ppt_y</p:attrName>
                                        </p:attrNameLst>
                                      </p:cBhvr>
                                      <p:tavLst>
                                        <p:tav tm="0" fmla="#ppt_y-sin(pi*$)/81">
                                          <p:val>
                                            <p:fltVal val="0"/>
                                          </p:val>
                                        </p:tav>
                                        <p:tav tm="100000">
                                          <p:val>
                                            <p:fltVal val="1"/>
                                          </p:val>
                                        </p:tav>
                                      </p:tavLst>
                                    </p:anim>
                                    <p:animScale>
                                      <p:cBhvr>
                                        <p:cTn id="167" dur="26">
                                          <p:stCondLst>
                                            <p:cond delay="650"/>
                                          </p:stCondLst>
                                        </p:cTn>
                                        <p:tgtEl>
                                          <p:spTgt spid="2">
                                            <p:graphicEl>
                                              <a:dgm id="{1B61456A-EADD-4C3F-BE65-8BD9BE8984D3}"/>
                                            </p:graphicEl>
                                          </p:spTgt>
                                        </p:tgtEl>
                                      </p:cBhvr>
                                      <p:to x="100000" y="60000"/>
                                    </p:animScale>
                                    <p:animScale>
                                      <p:cBhvr>
                                        <p:cTn id="168" dur="166" decel="50000">
                                          <p:stCondLst>
                                            <p:cond delay="676"/>
                                          </p:stCondLst>
                                        </p:cTn>
                                        <p:tgtEl>
                                          <p:spTgt spid="2">
                                            <p:graphicEl>
                                              <a:dgm id="{1B61456A-EADD-4C3F-BE65-8BD9BE8984D3}"/>
                                            </p:graphicEl>
                                          </p:spTgt>
                                        </p:tgtEl>
                                      </p:cBhvr>
                                      <p:to x="100000" y="100000"/>
                                    </p:animScale>
                                    <p:animScale>
                                      <p:cBhvr>
                                        <p:cTn id="169" dur="26">
                                          <p:stCondLst>
                                            <p:cond delay="1312"/>
                                          </p:stCondLst>
                                        </p:cTn>
                                        <p:tgtEl>
                                          <p:spTgt spid="2">
                                            <p:graphicEl>
                                              <a:dgm id="{1B61456A-EADD-4C3F-BE65-8BD9BE8984D3}"/>
                                            </p:graphicEl>
                                          </p:spTgt>
                                        </p:tgtEl>
                                      </p:cBhvr>
                                      <p:to x="100000" y="80000"/>
                                    </p:animScale>
                                    <p:animScale>
                                      <p:cBhvr>
                                        <p:cTn id="170" dur="166" decel="50000">
                                          <p:stCondLst>
                                            <p:cond delay="1338"/>
                                          </p:stCondLst>
                                        </p:cTn>
                                        <p:tgtEl>
                                          <p:spTgt spid="2">
                                            <p:graphicEl>
                                              <a:dgm id="{1B61456A-EADD-4C3F-BE65-8BD9BE8984D3}"/>
                                            </p:graphicEl>
                                          </p:spTgt>
                                        </p:tgtEl>
                                      </p:cBhvr>
                                      <p:to x="100000" y="100000"/>
                                    </p:animScale>
                                    <p:animScale>
                                      <p:cBhvr>
                                        <p:cTn id="171" dur="26">
                                          <p:stCondLst>
                                            <p:cond delay="1642"/>
                                          </p:stCondLst>
                                        </p:cTn>
                                        <p:tgtEl>
                                          <p:spTgt spid="2">
                                            <p:graphicEl>
                                              <a:dgm id="{1B61456A-EADD-4C3F-BE65-8BD9BE8984D3}"/>
                                            </p:graphicEl>
                                          </p:spTgt>
                                        </p:tgtEl>
                                      </p:cBhvr>
                                      <p:to x="100000" y="90000"/>
                                    </p:animScale>
                                    <p:animScale>
                                      <p:cBhvr>
                                        <p:cTn id="172" dur="166" decel="50000">
                                          <p:stCondLst>
                                            <p:cond delay="1668"/>
                                          </p:stCondLst>
                                        </p:cTn>
                                        <p:tgtEl>
                                          <p:spTgt spid="2">
                                            <p:graphicEl>
                                              <a:dgm id="{1B61456A-EADD-4C3F-BE65-8BD9BE8984D3}"/>
                                            </p:graphicEl>
                                          </p:spTgt>
                                        </p:tgtEl>
                                      </p:cBhvr>
                                      <p:to x="100000" y="100000"/>
                                    </p:animScale>
                                    <p:animScale>
                                      <p:cBhvr>
                                        <p:cTn id="173" dur="26">
                                          <p:stCondLst>
                                            <p:cond delay="1808"/>
                                          </p:stCondLst>
                                        </p:cTn>
                                        <p:tgtEl>
                                          <p:spTgt spid="2">
                                            <p:graphicEl>
                                              <a:dgm id="{1B61456A-EADD-4C3F-BE65-8BD9BE8984D3}"/>
                                            </p:graphicEl>
                                          </p:spTgt>
                                        </p:tgtEl>
                                      </p:cBhvr>
                                      <p:to x="100000" y="95000"/>
                                    </p:animScale>
                                    <p:animScale>
                                      <p:cBhvr>
                                        <p:cTn id="174" dur="166" decel="50000">
                                          <p:stCondLst>
                                            <p:cond delay="1834"/>
                                          </p:stCondLst>
                                        </p:cTn>
                                        <p:tgtEl>
                                          <p:spTgt spid="2">
                                            <p:graphicEl>
                                              <a:dgm id="{1B61456A-EADD-4C3F-BE65-8BD9BE8984D3}"/>
                                            </p:graphicEl>
                                          </p:spTgt>
                                        </p:tgtEl>
                                      </p:cBhvr>
                                      <p:to x="100000" y="100000"/>
                                    </p:animScale>
                                  </p:childTnLst>
                                </p:cTn>
                              </p:par>
                              <p:par>
                                <p:cTn id="175" presetID="26" presetClass="entr" presetSubtype="0" fill="hold" grpId="0" nodeType="withEffect">
                                  <p:stCondLst>
                                    <p:cond delay="0"/>
                                  </p:stCondLst>
                                  <p:childTnLst>
                                    <p:set>
                                      <p:cBhvr>
                                        <p:cTn id="176" dur="1" fill="hold">
                                          <p:stCondLst>
                                            <p:cond delay="0"/>
                                          </p:stCondLst>
                                        </p:cTn>
                                        <p:tgtEl>
                                          <p:spTgt spid="2">
                                            <p:graphicEl>
                                              <a:dgm id="{8330D7E3-5576-4F08-BA14-04B6C3B6E769}"/>
                                            </p:graphicEl>
                                          </p:spTgt>
                                        </p:tgtEl>
                                        <p:attrNameLst>
                                          <p:attrName>style.visibility</p:attrName>
                                        </p:attrNameLst>
                                      </p:cBhvr>
                                      <p:to>
                                        <p:strVal val="visible"/>
                                      </p:to>
                                    </p:set>
                                    <p:animEffect transition="in" filter="wipe(down)">
                                      <p:cBhvr>
                                        <p:cTn id="177" dur="580">
                                          <p:stCondLst>
                                            <p:cond delay="0"/>
                                          </p:stCondLst>
                                        </p:cTn>
                                        <p:tgtEl>
                                          <p:spTgt spid="2">
                                            <p:graphicEl>
                                              <a:dgm id="{8330D7E3-5576-4F08-BA14-04B6C3B6E769}"/>
                                            </p:graphicEl>
                                          </p:spTgt>
                                        </p:tgtEl>
                                      </p:cBhvr>
                                    </p:animEffect>
                                    <p:anim calcmode="lin" valueType="num">
                                      <p:cBhvr>
                                        <p:cTn id="178" dur="1822" tmFilter="0,0; 0.14,0.36; 0.43,0.73; 0.71,0.91; 1.0,1.0">
                                          <p:stCondLst>
                                            <p:cond delay="0"/>
                                          </p:stCondLst>
                                        </p:cTn>
                                        <p:tgtEl>
                                          <p:spTgt spid="2">
                                            <p:graphicEl>
                                              <a:dgm id="{8330D7E3-5576-4F08-BA14-04B6C3B6E769}"/>
                                            </p:graphicEl>
                                          </p:spTgt>
                                        </p:tgtEl>
                                        <p:attrNameLst>
                                          <p:attrName>ppt_x</p:attrName>
                                        </p:attrNameLst>
                                      </p:cBhvr>
                                      <p:tavLst>
                                        <p:tav tm="0">
                                          <p:val>
                                            <p:strVal val="#ppt_x-0.25"/>
                                          </p:val>
                                        </p:tav>
                                        <p:tav tm="100000">
                                          <p:val>
                                            <p:strVal val="#ppt_x"/>
                                          </p:val>
                                        </p:tav>
                                      </p:tavLst>
                                    </p:anim>
                                    <p:anim calcmode="lin" valueType="num">
                                      <p:cBhvr>
                                        <p:cTn id="179" dur="664" tmFilter="0.0,0.0; 0.25,0.07; 0.50,0.2; 0.75,0.467; 1.0,1.0">
                                          <p:stCondLst>
                                            <p:cond delay="0"/>
                                          </p:stCondLst>
                                        </p:cTn>
                                        <p:tgtEl>
                                          <p:spTgt spid="2">
                                            <p:graphicEl>
                                              <a:dgm id="{8330D7E3-5576-4F08-BA14-04B6C3B6E769}"/>
                                            </p:graphicEl>
                                          </p:spTgt>
                                        </p:tgtEl>
                                        <p:attrNameLst>
                                          <p:attrName>ppt_y</p:attrName>
                                        </p:attrNameLst>
                                      </p:cBhvr>
                                      <p:tavLst>
                                        <p:tav tm="0" fmla="#ppt_y-sin(pi*$)/3">
                                          <p:val>
                                            <p:fltVal val="0.5"/>
                                          </p:val>
                                        </p:tav>
                                        <p:tav tm="100000">
                                          <p:val>
                                            <p:fltVal val="1"/>
                                          </p:val>
                                        </p:tav>
                                      </p:tavLst>
                                    </p:anim>
                                    <p:anim calcmode="lin" valueType="num">
                                      <p:cBhvr>
                                        <p:cTn id="180" dur="664" tmFilter="0, 0; 0.125,0.2665; 0.25,0.4; 0.375,0.465; 0.5,0.5;  0.625,0.535; 0.75,0.6; 0.875,0.7335; 1,1">
                                          <p:stCondLst>
                                            <p:cond delay="664"/>
                                          </p:stCondLst>
                                        </p:cTn>
                                        <p:tgtEl>
                                          <p:spTgt spid="2">
                                            <p:graphicEl>
                                              <a:dgm id="{8330D7E3-5576-4F08-BA14-04B6C3B6E769}"/>
                                            </p:graphicEl>
                                          </p:spTgt>
                                        </p:tgtEl>
                                        <p:attrNameLst>
                                          <p:attrName>ppt_y</p:attrName>
                                        </p:attrNameLst>
                                      </p:cBhvr>
                                      <p:tavLst>
                                        <p:tav tm="0" fmla="#ppt_y-sin(pi*$)/9">
                                          <p:val>
                                            <p:fltVal val="0"/>
                                          </p:val>
                                        </p:tav>
                                        <p:tav tm="100000">
                                          <p:val>
                                            <p:fltVal val="1"/>
                                          </p:val>
                                        </p:tav>
                                      </p:tavLst>
                                    </p:anim>
                                    <p:anim calcmode="lin" valueType="num">
                                      <p:cBhvr>
                                        <p:cTn id="181" dur="332" tmFilter="0, 0; 0.125,0.2665; 0.25,0.4; 0.375,0.465; 0.5,0.5;  0.625,0.535; 0.75,0.6; 0.875,0.7335; 1,1">
                                          <p:stCondLst>
                                            <p:cond delay="1324"/>
                                          </p:stCondLst>
                                        </p:cTn>
                                        <p:tgtEl>
                                          <p:spTgt spid="2">
                                            <p:graphicEl>
                                              <a:dgm id="{8330D7E3-5576-4F08-BA14-04B6C3B6E769}"/>
                                            </p:graphicEl>
                                          </p:spTgt>
                                        </p:tgtEl>
                                        <p:attrNameLst>
                                          <p:attrName>ppt_y</p:attrName>
                                        </p:attrNameLst>
                                      </p:cBhvr>
                                      <p:tavLst>
                                        <p:tav tm="0" fmla="#ppt_y-sin(pi*$)/27">
                                          <p:val>
                                            <p:fltVal val="0"/>
                                          </p:val>
                                        </p:tav>
                                        <p:tav tm="100000">
                                          <p:val>
                                            <p:fltVal val="1"/>
                                          </p:val>
                                        </p:tav>
                                      </p:tavLst>
                                    </p:anim>
                                    <p:anim calcmode="lin" valueType="num">
                                      <p:cBhvr>
                                        <p:cTn id="182" dur="164" tmFilter="0, 0; 0.125,0.2665; 0.25,0.4; 0.375,0.465; 0.5,0.5;  0.625,0.535; 0.75,0.6; 0.875,0.7335; 1,1">
                                          <p:stCondLst>
                                            <p:cond delay="1656"/>
                                          </p:stCondLst>
                                        </p:cTn>
                                        <p:tgtEl>
                                          <p:spTgt spid="2">
                                            <p:graphicEl>
                                              <a:dgm id="{8330D7E3-5576-4F08-BA14-04B6C3B6E769}"/>
                                            </p:graphicEl>
                                          </p:spTgt>
                                        </p:tgtEl>
                                        <p:attrNameLst>
                                          <p:attrName>ppt_y</p:attrName>
                                        </p:attrNameLst>
                                      </p:cBhvr>
                                      <p:tavLst>
                                        <p:tav tm="0" fmla="#ppt_y-sin(pi*$)/81">
                                          <p:val>
                                            <p:fltVal val="0"/>
                                          </p:val>
                                        </p:tav>
                                        <p:tav tm="100000">
                                          <p:val>
                                            <p:fltVal val="1"/>
                                          </p:val>
                                        </p:tav>
                                      </p:tavLst>
                                    </p:anim>
                                    <p:animScale>
                                      <p:cBhvr>
                                        <p:cTn id="183" dur="26">
                                          <p:stCondLst>
                                            <p:cond delay="650"/>
                                          </p:stCondLst>
                                        </p:cTn>
                                        <p:tgtEl>
                                          <p:spTgt spid="2">
                                            <p:graphicEl>
                                              <a:dgm id="{8330D7E3-5576-4F08-BA14-04B6C3B6E769}"/>
                                            </p:graphicEl>
                                          </p:spTgt>
                                        </p:tgtEl>
                                      </p:cBhvr>
                                      <p:to x="100000" y="60000"/>
                                    </p:animScale>
                                    <p:animScale>
                                      <p:cBhvr>
                                        <p:cTn id="184" dur="166" decel="50000">
                                          <p:stCondLst>
                                            <p:cond delay="676"/>
                                          </p:stCondLst>
                                        </p:cTn>
                                        <p:tgtEl>
                                          <p:spTgt spid="2">
                                            <p:graphicEl>
                                              <a:dgm id="{8330D7E3-5576-4F08-BA14-04B6C3B6E769}"/>
                                            </p:graphicEl>
                                          </p:spTgt>
                                        </p:tgtEl>
                                      </p:cBhvr>
                                      <p:to x="100000" y="100000"/>
                                    </p:animScale>
                                    <p:animScale>
                                      <p:cBhvr>
                                        <p:cTn id="185" dur="26">
                                          <p:stCondLst>
                                            <p:cond delay="1312"/>
                                          </p:stCondLst>
                                        </p:cTn>
                                        <p:tgtEl>
                                          <p:spTgt spid="2">
                                            <p:graphicEl>
                                              <a:dgm id="{8330D7E3-5576-4F08-BA14-04B6C3B6E769}"/>
                                            </p:graphicEl>
                                          </p:spTgt>
                                        </p:tgtEl>
                                      </p:cBhvr>
                                      <p:to x="100000" y="80000"/>
                                    </p:animScale>
                                    <p:animScale>
                                      <p:cBhvr>
                                        <p:cTn id="186" dur="166" decel="50000">
                                          <p:stCondLst>
                                            <p:cond delay="1338"/>
                                          </p:stCondLst>
                                        </p:cTn>
                                        <p:tgtEl>
                                          <p:spTgt spid="2">
                                            <p:graphicEl>
                                              <a:dgm id="{8330D7E3-5576-4F08-BA14-04B6C3B6E769}"/>
                                            </p:graphicEl>
                                          </p:spTgt>
                                        </p:tgtEl>
                                      </p:cBhvr>
                                      <p:to x="100000" y="100000"/>
                                    </p:animScale>
                                    <p:animScale>
                                      <p:cBhvr>
                                        <p:cTn id="187" dur="26">
                                          <p:stCondLst>
                                            <p:cond delay="1642"/>
                                          </p:stCondLst>
                                        </p:cTn>
                                        <p:tgtEl>
                                          <p:spTgt spid="2">
                                            <p:graphicEl>
                                              <a:dgm id="{8330D7E3-5576-4F08-BA14-04B6C3B6E769}"/>
                                            </p:graphicEl>
                                          </p:spTgt>
                                        </p:tgtEl>
                                      </p:cBhvr>
                                      <p:to x="100000" y="90000"/>
                                    </p:animScale>
                                    <p:animScale>
                                      <p:cBhvr>
                                        <p:cTn id="188" dur="166" decel="50000">
                                          <p:stCondLst>
                                            <p:cond delay="1668"/>
                                          </p:stCondLst>
                                        </p:cTn>
                                        <p:tgtEl>
                                          <p:spTgt spid="2">
                                            <p:graphicEl>
                                              <a:dgm id="{8330D7E3-5576-4F08-BA14-04B6C3B6E769}"/>
                                            </p:graphicEl>
                                          </p:spTgt>
                                        </p:tgtEl>
                                      </p:cBhvr>
                                      <p:to x="100000" y="100000"/>
                                    </p:animScale>
                                    <p:animScale>
                                      <p:cBhvr>
                                        <p:cTn id="189" dur="26">
                                          <p:stCondLst>
                                            <p:cond delay="1808"/>
                                          </p:stCondLst>
                                        </p:cTn>
                                        <p:tgtEl>
                                          <p:spTgt spid="2">
                                            <p:graphicEl>
                                              <a:dgm id="{8330D7E3-5576-4F08-BA14-04B6C3B6E769}"/>
                                            </p:graphicEl>
                                          </p:spTgt>
                                        </p:tgtEl>
                                      </p:cBhvr>
                                      <p:to x="100000" y="95000"/>
                                    </p:animScale>
                                    <p:animScale>
                                      <p:cBhvr>
                                        <p:cTn id="190" dur="166" decel="50000">
                                          <p:stCondLst>
                                            <p:cond delay="1834"/>
                                          </p:stCondLst>
                                        </p:cTn>
                                        <p:tgtEl>
                                          <p:spTgt spid="2">
                                            <p:graphicEl>
                                              <a:dgm id="{8330D7E3-5576-4F08-BA14-04B6C3B6E769}"/>
                                            </p:graphic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me 2"/>
          <p:cNvGraphicFramePr/>
          <p:nvPr>
            <p:extLst>
              <p:ext uri="{D42A27DB-BD31-4B8C-83A1-F6EECF244321}">
                <p14:modId xmlns="" xmlns:p14="http://schemas.microsoft.com/office/powerpoint/2010/main" val="1900106178"/>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520274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graphicEl>
                                              <a:dgm id="{EE17D45E-B3F4-4CDA-944F-0B7CEE2D4ABB}"/>
                                            </p:graphicEl>
                                          </p:spTgt>
                                        </p:tgtEl>
                                        <p:attrNameLst>
                                          <p:attrName>style.visibility</p:attrName>
                                        </p:attrNameLst>
                                      </p:cBhvr>
                                      <p:to>
                                        <p:strVal val="visible"/>
                                      </p:to>
                                    </p:set>
                                    <p:anim to="" calcmode="lin" valueType="num">
                                      <p:cBhvr>
                                        <p:cTn id="7" dur="1" fill="hold"/>
                                        <p:tgtEl>
                                          <p:spTgt spid="3">
                                            <p:graphicEl>
                                              <a:dgm id="{EE17D45E-B3F4-4CDA-944F-0B7CEE2D4ABB}"/>
                                            </p:graphic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graphicEl>
                                              <a:dgm id="{E4335D3B-D2F3-48FE-B6C8-E0D4783993CD}"/>
                                            </p:graphicEl>
                                          </p:spTgt>
                                        </p:tgtEl>
                                        <p:attrNameLst>
                                          <p:attrName>style.visibility</p:attrName>
                                        </p:attrNameLst>
                                      </p:cBhvr>
                                      <p:to>
                                        <p:strVal val="visible"/>
                                      </p:to>
                                    </p:set>
                                    <p:anim to="" calcmode="lin" valueType="num">
                                      <p:cBhvr>
                                        <p:cTn id="12" dur="1" fill="hold"/>
                                        <p:tgtEl>
                                          <p:spTgt spid="3">
                                            <p:graphicEl>
                                              <a:dgm id="{E4335D3B-D2F3-48FE-B6C8-E0D4783993CD}"/>
                                            </p:graphicEl>
                                          </p:spTgt>
                                        </p:tgtEl>
                                        <p:attrNameLst>
                                          <p:attrName/>
                                        </p:attrNameLst>
                                      </p:cBhvr>
                                    </p:anim>
                                  </p:childTnLst>
                                </p:cTn>
                              </p:par>
                              <p:par>
                                <p:cTn id="13" presetID="24" presetClass="entr" presetSubtype="0" fill="hold" grpId="0" nodeType="withEffect">
                                  <p:stCondLst>
                                    <p:cond delay="0"/>
                                  </p:stCondLst>
                                  <p:childTnLst>
                                    <p:set>
                                      <p:cBhvr>
                                        <p:cTn id="14" dur="1" fill="hold">
                                          <p:stCondLst>
                                            <p:cond delay="0"/>
                                          </p:stCondLst>
                                        </p:cTn>
                                        <p:tgtEl>
                                          <p:spTgt spid="3">
                                            <p:graphicEl>
                                              <a:dgm id="{91AE680F-B2ED-40D4-9A05-34D35D99D0C7}"/>
                                            </p:graphicEl>
                                          </p:spTgt>
                                        </p:tgtEl>
                                        <p:attrNameLst>
                                          <p:attrName>style.visibility</p:attrName>
                                        </p:attrNameLst>
                                      </p:cBhvr>
                                      <p:to>
                                        <p:strVal val="visible"/>
                                      </p:to>
                                    </p:set>
                                    <p:anim to="" calcmode="lin" valueType="num">
                                      <p:cBhvr>
                                        <p:cTn id="15" dur="1" fill="hold"/>
                                        <p:tgtEl>
                                          <p:spTgt spid="3">
                                            <p:graphicEl>
                                              <a:dgm id="{91AE680F-B2ED-40D4-9A05-34D35D99D0C7}"/>
                                            </p:graphicEl>
                                          </p:spTgt>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grpId="0" nodeType="clickEffect">
                                  <p:stCondLst>
                                    <p:cond delay="0"/>
                                  </p:stCondLst>
                                  <p:childTnLst>
                                    <p:set>
                                      <p:cBhvr>
                                        <p:cTn id="19" dur="1" fill="hold">
                                          <p:stCondLst>
                                            <p:cond delay="0"/>
                                          </p:stCondLst>
                                        </p:cTn>
                                        <p:tgtEl>
                                          <p:spTgt spid="3">
                                            <p:graphicEl>
                                              <a:dgm id="{35D82456-C014-46B9-BABA-D803863CA853}"/>
                                            </p:graphicEl>
                                          </p:spTgt>
                                        </p:tgtEl>
                                        <p:attrNameLst>
                                          <p:attrName>style.visibility</p:attrName>
                                        </p:attrNameLst>
                                      </p:cBhvr>
                                      <p:to>
                                        <p:strVal val="visible"/>
                                      </p:to>
                                    </p:set>
                                    <p:anim to="" calcmode="lin" valueType="num">
                                      <p:cBhvr>
                                        <p:cTn id="20" dur="1" fill="hold"/>
                                        <p:tgtEl>
                                          <p:spTgt spid="3">
                                            <p:graphicEl>
                                              <a:dgm id="{35D82456-C014-46B9-BABA-D803863CA853}"/>
                                            </p:graphicEl>
                                          </p:spTgt>
                                        </p:tgtEl>
                                        <p:attrNameLst>
                                          <p:attrName/>
                                        </p:attrNameLst>
                                      </p:cBhvr>
                                    </p:anim>
                                  </p:childTnLst>
                                </p:cTn>
                              </p:par>
                              <p:par>
                                <p:cTn id="21" presetID="24" presetClass="entr" presetSubtype="0" fill="hold" grpId="0" nodeType="withEffect">
                                  <p:stCondLst>
                                    <p:cond delay="0"/>
                                  </p:stCondLst>
                                  <p:childTnLst>
                                    <p:set>
                                      <p:cBhvr>
                                        <p:cTn id="22" dur="1" fill="hold">
                                          <p:stCondLst>
                                            <p:cond delay="0"/>
                                          </p:stCondLst>
                                        </p:cTn>
                                        <p:tgtEl>
                                          <p:spTgt spid="3">
                                            <p:graphicEl>
                                              <a:dgm id="{C5F3491A-591F-44B0-8065-421E37F41386}"/>
                                            </p:graphicEl>
                                          </p:spTgt>
                                        </p:tgtEl>
                                        <p:attrNameLst>
                                          <p:attrName>style.visibility</p:attrName>
                                        </p:attrNameLst>
                                      </p:cBhvr>
                                      <p:to>
                                        <p:strVal val="visible"/>
                                      </p:to>
                                    </p:set>
                                    <p:anim to="" calcmode="lin" valueType="num">
                                      <p:cBhvr>
                                        <p:cTn id="23" dur="1" fill="hold"/>
                                        <p:tgtEl>
                                          <p:spTgt spid="3">
                                            <p:graphicEl>
                                              <a:dgm id="{C5F3491A-591F-44B0-8065-421E37F41386}"/>
                                            </p:graphicEl>
                                          </p:spTgt>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3">
                                            <p:graphicEl>
                                              <a:dgm id="{74BC0E1B-50AC-43F4-8B6F-BBBB0224CBF6}"/>
                                            </p:graphicEl>
                                          </p:spTgt>
                                        </p:tgtEl>
                                        <p:attrNameLst>
                                          <p:attrName>style.visibility</p:attrName>
                                        </p:attrNameLst>
                                      </p:cBhvr>
                                      <p:to>
                                        <p:strVal val="visible"/>
                                      </p:to>
                                    </p:set>
                                    <p:anim to="" calcmode="lin" valueType="num">
                                      <p:cBhvr>
                                        <p:cTn id="28" dur="1" fill="hold"/>
                                        <p:tgtEl>
                                          <p:spTgt spid="3">
                                            <p:graphicEl>
                                              <a:dgm id="{74BC0E1B-50AC-43F4-8B6F-BBBB0224CBF6}"/>
                                            </p:graphicEl>
                                          </p:spTgt>
                                        </p:tgtEl>
                                        <p:attrNameLst>
                                          <p:attrName/>
                                        </p:attrNameLst>
                                      </p:cBhvr>
                                    </p:anim>
                                  </p:childTnLst>
                                </p:cTn>
                              </p:par>
                              <p:par>
                                <p:cTn id="29" presetID="24" presetClass="entr" presetSubtype="0" fill="hold" grpId="0" nodeType="withEffect">
                                  <p:stCondLst>
                                    <p:cond delay="0"/>
                                  </p:stCondLst>
                                  <p:childTnLst>
                                    <p:set>
                                      <p:cBhvr>
                                        <p:cTn id="30" dur="1" fill="hold">
                                          <p:stCondLst>
                                            <p:cond delay="0"/>
                                          </p:stCondLst>
                                        </p:cTn>
                                        <p:tgtEl>
                                          <p:spTgt spid="3">
                                            <p:graphicEl>
                                              <a:dgm id="{A7221F8C-4789-4272-B2AB-2270DCE85C5C}"/>
                                            </p:graphicEl>
                                          </p:spTgt>
                                        </p:tgtEl>
                                        <p:attrNameLst>
                                          <p:attrName>style.visibility</p:attrName>
                                        </p:attrNameLst>
                                      </p:cBhvr>
                                      <p:to>
                                        <p:strVal val="visible"/>
                                      </p:to>
                                    </p:set>
                                    <p:anim to="" calcmode="lin" valueType="num">
                                      <p:cBhvr>
                                        <p:cTn id="31" dur="1" fill="hold"/>
                                        <p:tgtEl>
                                          <p:spTgt spid="3">
                                            <p:graphicEl>
                                              <a:dgm id="{A7221F8C-4789-4272-B2AB-2270DCE85C5C}"/>
                                            </p:graphicEl>
                                          </p:spTgt>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24" presetClass="entr" presetSubtype="0" fill="hold" grpId="0" nodeType="clickEffect">
                                  <p:stCondLst>
                                    <p:cond delay="0"/>
                                  </p:stCondLst>
                                  <p:childTnLst>
                                    <p:set>
                                      <p:cBhvr>
                                        <p:cTn id="35" dur="1" fill="hold">
                                          <p:stCondLst>
                                            <p:cond delay="0"/>
                                          </p:stCondLst>
                                        </p:cTn>
                                        <p:tgtEl>
                                          <p:spTgt spid="3">
                                            <p:graphicEl>
                                              <a:dgm id="{7484ABFD-F6F2-4DB5-BE49-C951C4CCF21D}"/>
                                            </p:graphicEl>
                                          </p:spTgt>
                                        </p:tgtEl>
                                        <p:attrNameLst>
                                          <p:attrName>style.visibility</p:attrName>
                                        </p:attrNameLst>
                                      </p:cBhvr>
                                      <p:to>
                                        <p:strVal val="visible"/>
                                      </p:to>
                                    </p:set>
                                    <p:anim to="" calcmode="lin" valueType="num">
                                      <p:cBhvr>
                                        <p:cTn id="36" dur="1" fill="hold"/>
                                        <p:tgtEl>
                                          <p:spTgt spid="3">
                                            <p:graphicEl>
                                              <a:dgm id="{7484ABFD-F6F2-4DB5-BE49-C951C4CCF21D}"/>
                                            </p:graphicEl>
                                          </p:spTgt>
                                        </p:tgtEl>
                                        <p:attrNameLst>
                                          <p:attrName/>
                                        </p:attrNameLst>
                                      </p:cBhvr>
                                    </p:anim>
                                  </p:childTnLst>
                                </p:cTn>
                              </p:par>
                              <p:par>
                                <p:cTn id="37" presetID="24" presetClass="entr" presetSubtype="0" fill="hold" grpId="0" nodeType="withEffect">
                                  <p:stCondLst>
                                    <p:cond delay="0"/>
                                  </p:stCondLst>
                                  <p:childTnLst>
                                    <p:set>
                                      <p:cBhvr>
                                        <p:cTn id="38" dur="1" fill="hold">
                                          <p:stCondLst>
                                            <p:cond delay="0"/>
                                          </p:stCondLst>
                                        </p:cTn>
                                        <p:tgtEl>
                                          <p:spTgt spid="3">
                                            <p:graphicEl>
                                              <a:dgm id="{A01E95D2-0B44-419A-BCD0-E8C423F17683}"/>
                                            </p:graphicEl>
                                          </p:spTgt>
                                        </p:tgtEl>
                                        <p:attrNameLst>
                                          <p:attrName>style.visibility</p:attrName>
                                        </p:attrNameLst>
                                      </p:cBhvr>
                                      <p:to>
                                        <p:strVal val="visible"/>
                                      </p:to>
                                    </p:set>
                                    <p:anim to="" calcmode="lin" valueType="num">
                                      <p:cBhvr>
                                        <p:cTn id="39" dur="1" fill="hold"/>
                                        <p:tgtEl>
                                          <p:spTgt spid="3">
                                            <p:graphicEl>
                                              <a:dgm id="{A01E95D2-0B44-419A-BCD0-E8C423F17683}"/>
                                            </p:graphicEl>
                                          </p:spTgt>
                                        </p:tgtEl>
                                        <p:attrNameLst>
                                          <p:attrName/>
                                        </p:attrNameLst>
                                      </p:cBhvr>
                                    </p:anim>
                                  </p:childTnLst>
                                </p:cTn>
                              </p:par>
                            </p:childTnLst>
                          </p:cTn>
                        </p:par>
                      </p:childTnLst>
                    </p:cTn>
                  </p:par>
                  <p:par>
                    <p:cTn id="40" fill="hold">
                      <p:stCondLst>
                        <p:cond delay="indefinite"/>
                      </p:stCondLst>
                      <p:childTnLst>
                        <p:par>
                          <p:cTn id="41" fill="hold">
                            <p:stCondLst>
                              <p:cond delay="0"/>
                            </p:stCondLst>
                            <p:childTnLst>
                              <p:par>
                                <p:cTn id="42" presetID="24" presetClass="entr" presetSubtype="0" fill="hold" grpId="0" nodeType="clickEffect">
                                  <p:stCondLst>
                                    <p:cond delay="0"/>
                                  </p:stCondLst>
                                  <p:childTnLst>
                                    <p:set>
                                      <p:cBhvr>
                                        <p:cTn id="43" dur="1" fill="hold">
                                          <p:stCondLst>
                                            <p:cond delay="0"/>
                                          </p:stCondLst>
                                        </p:cTn>
                                        <p:tgtEl>
                                          <p:spTgt spid="3">
                                            <p:graphicEl>
                                              <a:dgm id="{A32D38EC-CF1F-4D8A-8852-4D65301B96AB}"/>
                                            </p:graphicEl>
                                          </p:spTgt>
                                        </p:tgtEl>
                                        <p:attrNameLst>
                                          <p:attrName>style.visibility</p:attrName>
                                        </p:attrNameLst>
                                      </p:cBhvr>
                                      <p:to>
                                        <p:strVal val="visible"/>
                                      </p:to>
                                    </p:set>
                                    <p:anim to="" calcmode="lin" valueType="num">
                                      <p:cBhvr>
                                        <p:cTn id="44" dur="1" fill="hold"/>
                                        <p:tgtEl>
                                          <p:spTgt spid="3">
                                            <p:graphicEl>
                                              <a:dgm id="{A32D38EC-CF1F-4D8A-8852-4D65301B96AB}"/>
                                            </p:graphicEl>
                                          </p:spTgt>
                                        </p:tgtEl>
                                        <p:attrNameLst>
                                          <p:attrName/>
                                        </p:attrNameLst>
                                      </p:cBhvr>
                                    </p:anim>
                                  </p:childTnLst>
                                </p:cTn>
                              </p:par>
                              <p:par>
                                <p:cTn id="45" presetID="24" presetClass="entr" presetSubtype="0" fill="hold" grpId="0" nodeType="withEffect">
                                  <p:stCondLst>
                                    <p:cond delay="0"/>
                                  </p:stCondLst>
                                  <p:childTnLst>
                                    <p:set>
                                      <p:cBhvr>
                                        <p:cTn id="46" dur="1" fill="hold">
                                          <p:stCondLst>
                                            <p:cond delay="0"/>
                                          </p:stCondLst>
                                        </p:cTn>
                                        <p:tgtEl>
                                          <p:spTgt spid="3">
                                            <p:graphicEl>
                                              <a:dgm id="{AE90068F-A4AF-4414-9B98-A528CAA2437B}"/>
                                            </p:graphicEl>
                                          </p:spTgt>
                                        </p:tgtEl>
                                        <p:attrNameLst>
                                          <p:attrName>style.visibility</p:attrName>
                                        </p:attrNameLst>
                                      </p:cBhvr>
                                      <p:to>
                                        <p:strVal val="visible"/>
                                      </p:to>
                                    </p:set>
                                    <p:anim to="" calcmode="lin" valueType="num">
                                      <p:cBhvr>
                                        <p:cTn id="47" dur="1" fill="hold"/>
                                        <p:tgtEl>
                                          <p:spTgt spid="3">
                                            <p:graphicEl>
                                              <a:dgm id="{AE90068F-A4AF-4414-9B98-A528CAA2437B}"/>
                                            </p:graphicEl>
                                          </p:spTgt>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3">
                                            <p:graphicEl>
                                              <a:dgm id="{9E008B76-EC4C-4B02-B429-11A42AB75806}"/>
                                            </p:graphicEl>
                                          </p:spTgt>
                                        </p:tgtEl>
                                        <p:attrNameLst>
                                          <p:attrName>style.visibility</p:attrName>
                                        </p:attrNameLst>
                                      </p:cBhvr>
                                      <p:to>
                                        <p:strVal val="visible"/>
                                      </p:to>
                                    </p:set>
                                    <p:anim to="" calcmode="lin" valueType="num">
                                      <p:cBhvr>
                                        <p:cTn id="52" dur="1" fill="hold"/>
                                        <p:tgtEl>
                                          <p:spTgt spid="3">
                                            <p:graphicEl>
                                              <a:dgm id="{9E008B76-EC4C-4B02-B429-11A42AB75806}"/>
                                            </p:graphicEl>
                                          </p:spTgt>
                                        </p:tgtEl>
                                        <p:attrNameLst>
                                          <p:attrName/>
                                        </p:attrNameLst>
                                      </p:cBhvr>
                                    </p:anim>
                                  </p:childTnLst>
                                </p:cTn>
                              </p:par>
                              <p:par>
                                <p:cTn id="53" presetID="24" presetClass="entr" presetSubtype="0" fill="hold" grpId="0" nodeType="withEffect">
                                  <p:stCondLst>
                                    <p:cond delay="0"/>
                                  </p:stCondLst>
                                  <p:childTnLst>
                                    <p:set>
                                      <p:cBhvr>
                                        <p:cTn id="54" dur="1" fill="hold">
                                          <p:stCondLst>
                                            <p:cond delay="0"/>
                                          </p:stCondLst>
                                        </p:cTn>
                                        <p:tgtEl>
                                          <p:spTgt spid="3">
                                            <p:graphicEl>
                                              <a:dgm id="{37C0E794-DA09-4B12-96BD-E8E2D994CE9C}"/>
                                            </p:graphicEl>
                                          </p:spTgt>
                                        </p:tgtEl>
                                        <p:attrNameLst>
                                          <p:attrName>style.visibility</p:attrName>
                                        </p:attrNameLst>
                                      </p:cBhvr>
                                      <p:to>
                                        <p:strVal val="visible"/>
                                      </p:to>
                                    </p:set>
                                    <p:anim to="" calcmode="lin" valueType="num">
                                      <p:cBhvr>
                                        <p:cTn id="55" dur="1" fill="hold"/>
                                        <p:tgtEl>
                                          <p:spTgt spid="3">
                                            <p:graphicEl>
                                              <a:dgm id="{37C0E794-DA09-4B12-96BD-E8E2D994CE9C}"/>
                                            </p:graphic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lvlOne"/>
        </p:bldSub>
      </p:bldGraphic>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b="1" dirty="0" smtClean="0"/>
              <a:t>الفقرة الأولى: الحكم نفسُه</a:t>
            </a:r>
          </a:p>
          <a:p>
            <a:pPr marL="0" indent="0" algn="just" rtl="1">
              <a:buFont typeface="Arial" pitchFamily="34" charset="0"/>
              <a:buNone/>
            </a:pPr>
            <a:r>
              <a:rPr lang="ar-TN" b="1" dirty="0" smtClean="0"/>
              <a:t>الفقرة الثّانية: صاحب الحكم</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accent5">
              <a:lumMod val="20000"/>
              <a:lumOff val="80000"/>
            </a:schemeClr>
          </a:solid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rtl="1">
              <a:buFont typeface="Arial" pitchFamily="34" charset="0"/>
              <a:buNone/>
            </a:pPr>
            <a:r>
              <a:rPr lang="ar-TN" b="1" dirty="0" smtClean="0"/>
              <a:t>فصل تمهيديّ: الحكم</a:t>
            </a:r>
          </a:p>
          <a:p>
            <a:pPr marL="0" indent="0" algn="just" rtl="1">
              <a:buFont typeface="Arial" pitchFamily="34" charset="0"/>
              <a:buNone/>
            </a:pPr>
            <a:r>
              <a:rPr lang="ar-TN" b="1" dirty="0" smtClean="0"/>
              <a:t>الفقرة الأولى: الحكم نفسُه</a:t>
            </a:r>
          </a:p>
          <a:p>
            <a:pPr marL="0" indent="0" algn="just" rtl="1">
              <a:buFont typeface="Arial" pitchFamily="34" charset="0"/>
              <a:buNone/>
            </a:pPr>
            <a:r>
              <a:rPr lang="ar-TN" b="1" dirty="0" smtClean="0"/>
              <a:t>الفقرة الثّانية: صاحب الحكم</a:t>
            </a:r>
          </a:p>
          <a:p>
            <a:pPr marL="0" indent="0" algn="just" rtl="1">
              <a:buFont typeface="Arial" pitchFamily="34" charset="0"/>
              <a:buNone/>
            </a:pPr>
            <a:r>
              <a:rPr lang="ar-TN" b="1" dirty="0" smtClean="0"/>
              <a:t>الفقرة الثّالثة: الفعل موضوع الحكم</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iterate type="wd">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iterate type="wd">
                                    <p:tmPct val="10000"/>
                                  </p:iterate>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iterate type="wd">
                                    <p:tmPct val="10000"/>
                                  </p:iterate>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iterate type="wd">
                                    <p:tmPct val="10000"/>
                                  </p:iterate>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txBox="1">
            <a:spLocks/>
          </p:cNvSpPr>
          <p:nvPr/>
        </p:nvSpPr>
        <p:spPr>
          <a:xfrm>
            <a:off x="0" y="0"/>
            <a:ext cx="9144000" cy="6858000"/>
          </a:xfrm>
          <a:prstGeom prst="rect">
            <a:avLst/>
          </a:prstGeom>
          <a:solidFill>
            <a:schemeClr val="bg1">
              <a:lumMod val="95000"/>
            </a:schemeClr>
          </a:solidFill>
          <a:ln>
            <a:solidFill>
              <a:srgbClr val="FFFF00"/>
            </a:solidFill>
          </a:ln>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rtl="1">
              <a:buNone/>
            </a:pPr>
            <a:r>
              <a:rPr lang="ar-TN" sz="4000" b="1" dirty="0" smtClean="0">
                <a:solidFill>
                  <a:srgbClr val="FF0000"/>
                </a:solidFill>
                <a:cs typeface="+mj-cs"/>
              </a:rPr>
              <a:t>الفقرة الثّالثة: الفعل الذي يتعلّق به الحكم </a:t>
            </a:r>
          </a:p>
          <a:p>
            <a:pPr marL="0" indent="0" algn="r" rtl="1">
              <a:buNone/>
            </a:pPr>
            <a:r>
              <a:rPr lang="ar-TN" sz="4000" b="1" dirty="0" smtClean="0">
                <a:cs typeface="+mj-cs"/>
              </a:rPr>
              <a:t>كلّ حكم موضوعه فعل</a:t>
            </a:r>
          </a:p>
          <a:p>
            <a:pPr marL="0" indent="0" algn="r" rtl="1">
              <a:buNone/>
            </a:pPr>
            <a:r>
              <a:rPr lang="ar-TN" sz="4000" b="1" dirty="0" smtClean="0"/>
              <a:t>شروط الفعل</a:t>
            </a:r>
            <a:endParaRPr lang="ar-TN" sz="4000" b="1" dirty="0"/>
          </a:p>
          <a:p>
            <a:pPr marL="0" indent="0" algn="r" rtl="1">
              <a:buNone/>
            </a:pPr>
            <a:r>
              <a:rPr lang="ar-TN" sz="4000" b="1" dirty="0" smtClean="0"/>
              <a:t>          الشّرط الأوّل: أن يكون معلوما من المكلَّف علما تامّا</a:t>
            </a:r>
          </a:p>
          <a:p>
            <a:pPr marL="0" indent="0" algn="r" rtl="1">
              <a:buNone/>
            </a:pPr>
            <a:r>
              <a:rPr lang="ar-TN" sz="4000" b="1" dirty="0" smtClean="0"/>
              <a:t>          الشّرط الثّاني: أن يكون معلوما أنّ التّكليف بالفعل مردّه أصل   هو حجّة عند الشّارع</a:t>
            </a:r>
          </a:p>
          <a:p>
            <a:pPr marL="0" indent="0" algn="r" rtl="1">
              <a:buNone/>
            </a:pPr>
            <a:r>
              <a:rPr lang="ar-TN" sz="4000" b="1" dirty="0" smtClean="0"/>
              <a:t>          الشّرط الثّالث: أن يكون الفعل أو تركه مقدورا من المكلّف</a:t>
            </a:r>
          </a:p>
          <a:p>
            <a:pPr marL="0" indent="0" algn="r" rtl="1">
              <a:buNone/>
            </a:pPr>
            <a:r>
              <a:rPr lang="ar-TN" b="1" dirty="0" smtClean="0"/>
              <a:t>   </a:t>
            </a:r>
          </a:p>
          <a:p>
            <a:pPr marL="0" indent="0" algn="r" rtl="1">
              <a:buNone/>
            </a:pPr>
            <a:endParaRPr lang="ar-TN" b="1" dirty="0" smtClean="0">
              <a:solidFill>
                <a:srgbClr val="FF0000"/>
              </a:solidFill>
              <a:cs typeface="+mj-cs"/>
            </a:endParaRPr>
          </a:p>
          <a:p>
            <a:pPr marL="0" indent="0" algn="r" rtl="1">
              <a:buNone/>
            </a:pPr>
            <a:endParaRPr lang="fr-FR" b="1" dirty="0">
              <a:solidFill>
                <a:srgbClr val="FF0000"/>
              </a:solidFill>
              <a:cs typeface="+mj-cs"/>
            </a:endParaRPr>
          </a:p>
        </p:txBody>
      </p:sp>
    </p:spTree>
    <p:extLst>
      <p:ext uri="{BB962C8B-B14F-4D97-AF65-F5344CB8AC3E}">
        <p14:creationId xmlns="" xmlns:p14="http://schemas.microsoft.com/office/powerpoint/2010/main" val="608700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2000" fill="hold"/>
                                        <p:tgtEl>
                                          <p:spTgt spid="2">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2000" fill="hold"/>
                                        <p:tgtEl>
                                          <p:spTgt spid="2">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2000" fill="hold"/>
                                        <p:tgtEl>
                                          <p:spTgt spid="2">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9" presetClass="entr" presetSubtype="0" accel="100000" fill="hold"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 calcmode="lin" valueType="num">
                                      <p:cBhvr>
                                        <p:cTn id="15" dur="2000" fill="hold"/>
                                        <p:tgtEl>
                                          <p:spTgt spid="2">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6" dur="2000" fill="hold"/>
                                        <p:tgtEl>
                                          <p:spTgt spid="2">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7" dur="2000" fill="hold"/>
                                        <p:tgtEl>
                                          <p:spTgt spid="2">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18" dur="2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9" presetClass="entr" presetSubtype="0" accel="100000" fill="hold" nodeType="click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2000" fill="hold"/>
                                        <p:tgtEl>
                                          <p:spTgt spid="2">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4" dur="2000" fill="hold"/>
                                        <p:tgtEl>
                                          <p:spTgt spid="2">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5" dur="2000" fill="hold"/>
                                        <p:tgtEl>
                                          <p:spTgt spid="2">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26" dur="2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9" presetClass="entr" presetSubtype="0" accel="100000" fill="hold"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p:cTn id="31" dur="2000" fill="hold"/>
                                        <p:tgtEl>
                                          <p:spTgt spid="2">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2" dur="2000" fill="hold"/>
                                        <p:tgtEl>
                                          <p:spTgt spid="2">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3" dur="2000" fill="hold"/>
                                        <p:tgtEl>
                                          <p:spTgt spid="2">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34" dur="2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9" presetClass="entr" presetSubtype="0" accel="100000" fill="hold" nodeType="clickEffect">
                                  <p:stCondLst>
                                    <p:cond delay="0"/>
                                  </p:stCondLst>
                                  <p:childTnLst>
                                    <p:set>
                                      <p:cBhvr>
                                        <p:cTn id="38" dur="1" fill="hold">
                                          <p:stCondLst>
                                            <p:cond delay="0"/>
                                          </p:stCondLst>
                                        </p:cTn>
                                        <p:tgtEl>
                                          <p:spTgt spid="2">
                                            <p:txEl>
                                              <p:pRg st="4" end="4"/>
                                            </p:txEl>
                                          </p:spTgt>
                                        </p:tgtEl>
                                        <p:attrNameLst>
                                          <p:attrName>style.visibility</p:attrName>
                                        </p:attrNameLst>
                                      </p:cBhvr>
                                      <p:to>
                                        <p:strVal val="visible"/>
                                      </p:to>
                                    </p:set>
                                    <p:anim calcmode="lin" valueType="num">
                                      <p:cBhvr>
                                        <p:cTn id="39" dur="2000" fill="hold"/>
                                        <p:tgtEl>
                                          <p:spTgt spid="2">
                                            <p:txEl>
                                              <p:pRg st="4" end="4"/>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40" dur="2000" fill="hold"/>
                                        <p:tgtEl>
                                          <p:spTgt spid="2">
                                            <p:txEl>
                                              <p:pRg st="4" end="4"/>
                                            </p:txEl>
                                          </p:spTgt>
                                        </p:tgtEl>
                                        <p:attrNameLst>
                                          <p:attrName>ppt_w</p:attrName>
                                        </p:attrNameLst>
                                      </p:cBhvr>
                                      <p:tavLst>
                                        <p:tav tm="0">
                                          <p:val>
                                            <p:strVal val="#ppt_w+.3"/>
                                          </p:val>
                                        </p:tav>
                                        <p:tav tm="50000">
                                          <p:val>
                                            <p:strVal val="#ppt_w+.3"/>
                                          </p:val>
                                        </p:tav>
                                        <p:tav tm="100000">
                                          <p:val>
                                            <p:strVal val="#ppt_w"/>
                                          </p:val>
                                        </p:tav>
                                      </p:tavLst>
                                    </p:anim>
                                    <p:anim calcmode="lin" valueType="num">
                                      <p:cBhvr>
                                        <p:cTn id="41" dur="2000" fill="hold"/>
                                        <p:tgtEl>
                                          <p:spTgt spid="2">
                                            <p:txEl>
                                              <p:pRg st="4" end="4"/>
                                            </p:txEl>
                                          </p:spTgt>
                                        </p:tgtEl>
                                        <p:attrNameLst>
                                          <p:attrName>ppt_x</p:attrName>
                                        </p:attrNameLst>
                                      </p:cBhvr>
                                      <p:tavLst>
                                        <p:tav tm="0">
                                          <p:val>
                                            <p:strVal val="#ppt_x-.3"/>
                                          </p:val>
                                        </p:tav>
                                        <p:tav tm="50000">
                                          <p:val>
                                            <p:strVal val="#ppt_x"/>
                                          </p:val>
                                        </p:tav>
                                        <p:tav tm="100000">
                                          <p:val>
                                            <p:strVal val="#ppt_x"/>
                                          </p:val>
                                        </p:tav>
                                      </p:tavLst>
                                    </p:anim>
                                    <p:anim calcmode="lin" valueType="num">
                                      <p:cBhvr>
                                        <p:cTn id="42" dur="2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9" presetClass="entr" presetSubtype="0" accel="100000" fill="hold" nodeType="clickEffect">
                                  <p:stCondLst>
                                    <p:cond delay="0"/>
                                  </p:stCondLst>
                                  <p:childTnLst>
                                    <p:set>
                                      <p:cBhvr>
                                        <p:cTn id="46" dur="1" fill="hold">
                                          <p:stCondLst>
                                            <p:cond delay="0"/>
                                          </p:stCondLst>
                                        </p:cTn>
                                        <p:tgtEl>
                                          <p:spTgt spid="2">
                                            <p:txEl>
                                              <p:pRg st="5" end="5"/>
                                            </p:txEl>
                                          </p:spTgt>
                                        </p:tgtEl>
                                        <p:attrNameLst>
                                          <p:attrName>style.visibility</p:attrName>
                                        </p:attrNameLst>
                                      </p:cBhvr>
                                      <p:to>
                                        <p:strVal val="visible"/>
                                      </p:to>
                                    </p:set>
                                    <p:anim calcmode="lin" valueType="num">
                                      <p:cBhvr>
                                        <p:cTn id="47" dur="2000" fill="hold"/>
                                        <p:tgtEl>
                                          <p:spTgt spid="2">
                                            <p:txEl>
                                              <p:pRg st="5" end="5"/>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48" dur="2000" fill="hold"/>
                                        <p:tgtEl>
                                          <p:spTgt spid="2">
                                            <p:txEl>
                                              <p:pRg st="5" end="5"/>
                                            </p:txEl>
                                          </p:spTgt>
                                        </p:tgtEl>
                                        <p:attrNameLst>
                                          <p:attrName>ppt_w</p:attrName>
                                        </p:attrNameLst>
                                      </p:cBhvr>
                                      <p:tavLst>
                                        <p:tav tm="0">
                                          <p:val>
                                            <p:strVal val="#ppt_w+.3"/>
                                          </p:val>
                                        </p:tav>
                                        <p:tav tm="50000">
                                          <p:val>
                                            <p:strVal val="#ppt_w+.3"/>
                                          </p:val>
                                        </p:tav>
                                        <p:tav tm="100000">
                                          <p:val>
                                            <p:strVal val="#ppt_w"/>
                                          </p:val>
                                        </p:tav>
                                      </p:tavLst>
                                    </p:anim>
                                    <p:anim calcmode="lin" valueType="num">
                                      <p:cBhvr>
                                        <p:cTn id="49" dur="2000" fill="hold"/>
                                        <p:tgtEl>
                                          <p:spTgt spid="2">
                                            <p:txEl>
                                              <p:pRg st="5" end="5"/>
                                            </p:txEl>
                                          </p:spTgt>
                                        </p:tgtEl>
                                        <p:attrNameLst>
                                          <p:attrName>ppt_x</p:attrName>
                                        </p:attrNameLst>
                                      </p:cBhvr>
                                      <p:tavLst>
                                        <p:tav tm="0">
                                          <p:val>
                                            <p:strVal val="#ppt_x-.3"/>
                                          </p:val>
                                        </p:tav>
                                        <p:tav tm="50000">
                                          <p:val>
                                            <p:strVal val="#ppt_x"/>
                                          </p:val>
                                        </p:tav>
                                        <p:tav tm="100000">
                                          <p:val>
                                            <p:strVal val="#ppt_x"/>
                                          </p:val>
                                        </p:tav>
                                      </p:tavLst>
                                    </p:anim>
                                    <p:anim calcmode="lin" valueType="num">
                                      <p:cBhvr>
                                        <p:cTn id="50" dur="2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9" presetClass="entr" presetSubtype="0" accel="100000" fill="hold" nodeType="clickEffect">
                                  <p:stCondLst>
                                    <p:cond delay="0"/>
                                  </p:stCondLst>
                                  <p:iterate type="lt">
                                    <p:tmPct val="0"/>
                                  </p:iterate>
                                  <p:childTnLst>
                                    <p:set>
                                      <p:cBhvr>
                                        <p:cTn id="54" dur="1" fill="hold">
                                          <p:stCondLst>
                                            <p:cond delay="0"/>
                                          </p:stCondLst>
                                        </p:cTn>
                                        <p:tgtEl>
                                          <p:spTgt spid="2">
                                            <p:txEl>
                                              <p:pRg st="6" end="6"/>
                                            </p:txEl>
                                          </p:spTgt>
                                        </p:tgtEl>
                                        <p:attrNameLst>
                                          <p:attrName>style.visibility</p:attrName>
                                        </p:attrNameLst>
                                      </p:cBhvr>
                                      <p:to>
                                        <p:strVal val="visible"/>
                                      </p:to>
                                    </p:set>
                                    <p:anim calcmode="lin" valueType="num">
                                      <p:cBhvr>
                                        <p:cTn id="55" dur="2000" fill="hold"/>
                                        <p:tgtEl>
                                          <p:spTgt spid="2">
                                            <p:txEl>
                                              <p:pRg st="6" end="6"/>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56" dur="2000" fill="hold"/>
                                        <p:tgtEl>
                                          <p:spTgt spid="2">
                                            <p:txEl>
                                              <p:pRg st="6" end="6"/>
                                            </p:txEl>
                                          </p:spTgt>
                                        </p:tgtEl>
                                        <p:attrNameLst>
                                          <p:attrName>ppt_w</p:attrName>
                                        </p:attrNameLst>
                                      </p:cBhvr>
                                      <p:tavLst>
                                        <p:tav tm="0">
                                          <p:val>
                                            <p:strVal val="#ppt_w+.3"/>
                                          </p:val>
                                        </p:tav>
                                        <p:tav tm="50000">
                                          <p:val>
                                            <p:strVal val="#ppt_w+.3"/>
                                          </p:val>
                                        </p:tav>
                                        <p:tav tm="100000">
                                          <p:val>
                                            <p:strVal val="#ppt_w"/>
                                          </p:val>
                                        </p:tav>
                                      </p:tavLst>
                                    </p:anim>
                                    <p:anim calcmode="lin" valueType="num">
                                      <p:cBhvr>
                                        <p:cTn id="57" dur="2000" fill="hold"/>
                                        <p:tgtEl>
                                          <p:spTgt spid="2">
                                            <p:txEl>
                                              <p:pRg st="6" end="6"/>
                                            </p:txEl>
                                          </p:spTgt>
                                        </p:tgtEl>
                                        <p:attrNameLst>
                                          <p:attrName>ppt_x</p:attrName>
                                        </p:attrNameLst>
                                      </p:cBhvr>
                                      <p:tavLst>
                                        <p:tav tm="0">
                                          <p:val>
                                            <p:strVal val="#ppt_x-.3"/>
                                          </p:val>
                                        </p:tav>
                                        <p:tav tm="50000">
                                          <p:val>
                                            <p:strVal val="#ppt_x"/>
                                          </p:val>
                                        </p:tav>
                                        <p:tav tm="100000">
                                          <p:val>
                                            <p:strVal val="#ppt_x"/>
                                          </p:val>
                                        </p:tav>
                                      </p:tavLst>
                                    </p:anim>
                                    <p:anim calcmode="lin" valueType="num">
                                      <p:cBhvr>
                                        <p:cTn id="58" dur="20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nodeType="clickEffect">
                                  <p:stCondLst>
                                    <p:cond delay="0"/>
                                  </p:stCondLst>
                                  <p:childTnLst>
                                    <p:set>
                                      <p:cBhvr>
                                        <p:cTn id="7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nodeType="clickEffect">
                                  <p:stCondLst>
                                    <p:cond delay="0"/>
                                  </p:stCondLst>
                                  <p:childTnLst>
                                    <p:set>
                                      <p:cBhvr>
                                        <p:cTn id="7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nodeType="clickEffect">
                                  <p:stCondLst>
                                    <p:cond delay="0"/>
                                  </p:stCondLst>
                                  <p:childTnLst>
                                    <p:set>
                                      <p:cBhvr>
                                        <p:cTn id="82"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nodeType="clickEffect">
                                  <p:stCondLst>
                                    <p:cond delay="0"/>
                                  </p:stCondLst>
                                  <p:iterate type="lt">
                                    <p:tmAbs val="0"/>
                                  </p:iterate>
                                  <p:childTnLst>
                                    <p:set>
                                      <p:cBhvr>
                                        <p:cTn id="86"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29" presetClass="entr" presetSubtype="0" fill="hold" nodeType="clickEffect">
                                  <p:stCondLst>
                                    <p:cond delay="0"/>
                                  </p:stCondLst>
                                  <p:childTnLst>
                                    <p:set>
                                      <p:cBhvr>
                                        <p:cTn id="90" dur="1" fill="hold">
                                          <p:stCondLst>
                                            <p:cond delay="0"/>
                                          </p:stCondLst>
                                        </p:cTn>
                                        <p:tgtEl>
                                          <p:spTgt spid="2">
                                            <p:txEl>
                                              <p:pRg st="1" end="1"/>
                                            </p:txEl>
                                          </p:spTgt>
                                        </p:tgtEl>
                                        <p:attrNameLst>
                                          <p:attrName>style.visibility</p:attrName>
                                        </p:attrNameLst>
                                      </p:cBhvr>
                                      <p:to>
                                        <p:strVal val="visible"/>
                                      </p:to>
                                    </p:set>
                                    <p:anim calcmode="lin" valueType="num">
                                      <p:cBhvr>
                                        <p:cTn id="91" dur="1000" fill="hold"/>
                                        <p:tgtEl>
                                          <p:spTgt spid="2">
                                            <p:txEl>
                                              <p:pRg st="1" end="1"/>
                                            </p:txEl>
                                          </p:spTgt>
                                        </p:tgtEl>
                                        <p:attrNameLst>
                                          <p:attrName>ppt_x</p:attrName>
                                        </p:attrNameLst>
                                      </p:cBhvr>
                                      <p:tavLst>
                                        <p:tav tm="0">
                                          <p:val>
                                            <p:strVal val="#ppt_x-.2"/>
                                          </p:val>
                                        </p:tav>
                                        <p:tav tm="100000">
                                          <p:val>
                                            <p:strVal val="#ppt_x"/>
                                          </p:val>
                                        </p:tav>
                                      </p:tavLst>
                                    </p:anim>
                                    <p:anim calcmode="lin" valueType="num">
                                      <p:cBhvr>
                                        <p:cTn id="92" dur="1000" fill="hold"/>
                                        <p:tgtEl>
                                          <p:spTgt spid="2">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3" dur="1000"/>
                                        <p:tgtEl>
                                          <p:spTgt spid="2">
                                            <p:txEl>
                                              <p:pRg st="1" end="1"/>
                                            </p:txEl>
                                          </p:spTgt>
                                        </p:tgtEl>
                                      </p:cBhvr>
                                    </p:animEffect>
                                  </p:childTnLst>
                                </p:cTn>
                              </p:par>
                            </p:childTnLst>
                          </p:cTn>
                        </p:par>
                      </p:childTnLst>
                    </p:cTn>
                  </p:par>
                  <p:par>
                    <p:cTn id="94" fill="hold">
                      <p:stCondLst>
                        <p:cond delay="indefinite"/>
                      </p:stCondLst>
                      <p:childTnLst>
                        <p:par>
                          <p:cTn id="95" fill="hold">
                            <p:stCondLst>
                              <p:cond delay="0"/>
                            </p:stCondLst>
                            <p:childTnLst>
                              <p:par>
                                <p:cTn id="96" presetID="29" presetClass="entr" presetSubtype="0" fill="hold" nodeType="clickEffect">
                                  <p:stCondLst>
                                    <p:cond delay="0"/>
                                  </p:stCondLst>
                                  <p:childTnLst>
                                    <p:set>
                                      <p:cBhvr>
                                        <p:cTn id="97" dur="1" fill="hold">
                                          <p:stCondLst>
                                            <p:cond delay="0"/>
                                          </p:stCondLst>
                                        </p:cTn>
                                        <p:tgtEl>
                                          <p:spTgt spid="2">
                                            <p:txEl>
                                              <p:pRg st="2" end="2"/>
                                            </p:txEl>
                                          </p:spTgt>
                                        </p:tgtEl>
                                        <p:attrNameLst>
                                          <p:attrName>style.visibility</p:attrName>
                                        </p:attrNameLst>
                                      </p:cBhvr>
                                      <p:to>
                                        <p:strVal val="visible"/>
                                      </p:to>
                                    </p:set>
                                    <p:anim calcmode="lin" valueType="num">
                                      <p:cBhvr>
                                        <p:cTn id="98" dur="1000" fill="hold"/>
                                        <p:tgtEl>
                                          <p:spTgt spid="2">
                                            <p:txEl>
                                              <p:pRg st="2" end="2"/>
                                            </p:txEl>
                                          </p:spTgt>
                                        </p:tgtEl>
                                        <p:attrNameLst>
                                          <p:attrName>ppt_x</p:attrName>
                                        </p:attrNameLst>
                                      </p:cBhvr>
                                      <p:tavLst>
                                        <p:tav tm="0">
                                          <p:val>
                                            <p:strVal val="#ppt_x-.2"/>
                                          </p:val>
                                        </p:tav>
                                        <p:tav tm="100000">
                                          <p:val>
                                            <p:strVal val="#ppt_x"/>
                                          </p:val>
                                        </p:tav>
                                      </p:tavLst>
                                    </p:anim>
                                    <p:anim calcmode="lin" valueType="num">
                                      <p:cBhvr>
                                        <p:cTn id="99" dur="1000" fill="hold"/>
                                        <p:tgtEl>
                                          <p:spTgt spid="2">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00" dur="1000"/>
                                        <p:tgtEl>
                                          <p:spTgt spid="2">
                                            <p:txEl>
                                              <p:pRg st="2" end="2"/>
                                            </p:txEl>
                                          </p:spTgt>
                                        </p:tgtEl>
                                      </p:cBhvr>
                                    </p:animEffect>
                                  </p:childTnLst>
                                </p:cTn>
                              </p:par>
                            </p:childTnLst>
                          </p:cTn>
                        </p:par>
                      </p:childTnLst>
                    </p:cTn>
                  </p:par>
                  <p:par>
                    <p:cTn id="101" fill="hold">
                      <p:stCondLst>
                        <p:cond delay="indefinite"/>
                      </p:stCondLst>
                      <p:childTnLst>
                        <p:par>
                          <p:cTn id="102" fill="hold">
                            <p:stCondLst>
                              <p:cond delay="0"/>
                            </p:stCondLst>
                            <p:childTnLst>
                              <p:par>
                                <p:cTn id="103" presetID="29" presetClass="entr" presetSubtype="0" fill="hold" nodeType="clickEffect">
                                  <p:stCondLst>
                                    <p:cond delay="0"/>
                                  </p:stCondLst>
                                  <p:childTnLst>
                                    <p:set>
                                      <p:cBhvr>
                                        <p:cTn id="104" dur="1" fill="hold">
                                          <p:stCondLst>
                                            <p:cond delay="0"/>
                                          </p:stCondLst>
                                        </p:cTn>
                                        <p:tgtEl>
                                          <p:spTgt spid="2">
                                            <p:txEl>
                                              <p:pRg st="3" end="3"/>
                                            </p:txEl>
                                          </p:spTgt>
                                        </p:tgtEl>
                                        <p:attrNameLst>
                                          <p:attrName>style.visibility</p:attrName>
                                        </p:attrNameLst>
                                      </p:cBhvr>
                                      <p:to>
                                        <p:strVal val="visible"/>
                                      </p:to>
                                    </p:set>
                                    <p:anim calcmode="lin" valueType="num">
                                      <p:cBhvr>
                                        <p:cTn id="105" dur="1000" fill="hold"/>
                                        <p:tgtEl>
                                          <p:spTgt spid="2">
                                            <p:txEl>
                                              <p:pRg st="3" end="3"/>
                                            </p:txEl>
                                          </p:spTgt>
                                        </p:tgtEl>
                                        <p:attrNameLst>
                                          <p:attrName>ppt_x</p:attrName>
                                        </p:attrNameLst>
                                      </p:cBhvr>
                                      <p:tavLst>
                                        <p:tav tm="0">
                                          <p:val>
                                            <p:strVal val="#ppt_x-.2"/>
                                          </p:val>
                                        </p:tav>
                                        <p:tav tm="100000">
                                          <p:val>
                                            <p:strVal val="#ppt_x"/>
                                          </p:val>
                                        </p:tav>
                                      </p:tavLst>
                                    </p:anim>
                                    <p:anim calcmode="lin" valueType="num">
                                      <p:cBhvr>
                                        <p:cTn id="106" dur="1000" fill="hold"/>
                                        <p:tgtEl>
                                          <p:spTgt spid="2">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07" dur="1000"/>
                                        <p:tgtEl>
                                          <p:spTgt spid="2">
                                            <p:txEl>
                                              <p:pRg st="3" end="3"/>
                                            </p:txEl>
                                          </p:spTgt>
                                        </p:tgtEl>
                                      </p:cBhvr>
                                    </p:animEffect>
                                  </p:childTnLst>
                                </p:cTn>
                              </p:par>
                            </p:childTnLst>
                          </p:cTn>
                        </p:par>
                      </p:childTnLst>
                    </p:cTn>
                  </p:par>
                  <p:par>
                    <p:cTn id="108" fill="hold">
                      <p:stCondLst>
                        <p:cond delay="indefinite"/>
                      </p:stCondLst>
                      <p:childTnLst>
                        <p:par>
                          <p:cTn id="109" fill="hold">
                            <p:stCondLst>
                              <p:cond delay="0"/>
                            </p:stCondLst>
                            <p:childTnLst>
                              <p:par>
                                <p:cTn id="110" presetID="29" presetClass="entr" presetSubtype="0" fill="hold" nodeType="clickEffect">
                                  <p:stCondLst>
                                    <p:cond delay="0"/>
                                  </p:stCondLst>
                                  <p:childTnLst>
                                    <p:set>
                                      <p:cBhvr>
                                        <p:cTn id="111" dur="1" fill="hold">
                                          <p:stCondLst>
                                            <p:cond delay="0"/>
                                          </p:stCondLst>
                                        </p:cTn>
                                        <p:tgtEl>
                                          <p:spTgt spid="2">
                                            <p:txEl>
                                              <p:pRg st="4" end="4"/>
                                            </p:txEl>
                                          </p:spTgt>
                                        </p:tgtEl>
                                        <p:attrNameLst>
                                          <p:attrName>style.visibility</p:attrName>
                                        </p:attrNameLst>
                                      </p:cBhvr>
                                      <p:to>
                                        <p:strVal val="visible"/>
                                      </p:to>
                                    </p:set>
                                    <p:anim calcmode="lin" valueType="num">
                                      <p:cBhvr>
                                        <p:cTn id="112" dur="1000" fill="hold"/>
                                        <p:tgtEl>
                                          <p:spTgt spid="2">
                                            <p:txEl>
                                              <p:pRg st="4" end="4"/>
                                            </p:txEl>
                                          </p:spTgt>
                                        </p:tgtEl>
                                        <p:attrNameLst>
                                          <p:attrName>ppt_x</p:attrName>
                                        </p:attrNameLst>
                                      </p:cBhvr>
                                      <p:tavLst>
                                        <p:tav tm="0">
                                          <p:val>
                                            <p:strVal val="#ppt_x-.2"/>
                                          </p:val>
                                        </p:tav>
                                        <p:tav tm="100000">
                                          <p:val>
                                            <p:strVal val="#ppt_x"/>
                                          </p:val>
                                        </p:tav>
                                      </p:tavLst>
                                    </p:anim>
                                    <p:anim calcmode="lin" valueType="num">
                                      <p:cBhvr>
                                        <p:cTn id="113" dur="1000" fill="hold"/>
                                        <p:tgtEl>
                                          <p:spTgt spid="2">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114" dur="1000"/>
                                        <p:tgtEl>
                                          <p:spTgt spid="2">
                                            <p:txEl>
                                              <p:pRg st="4" end="4"/>
                                            </p:txEl>
                                          </p:spTgt>
                                        </p:tgtEl>
                                      </p:cBhvr>
                                    </p:animEffect>
                                  </p:childTnLst>
                                </p:cTn>
                              </p:par>
                            </p:childTnLst>
                          </p:cTn>
                        </p:par>
                      </p:childTnLst>
                    </p:cTn>
                  </p:par>
                  <p:par>
                    <p:cTn id="115" fill="hold">
                      <p:stCondLst>
                        <p:cond delay="indefinite"/>
                      </p:stCondLst>
                      <p:childTnLst>
                        <p:par>
                          <p:cTn id="116" fill="hold">
                            <p:stCondLst>
                              <p:cond delay="0"/>
                            </p:stCondLst>
                            <p:childTnLst>
                              <p:par>
                                <p:cTn id="117" presetID="29" presetClass="entr" presetSubtype="0" fill="hold" nodeType="clickEffect">
                                  <p:stCondLst>
                                    <p:cond delay="0"/>
                                  </p:stCondLst>
                                  <p:childTnLst>
                                    <p:set>
                                      <p:cBhvr>
                                        <p:cTn id="118" dur="1" fill="hold">
                                          <p:stCondLst>
                                            <p:cond delay="0"/>
                                          </p:stCondLst>
                                        </p:cTn>
                                        <p:tgtEl>
                                          <p:spTgt spid="2">
                                            <p:txEl>
                                              <p:pRg st="5" end="5"/>
                                            </p:txEl>
                                          </p:spTgt>
                                        </p:tgtEl>
                                        <p:attrNameLst>
                                          <p:attrName>style.visibility</p:attrName>
                                        </p:attrNameLst>
                                      </p:cBhvr>
                                      <p:to>
                                        <p:strVal val="visible"/>
                                      </p:to>
                                    </p:set>
                                    <p:anim calcmode="lin" valueType="num">
                                      <p:cBhvr>
                                        <p:cTn id="119" dur="1000" fill="hold"/>
                                        <p:tgtEl>
                                          <p:spTgt spid="2">
                                            <p:txEl>
                                              <p:pRg st="5" end="5"/>
                                            </p:txEl>
                                          </p:spTgt>
                                        </p:tgtEl>
                                        <p:attrNameLst>
                                          <p:attrName>ppt_x</p:attrName>
                                        </p:attrNameLst>
                                      </p:cBhvr>
                                      <p:tavLst>
                                        <p:tav tm="0">
                                          <p:val>
                                            <p:strVal val="#ppt_x-.2"/>
                                          </p:val>
                                        </p:tav>
                                        <p:tav tm="100000">
                                          <p:val>
                                            <p:strVal val="#ppt_x"/>
                                          </p:val>
                                        </p:tav>
                                      </p:tavLst>
                                    </p:anim>
                                    <p:anim calcmode="lin" valueType="num">
                                      <p:cBhvr>
                                        <p:cTn id="120" dur="1000" fill="hold"/>
                                        <p:tgtEl>
                                          <p:spTgt spid="2">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121" dur="1000"/>
                                        <p:tgtEl>
                                          <p:spTgt spid="2">
                                            <p:txEl>
                                              <p:pRg st="5" end="5"/>
                                            </p:txEl>
                                          </p:spTgt>
                                        </p:tgtEl>
                                      </p:cBhvr>
                                    </p:animEffect>
                                  </p:childTnLst>
                                </p:cTn>
                              </p:par>
                            </p:childTnLst>
                          </p:cTn>
                        </p:par>
                      </p:childTnLst>
                    </p:cTn>
                  </p:par>
                  <p:par>
                    <p:cTn id="122" fill="hold">
                      <p:stCondLst>
                        <p:cond delay="indefinite"/>
                      </p:stCondLst>
                      <p:childTnLst>
                        <p:par>
                          <p:cTn id="123" fill="hold">
                            <p:stCondLst>
                              <p:cond delay="0"/>
                            </p:stCondLst>
                            <p:childTnLst>
                              <p:par>
                                <p:cTn id="124" presetID="29" presetClass="entr" presetSubtype="0" fill="hold" nodeType="clickEffect">
                                  <p:stCondLst>
                                    <p:cond delay="0"/>
                                  </p:stCondLst>
                                  <p:iterate type="lt">
                                    <p:tmPct val="0"/>
                                  </p:iterate>
                                  <p:childTnLst>
                                    <p:set>
                                      <p:cBhvr>
                                        <p:cTn id="125" dur="1" fill="hold">
                                          <p:stCondLst>
                                            <p:cond delay="0"/>
                                          </p:stCondLst>
                                        </p:cTn>
                                        <p:tgtEl>
                                          <p:spTgt spid="2">
                                            <p:txEl>
                                              <p:pRg st="6" end="6"/>
                                            </p:txEl>
                                          </p:spTgt>
                                        </p:tgtEl>
                                        <p:attrNameLst>
                                          <p:attrName>style.visibility</p:attrName>
                                        </p:attrNameLst>
                                      </p:cBhvr>
                                      <p:to>
                                        <p:strVal val="visible"/>
                                      </p:to>
                                    </p:set>
                                    <p:anim calcmode="lin" valueType="num">
                                      <p:cBhvr>
                                        <p:cTn id="126" dur="1000" fill="hold"/>
                                        <p:tgtEl>
                                          <p:spTgt spid="2">
                                            <p:txEl>
                                              <p:pRg st="6" end="6"/>
                                            </p:txEl>
                                          </p:spTgt>
                                        </p:tgtEl>
                                        <p:attrNameLst>
                                          <p:attrName>ppt_x</p:attrName>
                                        </p:attrNameLst>
                                      </p:cBhvr>
                                      <p:tavLst>
                                        <p:tav tm="0">
                                          <p:val>
                                            <p:strVal val="#ppt_x-.2"/>
                                          </p:val>
                                        </p:tav>
                                        <p:tav tm="100000">
                                          <p:val>
                                            <p:strVal val="#ppt_x"/>
                                          </p:val>
                                        </p:tav>
                                      </p:tavLst>
                                    </p:anim>
                                    <p:anim calcmode="lin" valueType="num">
                                      <p:cBhvr>
                                        <p:cTn id="127" dur="1000" fill="hold"/>
                                        <p:tgtEl>
                                          <p:spTgt spid="2">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128" dur="1000"/>
                                        <p:tgtEl>
                                          <p:spTgt spid="2">
                                            <p:txEl>
                                              <p:pRg st="6" end="6"/>
                                            </p:txEl>
                                          </p:spTgt>
                                        </p:tgtEl>
                                      </p:cBhvr>
                                    </p:animEffect>
                                  </p:childTnLst>
                                </p:cTn>
                              </p:par>
                            </p:childTnLst>
                          </p:cTn>
                        </p:par>
                      </p:childTnLst>
                    </p:cTn>
                  </p:par>
                  <p:par>
                    <p:cTn id="129" fill="hold">
                      <p:stCondLst>
                        <p:cond delay="indefinite"/>
                      </p:stCondLst>
                      <p:childTnLst>
                        <p:par>
                          <p:cTn id="130" fill="hold">
                            <p:stCondLst>
                              <p:cond delay="0"/>
                            </p:stCondLst>
                            <p:childTnLst>
                              <p:par>
                                <p:cTn id="131" presetID="9" presetClass="entr" presetSubtype="0" fill="hold" nodeType="clickEffect">
                                  <p:stCondLst>
                                    <p:cond delay="0"/>
                                  </p:stCondLst>
                                  <p:childTnLst>
                                    <p:set>
                                      <p:cBhvr>
                                        <p:cTn id="132" dur="1" fill="hold">
                                          <p:stCondLst>
                                            <p:cond delay="0"/>
                                          </p:stCondLst>
                                        </p:cTn>
                                        <p:tgtEl>
                                          <p:spTgt spid="2">
                                            <p:txEl>
                                              <p:pRg st="2" end="2"/>
                                            </p:txEl>
                                          </p:spTgt>
                                        </p:tgtEl>
                                        <p:attrNameLst>
                                          <p:attrName>style.visibility</p:attrName>
                                        </p:attrNameLst>
                                      </p:cBhvr>
                                      <p:to>
                                        <p:strVal val="visible"/>
                                      </p:to>
                                    </p:set>
                                    <p:animEffect transition="in" filter="dissolve">
                                      <p:cBhvr>
                                        <p:cTn id="133" dur="500"/>
                                        <p:tgtEl>
                                          <p:spTgt spid="2">
                                            <p:txEl>
                                              <p:pRg st="2" end="2"/>
                                            </p:txEl>
                                          </p:spTgt>
                                        </p:tgtEl>
                                      </p:cBhvr>
                                    </p:animEffect>
                                  </p:childTnLst>
                                </p:cTn>
                              </p:par>
                            </p:childTnLst>
                          </p:cTn>
                        </p:par>
                      </p:childTnLst>
                    </p:cTn>
                  </p:par>
                  <p:par>
                    <p:cTn id="134" fill="hold">
                      <p:stCondLst>
                        <p:cond delay="indefinite"/>
                      </p:stCondLst>
                      <p:childTnLst>
                        <p:par>
                          <p:cTn id="135" fill="hold">
                            <p:stCondLst>
                              <p:cond delay="0"/>
                            </p:stCondLst>
                            <p:childTnLst>
                              <p:par>
                                <p:cTn id="136" presetID="9" presetClass="entr" presetSubtype="0" fill="hold" nodeType="clickEffect">
                                  <p:stCondLst>
                                    <p:cond delay="0"/>
                                  </p:stCondLst>
                                  <p:childTnLst>
                                    <p:set>
                                      <p:cBhvr>
                                        <p:cTn id="137" dur="1" fill="hold">
                                          <p:stCondLst>
                                            <p:cond delay="0"/>
                                          </p:stCondLst>
                                        </p:cTn>
                                        <p:tgtEl>
                                          <p:spTgt spid="2">
                                            <p:txEl>
                                              <p:pRg st="3" end="3"/>
                                            </p:txEl>
                                          </p:spTgt>
                                        </p:tgtEl>
                                        <p:attrNameLst>
                                          <p:attrName>style.visibility</p:attrName>
                                        </p:attrNameLst>
                                      </p:cBhvr>
                                      <p:to>
                                        <p:strVal val="visible"/>
                                      </p:to>
                                    </p:set>
                                    <p:animEffect transition="in" filter="dissolve">
                                      <p:cBhvr>
                                        <p:cTn id="138" dur="500"/>
                                        <p:tgtEl>
                                          <p:spTgt spid="2">
                                            <p:txEl>
                                              <p:pRg st="3" end="3"/>
                                            </p:txEl>
                                          </p:spTgt>
                                        </p:tgtEl>
                                      </p:cBhvr>
                                    </p:animEffect>
                                  </p:childTnLst>
                                </p:cTn>
                              </p:par>
                            </p:childTnLst>
                          </p:cTn>
                        </p:par>
                      </p:childTnLst>
                    </p:cTn>
                  </p:par>
                  <p:par>
                    <p:cTn id="139" fill="hold">
                      <p:stCondLst>
                        <p:cond delay="indefinite"/>
                      </p:stCondLst>
                      <p:childTnLst>
                        <p:par>
                          <p:cTn id="140" fill="hold">
                            <p:stCondLst>
                              <p:cond delay="0"/>
                            </p:stCondLst>
                            <p:childTnLst>
                              <p:par>
                                <p:cTn id="141" presetID="9" presetClass="entr" presetSubtype="0" fill="hold" nodeType="clickEffect">
                                  <p:stCondLst>
                                    <p:cond delay="0"/>
                                  </p:stCondLst>
                                  <p:childTnLst>
                                    <p:set>
                                      <p:cBhvr>
                                        <p:cTn id="142" dur="1" fill="hold">
                                          <p:stCondLst>
                                            <p:cond delay="0"/>
                                          </p:stCondLst>
                                        </p:cTn>
                                        <p:tgtEl>
                                          <p:spTgt spid="2">
                                            <p:txEl>
                                              <p:pRg st="4" end="4"/>
                                            </p:txEl>
                                          </p:spTgt>
                                        </p:tgtEl>
                                        <p:attrNameLst>
                                          <p:attrName>style.visibility</p:attrName>
                                        </p:attrNameLst>
                                      </p:cBhvr>
                                      <p:to>
                                        <p:strVal val="visible"/>
                                      </p:to>
                                    </p:set>
                                    <p:animEffect transition="in" filter="dissolve">
                                      <p:cBhvr>
                                        <p:cTn id="143" dur="500"/>
                                        <p:tgtEl>
                                          <p:spTgt spid="2">
                                            <p:txEl>
                                              <p:pRg st="4" end="4"/>
                                            </p:txEl>
                                          </p:spTgt>
                                        </p:tgtEl>
                                      </p:cBhvr>
                                    </p:animEffect>
                                  </p:childTnLst>
                                </p:cTn>
                              </p:par>
                            </p:childTnLst>
                          </p:cTn>
                        </p:par>
                      </p:childTnLst>
                    </p:cTn>
                  </p:par>
                  <p:par>
                    <p:cTn id="144" fill="hold">
                      <p:stCondLst>
                        <p:cond delay="indefinite"/>
                      </p:stCondLst>
                      <p:childTnLst>
                        <p:par>
                          <p:cTn id="145" fill="hold">
                            <p:stCondLst>
                              <p:cond delay="0"/>
                            </p:stCondLst>
                            <p:childTnLst>
                              <p:par>
                                <p:cTn id="146" presetID="9" presetClass="entr" presetSubtype="0" fill="hold" nodeType="clickEffect">
                                  <p:stCondLst>
                                    <p:cond delay="0"/>
                                  </p:stCondLst>
                                  <p:childTnLst>
                                    <p:set>
                                      <p:cBhvr>
                                        <p:cTn id="147" dur="1" fill="hold">
                                          <p:stCondLst>
                                            <p:cond delay="0"/>
                                          </p:stCondLst>
                                        </p:cTn>
                                        <p:tgtEl>
                                          <p:spTgt spid="2">
                                            <p:txEl>
                                              <p:pRg st="5" end="5"/>
                                            </p:txEl>
                                          </p:spTgt>
                                        </p:tgtEl>
                                        <p:attrNameLst>
                                          <p:attrName>style.visibility</p:attrName>
                                        </p:attrNameLst>
                                      </p:cBhvr>
                                      <p:to>
                                        <p:strVal val="visible"/>
                                      </p:to>
                                    </p:set>
                                    <p:animEffect transition="in" filter="dissolve">
                                      <p:cBhvr>
                                        <p:cTn id="148" dur="500"/>
                                        <p:tgtEl>
                                          <p:spTgt spid="2">
                                            <p:txEl>
                                              <p:pRg st="5" end="5"/>
                                            </p:txEl>
                                          </p:spTgt>
                                        </p:tgtEl>
                                      </p:cBhvr>
                                    </p:animEffect>
                                  </p:childTnLst>
                                </p:cTn>
                              </p:par>
                            </p:childTnLst>
                          </p:cTn>
                        </p:par>
                      </p:childTnLst>
                    </p:cTn>
                  </p:par>
                  <p:par>
                    <p:cTn id="149" fill="hold">
                      <p:stCondLst>
                        <p:cond delay="indefinite"/>
                      </p:stCondLst>
                      <p:childTnLst>
                        <p:par>
                          <p:cTn id="150" fill="hold">
                            <p:stCondLst>
                              <p:cond delay="0"/>
                            </p:stCondLst>
                            <p:childTnLst>
                              <p:par>
                                <p:cTn id="151" presetID="9" presetClass="entr" presetSubtype="0" fill="hold" nodeType="clickEffect">
                                  <p:stCondLst>
                                    <p:cond delay="0"/>
                                  </p:stCondLst>
                                  <p:iterate type="lt">
                                    <p:tmPct val="0"/>
                                  </p:iterate>
                                  <p:childTnLst>
                                    <p:set>
                                      <p:cBhvr>
                                        <p:cTn id="152" dur="1" fill="hold">
                                          <p:stCondLst>
                                            <p:cond delay="0"/>
                                          </p:stCondLst>
                                        </p:cTn>
                                        <p:tgtEl>
                                          <p:spTgt spid="2">
                                            <p:txEl>
                                              <p:pRg st="6" end="6"/>
                                            </p:txEl>
                                          </p:spTgt>
                                        </p:tgtEl>
                                        <p:attrNameLst>
                                          <p:attrName>style.visibility</p:attrName>
                                        </p:attrNameLst>
                                      </p:cBhvr>
                                      <p:to>
                                        <p:strVal val="visible"/>
                                      </p:to>
                                    </p:set>
                                    <p:animEffect transition="in" filter="dissolve">
                                      <p:cBhvr>
                                        <p:cTn id="153" dur="500"/>
                                        <p:tgtEl>
                                          <p:spTgt spid="2">
                                            <p:txEl>
                                              <p:pRg st="6" end="6"/>
                                            </p:txEl>
                                          </p:spTgt>
                                        </p:tgtEl>
                                      </p:cBhvr>
                                    </p:animEffect>
                                  </p:childTnLst>
                                </p:cTn>
                              </p:par>
                            </p:childTnLst>
                          </p:cTn>
                        </p:par>
                      </p:childTnLst>
                    </p:cTn>
                  </p:par>
                  <p:par>
                    <p:cTn id="154" fill="hold">
                      <p:stCondLst>
                        <p:cond delay="indefinite"/>
                      </p:stCondLst>
                      <p:childTnLst>
                        <p:par>
                          <p:cTn id="155" fill="hold">
                            <p:stCondLst>
                              <p:cond delay="0"/>
                            </p:stCondLst>
                            <p:childTnLst>
                              <p:par>
                                <p:cTn id="156" presetID="37" presetClass="entr" presetSubtype="0" fill="hold" nodeType="clickEffect">
                                  <p:stCondLst>
                                    <p:cond delay="0"/>
                                  </p:stCondLst>
                                  <p:iterate type="lt">
                                    <p:tmPct val="0"/>
                                  </p:iterate>
                                  <p:childTnLst>
                                    <p:set>
                                      <p:cBhvr>
                                        <p:cTn id="157" dur="1" fill="hold">
                                          <p:stCondLst>
                                            <p:cond delay="0"/>
                                          </p:stCondLst>
                                        </p:cTn>
                                        <p:tgtEl>
                                          <p:spTgt spid="2">
                                            <p:txEl>
                                              <p:pRg st="6" end="6"/>
                                            </p:txEl>
                                          </p:spTgt>
                                        </p:tgtEl>
                                        <p:attrNameLst>
                                          <p:attrName>style.visibility</p:attrName>
                                        </p:attrNameLst>
                                      </p:cBhvr>
                                      <p:to>
                                        <p:strVal val="visible"/>
                                      </p:to>
                                    </p:set>
                                    <p:animEffect transition="in" filter="fade">
                                      <p:cBhvr>
                                        <p:cTn id="158" dur="1000"/>
                                        <p:tgtEl>
                                          <p:spTgt spid="2">
                                            <p:txEl>
                                              <p:pRg st="6" end="6"/>
                                            </p:txEl>
                                          </p:spTgt>
                                        </p:tgtEl>
                                      </p:cBhvr>
                                    </p:animEffect>
                                    <p:anim calcmode="lin" valueType="num">
                                      <p:cBhvr>
                                        <p:cTn id="159"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160" dur="900" decel="100000" fill="hold"/>
                                        <p:tgtEl>
                                          <p:spTgt spid="2">
                                            <p:txEl>
                                              <p:pRg st="6" end="6"/>
                                            </p:txEl>
                                          </p:spTgt>
                                        </p:tgtEl>
                                        <p:attrNameLst>
                                          <p:attrName>ppt_y</p:attrName>
                                        </p:attrNameLst>
                                      </p:cBhvr>
                                      <p:tavLst>
                                        <p:tav tm="0">
                                          <p:val>
                                            <p:strVal val="#ppt_y+1"/>
                                          </p:val>
                                        </p:tav>
                                        <p:tav tm="100000">
                                          <p:val>
                                            <p:strVal val="#ppt_y-.03"/>
                                          </p:val>
                                        </p:tav>
                                      </p:tavLst>
                                    </p:anim>
                                    <p:anim calcmode="lin" valueType="num">
                                      <p:cBhvr>
                                        <p:cTn id="161" dur="100" accel="100000" fill="hold">
                                          <p:stCondLst>
                                            <p:cond delay="900"/>
                                          </p:stCondLst>
                                        </p:cTn>
                                        <p:tgtEl>
                                          <p:spTgt spid="2">
                                            <p:txEl>
                                              <p:pRg st="6" end="6"/>
                                            </p:txEl>
                                          </p:spTgt>
                                        </p:tgtEl>
                                        <p:attrNameLst>
                                          <p:attrName>ppt_y</p:attrName>
                                        </p:attrNameLst>
                                      </p:cBhvr>
                                      <p:tavLst>
                                        <p:tav tm="0">
                                          <p:val>
                                            <p:strVal val="#ppt_y-.03"/>
                                          </p:val>
                                        </p:tav>
                                        <p:tav tm="100000">
                                          <p:val>
                                            <p:strVal val="#ppt_y"/>
                                          </p:val>
                                        </p:tav>
                                      </p:tavLst>
                                    </p:anim>
                                  </p:childTnLst>
                                </p:cTn>
                              </p:par>
                            </p:childTnLst>
                          </p:cTn>
                        </p:par>
                      </p:childTnLst>
                    </p:cTn>
                  </p:par>
                  <p:par>
                    <p:cTn id="162" fill="hold">
                      <p:stCondLst>
                        <p:cond delay="indefinite"/>
                      </p:stCondLst>
                      <p:childTnLst>
                        <p:par>
                          <p:cTn id="163" fill="hold">
                            <p:stCondLst>
                              <p:cond delay="0"/>
                            </p:stCondLst>
                            <p:childTnLst>
                              <p:par>
                                <p:cTn id="164" presetID="10" presetClass="entr" presetSubtype="0" fill="hold" nodeType="clickEffect">
                                  <p:stCondLst>
                                    <p:cond delay="0"/>
                                  </p:stCondLst>
                                  <p:iterate type="lt">
                                    <p:tmPct val="0"/>
                                  </p:iterate>
                                  <p:childTnLst>
                                    <p:set>
                                      <p:cBhvr>
                                        <p:cTn id="165" dur="1" fill="hold">
                                          <p:stCondLst>
                                            <p:cond delay="0"/>
                                          </p:stCondLst>
                                        </p:cTn>
                                        <p:tgtEl>
                                          <p:spTgt spid="2">
                                            <p:txEl>
                                              <p:pRg st="6" end="6"/>
                                            </p:txEl>
                                          </p:spTgt>
                                        </p:tgtEl>
                                        <p:attrNameLst>
                                          <p:attrName>style.visibility</p:attrName>
                                        </p:attrNameLst>
                                      </p:cBhvr>
                                      <p:to>
                                        <p:strVal val="visible"/>
                                      </p:to>
                                    </p:set>
                                    <p:animEffect transition="in" filter="fade">
                                      <p:cBhvr>
                                        <p:cTn id="166" dur="2000"/>
                                        <p:tgtEl>
                                          <p:spTgt spid="2">
                                            <p:txEl>
                                              <p:pRg st="6" end="6"/>
                                            </p:txEl>
                                          </p:spTgt>
                                        </p:tgtEl>
                                      </p:cBhvr>
                                    </p:animEffect>
                                  </p:childTnLst>
                                </p:cTn>
                              </p:par>
                            </p:childTnLst>
                          </p:cTn>
                        </p:par>
                      </p:childTnLst>
                    </p:cTn>
                  </p:par>
                  <p:par>
                    <p:cTn id="167" fill="hold">
                      <p:stCondLst>
                        <p:cond delay="indefinite"/>
                      </p:stCondLst>
                      <p:childTnLst>
                        <p:par>
                          <p:cTn id="168" fill="hold">
                            <p:stCondLst>
                              <p:cond delay="0"/>
                            </p:stCondLst>
                            <p:childTnLst>
                              <p:par>
                                <p:cTn id="169" presetID="39" presetClass="entr" presetSubtype="0" accel="100000" fill="hold" nodeType="clickEffect">
                                  <p:stCondLst>
                                    <p:cond delay="0"/>
                                  </p:stCondLst>
                                  <p:iterate type="lt">
                                    <p:tmPct val="0"/>
                                  </p:iterate>
                                  <p:childTnLst>
                                    <p:set>
                                      <p:cBhvr>
                                        <p:cTn id="170" dur="1" fill="hold">
                                          <p:stCondLst>
                                            <p:cond delay="0"/>
                                          </p:stCondLst>
                                        </p:cTn>
                                        <p:tgtEl>
                                          <p:spTgt spid="2">
                                            <p:txEl>
                                              <p:pRg st="6" end="6"/>
                                            </p:txEl>
                                          </p:spTgt>
                                        </p:tgtEl>
                                        <p:attrNameLst>
                                          <p:attrName>style.visibility</p:attrName>
                                        </p:attrNameLst>
                                      </p:cBhvr>
                                      <p:to>
                                        <p:strVal val="visible"/>
                                      </p:to>
                                    </p:set>
                                    <p:anim calcmode="lin" valueType="num">
                                      <p:cBhvr>
                                        <p:cTn id="171" dur="500" fill="hold"/>
                                        <p:tgtEl>
                                          <p:spTgt spid="2">
                                            <p:txEl>
                                              <p:pRg st="6" end="6"/>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72" dur="500" fill="hold"/>
                                        <p:tgtEl>
                                          <p:spTgt spid="2">
                                            <p:txEl>
                                              <p:pRg st="6" end="6"/>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73" dur="500" fill="hold"/>
                                        <p:tgtEl>
                                          <p:spTgt spid="2">
                                            <p:txEl>
                                              <p:pRg st="6" end="6"/>
                                            </p:txEl>
                                          </p:spTgt>
                                        </p:tgtEl>
                                        <p:attrNameLst>
                                          <p:attrName>ppt_x</p:attrName>
                                        </p:attrNameLst>
                                      </p:cBhvr>
                                      <p:tavLst>
                                        <p:tav tm="0">
                                          <p:val>
                                            <p:strVal val="#ppt_x-.3"/>
                                          </p:val>
                                        </p:tav>
                                        <p:tav tm="50000">
                                          <p:val>
                                            <p:strVal val="#ppt_x"/>
                                          </p:val>
                                        </p:tav>
                                        <p:tav tm="100000">
                                          <p:val>
                                            <p:strVal val="#ppt_x"/>
                                          </p:val>
                                        </p:tav>
                                      </p:tavLst>
                                    </p:anim>
                                    <p:anim calcmode="lin" valueType="num">
                                      <p:cBhvr>
                                        <p:cTn id="174" dur="5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175" fill="hold">
                      <p:stCondLst>
                        <p:cond delay="indefinite"/>
                      </p:stCondLst>
                      <p:childTnLst>
                        <p:par>
                          <p:cTn id="176" fill="hold">
                            <p:stCondLst>
                              <p:cond delay="0"/>
                            </p:stCondLst>
                            <p:childTnLst>
                              <p:par>
                                <p:cTn id="177" presetID="27" presetClass="entr" presetSubtype="0" fill="hold" nodeType="clickEffect">
                                  <p:stCondLst>
                                    <p:cond delay="0"/>
                                  </p:stCondLst>
                                  <p:iterate type="lt">
                                    <p:tmPct val="50000"/>
                                  </p:iterate>
                                  <p:childTnLst>
                                    <p:set>
                                      <p:cBhvr>
                                        <p:cTn id="178" dur="1" fill="hold">
                                          <p:stCondLst>
                                            <p:cond delay="0"/>
                                          </p:stCondLst>
                                        </p:cTn>
                                        <p:tgtEl>
                                          <p:spTgt spid="2">
                                            <p:txEl>
                                              <p:pRg st="6" end="6"/>
                                            </p:txEl>
                                          </p:spTgt>
                                        </p:tgtEl>
                                        <p:attrNameLst>
                                          <p:attrName>style.visibility</p:attrName>
                                        </p:attrNameLst>
                                      </p:cBhvr>
                                      <p:to>
                                        <p:strVal val="visible"/>
                                      </p:to>
                                    </p:set>
                                    <p:anim calcmode="discrete" valueType="clr">
                                      <p:cBhvr override="childStyle">
                                        <p:cTn id="179" dur="80"/>
                                        <p:tgtEl>
                                          <p:spTgt spid="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80" dur="80"/>
                                        <p:tgtEl>
                                          <p:spTgt spid="2">
                                            <p:txEl>
                                              <p:pRg st="6" end="6"/>
                                            </p:txEl>
                                          </p:spTgt>
                                        </p:tgtEl>
                                        <p:attrNameLst>
                                          <p:attrName>fillcolor</p:attrName>
                                        </p:attrNameLst>
                                      </p:cBhvr>
                                      <p:tavLst>
                                        <p:tav tm="0">
                                          <p:val>
                                            <p:clrVal>
                                              <a:schemeClr val="accent2"/>
                                            </p:clrVal>
                                          </p:val>
                                        </p:tav>
                                        <p:tav tm="50000">
                                          <p:val>
                                            <p:clrVal>
                                              <a:schemeClr val="hlink"/>
                                            </p:clrVal>
                                          </p:val>
                                        </p:tav>
                                      </p:tavLst>
                                    </p:anim>
                                    <p:set>
                                      <p:cBhvr>
                                        <p:cTn id="181" dur="80"/>
                                        <p:tgtEl>
                                          <p:spTgt spid="2">
                                            <p:txEl>
                                              <p:pRg st="6" end="6"/>
                                            </p:txEl>
                                          </p:spTgt>
                                        </p:tgtEl>
                                        <p:attrNameLst>
                                          <p:attrName>fill.type</p:attrName>
                                        </p:attrNameLst>
                                      </p:cBhvr>
                                      <p:to>
                                        <p:strVal val="solid"/>
                                      </p:to>
                                    </p:set>
                                  </p:childTnLst>
                                </p:cTn>
                              </p:par>
                            </p:childTnLst>
                          </p:cTn>
                        </p:par>
                      </p:childTnLst>
                    </p:cTn>
                  </p:par>
                  <p:par>
                    <p:cTn id="182" fill="hold">
                      <p:stCondLst>
                        <p:cond delay="indefinite"/>
                      </p:stCondLst>
                      <p:childTnLst>
                        <p:par>
                          <p:cTn id="183" fill="hold">
                            <p:stCondLst>
                              <p:cond delay="0"/>
                            </p:stCondLst>
                            <p:childTnLst>
                              <p:par>
                                <p:cTn id="184" presetID="27" presetClass="entr" presetSubtype="0" fill="hold" nodeType="clickEffect">
                                  <p:stCondLst>
                                    <p:cond delay="0"/>
                                  </p:stCondLst>
                                  <p:iterate type="lt">
                                    <p:tmPct val="50000"/>
                                  </p:iterate>
                                  <p:childTnLst>
                                    <p:set>
                                      <p:cBhvr>
                                        <p:cTn id="185" dur="1" fill="hold">
                                          <p:stCondLst>
                                            <p:cond delay="0"/>
                                          </p:stCondLst>
                                        </p:cTn>
                                        <p:tgtEl>
                                          <p:spTgt spid="2">
                                            <p:txEl>
                                              <p:pRg st="6" end="6"/>
                                            </p:txEl>
                                          </p:spTgt>
                                        </p:tgtEl>
                                        <p:attrNameLst>
                                          <p:attrName>style.visibility</p:attrName>
                                        </p:attrNameLst>
                                      </p:cBhvr>
                                      <p:to>
                                        <p:strVal val="visible"/>
                                      </p:to>
                                    </p:set>
                                    <p:anim calcmode="discrete" valueType="clr">
                                      <p:cBhvr override="childStyle">
                                        <p:cTn id="186" dur="80"/>
                                        <p:tgtEl>
                                          <p:spTgt spid="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87" dur="80"/>
                                        <p:tgtEl>
                                          <p:spTgt spid="2">
                                            <p:txEl>
                                              <p:pRg st="6" end="6"/>
                                            </p:txEl>
                                          </p:spTgt>
                                        </p:tgtEl>
                                        <p:attrNameLst>
                                          <p:attrName>fillcolor</p:attrName>
                                        </p:attrNameLst>
                                      </p:cBhvr>
                                      <p:tavLst>
                                        <p:tav tm="0">
                                          <p:val>
                                            <p:clrVal>
                                              <a:schemeClr val="accent2"/>
                                            </p:clrVal>
                                          </p:val>
                                        </p:tav>
                                        <p:tav tm="50000">
                                          <p:val>
                                            <p:clrVal>
                                              <a:schemeClr val="hlink"/>
                                            </p:clrVal>
                                          </p:val>
                                        </p:tav>
                                      </p:tavLst>
                                    </p:anim>
                                    <p:set>
                                      <p:cBhvr>
                                        <p:cTn id="188" dur="80"/>
                                        <p:tgtEl>
                                          <p:spTgt spid="2">
                                            <p:txEl>
                                              <p:pRg st="6" end="6"/>
                                            </p:txEl>
                                          </p:spTgt>
                                        </p:tgtEl>
                                        <p:attrNameLst>
                                          <p:attrName>fill.type</p:attrName>
                                        </p:attrNameLst>
                                      </p:cBhvr>
                                      <p:to>
                                        <p:strVal val="solid"/>
                                      </p:to>
                                    </p:set>
                                  </p:childTnLst>
                                </p:cTn>
                              </p:par>
                            </p:childTnLst>
                          </p:cTn>
                        </p:par>
                      </p:childTnLst>
                    </p:cTn>
                  </p:par>
                  <p:par>
                    <p:cTn id="189" fill="hold">
                      <p:stCondLst>
                        <p:cond delay="indefinite"/>
                      </p:stCondLst>
                      <p:childTnLst>
                        <p:par>
                          <p:cTn id="190" fill="hold">
                            <p:stCondLst>
                              <p:cond delay="0"/>
                            </p:stCondLst>
                            <p:childTnLst>
                              <p:par>
                                <p:cTn id="191" presetID="27" presetClass="entr" presetSubtype="0" fill="hold" nodeType="clickEffect">
                                  <p:stCondLst>
                                    <p:cond delay="0"/>
                                  </p:stCondLst>
                                  <p:iterate type="lt">
                                    <p:tmPct val="50000"/>
                                  </p:iterate>
                                  <p:childTnLst>
                                    <p:set>
                                      <p:cBhvr>
                                        <p:cTn id="192" dur="1" fill="hold">
                                          <p:stCondLst>
                                            <p:cond delay="0"/>
                                          </p:stCondLst>
                                        </p:cTn>
                                        <p:tgtEl>
                                          <p:spTgt spid="2">
                                            <p:txEl>
                                              <p:pRg st="6" end="6"/>
                                            </p:txEl>
                                          </p:spTgt>
                                        </p:tgtEl>
                                        <p:attrNameLst>
                                          <p:attrName>style.visibility</p:attrName>
                                        </p:attrNameLst>
                                      </p:cBhvr>
                                      <p:to>
                                        <p:strVal val="visible"/>
                                      </p:to>
                                    </p:set>
                                    <p:anim calcmode="discrete" valueType="clr">
                                      <p:cBhvr override="childStyle">
                                        <p:cTn id="193" dur="80"/>
                                        <p:tgtEl>
                                          <p:spTgt spid="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4" dur="80"/>
                                        <p:tgtEl>
                                          <p:spTgt spid="2">
                                            <p:txEl>
                                              <p:pRg st="6" end="6"/>
                                            </p:txEl>
                                          </p:spTgt>
                                        </p:tgtEl>
                                        <p:attrNameLst>
                                          <p:attrName>fillcolor</p:attrName>
                                        </p:attrNameLst>
                                      </p:cBhvr>
                                      <p:tavLst>
                                        <p:tav tm="0">
                                          <p:val>
                                            <p:clrVal>
                                              <a:schemeClr val="accent2"/>
                                            </p:clrVal>
                                          </p:val>
                                        </p:tav>
                                        <p:tav tm="50000">
                                          <p:val>
                                            <p:clrVal>
                                              <a:schemeClr val="hlink"/>
                                            </p:clrVal>
                                          </p:val>
                                        </p:tav>
                                      </p:tavLst>
                                    </p:anim>
                                    <p:set>
                                      <p:cBhvr>
                                        <p:cTn id="195" dur="80"/>
                                        <p:tgtEl>
                                          <p:spTgt spid="2">
                                            <p:txEl>
                                              <p:pRg st="6" end="6"/>
                                            </p:txEl>
                                          </p:spTgt>
                                        </p:tgtEl>
                                        <p:attrNameLst>
                                          <p:attrName>fill.type</p:attrName>
                                        </p:attrNameLst>
                                      </p:cBhvr>
                                      <p:to>
                                        <p:strVal val="solid"/>
                                      </p:to>
                                    </p:set>
                                  </p:childTnLst>
                                </p:cTn>
                              </p:par>
                            </p:childTnLst>
                          </p:cTn>
                        </p:par>
                      </p:childTnLst>
                    </p:cTn>
                  </p:par>
                  <p:par>
                    <p:cTn id="196" fill="hold">
                      <p:stCondLst>
                        <p:cond delay="indefinite"/>
                      </p:stCondLst>
                      <p:childTnLst>
                        <p:par>
                          <p:cTn id="197" fill="hold">
                            <p:stCondLst>
                              <p:cond delay="0"/>
                            </p:stCondLst>
                            <p:childTnLst>
                              <p:par>
                                <p:cTn id="198" presetID="27" presetClass="entr" presetSubtype="0" fill="hold" nodeType="clickEffect">
                                  <p:stCondLst>
                                    <p:cond delay="0"/>
                                  </p:stCondLst>
                                  <p:iterate type="lt">
                                    <p:tmPct val="50000"/>
                                  </p:iterate>
                                  <p:childTnLst>
                                    <p:set>
                                      <p:cBhvr>
                                        <p:cTn id="199" dur="1" fill="hold">
                                          <p:stCondLst>
                                            <p:cond delay="0"/>
                                          </p:stCondLst>
                                        </p:cTn>
                                        <p:tgtEl>
                                          <p:spTgt spid="2">
                                            <p:txEl>
                                              <p:pRg st="6" end="6"/>
                                            </p:txEl>
                                          </p:spTgt>
                                        </p:tgtEl>
                                        <p:attrNameLst>
                                          <p:attrName>style.visibility</p:attrName>
                                        </p:attrNameLst>
                                      </p:cBhvr>
                                      <p:to>
                                        <p:strVal val="visible"/>
                                      </p:to>
                                    </p:set>
                                    <p:anim calcmode="discrete" valueType="clr">
                                      <p:cBhvr override="childStyle">
                                        <p:cTn id="200" dur="80"/>
                                        <p:tgtEl>
                                          <p:spTgt spid="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1" dur="80"/>
                                        <p:tgtEl>
                                          <p:spTgt spid="2">
                                            <p:txEl>
                                              <p:pRg st="6" end="6"/>
                                            </p:txEl>
                                          </p:spTgt>
                                        </p:tgtEl>
                                        <p:attrNameLst>
                                          <p:attrName>fillcolor</p:attrName>
                                        </p:attrNameLst>
                                      </p:cBhvr>
                                      <p:tavLst>
                                        <p:tav tm="0">
                                          <p:val>
                                            <p:clrVal>
                                              <a:schemeClr val="accent2"/>
                                            </p:clrVal>
                                          </p:val>
                                        </p:tav>
                                        <p:tav tm="50000">
                                          <p:val>
                                            <p:clrVal>
                                              <a:schemeClr val="hlink"/>
                                            </p:clrVal>
                                          </p:val>
                                        </p:tav>
                                      </p:tavLst>
                                    </p:anim>
                                    <p:set>
                                      <p:cBhvr>
                                        <p:cTn id="202" dur="80"/>
                                        <p:tgtEl>
                                          <p:spTgt spid="2">
                                            <p:txEl>
                                              <p:pRg st="6" end="6"/>
                                            </p:txEl>
                                          </p:spTgt>
                                        </p:tgtEl>
                                        <p:attrNameLst>
                                          <p:attrName>fill.type</p:attrName>
                                        </p:attrNameLst>
                                      </p:cBhvr>
                                      <p:to>
                                        <p:strVal val="solid"/>
                                      </p:to>
                                    </p:set>
                                  </p:childTnLst>
                                </p:cTn>
                              </p:par>
                            </p:childTnLst>
                          </p:cTn>
                        </p:par>
                      </p:childTnLst>
                    </p:cTn>
                  </p:par>
                  <p:par>
                    <p:cTn id="203" fill="hold">
                      <p:stCondLst>
                        <p:cond delay="indefinite"/>
                      </p:stCondLst>
                      <p:childTnLst>
                        <p:par>
                          <p:cTn id="204" fill="hold">
                            <p:stCondLst>
                              <p:cond delay="0"/>
                            </p:stCondLst>
                            <p:childTnLst>
                              <p:par>
                                <p:cTn id="205" presetID="27" presetClass="entr" presetSubtype="0" fill="hold" nodeType="clickEffect">
                                  <p:stCondLst>
                                    <p:cond delay="0"/>
                                  </p:stCondLst>
                                  <p:iterate type="lt">
                                    <p:tmPct val="50000"/>
                                  </p:iterate>
                                  <p:childTnLst>
                                    <p:set>
                                      <p:cBhvr>
                                        <p:cTn id="206" dur="1" fill="hold">
                                          <p:stCondLst>
                                            <p:cond delay="0"/>
                                          </p:stCondLst>
                                        </p:cTn>
                                        <p:tgtEl>
                                          <p:spTgt spid="2">
                                            <p:txEl>
                                              <p:pRg st="6" end="6"/>
                                            </p:txEl>
                                          </p:spTgt>
                                        </p:tgtEl>
                                        <p:attrNameLst>
                                          <p:attrName>style.visibility</p:attrName>
                                        </p:attrNameLst>
                                      </p:cBhvr>
                                      <p:to>
                                        <p:strVal val="visible"/>
                                      </p:to>
                                    </p:set>
                                    <p:anim calcmode="discrete" valueType="clr">
                                      <p:cBhvr override="childStyle">
                                        <p:cTn id="207" dur="80"/>
                                        <p:tgtEl>
                                          <p:spTgt spid="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8" dur="80"/>
                                        <p:tgtEl>
                                          <p:spTgt spid="2">
                                            <p:txEl>
                                              <p:pRg st="6" end="6"/>
                                            </p:txEl>
                                          </p:spTgt>
                                        </p:tgtEl>
                                        <p:attrNameLst>
                                          <p:attrName>fillcolor</p:attrName>
                                        </p:attrNameLst>
                                      </p:cBhvr>
                                      <p:tavLst>
                                        <p:tav tm="0">
                                          <p:val>
                                            <p:clrVal>
                                              <a:schemeClr val="accent2"/>
                                            </p:clrVal>
                                          </p:val>
                                        </p:tav>
                                        <p:tav tm="50000">
                                          <p:val>
                                            <p:clrVal>
                                              <a:schemeClr val="hlink"/>
                                            </p:clrVal>
                                          </p:val>
                                        </p:tav>
                                      </p:tavLst>
                                    </p:anim>
                                    <p:set>
                                      <p:cBhvr>
                                        <p:cTn id="209" dur="80"/>
                                        <p:tgtEl>
                                          <p:spTgt spid="2">
                                            <p:txEl>
                                              <p:pRg st="6" end="6"/>
                                            </p:txEl>
                                          </p:spTgt>
                                        </p:tgtEl>
                                        <p:attrNameLst>
                                          <p:attrName>fill.type</p:attrName>
                                        </p:attrNameLst>
                                      </p:cBhvr>
                                      <p:to>
                                        <p:strVal val="solid"/>
                                      </p:to>
                                    </p:set>
                                  </p:childTnLst>
                                </p:cTn>
                              </p:par>
                            </p:childTnLst>
                          </p:cTn>
                        </p:par>
                      </p:childTnLst>
                    </p:cTn>
                  </p:par>
                  <p:par>
                    <p:cTn id="210" fill="hold">
                      <p:stCondLst>
                        <p:cond delay="indefinite"/>
                      </p:stCondLst>
                      <p:childTnLst>
                        <p:par>
                          <p:cTn id="211" fill="hold">
                            <p:stCondLst>
                              <p:cond delay="0"/>
                            </p:stCondLst>
                            <p:childTnLst>
                              <p:par>
                                <p:cTn id="212" presetID="27" presetClass="entr" presetSubtype="0" fill="hold" nodeType="clickEffect">
                                  <p:stCondLst>
                                    <p:cond delay="0"/>
                                  </p:stCondLst>
                                  <p:iterate type="lt">
                                    <p:tmPct val="50000"/>
                                  </p:iterate>
                                  <p:childTnLst>
                                    <p:set>
                                      <p:cBhvr>
                                        <p:cTn id="213" dur="1" fill="hold">
                                          <p:stCondLst>
                                            <p:cond delay="0"/>
                                          </p:stCondLst>
                                        </p:cTn>
                                        <p:tgtEl>
                                          <p:spTgt spid="2">
                                            <p:txEl>
                                              <p:pRg st="6" end="6"/>
                                            </p:txEl>
                                          </p:spTgt>
                                        </p:tgtEl>
                                        <p:attrNameLst>
                                          <p:attrName>style.visibility</p:attrName>
                                        </p:attrNameLst>
                                      </p:cBhvr>
                                      <p:to>
                                        <p:strVal val="visible"/>
                                      </p:to>
                                    </p:set>
                                    <p:anim calcmode="discrete" valueType="clr">
                                      <p:cBhvr override="childStyle">
                                        <p:cTn id="214" dur="80"/>
                                        <p:tgtEl>
                                          <p:spTgt spid="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15" dur="80"/>
                                        <p:tgtEl>
                                          <p:spTgt spid="2">
                                            <p:txEl>
                                              <p:pRg st="6" end="6"/>
                                            </p:txEl>
                                          </p:spTgt>
                                        </p:tgtEl>
                                        <p:attrNameLst>
                                          <p:attrName>fillcolor</p:attrName>
                                        </p:attrNameLst>
                                      </p:cBhvr>
                                      <p:tavLst>
                                        <p:tav tm="0">
                                          <p:val>
                                            <p:clrVal>
                                              <a:schemeClr val="accent2"/>
                                            </p:clrVal>
                                          </p:val>
                                        </p:tav>
                                        <p:tav tm="50000">
                                          <p:val>
                                            <p:clrVal>
                                              <a:schemeClr val="hlink"/>
                                            </p:clrVal>
                                          </p:val>
                                        </p:tav>
                                      </p:tavLst>
                                    </p:anim>
                                    <p:set>
                                      <p:cBhvr>
                                        <p:cTn id="216" dur="80"/>
                                        <p:tgtEl>
                                          <p:spTgt spid="2">
                                            <p:txEl>
                                              <p:pRg st="6" end="6"/>
                                            </p:txEl>
                                          </p:spTgt>
                                        </p:tgtEl>
                                        <p:attrNameLst>
                                          <p:attrName>fill.type</p:attrName>
                                        </p:attrNameLst>
                                      </p:cBhvr>
                                      <p:to>
                                        <p:strVal val="solid"/>
                                      </p:to>
                                    </p:set>
                                  </p:childTnLst>
                                </p:cTn>
                              </p:par>
                            </p:childTnLst>
                          </p:cTn>
                        </p:par>
                      </p:childTnLst>
                    </p:cTn>
                  </p:par>
                  <p:par>
                    <p:cTn id="217" fill="hold">
                      <p:stCondLst>
                        <p:cond delay="indefinite"/>
                      </p:stCondLst>
                      <p:childTnLst>
                        <p:par>
                          <p:cTn id="218" fill="hold">
                            <p:stCondLst>
                              <p:cond delay="0"/>
                            </p:stCondLst>
                            <p:childTnLst>
                              <p:par>
                                <p:cTn id="219" presetID="27" presetClass="entr" presetSubtype="0" fill="hold" nodeType="clickEffect">
                                  <p:stCondLst>
                                    <p:cond delay="0"/>
                                  </p:stCondLst>
                                  <p:iterate type="lt">
                                    <p:tmPct val="50000"/>
                                  </p:iterate>
                                  <p:childTnLst>
                                    <p:set>
                                      <p:cBhvr>
                                        <p:cTn id="220" dur="1" fill="hold">
                                          <p:stCondLst>
                                            <p:cond delay="0"/>
                                          </p:stCondLst>
                                        </p:cTn>
                                        <p:tgtEl>
                                          <p:spTgt spid="2">
                                            <p:txEl>
                                              <p:pRg st="6" end="6"/>
                                            </p:txEl>
                                          </p:spTgt>
                                        </p:tgtEl>
                                        <p:attrNameLst>
                                          <p:attrName>style.visibility</p:attrName>
                                        </p:attrNameLst>
                                      </p:cBhvr>
                                      <p:to>
                                        <p:strVal val="visible"/>
                                      </p:to>
                                    </p:set>
                                    <p:anim calcmode="discrete" valueType="clr">
                                      <p:cBhvr override="childStyle">
                                        <p:cTn id="221" dur="80"/>
                                        <p:tgtEl>
                                          <p:spTgt spid="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2" dur="80"/>
                                        <p:tgtEl>
                                          <p:spTgt spid="2">
                                            <p:txEl>
                                              <p:pRg st="6" end="6"/>
                                            </p:txEl>
                                          </p:spTgt>
                                        </p:tgtEl>
                                        <p:attrNameLst>
                                          <p:attrName>fillcolor</p:attrName>
                                        </p:attrNameLst>
                                      </p:cBhvr>
                                      <p:tavLst>
                                        <p:tav tm="0">
                                          <p:val>
                                            <p:clrVal>
                                              <a:schemeClr val="accent2"/>
                                            </p:clrVal>
                                          </p:val>
                                        </p:tav>
                                        <p:tav tm="50000">
                                          <p:val>
                                            <p:clrVal>
                                              <a:schemeClr val="hlink"/>
                                            </p:clrVal>
                                          </p:val>
                                        </p:tav>
                                      </p:tavLst>
                                    </p:anim>
                                    <p:set>
                                      <p:cBhvr>
                                        <p:cTn id="223" dur="80"/>
                                        <p:tgtEl>
                                          <p:spTgt spid="2">
                                            <p:txEl>
                                              <p:pRg st="6" end="6"/>
                                            </p:txEl>
                                          </p:spTgt>
                                        </p:tgtEl>
                                        <p:attrNameLst>
                                          <p:attrName>fill.type</p:attrName>
                                        </p:attrNameLst>
                                      </p:cBhvr>
                                      <p:to>
                                        <p:strVal val="solid"/>
                                      </p:to>
                                    </p:set>
                                  </p:childTnLst>
                                </p:cTn>
                              </p:par>
                            </p:childTnLst>
                          </p:cTn>
                        </p:par>
                      </p:childTnLst>
                    </p:cTn>
                  </p:par>
                  <p:par>
                    <p:cTn id="224" fill="hold">
                      <p:stCondLst>
                        <p:cond delay="indefinite"/>
                      </p:stCondLst>
                      <p:childTnLst>
                        <p:par>
                          <p:cTn id="225" fill="hold">
                            <p:stCondLst>
                              <p:cond delay="0"/>
                            </p:stCondLst>
                            <p:childTnLst>
                              <p:par>
                                <p:cTn id="226" presetID="27" presetClass="entr" presetSubtype="0" fill="hold" nodeType="clickEffect">
                                  <p:stCondLst>
                                    <p:cond delay="0"/>
                                  </p:stCondLst>
                                  <p:iterate type="lt">
                                    <p:tmPct val="50000"/>
                                  </p:iterate>
                                  <p:childTnLst>
                                    <p:set>
                                      <p:cBhvr>
                                        <p:cTn id="227" dur="1" fill="hold">
                                          <p:stCondLst>
                                            <p:cond delay="0"/>
                                          </p:stCondLst>
                                        </p:cTn>
                                        <p:tgtEl>
                                          <p:spTgt spid="2">
                                            <p:txEl>
                                              <p:pRg st="6" end="6"/>
                                            </p:txEl>
                                          </p:spTgt>
                                        </p:tgtEl>
                                        <p:attrNameLst>
                                          <p:attrName>style.visibility</p:attrName>
                                        </p:attrNameLst>
                                      </p:cBhvr>
                                      <p:to>
                                        <p:strVal val="visible"/>
                                      </p:to>
                                    </p:set>
                                    <p:anim calcmode="discrete" valueType="clr">
                                      <p:cBhvr override="childStyle">
                                        <p:cTn id="228" dur="80"/>
                                        <p:tgtEl>
                                          <p:spTgt spid="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9" dur="80"/>
                                        <p:tgtEl>
                                          <p:spTgt spid="2">
                                            <p:txEl>
                                              <p:pRg st="6" end="6"/>
                                            </p:txEl>
                                          </p:spTgt>
                                        </p:tgtEl>
                                        <p:attrNameLst>
                                          <p:attrName>fillcolor</p:attrName>
                                        </p:attrNameLst>
                                      </p:cBhvr>
                                      <p:tavLst>
                                        <p:tav tm="0">
                                          <p:val>
                                            <p:clrVal>
                                              <a:schemeClr val="accent2"/>
                                            </p:clrVal>
                                          </p:val>
                                        </p:tav>
                                        <p:tav tm="50000">
                                          <p:val>
                                            <p:clrVal>
                                              <a:schemeClr val="hlink"/>
                                            </p:clrVal>
                                          </p:val>
                                        </p:tav>
                                      </p:tavLst>
                                    </p:anim>
                                    <p:set>
                                      <p:cBhvr>
                                        <p:cTn id="230" dur="80"/>
                                        <p:tgtEl>
                                          <p:spTgt spid="2">
                                            <p:txEl>
                                              <p:pRg st="6" end="6"/>
                                            </p:txEl>
                                          </p:spTgt>
                                        </p:tgtEl>
                                        <p:attrNameLst>
                                          <p:attrName>fill.type</p:attrName>
                                        </p:attrNameLst>
                                      </p:cBhvr>
                                      <p:to>
                                        <p:strVal val="solid"/>
                                      </p:to>
                                    </p:set>
                                  </p:childTnLst>
                                </p:cTn>
                              </p:par>
                            </p:childTnLst>
                          </p:cTn>
                        </p:par>
                      </p:childTnLst>
                    </p:cTn>
                  </p:par>
                  <p:par>
                    <p:cTn id="231" fill="hold">
                      <p:stCondLst>
                        <p:cond delay="indefinite"/>
                      </p:stCondLst>
                      <p:childTnLst>
                        <p:par>
                          <p:cTn id="232" fill="hold">
                            <p:stCondLst>
                              <p:cond delay="0"/>
                            </p:stCondLst>
                            <p:childTnLst>
                              <p:par>
                                <p:cTn id="233" presetID="27" presetClass="entr" presetSubtype="0" fill="hold" nodeType="clickEffect">
                                  <p:stCondLst>
                                    <p:cond delay="0"/>
                                  </p:stCondLst>
                                  <p:iterate type="lt">
                                    <p:tmPct val="50000"/>
                                  </p:iterate>
                                  <p:childTnLst>
                                    <p:set>
                                      <p:cBhvr>
                                        <p:cTn id="234" dur="1" fill="hold">
                                          <p:stCondLst>
                                            <p:cond delay="0"/>
                                          </p:stCondLst>
                                        </p:cTn>
                                        <p:tgtEl>
                                          <p:spTgt spid="2">
                                            <p:txEl>
                                              <p:pRg st="6" end="6"/>
                                            </p:txEl>
                                          </p:spTgt>
                                        </p:tgtEl>
                                        <p:attrNameLst>
                                          <p:attrName>style.visibility</p:attrName>
                                        </p:attrNameLst>
                                      </p:cBhvr>
                                      <p:to>
                                        <p:strVal val="visible"/>
                                      </p:to>
                                    </p:set>
                                    <p:anim calcmode="discrete" valueType="clr">
                                      <p:cBhvr override="childStyle">
                                        <p:cTn id="235" dur="80"/>
                                        <p:tgtEl>
                                          <p:spTgt spid="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36" dur="80"/>
                                        <p:tgtEl>
                                          <p:spTgt spid="2">
                                            <p:txEl>
                                              <p:pRg st="6" end="6"/>
                                            </p:txEl>
                                          </p:spTgt>
                                        </p:tgtEl>
                                        <p:attrNameLst>
                                          <p:attrName>fillcolor</p:attrName>
                                        </p:attrNameLst>
                                      </p:cBhvr>
                                      <p:tavLst>
                                        <p:tav tm="0">
                                          <p:val>
                                            <p:clrVal>
                                              <a:schemeClr val="accent2"/>
                                            </p:clrVal>
                                          </p:val>
                                        </p:tav>
                                        <p:tav tm="50000">
                                          <p:val>
                                            <p:clrVal>
                                              <a:schemeClr val="hlink"/>
                                            </p:clrVal>
                                          </p:val>
                                        </p:tav>
                                      </p:tavLst>
                                    </p:anim>
                                    <p:set>
                                      <p:cBhvr>
                                        <p:cTn id="237" dur="80"/>
                                        <p:tgtEl>
                                          <p:spTgt spid="2">
                                            <p:txEl>
                                              <p:pRg st="6" end="6"/>
                                            </p:txEl>
                                          </p:spTgt>
                                        </p:tgtEl>
                                        <p:attrNameLst>
                                          <p:attrName>fill.type</p:attrName>
                                        </p:attrNameLst>
                                      </p:cBhvr>
                                      <p:to>
                                        <p:strVal val="solid"/>
                                      </p:to>
                                    </p:set>
                                  </p:childTnLst>
                                </p:cTn>
                              </p:par>
                            </p:childTnLst>
                          </p:cTn>
                        </p:par>
                      </p:childTnLst>
                    </p:cTn>
                  </p:par>
                  <p:par>
                    <p:cTn id="238" fill="hold">
                      <p:stCondLst>
                        <p:cond delay="indefinite"/>
                      </p:stCondLst>
                      <p:childTnLst>
                        <p:par>
                          <p:cTn id="239" fill="hold">
                            <p:stCondLst>
                              <p:cond delay="0"/>
                            </p:stCondLst>
                            <p:childTnLst>
                              <p:par>
                                <p:cTn id="240" presetID="27" presetClass="entr" presetSubtype="0" fill="hold" nodeType="clickEffect">
                                  <p:stCondLst>
                                    <p:cond delay="0"/>
                                  </p:stCondLst>
                                  <p:iterate type="lt">
                                    <p:tmPct val="50000"/>
                                  </p:iterate>
                                  <p:childTnLst>
                                    <p:set>
                                      <p:cBhvr>
                                        <p:cTn id="241" dur="1" fill="hold">
                                          <p:stCondLst>
                                            <p:cond delay="0"/>
                                          </p:stCondLst>
                                        </p:cTn>
                                        <p:tgtEl>
                                          <p:spTgt spid="2">
                                            <p:txEl>
                                              <p:pRg st="6" end="6"/>
                                            </p:txEl>
                                          </p:spTgt>
                                        </p:tgtEl>
                                        <p:attrNameLst>
                                          <p:attrName>style.visibility</p:attrName>
                                        </p:attrNameLst>
                                      </p:cBhvr>
                                      <p:to>
                                        <p:strVal val="visible"/>
                                      </p:to>
                                    </p:set>
                                    <p:anim calcmode="discrete" valueType="clr">
                                      <p:cBhvr override="childStyle">
                                        <p:cTn id="242" dur="80"/>
                                        <p:tgtEl>
                                          <p:spTgt spid="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43" dur="80"/>
                                        <p:tgtEl>
                                          <p:spTgt spid="2">
                                            <p:txEl>
                                              <p:pRg st="6" end="6"/>
                                            </p:txEl>
                                          </p:spTgt>
                                        </p:tgtEl>
                                        <p:attrNameLst>
                                          <p:attrName>fillcolor</p:attrName>
                                        </p:attrNameLst>
                                      </p:cBhvr>
                                      <p:tavLst>
                                        <p:tav tm="0">
                                          <p:val>
                                            <p:clrVal>
                                              <a:schemeClr val="accent2"/>
                                            </p:clrVal>
                                          </p:val>
                                        </p:tav>
                                        <p:tav tm="50000">
                                          <p:val>
                                            <p:clrVal>
                                              <a:schemeClr val="hlink"/>
                                            </p:clrVal>
                                          </p:val>
                                        </p:tav>
                                      </p:tavLst>
                                    </p:anim>
                                    <p:set>
                                      <p:cBhvr>
                                        <p:cTn id="244" dur="80"/>
                                        <p:tgtEl>
                                          <p:spTgt spid="2">
                                            <p:txEl>
                                              <p:pRg st="6" end="6"/>
                                            </p:txEl>
                                          </p:spTgt>
                                        </p:tgtEl>
                                        <p:attrNameLst>
                                          <p:attrName>fill.type</p:attrName>
                                        </p:attrNameLst>
                                      </p:cBhvr>
                                      <p:to>
                                        <p:strVal val="solid"/>
                                      </p:to>
                                    </p:set>
                                  </p:childTnLst>
                                </p:cTn>
                              </p:par>
                            </p:childTnLst>
                          </p:cTn>
                        </p:par>
                      </p:childTnLst>
                    </p:cTn>
                  </p:par>
                  <p:par>
                    <p:cTn id="245" fill="hold">
                      <p:stCondLst>
                        <p:cond delay="indefinite"/>
                      </p:stCondLst>
                      <p:childTnLst>
                        <p:par>
                          <p:cTn id="246" fill="hold">
                            <p:stCondLst>
                              <p:cond delay="0"/>
                            </p:stCondLst>
                            <p:childTnLst>
                              <p:par>
                                <p:cTn id="247" presetID="27" presetClass="entr" presetSubtype="0" fill="hold" nodeType="clickEffect">
                                  <p:stCondLst>
                                    <p:cond delay="0"/>
                                  </p:stCondLst>
                                  <p:iterate type="lt">
                                    <p:tmPct val="50000"/>
                                  </p:iterate>
                                  <p:childTnLst>
                                    <p:set>
                                      <p:cBhvr>
                                        <p:cTn id="248" dur="1" fill="hold">
                                          <p:stCondLst>
                                            <p:cond delay="0"/>
                                          </p:stCondLst>
                                        </p:cTn>
                                        <p:tgtEl>
                                          <p:spTgt spid="2">
                                            <p:txEl>
                                              <p:pRg st="6" end="6"/>
                                            </p:txEl>
                                          </p:spTgt>
                                        </p:tgtEl>
                                        <p:attrNameLst>
                                          <p:attrName>style.visibility</p:attrName>
                                        </p:attrNameLst>
                                      </p:cBhvr>
                                      <p:to>
                                        <p:strVal val="visible"/>
                                      </p:to>
                                    </p:set>
                                    <p:anim calcmode="discrete" valueType="clr">
                                      <p:cBhvr override="childStyle">
                                        <p:cTn id="249" dur="80"/>
                                        <p:tgtEl>
                                          <p:spTgt spid="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50" dur="80"/>
                                        <p:tgtEl>
                                          <p:spTgt spid="2">
                                            <p:txEl>
                                              <p:pRg st="6" end="6"/>
                                            </p:txEl>
                                          </p:spTgt>
                                        </p:tgtEl>
                                        <p:attrNameLst>
                                          <p:attrName>fillcolor</p:attrName>
                                        </p:attrNameLst>
                                      </p:cBhvr>
                                      <p:tavLst>
                                        <p:tav tm="0">
                                          <p:val>
                                            <p:clrVal>
                                              <a:schemeClr val="accent2"/>
                                            </p:clrVal>
                                          </p:val>
                                        </p:tav>
                                        <p:tav tm="50000">
                                          <p:val>
                                            <p:clrVal>
                                              <a:schemeClr val="hlink"/>
                                            </p:clrVal>
                                          </p:val>
                                        </p:tav>
                                      </p:tavLst>
                                    </p:anim>
                                    <p:set>
                                      <p:cBhvr>
                                        <p:cTn id="251" dur="80"/>
                                        <p:tgtEl>
                                          <p:spTgt spid="2">
                                            <p:txEl>
                                              <p:pRg st="6" end="6"/>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2848680188"/>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2552335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graphicEl>
                                              <a:dgm id="{EE17D45E-B3F4-4CDA-944F-0B7CEE2D4ABB}"/>
                                            </p:graphicEl>
                                          </p:spTgt>
                                        </p:tgtEl>
                                        <p:attrNameLst>
                                          <p:attrName>style.visibility</p:attrName>
                                        </p:attrNameLst>
                                      </p:cBhvr>
                                      <p:to>
                                        <p:strVal val="visible"/>
                                      </p:to>
                                    </p:set>
                                    <p:anim to="" calcmode="lin" valueType="num">
                                      <p:cBhvr>
                                        <p:cTn id="7" dur="1" fill="hold"/>
                                        <p:tgtEl>
                                          <p:spTgt spid="2">
                                            <p:graphicEl>
                                              <a:dgm id="{EE17D45E-B3F4-4CDA-944F-0B7CEE2D4ABB}"/>
                                            </p:graphic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
                                            <p:graphicEl>
                                              <a:dgm id="{E4335D3B-D2F3-48FE-B6C8-E0D4783993CD}"/>
                                            </p:graphicEl>
                                          </p:spTgt>
                                        </p:tgtEl>
                                        <p:attrNameLst>
                                          <p:attrName>style.visibility</p:attrName>
                                        </p:attrNameLst>
                                      </p:cBhvr>
                                      <p:to>
                                        <p:strVal val="visible"/>
                                      </p:to>
                                    </p:set>
                                    <p:anim to="" calcmode="lin" valueType="num">
                                      <p:cBhvr>
                                        <p:cTn id="12" dur="1" fill="hold"/>
                                        <p:tgtEl>
                                          <p:spTgt spid="2">
                                            <p:graphicEl>
                                              <a:dgm id="{E4335D3B-D2F3-48FE-B6C8-E0D4783993CD}"/>
                                            </p:graphicEl>
                                          </p:spTgt>
                                        </p:tgtEl>
                                        <p:attrNameLst>
                                          <p:attrName/>
                                        </p:attrNameLst>
                                      </p:cBhvr>
                                    </p:anim>
                                  </p:childTnLst>
                                </p:cTn>
                              </p:par>
                              <p:par>
                                <p:cTn id="13" presetID="24" presetClass="entr" presetSubtype="0" fill="hold" grpId="0" nodeType="withEffect">
                                  <p:stCondLst>
                                    <p:cond delay="0"/>
                                  </p:stCondLst>
                                  <p:childTnLst>
                                    <p:set>
                                      <p:cBhvr>
                                        <p:cTn id="14" dur="1" fill="hold">
                                          <p:stCondLst>
                                            <p:cond delay="0"/>
                                          </p:stCondLst>
                                        </p:cTn>
                                        <p:tgtEl>
                                          <p:spTgt spid="2">
                                            <p:graphicEl>
                                              <a:dgm id="{91AE680F-B2ED-40D4-9A05-34D35D99D0C7}"/>
                                            </p:graphicEl>
                                          </p:spTgt>
                                        </p:tgtEl>
                                        <p:attrNameLst>
                                          <p:attrName>style.visibility</p:attrName>
                                        </p:attrNameLst>
                                      </p:cBhvr>
                                      <p:to>
                                        <p:strVal val="visible"/>
                                      </p:to>
                                    </p:set>
                                    <p:anim to="" calcmode="lin" valueType="num">
                                      <p:cBhvr>
                                        <p:cTn id="15" dur="1" fill="hold"/>
                                        <p:tgtEl>
                                          <p:spTgt spid="2">
                                            <p:graphicEl>
                                              <a:dgm id="{91AE680F-B2ED-40D4-9A05-34D35D99D0C7}"/>
                                            </p:graphicEl>
                                          </p:spTgt>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grpId="0" nodeType="clickEffect">
                                  <p:stCondLst>
                                    <p:cond delay="0"/>
                                  </p:stCondLst>
                                  <p:childTnLst>
                                    <p:set>
                                      <p:cBhvr>
                                        <p:cTn id="19" dur="1" fill="hold">
                                          <p:stCondLst>
                                            <p:cond delay="0"/>
                                          </p:stCondLst>
                                        </p:cTn>
                                        <p:tgtEl>
                                          <p:spTgt spid="2">
                                            <p:graphicEl>
                                              <a:dgm id="{35D82456-C014-46B9-BABA-D803863CA853}"/>
                                            </p:graphicEl>
                                          </p:spTgt>
                                        </p:tgtEl>
                                        <p:attrNameLst>
                                          <p:attrName>style.visibility</p:attrName>
                                        </p:attrNameLst>
                                      </p:cBhvr>
                                      <p:to>
                                        <p:strVal val="visible"/>
                                      </p:to>
                                    </p:set>
                                    <p:anim to="" calcmode="lin" valueType="num">
                                      <p:cBhvr>
                                        <p:cTn id="20" dur="1" fill="hold"/>
                                        <p:tgtEl>
                                          <p:spTgt spid="2">
                                            <p:graphicEl>
                                              <a:dgm id="{35D82456-C014-46B9-BABA-D803863CA853}"/>
                                            </p:graphicEl>
                                          </p:spTgt>
                                        </p:tgtEl>
                                        <p:attrNameLst>
                                          <p:attrName/>
                                        </p:attrNameLst>
                                      </p:cBhvr>
                                    </p:anim>
                                  </p:childTnLst>
                                </p:cTn>
                              </p:par>
                              <p:par>
                                <p:cTn id="21" presetID="24" presetClass="entr" presetSubtype="0" fill="hold" grpId="0" nodeType="withEffect">
                                  <p:stCondLst>
                                    <p:cond delay="0"/>
                                  </p:stCondLst>
                                  <p:childTnLst>
                                    <p:set>
                                      <p:cBhvr>
                                        <p:cTn id="22" dur="1" fill="hold">
                                          <p:stCondLst>
                                            <p:cond delay="0"/>
                                          </p:stCondLst>
                                        </p:cTn>
                                        <p:tgtEl>
                                          <p:spTgt spid="2">
                                            <p:graphicEl>
                                              <a:dgm id="{C5F3491A-591F-44B0-8065-421E37F41386}"/>
                                            </p:graphicEl>
                                          </p:spTgt>
                                        </p:tgtEl>
                                        <p:attrNameLst>
                                          <p:attrName>style.visibility</p:attrName>
                                        </p:attrNameLst>
                                      </p:cBhvr>
                                      <p:to>
                                        <p:strVal val="visible"/>
                                      </p:to>
                                    </p:set>
                                    <p:anim to="" calcmode="lin" valueType="num">
                                      <p:cBhvr>
                                        <p:cTn id="23" dur="1" fill="hold"/>
                                        <p:tgtEl>
                                          <p:spTgt spid="2">
                                            <p:graphicEl>
                                              <a:dgm id="{C5F3491A-591F-44B0-8065-421E37F41386}"/>
                                            </p:graphicEl>
                                          </p:spTgt>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2">
                                            <p:graphicEl>
                                              <a:dgm id="{74BC0E1B-50AC-43F4-8B6F-BBBB0224CBF6}"/>
                                            </p:graphicEl>
                                          </p:spTgt>
                                        </p:tgtEl>
                                        <p:attrNameLst>
                                          <p:attrName>style.visibility</p:attrName>
                                        </p:attrNameLst>
                                      </p:cBhvr>
                                      <p:to>
                                        <p:strVal val="visible"/>
                                      </p:to>
                                    </p:set>
                                    <p:anim to="" calcmode="lin" valueType="num">
                                      <p:cBhvr>
                                        <p:cTn id="28" dur="1" fill="hold"/>
                                        <p:tgtEl>
                                          <p:spTgt spid="2">
                                            <p:graphicEl>
                                              <a:dgm id="{74BC0E1B-50AC-43F4-8B6F-BBBB0224CBF6}"/>
                                            </p:graphicEl>
                                          </p:spTgt>
                                        </p:tgtEl>
                                        <p:attrNameLst>
                                          <p:attrName/>
                                        </p:attrNameLst>
                                      </p:cBhvr>
                                    </p:anim>
                                  </p:childTnLst>
                                </p:cTn>
                              </p:par>
                              <p:par>
                                <p:cTn id="29" presetID="24" presetClass="entr" presetSubtype="0" fill="hold" grpId="0" nodeType="withEffect">
                                  <p:stCondLst>
                                    <p:cond delay="0"/>
                                  </p:stCondLst>
                                  <p:childTnLst>
                                    <p:set>
                                      <p:cBhvr>
                                        <p:cTn id="30" dur="1" fill="hold">
                                          <p:stCondLst>
                                            <p:cond delay="0"/>
                                          </p:stCondLst>
                                        </p:cTn>
                                        <p:tgtEl>
                                          <p:spTgt spid="2">
                                            <p:graphicEl>
                                              <a:dgm id="{A7221F8C-4789-4272-B2AB-2270DCE85C5C}"/>
                                            </p:graphicEl>
                                          </p:spTgt>
                                        </p:tgtEl>
                                        <p:attrNameLst>
                                          <p:attrName>style.visibility</p:attrName>
                                        </p:attrNameLst>
                                      </p:cBhvr>
                                      <p:to>
                                        <p:strVal val="visible"/>
                                      </p:to>
                                    </p:set>
                                    <p:anim to="" calcmode="lin" valueType="num">
                                      <p:cBhvr>
                                        <p:cTn id="31" dur="1" fill="hold"/>
                                        <p:tgtEl>
                                          <p:spTgt spid="2">
                                            <p:graphicEl>
                                              <a:dgm id="{A7221F8C-4789-4272-B2AB-2270DCE85C5C}"/>
                                            </p:graphicEl>
                                          </p:spTgt>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24" presetClass="entr" presetSubtype="0" fill="hold" grpId="0" nodeType="clickEffect">
                                  <p:stCondLst>
                                    <p:cond delay="0"/>
                                  </p:stCondLst>
                                  <p:childTnLst>
                                    <p:set>
                                      <p:cBhvr>
                                        <p:cTn id="35" dur="1" fill="hold">
                                          <p:stCondLst>
                                            <p:cond delay="0"/>
                                          </p:stCondLst>
                                        </p:cTn>
                                        <p:tgtEl>
                                          <p:spTgt spid="2">
                                            <p:graphicEl>
                                              <a:dgm id="{7484ABFD-F6F2-4DB5-BE49-C951C4CCF21D}"/>
                                            </p:graphicEl>
                                          </p:spTgt>
                                        </p:tgtEl>
                                        <p:attrNameLst>
                                          <p:attrName>style.visibility</p:attrName>
                                        </p:attrNameLst>
                                      </p:cBhvr>
                                      <p:to>
                                        <p:strVal val="visible"/>
                                      </p:to>
                                    </p:set>
                                    <p:anim to="" calcmode="lin" valueType="num">
                                      <p:cBhvr>
                                        <p:cTn id="36" dur="1" fill="hold"/>
                                        <p:tgtEl>
                                          <p:spTgt spid="2">
                                            <p:graphicEl>
                                              <a:dgm id="{7484ABFD-F6F2-4DB5-BE49-C951C4CCF21D}"/>
                                            </p:graphicEl>
                                          </p:spTgt>
                                        </p:tgtEl>
                                        <p:attrNameLst>
                                          <p:attrName/>
                                        </p:attrNameLst>
                                      </p:cBhvr>
                                    </p:anim>
                                  </p:childTnLst>
                                </p:cTn>
                              </p:par>
                              <p:par>
                                <p:cTn id="37" presetID="24" presetClass="entr" presetSubtype="0" fill="hold" grpId="0" nodeType="withEffect">
                                  <p:stCondLst>
                                    <p:cond delay="0"/>
                                  </p:stCondLst>
                                  <p:childTnLst>
                                    <p:set>
                                      <p:cBhvr>
                                        <p:cTn id="38" dur="1" fill="hold">
                                          <p:stCondLst>
                                            <p:cond delay="0"/>
                                          </p:stCondLst>
                                        </p:cTn>
                                        <p:tgtEl>
                                          <p:spTgt spid="2">
                                            <p:graphicEl>
                                              <a:dgm id="{A01E95D2-0B44-419A-BCD0-E8C423F17683}"/>
                                            </p:graphicEl>
                                          </p:spTgt>
                                        </p:tgtEl>
                                        <p:attrNameLst>
                                          <p:attrName>style.visibility</p:attrName>
                                        </p:attrNameLst>
                                      </p:cBhvr>
                                      <p:to>
                                        <p:strVal val="visible"/>
                                      </p:to>
                                    </p:set>
                                    <p:anim to="" calcmode="lin" valueType="num">
                                      <p:cBhvr>
                                        <p:cTn id="39" dur="1" fill="hold"/>
                                        <p:tgtEl>
                                          <p:spTgt spid="2">
                                            <p:graphicEl>
                                              <a:dgm id="{A01E95D2-0B44-419A-BCD0-E8C423F17683}"/>
                                            </p:graphic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339472374"/>
              </p:ext>
            </p:extLst>
          </p:nvPr>
        </p:nvGraphicFramePr>
        <p:xfrm>
          <a:off x="28164" y="0"/>
          <a:ext cx="9115836"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1804024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2">
                                            <p:graphicEl>
                                              <a:dgm id="{B9C6E6CA-9DA4-41FC-ABB6-134C64BB88B2}"/>
                                            </p:graphicEl>
                                          </p:spTgt>
                                        </p:tgtEl>
                                        <p:attrNameLst>
                                          <p:attrName>style.visibility</p:attrName>
                                        </p:attrNameLst>
                                      </p:cBhvr>
                                      <p:to>
                                        <p:strVal val="visible"/>
                                      </p:to>
                                    </p:set>
                                    <p:anim calcmode="lin" valueType="num">
                                      <p:cBhvr additive="base">
                                        <p:cTn id="7" dur="500" fill="hold"/>
                                        <p:tgtEl>
                                          <p:spTgt spid="2">
                                            <p:graphicEl>
                                              <a:dgm id="{B9C6E6CA-9DA4-41FC-ABB6-134C64BB88B2}"/>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B9C6E6CA-9DA4-41FC-ABB6-134C64BB88B2}"/>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2">
                                            <p:graphicEl>
                                              <a:dgm id="{50D44526-84E3-4DD2-8E8F-AFE4366A79F1}"/>
                                            </p:graphicEl>
                                          </p:spTgt>
                                        </p:tgtEl>
                                        <p:attrNameLst>
                                          <p:attrName>style.visibility</p:attrName>
                                        </p:attrNameLst>
                                      </p:cBhvr>
                                      <p:to>
                                        <p:strVal val="visible"/>
                                      </p:to>
                                    </p:set>
                                    <p:anim calcmode="lin" valueType="num">
                                      <p:cBhvr additive="base">
                                        <p:cTn id="13" dur="500" fill="hold"/>
                                        <p:tgtEl>
                                          <p:spTgt spid="2">
                                            <p:graphicEl>
                                              <a:dgm id="{50D44526-84E3-4DD2-8E8F-AFE4366A79F1}"/>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50D44526-84E3-4DD2-8E8F-AFE4366A79F1}"/>
                                            </p:graphicEl>
                                          </p:spTgt>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2">
                                            <p:graphicEl>
                                              <a:dgm id="{7746626E-43CA-4F4A-9564-EDF588FBFCA5}"/>
                                            </p:graphicEl>
                                          </p:spTgt>
                                        </p:tgtEl>
                                        <p:attrNameLst>
                                          <p:attrName>style.visibility</p:attrName>
                                        </p:attrNameLst>
                                      </p:cBhvr>
                                      <p:to>
                                        <p:strVal val="visible"/>
                                      </p:to>
                                    </p:set>
                                    <p:anim calcmode="lin" valueType="num">
                                      <p:cBhvr additive="base">
                                        <p:cTn id="17" dur="500" fill="hold"/>
                                        <p:tgtEl>
                                          <p:spTgt spid="2">
                                            <p:graphicEl>
                                              <a:dgm id="{7746626E-43CA-4F4A-9564-EDF588FBFCA5}"/>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7746626E-43CA-4F4A-9564-EDF588FBFCA5}"/>
                                            </p:graphic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12" fill="hold" grpId="0" nodeType="clickEffect">
                                  <p:stCondLst>
                                    <p:cond delay="0"/>
                                  </p:stCondLst>
                                  <p:childTnLst>
                                    <p:set>
                                      <p:cBhvr>
                                        <p:cTn id="22" dur="1" fill="hold">
                                          <p:stCondLst>
                                            <p:cond delay="0"/>
                                          </p:stCondLst>
                                        </p:cTn>
                                        <p:tgtEl>
                                          <p:spTgt spid="2">
                                            <p:graphicEl>
                                              <a:dgm id="{F53C627C-B067-43CF-A463-D6669B561FBC}"/>
                                            </p:graphicEl>
                                          </p:spTgt>
                                        </p:tgtEl>
                                        <p:attrNameLst>
                                          <p:attrName>style.visibility</p:attrName>
                                        </p:attrNameLst>
                                      </p:cBhvr>
                                      <p:to>
                                        <p:strVal val="visible"/>
                                      </p:to>
                                    </p:set>
                                    <p:anim calcmode="lin" valueType="num">
                                      <p:cBhvr additive="base">
                                        <p:cTn id="23" dur="500" fill="hold"/>
                                        <p:tgtEl>
                                          <p:spTgt spid="2">
                                            <p:graphicEl>
                                              <a:dgm id="{F53C627C-B067-43CF-A463-D6669B561FBC}"/>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F53C627C-B067-43CF-A463-D6669B561FBC}"/>
                                            </p:graphicEl>
                                          </p:spTgt>
                                        </p:tgtEl>
                                        <p:attrNameLst>
                                          <p:attrName>ppt_y</p:attrName>
                                        </p:attrNameLst>
                                      </p:cBhvr>
                                      <p:tavLst>
                                        <p:tav tm="0">
                                          <p:val>
                                            <p:strVal val="1+#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2">
                                            <p:graphicEl>
                                              <a:dgm id="{EB92F948-DC4A-4205-8A88-A7BCFAAC4771}"/>
                                            </p:graphicEl>
                                          </p:spTgt>
                                        </p:tgtEl>
                                        <p:attrNameLst>
                                          <p:attrName>style.visibility</p:attrName>
                                        </p:attrNameLst>
                                      </p:cBhvr>
                                      <p:to>
                                        <p:strVal val="visible"/>
                                      </p:to>
                                    </p:set>
                                    <p:anim calcmode="lin" valueType="num">
                                      <p:cBhvr additive="base">
                                        <p:cTn id="27" dur="500" fill="hold"/>
                                        <p:tgtEl>
                                          <p:spTgt spid="2">
                                            <p:graphicEl>
                                              <a:dgm id="{EB92F948-DC4A-4205-8A88-A7BCFAAC4771}"/>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
                                            <p:graphicEl>
                                              <a:dgm id="{EB92F948-DC4A-4205-8A88-A7BCFAAC4771}"/>
                                            </p:graphic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12" fill="hold" grpId="0" nodeType="clickEffect">
                                  <p:stCondLst>
                                    <p:cond delay="0"/>
                                  </p:stCondLst>
                                  <p:childTnLst>
                                    <p:set>
                                      <p:cBhvr>
                                        <p:cTn id="32" dur="1" fill="hold">
                                          <p:stCondLst>
                                            <p:cond delay="0"/>
                                          </p:stCondLst>
                                        </p:cTn>
                                        <p:tgtEl>
                                          <p:spTgt spid="2">
                                            <p:graphicEl>
                                              <a:dgm id="{DAF6B68F-995E-4454-83C2-F5C84DD48B25}"/>
                                            </p:graphicEl>
                                          </p:spTgt>
                                        </p:tgtEl>
                                        <p:attrNameLst>
                                          <p:attrName>style.visibility</p:attrName>
                                        </p:attrNameLst>
                                      </p:cBhvr>
                                      <p:to>
                                        <p:strVal val="visible"/>
                                      </p:to>
                                    </p:set>
                                    <p:anim calcmode="lin" valueType="num">
                                      <p:cBhvr additive="base">
                                        <p:cTn id="33" dur="500" fill="hold"/>
                                        <p:tgtEl>
                                          <p:spTgt spid="2">
                                            <p:graphicEl>
                                              <a:dgm id="{DAF6B68F-995E-4454-83C2-F5C84DD48B25}"/>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DAF6B68F-995E-4454-83C2-F5C84DD48B25}"/>
                                            </p:graphicEl>
                                          </p:spTgt>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2">
                                            <p:graphicEl>
                                              <a:dgm id="{9A69309F-8E88-4DA1-8530-4C97B966F339}"/>
                                            </p:graphicEl>
                                          </p:spTgt>
                                        </p:tgtEl>
                                        <p:attrNameLst>
                                          <p:attrName>style.visibility</p:attrName>
                                        </p:attrNameLst>
                                      </p:cBhvr>
                                      <p:to>
                                        <p:strVal val="visible"/>
                                      </p:to>
                                    </p:set>
                                    <p:anim calcmode="lin" valueType="num">
                                      <p:cBhvr additive="base">
                                        <p:cTn id="37" dur="500" fill="hold"/>
                                        <p:tgtEl>
                                          <p:spTgt spid="2">
                                            <p:graphicEl>
                                              <a:dgm id="{9A69309F-8E88-4DA1-8530-4C97B966F339}"/>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9A69309F-8E88-4DA1-8530-4C97B966F339}"/>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12" fill="hold" grpId="0" nodeType="clickEffect">
                                  <p:stCondLst>
                                    <p:cond delay="0"/>
                                  </p:stCondLst>
                                  <p:childTnLst>
                                    <p:set>
                                      <p:cBhvr>
                                        <p:cTn id="42" dur="1" fill="hold">
                                          <p:stCondLst>
                                            <p:cond delay="0"/>
                                          </p:stCondLst>
                                        </p:cTn>
                                        <p:tgtEl>
                                          <p:spTgt spid="2">
                                            <p:graphicEl>
                                              <a:dgm id="{96928458-0E81-45D4-9AED-EA6EB11866BA}"/>
                                            </p:graphicEl>
                                          </p:spTgt>
                                        </p:tgtEl>
                                        <p:attrNameLst>
                                          <p:attrName>style.visibility</p:attrName>
                                        </p:attrNameLst>
                                      </p:cBhvr>
                                      <p:to>
                                        <p:strVal val="visible"/>
                                      </p:to>
                                    </p:set>
                                    <p:anim calcmode="lin" valueType="num">
                                      <p:cBhvr additive="base">
                                        <p:cTn id="43" dur="500" fill="hold"/>
                                        <p:tgtEl>
                                          <p:spTgt spid="2">
                                            <p:graphicEl>
                                              <a:dgm id="{96928458-0E81-45D4-9AED-EA6EB11866BA}"/>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96928458-0E81-45D4-9AED-EA6EB11866BA}"/>
                                            </p:graphicEl>
                                          </p:spTgt>
                                        </p:tgtEl>
                                        <p:attrNameLst>
                                          <p:attrName>ppt_y</p:attrName>
                                        </p:attrNameLst>
                                      </p:cBhvr>
                                      <p:tavLst>
                                        <p:tav tm="0">
                                          <p:val>
                                            <p:strVal val="1+#ppt_h/2"/>
                                          </p:val>
                                        </p:tav>
                                        <p:tav tm="100000">
                                          <p:val>
                                            <p:strVal val="#ppt_y"/>
                                          </p:val>
                                        </p:tav>
                                      </p:tavLst>
                                    </p:anim>
                                  </p:childTnLst>
                                </p:cTn>
                              </p:par>
                              <p:par>
                                <p:cTn id="45" presetID="2" presetClass="entr" presetSubtype="12" fill="hold" grpId="0" nodeType="withEffect">
                                  <p:stCondLst>
                                    <p:cond delay="0"/>
                                  </p:stCondLst>
                                  <p:childTnLst>
                                    <p:set>
                                      <p:cBhvr>
                                        <p:cTn id="46" dur="1" fill="hold">
                                          <p:stCondLst>
                                            <p:cond delay="0"/>
                                          </p:stCondLst>
                                        </p:cTn>
                                        <p:tgtEl>
                                          <p:spTgt spid="2">
                                            <p:graphicEl>
                                              <a:dgm id="{98880763-8163-40C5-9AC0-B22D734EEC5E}"/>
                                            </p:graphicEl>
                                          </p:spTgt>
                                        </p:tgtEl>
                                        <p:attrNameLst>
                                          <p:attrName>style.visibility</p:attrName>
                                        </p:attrNameLst>
                                      </p:cBhvr>
                                      <p:to>
                                        <p:strVal val="visible"/>
                                      </p:to>
                                    </p:set>
                                    <p:anim calcmode="lin" valueType="num">
                                      <p:cBhvr additive="base">
                                        <p:cTn id="47" dur="500" fill="hold"/>
                                        <p:tgtEl>
                                          <p:spTgt spid="2">
                                            <p:graphicEl>
                                              <a:dgm id="{98880763-8163-40C5-9AC0-B22D734EEC5E}"/>
                                            </p:graphic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2">
                                            <p:graphicEl>
                                              <a:dgm id="{98880763-8163-40C5-9AC0-B22D734EEC5E}"/>
                                            </p:graphic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12" fill="hold" grpId="0" nodeType="clickEffect">
                                  <p:stCondLst>
                                    <p:cond delay="0"/>
                                  </p:stCondLst>
                                  <p:childTnLst>
                                    <p:set>
                                      <p:cBhvr>
                                        <p:cTn id="52" dur="1" fill="hold">
                                          <p:stCondLst>
                                            <p:cond delay="0"/>
                                          </p:stCondLst>
                                        </p:cTn>
                                        <p:tgtEl>
                                          <p:spTgt spid="2">
                                            <p:graphicEl>
                                              <a:dgm id="{8E322343-9431-40D1-A3F4-3DA8675E8A06}"/>
                                            </p:graphicEl>
                                          </p:spTgt>
                                        </p:tgtEl>
                                        <p:attrNameLst>
                                          <p:attrName>style.visibility</p:attrName>
                                        </p:attrNameLst>
                                      </p:cBhvr>
                                      <p:to>
                                        <p:strVal val="visible"/>
                                      </p:to>
                                    </p:set>
                                    <p:anim calcmode="lin" valueType="num">
                                      <p:cBhvr additive="base">
                                        <p:cTn id="53" dur="500" fill="hold"/>
                                        <p:tgtEl>
                                          <p:spTgt spid="2">
                                            <p:graphicEl>
                                              <a:dgm id="{8E322343-9431-40D1-A3F4-3DA8675E8A06}"/>
                                            </p:graphic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2">
                                            <p:graphicEl>
                                              <a:dgm id="{8E322343-9431-40D1-A3F4-3DA8675E8A06}"/>
                                            </p:graphicEl>
                                          </p:spTgt>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
                                            <p:graphicEl>
                                              <a:dgm id="{51ACD601-1847-4B56-B7FC-0151FAC9F342}"/>
                                            </p:graphicEl>
                                          </p:spTgt>
                                        </p:tgtEl>
                                        <p:attrNameLst>
                                          <p:attrName>style.visibility</p:attrName>
                                        </p:attrNameLst>
                                      </p:cBhvr>
                                      <p:to>
                                        <p:strVal val="visible"/>
                                      </p:to>
                                    </p:set>
                                    <p:anim calcmode="lin" valueType="num">
                                      <p:cBhvr additive="base">
                                        <p:cTn id="57" dur="500" fill="hold"/>
                                        <p:tgtEl>
                                          <p:spTgt spid="2">
                                            <p:graphicEl>
                                              <a:dgm id="{51ACD601-1847-4B56-B7FC-0151FAC9F342}"/>
                                            </p:graphicEl>
                                          </p:spTgt>
                                        </p:tgtEl>
                                        <p:attrNameLst>
                                          <p:attrName>ppt_x</p:attrName>
                                        </p:attrNameLst>
                                      </p:cBhvr>
                                      <p:tavLst>
                                        <p:tav tm="0">
                                          <p:val>
                                            <p:strVal val="0-#ppt_w/2"/>
                                          </p:val>
                                        </p:tav>
                                        <p:tav tm="100000">
                                          <p:val>
                                            <p:strVal val="#ppt_x"/>
                                          </p:val>
                                        </p:tav>
                                      </p:tavLst>
                                    </p:anim>
                                    <p:anim calcmode="lin" valueType="num">
                                      <p:cBhvr additive="base">
                                        <p:cTn id="58" dur="500" fill="hold"/>
                                        <p:tgtEl>
                                          <p:spTgt spid="2">
                                            <p:graphicEl>
                                              <a:dgm id="{51ACD601-1847-4B56-B7FC-0151FAC9F342}"/>
                                            </p:graphic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12" fill="hold" grpId="0" nodeType="clickEffect">
                                  <p:stCondLst>
                                    <p:cond delay="0"/>
                                  </p:stCondLst>
                                  <p:childTnLst>
                                    <p:set>
                                      <p:cBhvr>
                                        <p:cTn id="62" dur="1" fill="hold">
                                          <p:stCondLst>
                                            <p:cond delay="0"/>
                                          </p:stCondLst>
                                        </p:cTn>
                                        <p:tgtEl>
                                          <p:spTgt spid="2">
                                            <p:graphicEl>
                                              <a:dgm id="{F3269E7F-6DE0-4961-AB1D-1E0F0ED01361}"/>
                                            </p:graphicEl>
                                          </p:spTgt>
                                        </p:tgtEl>
                                        <p:attrNameLst>
                                          <p:attrName>style.visibility</p:attrName>
                                        </p:attrNameLst>
                                      </p:cBhvr>
                                      <p:to>
                                        <p:strVal val="visible"/>
                                      </p:to>
                                    </p:set>
                                    <p:anim calcmode="lin" valueType="num">
                                      <p:cBhvr additive="base">
                                        <p:cTn id="63" dur="500" fill="hold"/>
                                        <p:tgtEl>
                                          <p:spTgt spid="2">
                                            <p:graphicEl>
                                              <a:dgm id="{F3269E7F-6DE0-4961-AB1D-1E0F0ED01361}"/>
                                            </p:graphicEl>
                                          </p:spTgt>
                                        </p:tgtEl>
                                        <p:attrNameLst>
                                          <p:attrName>ppt_x</p:attrName>
                                        </p:attrNameLst>
                                      </p:cBhvr>
                                      <p:tavLst>
                                        <p:tav tm="0">
                                          <p:val>
                                            <p:strVal val="0-#ppt_w/2"/>
                                          </p:val>
                                        </p:tav>
                                        <p:tav tm="100000">
                                          <p:val>
                                            <p:strVal val="#ppt_x"/>
                                          </p:val>
                                        </p:tav>
                                      </p:tavLst>
                                    </p:anim>
                                    <p:anim calcmode="lin" valueType="num">
                                      <p:cBhvr additive="base">
                                        <p:cTn id="64" dur="500" fill="hold"/>
                                        <p:tgtEl>
                                          <p:spTgt spid="2">
                                            <p:graphicEl>
                                              <a:dgm id="{F3269E7F-6DE0-4961-AB1D-1E0F0ED01361}"/>
                                            </p:graphicEl>
                                          </p:spTgt>
                                        </p:tgtEl>
                                        <p:attrNameLst>
                                          <p:attrName>ppt_y</p:attrName>
                                        </p:attrNameLst>
                                      </p:cBhvr>
                                      <p:tavLst>
                                        <p:tav tm="0">
                                          <p:val>
                                            <p:strVal val="1+#ppt_h/2"/>
                                          </p:val>
                                        </p:tav>
                                        <p:tav tm="100000">
                                          <p:val>
                                            <p:strVal val="#ppt_y"/>
                                          </p:val>
                                        </p:tav>
                                      </p:tavLst>
                                    </p:anim>
                                  </p:childTnLst>
                                </p:cTn>
                              </p:par>
                              <p:par>
                                <p:cTn id="65" presetID="2" presetClass="entr" presetSubtype="12" fill="hold" grpId="0" nodeType="withEffect">
                                  <p:stCondLst>
                                    <p:cond delay="0"/>
                                  </p:stCondLst>
                                  <p:childTnLst>
                                    <p:set>
                                      <p:cBhvr>
                                        <p:cTn id="66" dur="1" fill="hold">
                                          <p:stCondLst>
                                            <p:cond delay="0"/>
                                          </p:stCondLst>
                                        </p:cTn>
                                        <p:tgtEl>
                                          <p:spTgt spid="2">
                                            <p:graphicEl>
                                              <a:dgm id="{000D8503-75EF-4504-A02F-4A67C9D1A171}"/>
                                            </p:graphicEl>
                                          </p:spTgt>
                                        </p:tgtEl>
                                        <p:attrNameLst>
                                          <p:attrName>style.visibility</p:attrName>
                                        </p:attrNameLst>
                                      </p:cBhvr>
                                      <p:to>
                                        <p:strVal val="visible"/>
                                      </p:to>
                                    </p:set>
                                    <p:anim calcmode="lin" valueType="num">
                                      <p:cBhvr additive="base">
                                        <p:cTn id="67" dur="500" fill="hold"/>
                                        <p:tgtEl>
                                          <p:spTgt spid="2">
                                            <p:graphicEl>
                                              <a:dgm id="{000D8503-75EF-4504-A02F-4A67C9D1A171}"/>
                                            </p:graphic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2">
                                            <p:graphicEl>
                                              <a:dgm id="{000D8503-75EF-4504-A02F-4A67C9D1A171}"/>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12" fill="hold" grpId="0" nodeType="clickEffect">
                                  <p:stCondLst>
                                    <p:cond delay="0"/>
                                  </p:stCondLst>
                                  <p:childTnLst>
                                    <p:set>
                                      <p:cBhvr>
                                        <p:cTn id="72" dur="1" fill="hold">
                                          <p:stCondLst>
                                            <p:cond delay="0"/>
                                          </p:stCondLst>
                                        </p:cTn>
                                        <p:tgtEl>
                                          <p:spTgt spid="2">
                                            <p:graphicEl>
                                              <a:dgm id="{A9065997-D8DF-4FFB-BFC3-9DA2853E66EA}"/>
                                            </p:graphicEl>
                                          </p:spTgt>
                                        </p:tgtEl>
                                        <p:attrNameLst>
                                          <p:attrName>style.visibility</p:attrName>
                                        </p:attrNameLst>
                                      </p:cBhvr>
                                      <p:to>
                                        <p:strVal val="visible"/>
                                      </p:to>
                                    </p:set>
                                    <p:anim calcmode="lin" valueType="num">
                                      <p:cBhvr additive="base">
                                        <p:cTn id="73" dur="500" fill="hold"/>
                                        <p:tgtEl>
                                          <p:spTgt spid="2">
                                            <p:graphicEl>
                                              <a:dgm id="{A9065997-D8DF-4FFB-BFC3-9DA2853E66EA}"/>
                                            </p:graphicEl>
                                          </p:spTgt>
                                        </p:tgtEl>
                                        <p:attrNameLst>
                                          <p:attrName>ppt_x</p:attrName>
                                        </p:attrNameLst>
                                      </p:cBhvr>
                                      <p:tavLst>
                                        <p:tav tm="0">
                                          <p:val>
                                            <p:strVal val="0-#ppt_w/2"/>
                                          </p:val>
                                        </p:tav>
                                        <p:tav tm="100000">
                                          <p:val>
                                            <p:strVal val="#ppt_x"/>
                                          </p:val>
                                        </p:tav>
                                      </p:tavLst>
                                    </p:anim>
                                    <p:anim calcmode="lin" valueType="num">
                                      <p:cBhvr additive="base">
                                        <p:cTn id="74" dur="500" fill="hold"/>
                                        <p:tgtEl>
                                          <p:spTgt spid="2">
                                            <p:graphicEl>
                                              <a:dgm id="{A9065997-D8DF-4FFB-BFC3-9DA2853E66EA}"/>
                                            </p:graphicEl>
                                          </p:spTgt>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2">
                                            <p:graphicEl>
                                              <a:dgm id="{10253128-B67A-4294-9267-344079601B92}"/>
                                            </p:graphicEl>
                                          </p:spTgt>
                                        </p:tgtEl>
                                        <p:attrNameLst>
                                          <p:attrName>style.visibility</p:attrName>
                                        </p:attrNameLst>
                                      </p:cBhvr>
                                      <p:to>
                                        <p:strVal val="visible"/>
                                      </p:to>
                                    </p:set>
                                    <p:anim calcmode="lin" valueType="num">
                                      <p:cBhvr additive="base">
                                        <p:cTn id="77" dur="500" fill="hold"/>
                                        <p:tgtEl>
                                          <p:spTgt spid="2">
                                            <p:graphicEl>
                                              <a:dgm id="{10253128-B67A-4294-9267-344079601B92}"/>
                                            </p:graphicEl>
                                          </p:spTgt>
                                        </p:tgtEl>
                                        <p:attrNameLst>
                                          <p:attrName>ppt_x</p:attrName>
                                        </p:attrNameLst>
                                      </p:cBhvr>
                                      <p:tavLst>
                                        <p:tav tm="0">
                                          <p:val>
                                            <p:strVal val="0-#ppt_w/2"/>
                                          </p:val>
                                        </p:tav>
                                        <p:tav tm="100000">
                                          <p:val>
                                            <p:strVal val="#ppt_x"/>
                                          </p:val>
                                        </p:tav>
                                      </p:tavLst>
                                    </p:anim>
                                    <p:anim calcmode="lin" valueType="num">
                                      <p:cBhvr additive="base">
                                        <p:cTn id="78" dur="500" fill="hold"/>
                                        <p:tgtEl>
                                          <p:spTgt spid="2">
                                            <p:graphicEl>
                                              <a:dgm id="{10253128-B67A-4294-9267-344079601B92}"/>
                                            </p:graphicEl>
                                          </p:spTgt>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12" fill="hold" grpId="0" nodeType="clickEffect">
                                  <p:stCondLst>
                                    <p:cond delay="0"/>
                                  </p:stCondLst>
                                  <p:childTnLst>
                                    <p:set>
                                      <p:cBhvr>
                                        <p:cTn id="82" dur="1" fill="hold">
                                          <p:stCondLst>
                                            <p:cond delay="0"/>
                                          </p:stCondLst>
                                        </p:cTn>
                                        <p:tgtEl>
                                          <p:spTgt spid="2">
                                            <p:graphicEl>
                                              <a:dgm id="{0601D715-0C08-486E-B473-607BDB043AD3}"/>
                                            </p:graphicEl>
                                          </p:spTgt>
                                        </p:tgtEl>
                                        <p:attrNameLst>
                                          <p:attrName>style.visibility</p:attrName>
                                        </p:attrNameLst>
                                      </p:cBhvr>
                                      <p:to>
                                        <p:strVal val="visible"/>
                                      </p:to>
                                    </p:set>
                                    <p:anim calcmode="lin" valueType="num">
                                      <p:cBhvr additive="base">
                                        <p:cTn id="83" dur="500" fill="hold"/>
                                        <p:tgtEl>
                                          <p:spTgt spid="2">
                                            <p:graphicEl>
                                              <a:dgm id="{0601D715-0C08-486E-B473-607BDB043AD3}"/>
                                            </p:graphicEl>
                                          </p:spTgt>
                                        </p:tgtEl>
                                        <p:attrNameLst>
                                          <p:attrName>ppt_x</p:attrName>
                                        </p:attrNameLst>
                                      </p:cBhvr>
                                      <p:tavLst>
                                        <p:tav tm="0">
                                          <p:val>
                                            <p:strVal val="0-#ppt_w/2"/>
                                          </p:val>
                                        </p:tav>
                                        <p:tav tm="100000">
                                          <p:val>
                                            <p:strVal val="#ppt_x"/>
                                          </p:val>
                                        </p:tav>
                                      </p:tavLst>
                                    </p:anim>
                                    <p:anim calcmode="lin" valueType="num">
                                      <p:cBhvr additive="base">
                                        <p:cTn id="84" dur="500" fill="hold"/>
                                        <p:tgtEl>
                                          <p:spTgt spid="2">
                                            <p:graphicEl>
                                              <a:dgm id="{0601D715-0C08-486E-B473-607BDB043AD3}"/>
                                            </p:graphicEl>
                                          </p:spTgt>
                                        </p:tgtEl>
                                        <p:attrNameLst>
                                          <p:attrName>ppt_y</p:attrName>
                                        </p:attrNameLst>
                                      </p:cBhvr>
                                      <p:tavLst>
                                        <p:tav tm="0">
                                          <p:val>
                                            <p:strVal val="1+#ppt_h/2"/>
                                          </p:val>
                                        </p:tav>
                                        <p:tav tm="100000">
                                          <p:val>
                                            <p:strVal val="#ppt_y"/>
                                          </p:val>
                                        </p:tav>
                                      </p:tavLst>
                                    </p:anim>
                                  </p:childTnLst>
                                </p:cTn>
                              </p:par>
                              <p:par>
                                <p:cTn id="85" presetID="2" presetClass="entr" presetSubtype="12" fill="hold" grpId="0" nodeType="withEffect">
                                  <p:stCondLst>
                                    <p:cond delay="0"/>
                                  </p:stCondLst>
                                  <p:childTnLst>
                                    <p:set>
                                      <p:cBhvr>
                                        <p:cTn id="86" dur="1" fill="hold">
                                          <p:stCondLst>
                                            <p:cond delay="0"/>
                                          </p:stCondLst>
                                        </p:cTn>
                                        <p:tgtEl>
                                          <p:spTgt spid="2">
                                            <p:graphicEl>
                                              <a:dgm id="{F410C568-25BD-4B80-8B34-79113CB39683}"/>
                                            </p:graphicEl>
                                          </p:spTgt>
                                        </p:tgtEl>
                                        <p:attrNameLst>
                                          <p:attrName>style.visibility</p:attrName>
                                        </p:attrNameLst>
                                      </p:cBhvr>
                                      <p:to>
                                        <p:strVal val="visible"/>
                                      </p:to>
                                    </p:set>
                                    <p:anim calcmode="lin" valueType="num">
                                      <p:cBhvr additive="base">
                                        <p:cTn id="87" dur="500" fill="hold"/>
                                        <p:tgtEl>
                                          <p:spTgt spid="2">
                                            <p:graphicEl>
                                              <a:dgm id="{F410C568-25BD-4B80-8B34-79113CB39683}"/>
                                            </p:graphicEl>
                                          </p:spTgt>
                                        </p:tgtEl>
                                        <p:attrNameLst>
                                          <p:attrName>ppt_x</p:attrName>
                                        </p:attrNameLst>
                                      </p:cBhvr>
                                      <p:tavLst>
                                        <p:tav tm="0">
                                          <p:val>
                                            <p:strVal val="0-#ppt_w/2"/>
                                          </p:val>
                                        </p:tav>
                                        <p:tav tm="100000">
                                          <p:val>
                                            <p:strVal val="#ppt_x"/>
                                          </p:val>
                                        </p:tav>
                                      </p:tavLst>
                                    </p:anim>
                                    <p:anim calcmode="lin" valueType="num">
                                      <p:cBhvr additive="base">
                                        <p:cTn id="88" dur="500" fill="hold"/>
                                        <p:tgtEl>
                                          <p:spTgt spid="2">
                                            <p:graphicEl>
                                              <a:dgm id="{F410C568-25BD-4B80-8B34-79113CB39683}"/>
                                            </p:graphicEl>
                                          </p:spTgt>
                                        </p:tgtEl>
                                        <p:attrNameLst>
                                          <p:attrName>ppt_y</p:attrName>
                                        </p:attrNameLst>
                                      </p:cBhvr>
                                      <p:tavLst>
                                        <p:tav tm="0">
                                          <p:val>
                                            <p:strVal val="1+#ppt_h/2"/>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12" fill="hold" grpId="0" nodeType="clickEffect">
                                  <p:stCondLst>
                                    <p:cond delay="0"/>
                                  </p:stCondLst>
                                  <p:childTnLst>
                                    <p:set>
                                      <p:cBhvr>
                                        <p:cTn id="92" dur="1" fill="hold">
                                          <p:stCondLst>
                                            <p:cond delay="0"/>
                                          </p:stCondLst>
                                        </p:cTn>
                                        <p:tgtEl>
                                          <p:spTgt spid="2">
                                            <p:graphicEl>
                                              <a:dgm id="{E128436F-3F70-4A6E-BB00-6E1149DA53F4}"/>
                                            </p:graphicEl>
                                          </p:spTgt>
                                        </p:tgtEl>
                                        <p:attrNameLst>
                                          <p:attrName>style.visibility</p:attrName>
                                        </p:attrNameLst>
                                      </p:cBhvr>
                                      <p:to>
                                        <p:strVal val="visible"/>
                                      </p:to>
                                    </p:set>
                                    <p:anim calcmode="lin" valueType="num">
                                      <p:cBhvr additive="base">
                                        <p:cTn id="93" dur="500" fill="hold"/>
                                        <p:tgtEl>
                                          <p:spTgt spid="2">
                                            <p:graphicEl>
                                              <a:dgm id="{E128436F-3F70-4A6E-BB00-6E1149DA53F4}"/>
                                            </p:graphicEl>
                                          </p:spTgt>
                                        </p:tgtEl>
                                        <p:attrNameLst>
                                          <p:attrName>ppt_x</p:attrName>
                                        </p:attrNameLst>
                                      </p:cBhvr>
                                      <p:tavLst>
                                        <p:tav tm="0">
                                          <p:val>
                                            <p:strVal val="0-#ppt_w/2"/>
                                          </p:val>
                                        </p:tav>
                                        <p:tav tm="100000">
                                          <p:val>
                                            <p:strVal val="#ppt_x"/>
                                          </p:val>
                                        </p:tav>
                                      </p:tavLst>
                                    </p:anim>
                                    <p:anim calcmode="lin" valueType="num">
                                      <p:cBhvr additive="base">
                                        <p:cTn id="94" dur="500" fill="hold"/>
                                        <p:tgtEl>
                                          <p:spTgt spid="2">
                                            <p:graphicEl>
                                              <a:dgm id="{E128436F-3F70-4A6E-BB00-6E1149DA53F4}"/>
                                            </p:graphicEl>
                                          </p:spTgt>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2">
                                            <p:graphicEl>
                                              <a:dgm id="{9965EEF6-4821-47AC-9DE8-BAB885573781}"/>
                                            </p:graphicEl>
                                          </p:spTgt>
                                        </p:tgtEl>
                                        <p:attrNameLst>
                                          <p:attrName>style.visibility</p:attrName>
                                        </p:attrNameLst>
                                      </p:cBhvr>
                                      <p:to>
                                        <p:strVal val="visible"/>
                                      </p:to>
                                    </p:set>
                                    <p:anim calcmode="lin" valueType="num">
                                      <p:cBhvr additive="base">
                                        <p:cTn id="97" dur="500" fill="hold"/>
                                        <p:tgtEl>
                                          <p:spTgt spid="2">
                                            <p:graphicEl>
                                              <a:dgm id="{9965EEF6-4821-47AC-9DE8-BAB885573781}"/>
                                            </p:graphicEl>
                                          </p:spTgt>
                                        </p:tgtEl>
                                        <p:attrNameLst>
                                          <p:attrName>ppt_x</p:attrName>
                                        </p:attrNameLst>
                                      </p:cBhvr>
                                      <p:tavLst>
                                        <p:tav tm="0">
                                          <p:val>
                                            <p:strVal val="0-#ppt_w/2"/>
                                          </p:val>
                                        </p:tav>
                                        <p:tav tm="100000">
                                          <p:val>
                                            <p:strVal val="#ppt_x"/>
                                          </p:val>
                                        </p:tav>
                                      </p:tavLst>
                                    </p:anim>
                                    <p:anim calcmode="lin" valueType="num">
                                      <p:cBhvr additive="base">
                                        <p:cTn id="98" dur="500" fill="hold"/>
                                        <p:tgtEl>
                                          <p:spTgt spid="2">
                                            <p:graphicEl>
                                              <a:dgm id="{9965EEF6-4821-47AC-9DE8-BAB885573781}"/>
                                            </p:graphicEl>
                                          </p:spTgt>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12" fill="hold" grpId="0" nodeType="clickEffect">
                                  <p:stCondLst>
                                    <p:cond delay="0"/>
                                  </p:stCondLst>
                                  <p:childTnLst>
                                    <p:set>
                                      <p:cBhvr>
                                        <p:cTn id="102" dur="1" fill="hold">
                                          <p:stCondLst>
                                            <p:cond delay="0"/>
                                          </p:stCondLst>
                                        </p:cTn>
                                        <p:tgtEl>
                                          <p:spTgt spid="2">
                                            <p:graphicEl>
                                              <a:dgm id="{A3B8DD5E-6C62-4938-94B6-75B4BED99CA6}"/>
                                            </p:graphicEl>
                                          </p:spTgt>
                                        </p:tgtEl>
                                        <p:attrNameLst>
                                          <p:attrName>style.visibility</p:attrName>
                                        </p:attrNameLst>
                                      </p:cBhvr>
                                      <p:to>
                                        <p:strVal val="visible"/>
                                      </p:to>
                                    </p:set>
                                    <p:anim calcmode="lin" valueType="num">
                                      <p:cBhvr additive="base">
                                        <p:cTn id="103" dur="500" fill="hold"/>
                                        <p:tgtEl>
                                          <p:spTgt spid="2">
                                            <p:graphicEl>
                                              <a:dgm id="{A3B8DD5E-6C62-4938-94B6-75B4BED99CA6}"/>
                                            </p:graphicEl>
                                          </p:spTgt>
                                        </p:tgtEl>
                                        <p:attrNameLst>
                                          <p:attrName>ppt_x</p:attrName>
                                        </p:attrNameLst>
                                      </p:cBhvr>
                                      <p:tavLst>
                                        <p:tav tm="0">
                                          <p:val>
                                            <p:strVal val="0-#ppt_w/2"/>
                                          </p:val>
                                        </p:tav>
                                        <p:tav tm="100000">
                                          <p:val>
                                            <p:strVal val="#ppt_x"/>
                                          </p:val>
                                        </p:tav>
                                      </p:tavLst>
                                    </p:anim>
                                    <p:anim calcmode="lin" valueType="num">
                                      <p:cBhvr additive="base">
                                        <p:cTn id="104" dur="500" fill="hold"/>
                                        <p:tgtEl>
                                          <p:spTgt spid="2">
                                            <p:graphicEl>
                                              <a:dgm id="{A3B8DD5E-6C62-4938-94B6-75B4BED99CA6}"/>
                                            </p:graphicEl>
                                          </p:spTgt>
                                        </p:tgtEl>
                                        <p:attrNameLst>
                                          <p:attrName>ppt_y</p:attrName>
                                        </p:attrNameLst>
                                      </p:cBhvr>
                                      <p:tavLst>
                                        <p:tav tm="0">
                                          <p:val>
                                            <p:strVal val="1+#ppt_h/2"/>
                                          </p:val>
                                        </p:tav>
                                        <p:tav tm="100000">
                                          <p:val>
                                            <p:strVal val="#ppt_y"/>
                                          </p:val>
                                        </p:tav>
                                      </p:tavLst>
                                    </p:anim>
                                  </p:childTnLst>
                                </p:cTn>
                              </p:par>
                              <p:par>
                                <p:cTn id="105" presetID="2" presetClass="entr" presetSubtype="12" fill="hold" grpId="0" nodeType="withEffect">
                                  <p:stCondLst>
                                    <p:cond delay="0"/>
                                  </p:stCondLst>
                                  <p:childTnLst>
                                    <p:set>
                                      <p:cBhvr>
                                        <p:cTn id="106" dur="1" fill="hold">
                                          <p:stCondLst>
                                            <p:cond delay="0"/>
                                          </p:stCondLst>
                                        </p:cTn>
                                        <p:tgtEl>
                                          <p:spTgt spid="2">
                                            <p:graphicEl>
                                              <a:dgm id="{0556160E-1C1C-4005-8424-D0C0345A3B79}"/>
                                            </p:graphicEl>
                                          </p:spTgt>
                                        </p:tgtEl>
                                        <p:attrNameLst>
                                          <p:attrName>style.visibility</p:attrName>
                                        </p:attrNameLst>
                                      </p:cBhvr>
                                      <p:to>
                                        <p:strVal val="visible"/>
                                      </p:to>
                                    </p:set>
                                    <p:anim calcmode="lin" valueType="num">
                                      <p:cBhvr additive="base">
                                        <p:cTn id="107" dur="500" fill="hold"/>
                                        <p:tgtEl>
                                          <p:spTgt spid="2">
                                            <p:graphicEl>
                                              <a:dgm id="{0556160E-1C1C-4005-8424-D0C0345A3B79}"/>
                                            </p:graphicEl>
                                          </p:spTgt>
                                        </p:tgtEl>
                                        <p:attrNameLst>
                                          <p:attrName>ppt_x</p:attrName>
                                        </p:attrNameLst>
                                      </p:cBhvr>
                                      <p:tavLst>
                                        <p:tav tm="0">
                                          <p:val>
                                            <p:strVal val="0-#ppt_w/2"/>
                                          </p:val>
                                        </p:tav>
                                        <p:tav tm="100000">
                                          <p:val>
                                            <p:strVal val="#ppt_x"/>
                                          </p:val>
                                        </p:tav>
                                      </p:tavLst>
                                    </p:anim>
                                    <p:anim calcmode="lin" valueType="num">
                                      <p:cBhvr additive="base">
                                        <p:cTn id="108" dur="500" fill="hold"/>
                                        <p:tgtEl>
                                          <p:spTgt spid="2">
                                            <p:graphicEl>
                                              <a:dgm id="{0556160E-1C1C-4005-8424-D0C0345A3B79}"/>
                                            </p:graphicEl>
                                          </p:spTgt>
                                        </p:tgtEl>
                                        <p:attrNameLst>
                                          <p:attrName>ppt_y</p:attrName>
                                        </p:attrNameLst>
                                      </p:cBhvr>
                                      <p:tavLst>
                                        <p:tav tm="0">
                                          <p:val>
                                            <p:strVal val="1+#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12" fill="hold" grpId="0" nodeType="clickEffect">
                                  <p:stCondLst>
                                    <p:cond delay="0"/>
                                  </p:stCondLst>
                                  <p:childTnLst>
                                    <p:set>
                                      <p:cBhvr>
                                        <p:cTn id="112" dur="1" fill="hold">
                                          <p:stCondLst>
                                            <p:cond delay="0"/>
                                          </p:stCondLst>
                                        </p:cTn>
                                        <p:tgtEl>
                                          <p:spTgt spid="2">
                                            <p:graphicEl>
                                              <a:dgm id="{8B4C5E14-F8EC-454C-9DA1-59F320EB416F}"/>
                                            </p:graphicEl>
                                          </p:spTgt>
                                        </p:tgtEl>
                                        <p:attrNameLst>
                                          <p:attrName>style.visibility</p:attrName>
                                        </p:attrNameLst>
                                      </p:cBhvr>
                                      <p:to>
                                        <p:strVal val="visible"/>
                                      </p:to>
                                    </p:set>
                                    <p:anim calcmode="lin" valueType="num">
                                      <p:cBhvr additive="base">
                                        <p:cTn id="113" dur="500" fill="hold"/>
                                        <p:tgtEl>
                                          <p:spTgt spid="2">
                                            <p:graphicEl>
                                              <a:dgm id="{8B4C5E14-F8EC-454C-9DA1-59F320EB416F}"/>
                                            </p:graphicEl>
                                          </p:spTgt>
                                        </p:tgtEl>
                                        <p:attrNameLst>
                                          <p:attrName>ppt_x</p:attrName>
                                        </p:attrNameLst>
                                      </p:cBhvr>
                                      <p:tavLst>
                                        <p:tav tm="0">
                                          <p:val>
                                            <p:strVal val="0-#ppt_w/2"/>
                                          </p:val>
                                        </p:tav>
                                        <p:tav tm="100000">
                                          <p:val>
                                            <p:strVal val="#ppt_x"/>
                                          </p:val>
                                        </p:tav>
                                      </p:tavLst>
                                    </p:anim>
                                    <p:anim calcmode="lin" valueType="num">
                                      <p:cBhvr additive="base">
                                        <p:cTn id="114" dur="500" fill="hold"/>
                                        <p:tgtEl>
                                          <p:spTgt spid="2">
                                            <p:graphicEl>
                                              <a:dgm id="{8B4C5E14-F8EC-454C-9DA1-59F320EB416F}"/>
                                            </p:graphicEl>
                                          </p:spTgt>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2">
                                            <p:graphicEl>
                                              <a:dgm id="{B0E0E216-F9E7-44DF-9C1F-F2EB8B396332}"/>
                                            </p:graphicEl>
                                          </p:spTgt>
                                        </p:tgtEl>
                                        <p:attrNameLst>
                                          <p:attrName>style.visibility</p:attrName>
                                        </p:attrNameLst>
                                      </p:cBhvr>
                                      <p:to>
                                        <p:strVal val="visible"/>
                                      </p:to>
                                    </p:set>
                                    <p:anim calcmode="lin" valueType="num">
                                      <p:cBhvr additive="base">
                                        <p:cTn id="117" dur="500" fill="hold"/>
                                        <p:tgtEl>
                                          <p:spTgt spid="2">
                                            <p:graphicEl>
                                              <a:dgm id="{B0E0E216-F9E7-44DF-9C1F-F2EB8B396332}"/>
                                            </p:graphicEl>
                                          </p:spTgt>
                                        </p:tgtEl>
                                        <p:attrNameLst>
                                          <p:attrName>ppt_x</p:attrName>
                                        </p:attrNameLst>
                                      </p:cBhvr>
                                      <p:tavLst>
                                        <p:tav tm="0">
                                          <p:val>
                                            <p:strVal val="0-#ppt_w/2"/>
                                          </p:val>
                                        </p:tav>
                                        <p:tav tm="100000">
                                          <p:val>
                                            <p:strVal val="#ppt_x"/>
                                          </p:val>
                                        </p:tav>
                                      </p:tavLst>
                                    </p:anim>
                                    <p:anim calcmode="lin" valueType="num">
                                      <p:cBhvr additive="base">
                                        <p:cTn id="118" dur="500" fill="hold"/>
                                        <p:tgtEl>
                                          <p:spTgt spid="2">
                                            <p:graphicEl>
                                              <a:dgm id="{B0E0E216-F9E7-44DF-9C1F-F2EB8B396332}"/>
                                            </p:graphicEl>
                                          </p:spTgt>
                                        </p:tgtEl>
                                        <p:attrNameLst>
                                          <p:attrName>ppt_y</p:attrName>
                                        </p:attrNameLst>
                                      </p:cBhvr>
                                      <p:tavLst>
                                        <p:tav tm="0">
                                          <p:val>
                                            <p:strVal val="1+#ppt_h/2"/>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2" presetClass="entr" presetSubtype="12" fill="hold" grpId="0" nodeType="clickEffect">
                                  <p:stCondLst>
                                    <p:cond delay="0"/>
                                  </p:stCondLst>
                                  <p:childTnLst>
                                    <p:set>
                                      <p:cBhvr>
                                        <p:cTn id="122" dur="1" fill="hold">
                                          <p:stCondLst>
                                            <p:cond delay="0"/>
                                          </p:stCondLst>
                                        </p:cTn>
                                        <p:tgtEl>
                                          <p:spTgt spid="2">
                                            <p:graphicEl>
                                              <a:dgm id="{2C2A49E7-5F52-4412-A5DF-0CAFBE10556B}"/>
                                            </p:graphicEl>
                                          </p:spTgt>
                                        </p:tgtEl>
                                        <p:attrNameLst>
                                          <p:attrName>style.visibility</p:attrName>
                                        </p:attrNameLst>
                                      </p:cBhvr>
                                      <p:to>
                                        <p:strVal val="visible"/>
                                      </p:to>
                                    </p:set>
                                    <p:anim calcmode="lin" valueType="num">
                                      <p:cBhvr additive="base">
                                        <p:cTn id="123" dur="500" fill="hold"/>
                                        <p:tgtEl>
                                          <p:spTgt spid="2">
                                            <p:graphicEl>
                                              <a:dgm id="{2C2A49E7-5F52-4412-A5DF-0CAFBE10556B}"/>
                                            </p:graphicEl>
                                          </p:spTgt>
                                        </p:tgtEl>
                                        <p:attrNameLst>
                                          <p:attrName>ppt_x</p:attrName>
                                        </p:attrNameLst>
                                      </p:cBhvr>
                                      <p:tavLst>
                                        <p:tav tm="0">
                                          <p:val>
                                            <p:strVal val="0-#ppt_w/2"/>
                                          </p:val>
                                        </p:tav>
                                        <p:tav tm="100000">
                                          <p:val>
                                            <p:strVal val="#ppt_x"/>
                                          </p:val>
                                        </p:tav>
                                      </p:tavLst>
                                    </p:anim>
                                    <p:anim calcmode="lin" valueType="num">
                                      <p:cBhvr additive="base">
                                        <p:cTn id="124" dur="500" fill="hold"/>
                                        <p:tgtEl>
                                          <p:spTgt spid="2">
                                            <p:graphicEl>
                                              <a:dgm id="{2C2A49E7-5F52-4412-A5DF-0CAFBE10556B}"/>
                                            </p:graphicEl>
                                          </p:spTgt>
                                        </p:tgtEl>
                                        <p:attrNameLst>
                                          <p:attrName>ppt_y</p:attrName>
                                        </p:attrNameLst>
                                      </p:cBhvr>
                                      <p:tavLst>
                                        <p:tav tm="0">
                                          <p:val>
                                            <p:strVal val="1+#ppt_h/2"/>
                                          </p:val>
                                        </p:tav>
                                        <p:tav tm="100000">
                                          <p:val>
                                            <p:strVal val="#ppt_y"/>
                                          </p:val>
                                        </p:tav>
                                      </p:tavLst>
                                    </p:anim>
                                  </p:childTnLst>
                                </p:cTn>
                              </p:par>
                              <p:par>
                                <p:cTn id="125" presetID="2" presetClass="entr" presetSubtype="12" fill="hold" grpId="0" nodeType="withEffect">
                                  <p:stCondLst>
                                    <p:cond delay="0"/>
                                  </p:stCondLst>
                                  <p:childTnLst>
                                    <p:set>
                                      <p:cBhvr>
                                        <p:cTn id="126" dur="1" fill="hold">
                                          <p:stCondLst>
                                            <p:cond delay="0"/>
                                          </p:stCondLst>
                                        </p:cTn>
                                        <p:tgtEl>
                                          <p:spTgt spid="2">
                                            <p:graphicEl>
                                              <a:dgm id="{9F51E139-EB11-4388-9C24-EA5EC5AA3693}"/>
                                            </p:graphicEl>
                                          </p:spTgt>
                                        </p:tgtEl>
                                        <p:attrNameLst>
                                          <p:attrName>style.visibility</p:attrName>
                                        </p:attrNameLst>
                                      </p:cBhvr>
                                      <p:to>
                                        <p:strVal val="visible"/>
                                      </p:to>
                                    </p:set>
                                    <p:anim calcmode="lin" valueType="num">
                                      <p:cBhvr additive="base">
                                        <p:cTn id="127" dur="500" fill="hold"/>
                                        <p:tgtEl>
                                          <p:spTgt spid="2">
                                            <p:graphicEl>
                                              <a:dgm id="{9F51E139-EB11-4388-9C24-EA5EC5AA3693}"/>
                                            </p:graphicEl>
                                          </p:spTgt>
                                        </p:tgtEl>
                                        <p:attrNameLst>
                                          <p:attrName>ppt_x</p:attrName>
                                        </p:attrNameLst>
                                      </p:cBhvr>
                                      <p:tavLst>
                                        <p:tav tm="0">
                                          <p:val>
                                            <p:strVal val="0-#ppt_w/2"/>
                                          </p:val>
                                        </p:tav>
                                        <p:tav tm="100000">
                                          <p:val>
                                            <p:strVal val="#ppt_x"/>
                                          </p:val>
                                        </p:tav>
                                      </p:tavLst>
                                    </p:anim>
                                    <p:anim calcmode="lin" valueType="num">
                                      <p:cBhvr additive="base">
                                        <p:cTn id="128" dur="500" fill="hold"/>
                                        <p:tgtEl>
                                          <p:spTgt spid="2">
                                            <p:graphicEl>
                                              <a:dgm id="{9F51E139-EB11-4388-9C24-EA5EC5AA3693}"/>
                                            </p:graphicEl>
                                          </p:spTgt>
                                        </p:tgtEl>
                                        <p:attrNameLst>
                                          <p:attrName>ppt_y</p:attrName>
                                        </p:attrNameLst>
                                      </p:cBhvr>
                                      <p:tavLst>
                                        <p:tav tm="0">
                                          <p:val>
                                            <p:strVal val="1+#ppt_h/2"/>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ntr" presetSubtype="12" fill="hold" grpId="0" nodeType="clickEffect">
                                  <p:stCondLst>
                                    <p:cond delay="0"/>
                                  </p:stCondLst>
                                  <p:childTnLst>
                                    <p:set>
                                      <p:cBhvr>
                                        <p:cTn id="132" dur="1" fill="hold">
                                          <p:stCondLst>
                                            <p:cond delay="0"/>
                                          </p:stCondLst>
                                        </p:cTn>
                                        <p:tgtEl>
                                          <p:spTgt spid="2">
                                            <p:graphicEl>
                                              <a:dgm id="{705E8F73-8D96-41DD-9E2D-CCBAFAA22E6F}"/>
                                            </p:graphicEl>
                                          </p:spTgt>
                                        </p:tgtEl>
                                        <p:attrNameLst>
                                          <p:attrName>style.visibility</p:attrName>
                                        </p:attrNameLst>
                                      </p:cBhvr>
                                      <p:to>
                                        <p:strVal val="visible"/>
                                      </p:to>
                                    </p:set>
                                    <p:anim calcmode="lin" valueType="num">
                                      <p:cBhvr additive="base">
                                        <p:cTn id="133" dur="500" fill="hold"/>
                                        <p:tgtEl>
                                          <p:spTgt spid="2">
                                            <p:graphicEl>
                                              <a:dgm id="{705E8F73-8D96-41DD-9E2D-CCBAFAA22E6F}"/>
                                            </p:graphicEl>
                                          </p:spTgt>
                                        </p:tgtEl>
                                        <p:attrNameLst>
                                          <p:attrName>ppt_x</p:attrName>
                                        </p:attrNameLst>
                                      </p:cBhvr>
                                      <p:tavLst>
                                        <p:tav tm="0">
                                          <p:val>
                                            <p:strVal val="0-#ppt_w/2"/>
                                          </p:val>
                                        </p:tav>
                                        <p:tav tm="100000">
                                          <p:val>
                                            <p:strVal val="#ppt_x"/>
                                          </p:val>
                                        </p:tav>
                                      </p:tavLst>
                                    </p:anim>
                                    <p:anim calcmode="lin" valueType="num">
                                      <p:cBhvr additive="base">
                                        <p:cTn id="134" dur="500" fill="hold"/>
                                        <p:tgtEl>
                                          <p:spTgt spid="2">
                                            <p:graphicEl>
                                              <a:dgm id="{705E8F73-8D96-41DD-9E2D-CCBAFAA22E6F}"/>
                                            </p:graphicEl>
                                          </p:spTgt>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2">
                                            <p:graphicEl>
                                              <a:dgm id="{E7F05AFB-3C43-4834-ADA1-AE140403A99D}"/>
                                            </p:graphicEl>
                                          </p:spTgt>
                                        </p:tgtEl>
                                        <p:attrNameLst>
                                          <p:attrName>style.visibility</p:attrName>
                                        </p:attrNameLst>
                                      </p:cBhvr>
                                      <p:to>
                                        <p:strVal val="visible"/>
                                      </p:to>
                                    </p:set>
                                    <p:anim calcmode="lin" valueType="num">
                                      <p:cBhvr additive="base">
                                        <p:cTn id="137" dur="500" fill="hold"/>
                                        <p:tgtEl>
                                          <p:spTgt spid="2">
                                            <p:graphicEl>
                                              <a:dgm id="{E7F05AFB-3C43-4834-ADA1-AE140403A99D}"/>
                                            </p:graphicEl>
                                          </p:spTgt>
                                        </p:tgtEl>
                                        <p:attrNameLst>
                                          <p:attrName>ppt_x</p:attrName>
                                        </p:attrNameLst>
                                      </p:cBhvr>
                                      <p:tavLst>
                                        <p:tav tm="0">
                                          <p:val>
                                            <p:strVal val="0-#ppt_w/2"/>
                                          </p:val>
                                        </p:tav>
                                        <p:tav tm="100000">
                                          <p:val>
                                            <p:strVal val="#ppt_x"/>
                                          </p:val>
                                        </p:tav>
                                      </p:tavLst>
                                    </p:anim>
                                    <p:anim calcmode="lin" valueType="num">
                                      <p:cBhvr additive="base">
                                        <p:cTn id="138" dur="500" fill="hold"/>
                                        <p:tgtEl>
                                          <p:spTgt spid="2">
                                            <p:graphicEl>
                                              <a:dgm id="{E7F05AFB-3C43-4834-ADA1-AE140403A99D}"/>
                                            </p:graphicEl>
                                          </p:spTgt>
                                        </p:tgtEl>
                                        <p:attrNameLst>
                                          <p:attrName>ppt_y</p:attrName>
                                        </p:attrNameLst>
                                      </p:cBhvr>
                                      <p:tavLst>
                                        <p:tav tm="0">
                                          <p:val>
                                            <p:strVal val="1+#ppt_h/2"/>
                                          </p:val>
                                        </p:tav>
                                        <p:tav tm="100000">
                                          <p:val>
                                            <p:strVal val="#ppt_y"/>
                                          </p:val>
                                        </p:tav>
                                      </p:tavLst>
                                    </p:anim>
                                  </p:childTnLst>
                                </p:cTn>
                              </p:par>
                            </p:childTnLst>
                          </p:cTn>
                        </p:par>
                      </p:childTnLst>
                    </p:cTn>
                  </p:par>
                  <p:par>
                    <p:cTn id="139" fill="hold">
                      <p:stCondLst>
                        <p:cond delay="indefinite"/>
                      </p:stCondLst>
                      <p:childTnLst>
                        <p:par>
                          <p:cTn id="140" fill="hold">
                            <p:stCondLst>
                              <p:cond delay="0"/>
                            </p:stCondLst>
                            <p:childTnLst>
                              <p:par>
                                <p:cTn id="141" presetID="2" presetClass="entr" presetSubtype="12" fill="hold" grpId="0" nodeType="clickEffect">
                                  <p:stCondLst>
                                    <p:cond delay="0"/>
                                  </p:stCondLst>
                                  <p:childTnLst>
                                    <p:set>
                                      <p:cBhvr>
                                        <p:cTn id="142" dur="1" fill="hold">
                                          <p:stCondLst>
                                            <p:cond delay="0"/>
                                          </p:stCondLst>
                                        </p:cTn>
                                        <p:tgtEl>
                                          <p:spTgt spid="2">
                                            <p:graphicEl>
                                              <a:dgm id="{DC09C78A-0210-465D-B51D-60E12601FFE8}"/>
                                            </p:graphicEl>
                                          </p:spTgt>
                                        </p:tgtEl>
                                        <p:attrNameLst>
                                          <p:attrName>style.visibility</p:attrName>
                                        </p:attrNameLst>
                                      </p:cBhvr>
                                      <p:to>
                                        <p:strVal val="visible"/>
                                      </p:to>
                                    </p:set>
                                    <p:anim calcmode="lin" valueType="num">
                                      <p:cBhvr additive="base">
                                        <p:cTn id="143" dur="500" fill="hold"/>
                                        <p:tgtEl>
                                          <p:spTgt spid="2">
                                            <p:graphicEl>
                                              <a:dgm id="{DC09C78A-0210-465D-B51D-60E12601FFE8}"/>
                                            </p:graphicEl>
                                          </p:spTgt>
                                        </p:tgtEl>
                                        <p:attrNameLst>
                                          <p:attrName>ppt_x</p:attrName>
                                        </p:attrNameLst>
                                      </p:cBhvr>
                                      <p:tavLst>
                                        <p:tav tm="0">
                                          <p:val>
                                            <p:strVal val="0-#ppt_w/2"/>
                                          </p:val>
                                        </p:tav>
                                        <p:tav tm="100000">
                                          <p:val>
                                            <p:strVal val="#ppt_x"/>
                                          </p:val>
                                        </p:tav>
                                      </p:tavLst>
                                    </p:anim>
                                    <p:anim calcmode="lin" valueType="num">
                                      <p:cBhvr additive="base">
                                        <p:cTn id="144" dur="500" fill="hold"/>
                                        <p:tgtEl>
                                          <p:spTgt spid="2">
                                            <p:graphicEl>
                                              <a:dgm id="{DC09C78A-0210-465D-B51D-60E12601FFE8}"/>
                                            </p:graphicEl>
                                          </p:spTgt>
                                        </p:tgtEl>
                                        <p:attrNameLst>
                                          <p:attrName>ppt_y</p:attrName>
                                        </p:attrNameLst>
                                      </p:cBhvr>
                                      <p:tavLst>
                                        <p:tav tm="0">
                                          <p:val>
                                            <p:strVal val="1+#ppt_h/2"/>
                                          </p:val>
                                        </p:tav>
                                        <p:tav tm="100000">
                                          <p:val>
                                            <p:strVal val="#ppt_y"/>
                                          </p:val>
                                        </p:tav>
                                      </p:tavLst>
                                    </p:anim>
                                  </p:childTnLst>
                                </p:cTn>
                              </p:par>
                              <p:par>
                                <p:cTn id="145" presetID="2" presetClass="entr" presetSubtype="12" fill="hold" grpId="0" nodeType="withEffect">
                                  <p:stCondLst>
                                    <p:cond delay="0"/>
                                  </p:stCondLst>
                                  <p:childTnLst>
                                    <p:set>
                                      <p:cBhvr>
                                        <p:cTn id="146" dur="1" fill="hold">
                                          <p:stCondLst>
                                            <p:cond delay="0"/>
                                          </p:stCondLst>
                                        </p:cTn>
                                        <p:tgtEl>
                                          <p:spTgt spid="2">
                                            <p:graphicEl>
                                              <a:dgm id="{E86D5881-792D-4323-88FA-A6FF6EF76D47}"/>
                                            </p:graphicEl>
                                          </p:spTgt>
                                        </p:tgtEl>
                                        <p:attrNameLst>
                                          <p:attrName>style.visibility</p:attrName>
                                        </p:attrNameLst>
                                      </p:cBhvr>
                                      <p:to>
                                        <p:strVal val="visible"/>
                                      </p:to>
                                    </p:set>
                                    <p:anim calcmode="lin" valueType="num">
                                      <p:cBhvr additive="base">
                                        <p:cTn id="147" dur="500" fill="hold"/>
                                        <p:tgtEl>
                                          <p:spTgt spid="2">
                                            <p:graphicEl>
                                              <a:dgm id="{E86D5881-792D-4323-88FA-A6FF6EF76D47}"/>
                                            </p:graphicEl>
                                          </p:spTgt>
                                        </p:tgtEl>
                                        <p:attrNameLst>
                                          <p:attrName>ppt_x</p:attrName>
                                        </p:attrNameLst>
                                      </p:cBhvr>
                                      <p:tavLst>
                                        <p:tav tm="0">
                                          <p:val>
                                            <p:strVal val="0-#ppt_w/2"/>
                                          </p:val>
                                        </p:tav>
                                        <p:tav tm="100000">
                                          <p:val>
                                            <p:strVal val="#ppt_x"/>
                                          </p:val>
                                        </p:tav>
                                      </p:tavLst>
                                    </p:anim>
                                    <p:anim calcmode="lin" valueType="num">
                                      <p:cBhvr additive="base">
                                        <p:cTn id="148" dur="500" fill="hold"/>
                                        <p:tgtEl>
                                          <p:spTgt spid="2">
                                            <p:graphicEl>
                                              <a:dgm id="{E86D5881-792D-4323-88FA-A6FF6EF76D47}"/>
                                            </p:graphicEl>
                                          </p:spTgt>
                                        </p:tgtEl>
                                        <p:attrNameLst>
                                          <p:attrName>ppt_y</p:attrName>
                                        </p:attrNameLst>
                                      </p:cBhvr>
                                      <p:tavLst>
                                        <p:tav tm="0">
                                          <p:val>
                                            <p:strVal val="1+#ppt_h/2"/>
                                          </p:val>
                                        </p:tav>
                                        <p:tav tm="100000">
                                          <p:val>
                                            <p:strVal val="#ppt_y"/>
                                          </p:val>
                                        </p:tav>
                                      </p:tavLst>
                                    </p:anim>
                                  </p:childTnLst>
                                </p:cTn>
                              </p:par>
                            </p:childTnLst>
                          </p:cTn>
                        </p:par>
                      </p:childTnLst>
                    </p:cTn>
                  </p:par>
                  <p:par>
                    <p:cTn id="149" fill="hold">
                      <p:stCondLst>
                        <p:cond delay="indefinite"/>
                      </p:stCondLst>
                      <p:childTnLst>
                        <p:par>
                          <p:cTn id="150" fill="hold">
                            <p:stCondLst>
                              <p:cond delay="0"/>
                            </p:stCondLst>
                            <p:childTnLst>
                              <p:par>
                                <p:cTn id="151" presetID="2" presetClass="entr" presetSubtype="12" fill="hold" grpId="0" nodeType="clickEffect">
                                  <p:stCondLst>
                                    <p:cond delay="0"/>
                                  </p:stCondLst>
                                  <p:childTnLst>
                                    <p:set>
                                      <p:cBhvr>
                                        <p:cTn id="152" dur="1" fill="hold">
                                          <p:stCondLst>
                                            <p:cond delay="0"/>
                                          </p:stCondLst>
                                        </p:cTn>
                                        <p:tgtEl>
                                          <p:spTgt spid="2">
                                            <p:graphicEl>
                                              <a:dgm id="{3D7DA44E-13EF-4CFE-8C71-8748CED55064}"/>
                                            </p:graphicEl>
                                          </p:spTgt>
                                        </p:tgtEl>
                                        <p:attrNameLst>
                                          <p:attrName>style.visibility</p:attrName>
                                        </p:attrNameLst>
                                      </p:cBhvr>
                                      <p:to>
                                        <p:strVal val="visible"/>
                                      </p:to>
                                    </p:set>
                                    <p:anim calcmode="lin" valueType="num">
                                      <p:cBhvr additive="base">
                                        <p:cTn id="153" dur="500" fill="hold"/>
                                        <p:tgtEl>
                                          <p:spTgt spid="2">
                                            <p:graphicEl>
                                              <a:dgm id="{3D7DA44E-13EF-4CFE-8C71-8748CED55064}"/>
                                            </p:graphicEl>
                                          </p:spTgt>
                                        </p:tgtEl>
                                        <p:attrNameLst>
                                          <p:attrName>ppt_x</p:attrName>
                                        </p:attrNameLst>
                                      </p:cBhvr>
                                      <p:tavLst>
                                        <p:tav tm="0">
                                          <p:val>
                                            <p:strVal val="0-#ppt_w/2"/>
                                          </p:val>
                                        </p:tav>
                                        <p:tav tm="100000">
                                          <p:val>
                                            <p:strVal val="#ppt_x"/>
                                          </p:val>
                                        </p:tav>
                                      </p:tavLst>
                                    </p:anim>
                                    <p:anim calcmode="lin" valueType="num">
                                      <p:cBhvr additive="base">
                                        <p:cTn id="154" dur="500" fill="hold"/>
                                        <p:tgtEl>
                                          <p:spTgt spid="2">
                                            <p:graphicEl>
                                              <a:dgm id="{3D7DA44E-13EF-4CFE-8C71-8748CED55064}"/>
                                            </p:graphicEl>
                                          </p:spTgt>
                                        </p:tgtEl>
                                        <p:attrNameLst>
                                          <p:attrName>ppt_y</p:attrName>
                                        </p:attrNameLst>
                                      </p:cBhvr>
                                      <p:tavLst>
                                        <p:tav tm="0">
                                          <p:val>
                                            <p:strVal val="1+#ppt_h/2"/>
                                          </p:val>
                                        </p:tav>
                                        <p:tav tm="100000">
                                          <p:val>
                                            <p:strVal val="#ppt_y"/>
                                          </p:val>
                                        </p:tav>
                                      </p:tavLst>
                                    </p:anim>
                                  </p:childTnLst>
                                </p:cTn>
                              </p:par>
                              <p:par>
                                <p:cTn id="155" presetID="2" presetClass="entr" presetSubtype="12" fill="hold" grpId="0" nodeType="withEffect">
                                  <p:stCondLst>
                                    <p:cond delay="0"/>
                                  </p:stCondLst>
                                  <p:childTnLst>
                                    <p:set>
                                      <p:cBhvr>
                                        <p:cTn id="156" dur="1" fill="hold">
                                          <p:stCondLst>
                                            <p:cond delay="0"/>
                                          </p:stCondLst>
                                        </p:cTn>
                                        <p:tgtEl>
                                          <p:spTgt spid="2">
                                            <p:graphicEl>
                                              <a:dgm id="{8363CE8E-FDBE-49A8-89FB-45CC08CDB6BB}"/>
                                            </p:graphicEl>
                                          </p:spTgt>
                                        </p:tgtEl>
                                        <p:attrNameLst>
                                          <p:attrName>style.visibility</p:attrName>
                                        </p:attrNameLst>
                                      </p:cBhvr>
                                      <p:to>
                                        <p:strVal val="visible"/>
                                      </p:to>
                                    </p:set>
                                    <p:anim calcmode="lin" valueType="num">
                                      <p:cBhvr additive="base">
                                        <p:cTn id="157" dur="500" fill="hold"/>
                                        <p:tgtEl>
                                          <p:spTgt spid="2">
                                            <p:graphicEl>
                                              <a:dgm id="{8363CE8E-FDBE-49A8-89FB-45CC08CDB6BB}"/>
                                            </p:graphicEl>
                                          </p:spTgt>
                                        </p:tgtEl>
                                        <p:attrNameLst>
                                          <p:attrName>ppt_x</p:attrName>
                                        </p:attrNameLst>
                                      </p:cBhvr>
                                      <p:tavLst>
                                        <p:tav tm="0">
                                          <p:val>
                                            <p:strVal val="0-#ppt_w/2"/>
                                          </p:val>
                                        </p:tav>
                                        <p:tav tm="100000">
                                          <p:val>
                                            <p:strVal val="#ppt_x"/>
                                          </p:val>
                                        </p:tav>
                                      </p:tavLst>
                                    </p:anim>
                                    <p:anim calcmode="lin" valueType="num">
                                      <p:cBhvr additive="base">
                                        <p:cTn id="158" dur="500" fill="hold"/>
                                        <p:tgtEl>
                                          <p:spTgt spid="2">
                                            <p:graphicEl>
                                              <a:dgm id="{8363CE8E-FDBE-49A8-89FB-45CC08CDB6BB}"/>
                                            </p:graphicEl>
                                          </p:spTgt>
                                        </p:tgtEl>
                                        <p:attrNameLst>
                                          <p:attrName>ppt_y</p:attrName>
                                        </p:attrNameLst>
                                      </p:cBhvr>
                                      <p:tavLst>
                                        <p:tav tm="0">
                                          <p:val>
                                            <p:strVal val="1+#ppt_h/2"/>
                                          </p:val>
                                        </p:tav>
                                        <p:tav tm="100000">
                                          <p:val>
                                            <p:strVal val="#ppt_y"/>
                                          </p:val>
                                        </p:tav>
                                      </p:tavLst>
                                    </p:anim>
                                  </p:childTnLst>
                                </p:cTn>
                              </p:par>
                            </p:childTnLst>
                          </p:cTn>
                        </p:par>
                      </p:childTnLst>
                    </p:cTn>
                  </p:par>
                  <p:par>
                    <p:cTn id="159" fill="hold">
                      <p:stCondLst>
                        <p:cond delay="indefinite"/>
                      </p:stCondLst>
                      <p:childTnLst>
                        <p:par>
                          <p:cTn id="160" fill="hold">
                            <p:stCondLst>
                              <p:cond delay="0"/>
                            </p:stCondLst>
                            <p:childTnLst>
                              <p:par>
                                <p:cTn id="161" presetID="2" presetClass="entr" presetSubtype="12" fill="hold" grpId="0" nodeType="clickEffect">
                                  <p:stCondLst>
                                    <p:cond delay="0"/>
                                  </p:stCondLst>
                                  <p:childTnLst>
                                    <p:set>
                                      <p:cBhvr>
                                        <p:cTn id="162" dur="1" fill="hold">
                                          <p:stCondLst>
                                            <p:cond delay="0"/>
                                          </p:stCondLst>
                                        </p:cTn>
                                        <p:tgtEl>
                                          <p:spTgt spid="2">
                                            <p:graphicEl>
                                              <a:dgm id="{64FD1713-2479-4DA8-AE85-24C73DA6261C}"/>
                                            </p:graphicEl>
                                          </p:spTgt>
                                        </p:tgtEl>
                                        <p:attrNameLst>
                                          <p:attrName>style.visibility</p:attrName>
                                        </p:attrNameLst>
                                      </p:cBhvr>
                                      <p:to>
                                        <p:strVal val="visible"/>
                                      </p:to>
                                    </p:set>
                                    <p:anim calcmode="lin" valueType="num">
                                      <p:cBhvr additive="base">
                                        <p:cTn id="163" dur="500" fill="hold"/>
                                        <p:tgtEl>
                                          <p:spTgt spid="2">
                                            <p:graphicEl>
                                              <a:dgm id="{64FD1713-2479-4DA8-AE85-24C73DA6261C}"/>
                                            </p:graphicEl>
                                          </p:spTgt>
                                        </p:tgtEl>
                                        <p:attrNameLst>
                                          <p:attrName>ppt_x</p:attrName>
                                        </p:attrNameLst>
                                      </p:cBhvr>
                                      <p:tavLst>
                                        <p:tav tm="0">
                                          <p:val>
                                            <p:strVal val="0-#ppt_w/2"/>
                                          </p:val>
                                        </p:tav>
                                        <p:tav tm="100000">
                                          <p:val>
                                            <p:strVal val="#ppt_x"/>
                                          </p:val>
                                        </p:tav>
                                      </p:tavLst>
                                    </p:anim>
                                    <p:anim calcmode="lin" valueType="num">
                                      <p:cBhvr additive="base">
                                        <p:cTn id="164" dur="500" fill="hold"/>
                                        <p:tgtEl>
                                          <p:spTgt spid="2">
                                            <p:graphicEl>
                                              <a:dgm id="{64FD1713-2479-4DA8-AE85-24C73DA6261C}"/>
                                            </p:graphicEl>
                                          </p:spTgt>
                                        </p:tgtEl>
                                        <p:attrNameLst>
                                          <p:attrName>ppt_y</p:attrName>
                                        </p:attrNameLst>
                                      </p:cBhvr>
                                      <p:tavLst>
                                        <p:tav tm="0">
                                          <p:val>
                                            <p:strVal val="1+#ppt_h/2"/>
                                          </p:val>
                                        </p:tav>
                                        <p:tav tm="100000">
                                          <p:val>
                                            <p:strVal val="#ppt_y"/>
                                          </p:val>
                                        </p:tav>
                                      </p:tavLst>
                                    </p:anim>
                                  </p:childTnLst>
                                </p:cTn>
                              </p:par>
                              <p:par>
                                <p:cTn id="165" presetID="2" presetClass="entr" presetSubtype="12" fill="hold" grpId="0" nodeType="withEffect">
                                  <p:stCondLst>
                                    <p:cond delay="0"/>
                                  </p:stCondLst>
                                  <p:childTnLst>
                                    <p:set>
                                      <p:cBhvr>
                                        <p:cTn id="166" dur="1" fill="hold">
                                          <p:stCondLst>
                                            <p:cond delay="0"/>
                                          </p:stCondLst>
                                        </p:cTn>
                                        <p:tgtEl>
                                          <p:spTgt spid="2">
                                            <p:graphicEl>
                                              <a:dgm id="{DE9F341E-DC09-4338-A1A9-E6963063FCB5}"/>
                                            </p:graphicEl>
                                          </p:spTgt>
                                        </p:tgtEl>
                                        <p:attrNameLst>
                                          <p:attrName>style.visibility</p:attrName>
                                        </p:attrNameLst>
                                      </p:cBhvr>
                                      <p:to>
                                        <p:strVal val="visible"/>
                                      </p:to>
                                    </p:set>
                                    <p:anim calcmode="lin" valueType="num">
                                      <p:cBhvr additive="base">
                                        <p:cTn id="167" dur="500" fill="hold"/>
                                        <p:tgtEl>
                                          <p:spTgt spid="2">
                                            <p:graphicEl>
                                              <a:dgm id="{DE9F341E-DC09-4338-A1A9-E6963063FCB5}"/>
                                            </p:graphicEl>
                                          </p:spTgt>
                                        </p:tgtEl>
                                        <p:attrNameLst>
                                          <p:attrName>ppt_x</p:attrName>
                                        </p:attrNameLst>
                                      </p:cBhvr>
                                      <p:tavLst>
                                        <p:tav tm="0">
                                          <p:val>
                                            <p:strVal val="0-#ppt_w/2"/>
                                          </p:val>
                                        </p:tav>
                                        <p:tav tm="100000">
                                          <p:val>
                                            <p:strVal val="#ppt_x"/>
                                          </p:val>
                                        </p:tav>
                                      </p:tavLst>
                                    </p:anim>
                                    <p:anim calcmode="lin" valueType="num">
                                      <p:cBhvr additive="base">
                                        <p:cTn id="168" dur="500" fill="hold"/>
                                        <p:tgtEl>
                                          <p:spTgt spid="2">
                                            <p:graphicEl>
                                              <a:dgm id="{DE9F341E-DC09-4338-A1A9-E6963063FCB5}"/>
                                            </p:graphicEl>
                                          </p:spTgt>
                                        </p:tgtEl>
                                        <p:attrNameLst>
                                          <p:attrName>ppt_y</p:attrName>
                                        </p:attrNameLst>
                                      </p:cBhvr>
                                      <p:tavLst>
                                        <p:tav tm="0">
                                          <p:val>
                                            <p:strVal val="1+#ppt_h/2"/>
                                          </p:val>
                                        </p:tav>
                                        <p:tav tm="100000">
                                          <p:val>
                                            <p:strVal val="#ppt_y"/>
                                          </p:val>
                                        </p:tav>
                                      </p:tavLst>
                                    </p:anim>
                                  </p:childTnLst>
                                </p:cTn>
                              </p:par>
                            </p:childTnLst>
                          </p:cTn>
                        </p:par>
                      </p:childTnLst>
                    </p:cTn>
                  </p:par>
                  <p:par>
                    <p:cTn id="169" fill="hold">
                      <p:stCondLst>
                        <p:cond delay="indefinite"/>
                      </p:stCondLst>
                      <p:childTnLst>
                        <p:par>
                          <p:cTn id="170" fill="hold">
                            <p:stCondLst>
                              <p:cond delay="0"/>
                            </p:stCondLst>
                            <p:childTnLst>
                              <p:par>
                                <p:cTn id="171" presetID="2" presetClass="entr" presetSubtype="12" fill="hold" grpId="0" nodeType="clickEffect">
                                  <p:stCondLst>
                                    <p:cond delay="0"/>
                                  </p:stCondLst>
                                  <p:childTnLst>
                                    <p:set>
                                      <p:cBhvr>
                                        <p:cTn id="172" dur="1" fill="hold">
                                          <p:stCondLst>
                                            <p:cond delay="0"/>
                                          </p:stCondLst>
                                        </p:cTn>
                                        <p:tgtEl>
                                          <p:spTgt spid="2">
                                            <p:graphicEl>
                                              <a:dgm id="{CEB8490D-60A2-4CC0-9A9A-1A09765997B1}"/>
                                            </p:graphicEl>
                                          </p:spTgt>
                                        </p:tgtEl>
                                        <p:attrNameLst>
                                          <p:attrName>style.visibility</p:attrName>
                                        </p:attrNameLst>
                                      </p:cBhvr>
                                      <p:to>
                                        <p:strVal val="visible"/>
                                      </p:to>
                                    </p:set>
                                    <p:anim calcmode="lin" valueType="num">
                                      <p:cBhvr additive="base">
                                        <p:cTn id="173" dur="500" fill="hold"/>
                                        <p:tgtEl>
                                          <p:spTgt spid="2">
                                            <p:graphicEl>
                                              <a:dgm id="{CEB8490D-60A2-4CC0-9A9A-1A09765997B1}"/>
                                            </p:graphicEl>
                                          </p:spTgt>
                                        </p:tgtEl>
                                        <p:attrNameLst>
                                          <p:attrName>ppt_x</p:attrName>
                                        </p:attrNameLst>
                                      </p:cBhvr>
                                      <p:tavLst>
                                        <p:tav tm="0">
                                          <p:val>
                                            <p:strVal val="0-#ppt_w/2"/>
                                          </p:val>
                                        </p:tav>
                                        <p:tav tm="100000">
                                          <p:val>
                                            <p:strVal val="#ppt_x"/>
                                          </p:val>
                                        </p:tav>
                                      </p:tavLst>
                                    </p:anim>
                                    <p:anim calcmode="lin" valueType="num">
                                      <p:cBhvr additive="base">
                                        <p:cTn id="174" dur="500" fill="hold"/>
                                        <p:tgtEl>
                                          <p:spTgt spid="2">
                                            <p:graphicEl>
                                              <a:dgm id="{CEB8490D-60A2-4CC0-9A9A-1A09765997B1}"/>
                                            </p:graphicEl>
                                          </p:spTgt>
                                        </p:tgtEl>
                                        <p:attrNameLst>
                                          <p:attrName>ppt_y</p:attrName>
                                        </p:attrNameLst>
                                      </p:cBhvr>
                                      <p:tavLst>
                                        <p:tav tm="0">
                                          <p:val>
                                            <p:strVal val="1+#ppt_h/2"/>
                                          </p:val>
                                        </p:tav>
                                        <p:tav tm="100000">
                                          <p:val>
                                            <p:strVal val="#ppt_y"/>
                                          </p:val>
                                        </p:tav>
                                      </p:tavLst>
                                    </p:anim>
                                  </p:childTnLst>
                                </p:cTn>
                              </p:par>
                              <p:par>
                                <p:cTn id="175" presetID="2" presetClass="entr" presetSubtype="12" fill="hold" grpId="0" nodeType="withEffect">
                                  <p:stCondLst>
                                    <p:cond delay="0"/>
                                  </p:stCondLst>
                                  <p:childTnLst>
                                    <p:set>
                                      <p:cBhvr>
                                        <p:cTn id="176" dur="1" fill="hold">
                                          <p:stCondLst>
                                            <p:cond delay="0"/>
                                          </p:stCondLst>
                                        </p:cTn>
                                        <p:tgtEl>
                                          <p:spTgt spid="2">
                                            <p:graphicEl>
                                              <a:dgm id="{D34B0845-F59C-486D-8B92-91274D5D5DF6}"/>
                                            </p:graphicEl>
                                          </p:spTgt>
                                        </p:tgtEl>
                                        <p:attrNameLst>
                                          <p:attrName>style.visibility</p:attrName>
                                        </p:attrNameLst>
                                      </p:cBhvr>
                                      <p:to>
                                        <p:strVal val="visible"/>
                                      </p:to>
                                    </p:set>
                                    <p:anim calcmode="lin" valueType="num">
                                      <p:cBhvr additive="base">
                                        <p:cTn id="177" dur="500" fill="hold"/>
                                        <p:tgtEl>
                                          <p:spTgt spid="2">
                                            <p:graphicEl>
                                              <a:dgm id="{D34B0845-F59C-486D-8B92-91274D5D5DF6}"/>
                                            </p:graphicEl>
                                          </p:spTgt>
                                        </p:tgtEl>
                                        <p:attrNameLst>
                                          <p:attrName>ppt_x</p:attrName>
                                        </p:attrNameLst>
                                      </p:cBhvr>
                                      <p:tavLst>
                                        <p:tav tm="0">
                                          <p:val>
                                            <p:strVal val="0-#ppt_w/2"/>
                                          </p:val>
                                        </p:tav>
                                        <p:tav tm="100000">
                                          <p:val>
                                            <p:strVal val="#ppt_x"/>
                                          </p:val>
                                        </p:tav>
                                      </p:tavLst>
                                    </p:anim>
                                    <p:anim calcmode="lin" valueType="num">
                                      <p:cBhvr additive="base">
                                        <p:cTn id="178" dur="500" fill="hold"/>
                                        <p:tgtEl>
                                          <p:spTgt spid="2">
                                            <p:graphicEl>
                                              <a:dgm id="{D34B0845-F59C-486D-8B92-91274D5D5DF6}"/>
                                            </p:graphicEl>
                                          </p:spTgt>
                                        </p:tgtEl>
                                        <p:attrNameLst>
                                          <p:attrName>ppt_y</p:attrName>
                                        </p:attrNameLst>
                                      </p:cBhvr>
                                      <p:tavLst>
                                        <p:tav tm="0">
                                          <p:val>
                                            <p:strVal val="1+#ppt_h/2"/>
                                          </p:val>
                                        </p:tav>
                                        <p:tav tm="100000">
                                          <p:val>
                                            <p:strVal val="#ppt_y"/>
                                          </p:val>
                                        </p:tav>
                                      </p:tavLst>
                                    </p:anim>
                                  </p:childTnLst>
                                </p:cTn>
                              </p:par>
                            </p:childTnLst>
                          </p:cTn>
                        </p:par>
                      </p:childTnLst>
                    </p:cTn>
                  </p:par>
                  <p:par>
                    <p:cTn id="179" fill="hold">
                      <p:stCondLst>
                        <p:cond delay="indefinite"/>
                      </p:stCondLst>
                      <p:childTnLst>
                        <p:par>
                          <p:cTn id="180" fill="hold">
                            <p:stCondLst>
                              <p:cond delay="0"/>
                            </p:stCondLst>
                            <p:childTnLst>
                              <p:par>
                                <p:cTn id="181" presetID="2" presetClass="entr" presetSubtype="12" fill="hold" grpId="0" nodeType="clickEffect">
                                  <p:stCondLst>
                                    <p:cond delay="0"/>
                                  </p:stCondLst>
                                  <p:childTnLst>
                                    <p:set>
                                      <p:cBhvr>
                                        <p:cTn id="182" dur="1" fill="hold">
                                          <p:stCondLst>
                                            <p:cond delay="0"/>
                                          </p:stCondLst>
                                        </p:cTn>
                                        <p:tgtEl>
                                          <p:spTgt spid="2">
                                            <p:graphicEl>
                                              <a:dgm id="{17F9C1DE-9907-4E69-AB22-860467ACD130}"/>
                                            </p:graphicEl>
                                          </p:spTgt>
                                        </p:tgtEl>
                                        <p:attrNameLst>
                                          <p:attrName>style.visibility</p:attrName>
                                        </p:attrNameLst>
                                      </p:cBhvr>
                                      <p:to>
                                        <p:strVal val="visible"/>
                                      </p:to>
                                    </p:set>
                                    <p:anim calcmode="lin" valueType="num">
                                      <p:cBhvr additive="base">
                                        <p:cTn id="183" dur="500" fill="hold"/>
                                        <p:tgtEl>
                                          <p:spTgt spid="2">
                                            <p:graphicEl>
                                              <a:dgm id="{17F9C1DE-9907-4E69-AB22-860467ACD130}"/>
                                            </p:graphicEl>
                                          </p:spTgt>
                                        </p:tgtEl>
                                        <p:attrNameLst>
                                          <p:attrName>ppt_x</p:attrName>
                                        </p:attrNameLst>
                                      </p:cBhvr>
                                      <p:tavLst>
                                        <p:tav tm="0">
                                          <p:val>
                                            <p:strVal val="0-#ppt_w/2"/>
                                          </p:val>
                                        </p:tav>
                                        <p:tav tm="100000">
                                          <p:val>
                                            <p:strVal val="#ppt_x"/>
                                          </p:val>
                                        </p:tav>
                                      </p:tavLst>
                                    </p:anim>
                                    <p:anim calcmode="lin" valueType="num">
                                      <p:cBhvr additive="base">
                                        <p:cTn id="184" dur="500" fill="hold"/>
                                        <p:tgtEl>
                                          <p:spTgt spid="2">
                                            <p:graphicEl>
                                              <a:dgm id="{17F9C1DE-9907-4E69-AB22-860467ACD130}"/>
                                            </p:graphicEl>
                                          </p:spTgt>
                                        </p:tgtEl>
                                        <p:attrNameLst>
                                          <p:attrName>ppt_y</p:attrName>
                                        </p:attrNameLst>
                                      </p:cBhvr>
                                      <p:tavLst>
                                        <p:tav tm="0">
                                          <p:val>
                                            <p:strVal val="1+#ppt_h/2"/>
                                          </p:val>
                                        </p:tav>
                                        <p:tav tm="100000">
                                          <p:val>
                                            <p:strVal val="#ppt_y"/>
                                          </p:val>
                                        </p:tav>
                                      </p:tavLst>
                                    </p:anim>
                                  </p:childTnLst>
                                </p:cTn>
                              </p:par>
                              <p:par>
                                <p:cTn id="185" presetID="2" presetClass="entr" presetSubtype="12" fill="hold" grpId="0" nodeType="withEffect">
                                  <p:stCondLst>
                                    <p:cond delay="0"/>
                                  </p:stCondLst>
                                  <p:childTnLst>
                                    <p:set>
                                      <p:cBhvr>
                                        <p:cTn id="186" dur="1" fill="hold">
                                          <p:stCondLst>
                                            <p:cond delay="0"/>
                                          </p:stCondLst>
                                        </p:cTn>
                                        <p:tgtEl>
                                          <p:spTgt spid="2">
                                            <p:graphicEl>
                                              <a:dgm id="{766270B0-9781-4A55-8A66-D63C76101CF8}"/>
                                            </p:graphicEl>
                                          </p:spTgt>
                                        </p:tgtEl>
                                        <p:attrNameLst>
                                          <p:attrName>style.visibility</p:attrName>
                                        </p:attrNameLst>
                                      </p:cBhvr>
                                      <p:to>
                                        <p:strVal val="visible"/>
                                      </p:to>
                                    </p:set>
                                    <p:anim calcmode="lin" valueType="num">
                                      <p:cBhvr additive="base">
                                        <p:cTn id="187" dur="500" fill="hold"/>
                                        <p:tgtEl>
                                          <p:spTgt spid="2">
                                            <p:graphicEl>
                                              <a:dgm id="{766270B0-9781-4A55-8A66-D63C76101CF8}"/>
                                            </p:graphicEl>
                                          </p:spTgt>
                                        </p:tgtEl>
                                        <p:attrNameLst>
                                          <p:attrName>ppt_x</p:attrName>
                                        </p:attrNameLst>
                                      </p:cBhvr>
                                      <p:tavLst>
                                        <p:tav tm="0">
                                          <p:val>
                                            <p:strVal val="0-#ppt_w/2"/>
                                          </p:val>
                                        </p:tav>
                                        <p:tav tm="100000">
                                          <p:val>
                                            <p:strVal val="#ppt_x"/>
                                          </p:val>
                                        </p:tav>
                                      </p:tavLst>
                                    </p:anim>
                                    <p:anim calcmode="lin" valueType="num">
                                      <p:cBhvr additive="base">
                                        <p:cTn id="188" dur="500" fill="hold"/>
                                        <p:tgtEl>
                                          <p:spTgt spid="2">
                                            <p:graphicEl>
                                              <a:dgm id="{766270B0-9781-4A55-8A66-D63C76101CF8}"/>
                                            </p:graphicEl>
                                          </p:spTgt>
                                        </p:tgtEl>
                                        <p:attrNameLst>
                                          <p:attrName>ppt_y</p:attrName>
                                        </p:attrNameLst>
                                      </p:cBhvr>
                                      <p:tavLst>
                                        <p:tav tm="0">
                                          <p:val>
                                            <p:strVal val="1+#ppt_h/2"/>
                                          </p:val>
                                        </p:tav>
                                        <p:tav tm="100000">
                                          <p:val>
                                            <p:strVal val="#ppt_y"/>
                                          </p:val>
                                        </p:tav>
                                      </p:tavLst>
                                    </p:anim>
                                  </p:childTnLst>
                                </p:cTn>
                              </p:par>
                            </p:childTnLst>
                          </p:cTn>
                        </p:par>
                      </p:childTnLst>
                    </p:cTn>
                  </p:par>
                  <p:par>
                    <p:cTn id="189" fill="hold">
                      <p:stCondLst>
                        <p:cond delay="indefinite"/>
                      </p:stCondLst>
                      <p:childTnLst>
                        <p:par>
                          <p:cTn id="190" fill="hold">
                            <p:stCondLst>
                              <p:cond delay="0"/>
                            </p:stCondLst>
                            <p:childTnLst>
                              <p:par>
                                <p:cTn id="191" presetID="2" presetClass="entr" presetSubtype="12" fill="hold" grpId="0" nodeType="clickEffect">
                                  <p:stCondLst>
                                    <p:cond delay="0"/>
                                  </p:stCondLst>
                                  <p:childTnLst>
                                    <p:set>
                                      <p:cBhvr>
                                        <p:cTn id="192" dur="1" fill="hold">
                                          <p:stCondLst>
                                            <p:cond delay="0"/>
                                          </p:stCondLst>
                                        </p:cTn>
                                        <p:tgtEl>
                                          <p:spTgt spid="2">
                                            <p:graphicEl>
                                              <a:dgm id="{C0353703-6321-4423-AE1C-4F2621D0BF12}"/>
                                            </p:graphicEl>
                                          </p:spTgt>
                                        </p:tgtEl>
                                        <p:attrNameLst>
                                          <p:attrName>style.visibility</p:attrName>
                                        </p:attrNameLst>
                                      </p:cBhvr>
                                      <p:to>
                                        <p:strVal val="visible"/>
                                      </p:to>
                                    </p:set>
                                    <p:anim calcmode="lin" valueType="num">
                                      <p:cBhvr additive="base">
                                        <p:cTn id="193" dur="500" fill="hold"/>
                                        <p:tgtEl>
                                          <p:spTgt spid="2">
                                            <p:graphicEl>
                                              <a:dgm id="{C0353703-6321-4423-AE1C-4F2621D0BF12}"/>
                                            </p:graphicEl>
                                          </p:spTgt>
                                        </p:tgtEl>
                                        <p:attrNameLst>
                                          <p:attrName>ppt_x</p:attrName>
                                        </p:attrNameLst>
                                      </p:cBhvr>
                                      <p:tavLst>
                                        <p:tav tm="0">
                                          <p:val>
                                            <p:strVal val="0-#ppt_w/2"/>
                                          </p:val>
                                        </p:tav>
                                        <p:tav tm="100000">
                                          <p:val>
                                            <p:strVal val="#ppt_x"/>
                                          </p:val>
                                        </p:tav>
                                      </p:tavLst>
                                    </p:anim>
                                    <p:anim calcmode="lin" valueType="num">
                                      <p:cBhvr additive="base">
                                        <p:cTn id="194" dur="500" fill="hold"/>
                                        <p:tgtEl>
                                          <p:spTgt spid="2">
                                            <p:graphicEl>
                                              <a:dgm id="{C0353703-6321-4423-AE1C-4F2621D0BF12}"/>
                                            </p:graphicEl>
                                          </p:spTgt>
                                        </p:tgtEl>
                                        <p:attrNameLst>
                                          <p:attrName>ppt_y</p:attrName>
                                        </p:attrNameLst>
                                      </p:cBhvr>
                                      <p:tavLst>
                                        <p:tav tm="0">
                                          <p:val>
                                            <p:strVal val="1+#ppt_h/2"/>
                                          </p:val>
                                        </p:tav>
                                        <p:tav tm="100000">
                                          <p:val>
                                            <p:strVal val="#ppt_y"/>
                                          </p:val>
                                        </p:tav>
                                      </p:tavLst>
                                    </p:anim>
                                  </p:childTnLst>
                                </p:cTn>
                              </p:par>
                              <p:par>
                                <p:cTn id="195" presetID="2" presetClass="entr" presetSubtype="12" fill="hold" grpId="0" nodeType="withEffect">
                                  <p:stCondLst>
                                    <p:cond delay="0"/>
                                  </p:stCondLst>
                                  <p:childTnLst>
                                    <p:set>
                                      <p:cBhvr>
                                        <p:cTn id="196" dur="1" fill="hold">
                                          <p:stCondLst>
                                            <p:cond delay="0"/>
                                          </p:stCondLst>
                                        </p:cTn>
                                        <p:tgtEl>
                                          <p:spTgt spid="2">
                                            <p:graphicEl>
                                              <a:dgm id="{FCEE2FAB-0391-484F-8A0E-D3304FAD960F}"/>
                                            </p:graphicEl>
                                          </p:spTgt>
                                        </p:tgtEl>
                                        <p:attrNameLst>
                                          <p:attrName>style.visibility</p:attrName>
                                        </p:attrNameLst>
                                      </p:cBhvr>
                                      <p:to>
                                        <p:strVal val="visible"/>
                                      </p:to>
                                    </p:set>
                                    <p:anim calcmode="lin" valueType="num">
                                      <p:cBhvr additive="base">
                                        <p:cTn id="197" dur="500" fill="hold"/>
                                        <p:tgtEl>
                                          <p:spTgt spid="2">
                                            <p:graphicEl>
                                              <a:dgm id="{FCEE2FAB-0391-484F-8A0E-D3304FAD960F}"/>
                                            </p:graphicEl>
                                          </p:spTgt>
                                        </p:tgtEl>
                                        <p:attrNameLst>
                                          <p:attrName>ppt_x</p:attrName>
                                        </p:attrNameLst>
                                      </p:cBhvr>
                                      <p:tavLst>
                                        <p:tav tm="0">
                                          <p:val>
                                            <p:strVal val="0-#ppt_w/2"/>
                                          </p:val>
                                        </p:tav>
                                        <p:tav tm="100000">
                                          <p:val>
                                            <p:strVal val="#ppt_x"/>
                                          </p:val>
                                        </p:tav>
                                      </p:tavLst>
                                    </p:anim>
                                    <p:anim calcmode="lin" valueType="num">
                                      <p:cBhvr additive="base">
                                        <p:cTn id="198" dur="500" fill="hold"/>
                                        <p:tgtEl>
                                          <p:spTgt spid="2">
                                            <p:graphicEl>
                                              <a:dgm id="{FCEE2FAB-0391-484F-8A0E-D3304FAD960F}"/>
                                            </p:graphicEl>
                                          </p:spTgt>
                                        </p:tgtEl>
                                        <p:attrNameLst>
                                          <p:attrName>ppt_y</p:attrName>
                                        </p:attrNameLst>
                                      </p:cBhvr>
                                      <p:tavLst>
                                        <p:tav tm="0">
                                          <p:val>
                                            <p:strVal val="1+#ppt_h/2"/>
                                          </p:val>
                                        </p:tav>
                                        <p:tav tm="100000">
                                          <p:val>
                                            <p:strVal val="#ppt_y"/>
                                          </p:val>
                                        </p:tav>
                                      </p:tavLst>
                                    </p:anim>
                                  </p:childTnLst>
                                </p:cTn>
                              </p:par>
                            </p:childTnLst>
                          </p:cTn>
                        </p:par>
                      </p:childTnLst>
                    </p:cTn>
                  </p:par>
                  <p:par>
                    <p:cTn id="199" fill="hold">
                      <p:stCondLst>
                        <p:cond delay="indefinite"/>
                      </p:stCondLst>
                      <p:childTnLst>
                        <p:par>
                          <p:cTn id="200" fill="hold">
                            <p:stCondLst>
                              <p:cond delay="0"/>
                            </p:stCondLst>
                            <p:childTnLst>
                              <p:par>
                                <p:cTn id="201" presetID="2" presetClass="entr" presetSubtype="12" fill="hold" grpId="0" nodeType="clickEffect">
                                  <p:stCondLst>
                                    <p:cond delay="0"/>
                                  </p:stCondLst>
                                  <p:childTnLst>
                                    <p:set>
                                      <p:cBhvr>
                                        <p:cTn id="202" dur="1" fill="hold">
                                          <p:stCondLst>
                                            <p:cond delay="0"/>
                                          </p:stCondLst>
                                        </p:cTn>
                                        <p:tgtEl>
                                          <p:spTgt spid="2">
                                            <p:graphicEl>
                                              <a:dgm id="{AAA18D3B-579D-45CC-AC06-DACD0BB2B8DD}"/>
                                            </p:graphicEl>
                                          </p:spTgt>
                                        </p:tgtEl>
                                        <p:attrNameLst>
                                          <p:attrName>style.visibility</p:attrName>
                                        </p:attrNameLst>
                                      </p:cBhvr>
                                      <p:to>
                                        <p:strVal val="visible"/>
                                      </p:to>
                                    </p:set>
                                    <p:anim calcmode="lin" valueType="num">
                                      <p:cBhvr additive="base">
                                        <p:cTn id="203" dur="500" fill="hold"/>
                                        <p:tgtEl>
                                          <p:spTgt spid="2">
                                            <p:graphicEl>
                                              <a:dgm id="{AAA18D3B-579D-45CC-AC06-DACD0BB2B8DD}"/>
                                            </p:graphicEl>
                                          </p:spTgt>
                                        </p:tgtEl>
                                        <p:attrNameLst>
                                          <p:attrName>ppt_x</p:attrName>
                                        </p:attrNameLst>
                                      </p:cBhvr>
                                      <p:tavLst>
                                        <p:tav tm="0">
                                          <p:val>
                                            <p:strVal val="0-#ppt_w/2"/>
                                          </p:val>
                                        </p:tav>
                                        <p:tav tm="100000">
                                          <p:val>
                                            <p:strVal val="#ppt_x"/>
                                          </p:val>
                                        </p:tav>
                                      </p:tavLst>
                                    </p:anim>
                                    <p:anim calcmode="lin" valueType="num">
                                      <p:cBhvr additive="base">
                                        <p:cTn id="204" dur="500" fill="hold"/>
                                        <p:tgtEl>
                                          <p:spTgt spid="2">
                                            <p:graphicEl>
                                              <a:dgm id="{AAA18D3B-579D-45CC-AC06-DACD0BB2B8DD}"/>
                                            </p:graphicEl>
                                          </p:spTgt>
                                        </p:tgtEl>
                                        <p:attrNameLst>
                                          <p:attrName>ppt_y</p:attrName>
                                        </p:attrNameLst>
                                      </p:cBhvr>
                                      <p:tavLst>
                                        <p:tav tm="0">
                                          <p:val>
                                            <p:strVal val="1+#ppt_h/2"/>
                                          </p:val>
                                        </p:tav>
                                        <p:tav tm="100000">
                                          <p:val>
                                            <p:strVal val="#ppt_y"/>
                                          </p:val>
                                        </p:tav>
                                      </p:tavLst>
                                    </p:anim>
                                  </p:childTnLst>
                                </p:cTn>
                              </p:par>
                              <p:par>
                                <p:cTn id="205" presetID="2" presetClass="entr" presetSubtype="12" fill="hold" grpId="0" nodeType="withEffect">
                                  <p:stCondLst>
                                    <p:cond delay="0"/>
                                  </p:stCondLst>
                                  <p:childTnLst>
                                    <p:set>
                                      <p:cBhvr>
                                        <p:cTn id="206" dur="1" fill="hold">
                                          <p:stCondLst>
                                            <p:cond delay="0"/>
                                          </p:stCondLst>
                                        </p:cTn>
                                        <p:tgtEl>
                                          <p:spTgt spid="2">
                                            <p:graphicEl>
                                              <a:dgm id="{FE9E4D41-BA05-4B20-97B3-20D8ED94D71C}"/>
                                            </p:graphicEl>
                                          </p:spTgt>
                                        </p:tgtEl>
                                        <p:attrNameLst>
                                          <p:attrName>style.visibility</p:attrName>
                                        </p:attrNameLst>
                                      </p:cBhvr>
                                      <p:to>
                                        <p:strVal val="visible"/>
                                      </p:to>
                                    </p:set>
                                    <p:anim calcmode="lin" valueType="num">
                                      <p:cBhvr additive="base">
                                        <p:cTn id="207" dur="500" fill="hold"/>
                                        <p:tgtEl>
                                          <p:spTgt spid="2">
                                            <p:graphicEl>
                                              <a:dgm id="{FE9E4D41-BA05-4B20-97B3-20D8ED94D71C}"/>
                                            </p:graphicEl>
                                          </p:spTgt>
                                        </p:tgtEl>
                                        <p:attrNameLst>
                                          <p:attrName>ppt_x</p:attrName>
                                        </p:attrNameLst>
                                      </p:cBhvr>
                                      <p:tavLst>
                                        <p:tav tm="0">
                                          <p:val>
                                            <p:strVal val="0-#ppt_w/2"/>
                                          </p:val>
                                        </p:tav>
                                        <p:tav tm="100000">
                                          <p:val>
                                            <p:strVal val="#ppt_x"/>
                                          </p:val>
                                        </p:tav>
                                      </p:tavLst>
                                    </p:anim>
                                    <p:anim calcmode="lin" valueType="num">
                                      <p:cBhvr additive="base">
                                        <p:cTn id="208" dur="500" fill="hold"/>
                                        <p:tgtEl>
                                          <p:spTgt spid="2">
                                            <p:graphicEl>
                                              <a:dgm id="{FE9E4D41-BA05-4B20-97B3-20D8ED94D71C}"/>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45498609"/>
              </p:ext>
            </p:extLst>
          </p:nvPr>
        </p:nvGraphicFramePr>
        <p:xfrm>
          <a:off x="251520" y="188640"/>
          <a:ext cx="8424935" cy="18722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3" name="Diagramme 2"/>
          <p:cNvGraphicFramePr/>
          <p:nvPr>
            <p:extLst>
              <p:ext uri="{D42A27DB-BD31-4B8C-83A1-F6EECF244321}">
                <p14:modId xmlns="" xmlns:p14="http://schemas.microsoft.com/office/powerpoint/2010/main" val="568198949"/>
              </p:ext>
            </p:extLst>
          </p:nvPr>
        </p:nvGraphicFramePr>
        <p:xfrm>
          <a:off x="251520" y="2348880"/>
          <a:ext cx="8424935" cy="208823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ZoneTexte 3"/>
          <p:cNvSpPr txBox="1"/>
          <p:nvPr/>
        </p:nvSpPr>
        <p:spPr>
          <a:xfrm>
            <a:off x="2483768" y="4095027"/>
            <a:ext cx="3960440" cy="400110"/>
          </a:xfrm>
          <a:prstGeom prst="rect">
            <a:avLst/>
          </a:prstGeom>
          <a:solidFill>
            <a:schemeClr val="accent6">
              <a:lumMod val="20000"/>
              <a:lumOff val="80000"/>
            </a:schemeClr>
          </a:solidFill>
          <a:ln>
            <a:solidFill>
              <a:schemeClr val="bg1"/>
            </a:solidFill>
          </a:ln>
        </p:spPr>
        <p:txBody>
          <a:bodyPr wrap="square" rtlCol="0">
            <a:spAutoFit/>
          </a:bodyPr>
          <a:lstStyle/>
          <a:p>
            <a:pPr algn="r" rtl="1"/>
            <a:r>
              <a:rPr lang="ar-TN" sz="2000" b="1" dirty="0" smtClean="0">
                <a:cs typeface="+mj-cs"/>
              </a:rPr>
              <a:t>مرحــــــــــلة أهليّــــــــــــــــــة الوجـــــــوب</a:t>
            </a:r>
            <a:endParaRPr lang="fr-FR" sz="2000" b="1" dirty="0">
              <a:cs typeface="+mj-cs"/>
            </a:endParaRPr>
          </a:p>
        </p:txBody>
      </p:sp>
      <p:graphicFrame>
        <p:nvGraphicFramePr>
          <p:cNvPr id="5" name="Diagramme 4"/>
          <p:cNvGraphicFramePr/>
          <p:nvPr>
            <p:extLst>
              <p:ext uri="{D42A27DB-BD31-4B8C-83A1-F6EECF244321}">
                <p14:modId xmlns="" xmlns:p14="http://schemas.microsoft.com/office/powerpoint/2010/main" val="3654944131"/>
              </p:ext>
            </p:extLst>
          </p:nvPr>
        </p:nvGraphicFramePr>
        <p:xfrm>
          <a:off x="251520" y="4653136"/>
          <a:ext cx="8424935" cy="1944216"/>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
        <p:nvSpPr>
          <p:cNvPr id="6" name="Accolade fermante 5"/>
          <p:cNvSpPr/>
          <p:nvPr/>
        </p:nvSpPr>
        <p:spPr>
          <a:xfrm rot="5400000">
            <a:off x="3467032" y="3908208"/>
            <a:ext cx="337728" cy="4320480"/>
          </a:xfrm>
          <a:prstGeom prst="righ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7" name="ZoneTexte 6"/>
          <p:cNvSpPr txBox="1"/>
          <p:nvPr/>
        </p:nvSpPr>
        <p:spPr>
          <a:xfrm>
            <a:off x="1475656" y="6266721"/>
            <a:ext cx="4320480" cy="400110"/>
          </a:xfrm>
          <a:prstGeom prst="rect">
            <a:avLst/>
          </a:prstGeom>
          <a:solidFill>
            <a:schemeClr val="accent3">
              <a:lumMod val="20000"/>
              <a:lumOff val="80000"/>
            </a:schemeClr>
          </a:solidFill>
        </p:spPr>
        <p:txBody>
          <a:bodyPr wrap="square" rtlCol="0">
            <a:spAutoFit/>
          </a:bodyPr>
          <a:lstStyle/>
          <a:p>
            <a:pPr algn="ctr"/>
            <a:r>
              <a:rPr lang="ar-TN" sz="2000" b="1" dirty="0" smtClean="0"/>
              <a:t>مرحلــــــــــة أهليّـــــــــــــــــــــــــــــــــــــــــة الأداء</a:t>
            </a:r>
            <a:endParaRPr lang="fr-FR" sz="2000" b="1" dirty="0"/>
          </a:p>
        </p:txBody>
      </p:sp>
      <p:sp>
        <p:nvSpPr>
          <p:cNvPr id="8" name="ZoneTexte 7"/>
          <p:cNvSpPr txBox="1"/>
          <p:nvPr/>
        </p:nvSpPr>
        <p:spPr>
          <a:xfrm>
            <a:off x="1043608" y="4781183"/>
            <a:ext cx="720080" cy="400110"/>
          </a:xfrm>
          <a:prstGeom prst="rect">
            <a:avLst/>
          </a:prstGeom>
          <a:noFill/>
        </p:spPr>
        <p:txBody>
          <a:bodyPr wrap="square" rtlCol="0">
            <a:spAutoFit/>
          </a:bodyPr>
          <a:lstStyle/>
          <a:p>
            <a:pPr algn="ctr"/>
            <a:r>
              <a:rPr lang="ar-TN" sz="2000" b="1" dirty="0" smtClean="0"/>
              <a:t>الموت</a:t>
            </a:r>
            <a:endParaRPr lang="fr-FR" sz="2000" b="1" dirty="0"/>
          </a:p>
        </p:txBody>
      </p:sp>
    </p:spTree>
    <p:extLst>
      <p:ext uri="{BB962C8B-B14F-4D97-AF65-F5344CB8AC3E}">
        <p14:creationId xmlns="" xmlns:p14="http://schemas.microsoft.com/office/powerpoint/2010/main" val="3960354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9D86806B-2A0C-474F-B0E4-B6C30A770E2F}"/>
                                            </p:graphicEl>
                                          </p:spTgt>
                                        </p:tgtEl>
                                        <p:attrNameLst>
                                          <p:attrName>style.visibility</p:attrName>
                                        </p:attrNameLst>
                                      </p:cBhvr>
                                      <p:to>
                                        <p:strVal val="visible"/>
                                      </p:to>
                                    </p:set>
                                    <p:animEffect transition="in" filter="fade">
                                      <p:cBhvr>
                                        <p:cTn id="7" dur="1000"/>
                                        <p:tgtEl>
                                          <p:spTgt spid="2">
                                            <p:graphicEl>
                                              <a:dgm id="{9D86806B-2A0C-474F-B0E4-B6C30A770E2F}"/>
                                            </p:graphicEl>
                                          </p:spTgt>
                                        </p:tgtEl>
                                      </p:cBhvr>
                                    </p:animEffect>
                                    <p:anim calcmode="lin" valueType="num">
                                      <p:cBhvr>
                                        <p:cTn id="8" dur="1000" fill="hold"/>
                                        <p:tgtEl>
                                          <p:spTgt spid="2">
                                            <p:graphicEl>
                                              <a:dgm id="{9D86806B-2A0C-474F-B0E4-B6C30A770E2F}"/>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9D86806B-2A0C-474F-B0E4-B6C30A770E2F}"/>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graphicEl>
                                              <a:dgm id="{63374002-D9B6-4D8C-BE5F-9098D12E1058}"/>
                                            </p:graphicEl>
                                          </p:spTgt>
                                        </p:tgtEl>
                                        <p:attrNameLst>
                                          <p:attrName>style.visibility</p:attrName>
                                        </p:attrNameLst>
                                      </p:cBhvr>
                                      <p:to>
                                        <p:strVal val="visible"/>
                                      </p:to>
                                    </p:set>
                                    <p:animEffect transition="in" filter="fade">
                                      <p:cBhvr>
                                        <p:cTn id="14" dur="1000"/>
                                        <p:tgtEl>
                                          <p:spTgt spid="2">
                                            <p:graphicEl>
                                              <a:dgm id="{63374002-D9B6-4D8C-BE5F-9098D12E1058}"/>
                                            </p:graphicEl>
                                          </p:spTgt>
                                        </p:tgtEl>
                                      </p:cBhvr>
                                    </p:animEffect>
                                    <p:anim calcmode="lin" valueType="num">
                                      <p:cBhvr>
                                        <p:cTn id="15" dur="1000" fill="hold"/>
                                        <p:tgtEl>
                                          <p:spTgt spid="2">
                                            <p:graphicEl>
                                              <a:dgm id="{63374002-D9B6-4D8C-BE5F-9098D12E1058}"/>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dgm id="{63374002-D9B6-4D8C-BE5F-9098D12E1058}"/>
                                            </p:graphic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
                                            <p:graphicEl>
                                              <a:dgm id="{C9ED0A6A-A98E-4285-A8C7-549C2238C7AA}"/>
                                            </p:graphicEl>
                                          </p:spTgt>
                                        </p:tgtEl>
                                        <p:attrNameLst>
                                          <p:attrName>style.visibility</p:attrName>
                                        </p:attrNameLst>
                                      </p:cBhvr>
                                      <p:to>
                                        <p:strVal val="visible"/>
                                      </p:to>
                                    </p:set>
                                    <p:animEffect transition="in" filter="fade">
                                      <p:cBhvr>
                                        <p:cTn id="19" dur="1000"/>
                                        <p:tgtEl>
                                          <p:spTgt spid="2">
                                            <p:graphicEl>
                                              <a:dgm id="{C9ED0A6A-A98E-4285-A8C7-549C2238C7AA}"/>
                                            </p:graphicEl>
                                          </p:spTgt>
                                        </p:tgtEl>
                                      </p:cBhvr>
                                    </p:animEffect>
                                    <p:anim calcmode="lin" valueType="num">
                                      <p:cBhvr>
                                        <p:cTn id="20" dur="1000" fill="hold"/>
                                        <p:tgtEl>
                                          <p:spTgt spid="2">
                                            <p:graphicEl>
                                              <a:dgm id="{C9ED0A6A-A98E-4285-A8C7-549C2238C7AA}"/>
                                            </p:graphicEl>
                                          </p:spTgt>
                                        </p:tgtEl>
                                        <p:attrNameLst>
                                          <p:attrName>ppt_x</p:attrName>
                                        </p:attrNameLst>
                                      </p:cBhvr>
                                      <p:tavLst>
                                        <p:tav tm="0">
                                          <p:val>
                                            <p:strVal val="#ppt_x"/>
                                          </p:val>
                                        </p:tav>
                                        <p:tav tm="100000">
                                          <p:val>
                                            <p:strVal val="#ppt_x"/>
                                          </p:val>
                                        </p:tav>
                                      </p:tavLst>
                                    </p:anim>
                                    <p:anim calcmode="lin" valueType="num">
                                      <p:cBhvr>
                                        <p:cTn id="21" dur="1000" fill="hold"/>
                                        <p:tgtEl>
                                          <p:spTgt spid="2">
                                            <p:graphicEl>
                                              <a:dgm id="{C9ED0A6A-A98E-4285-A8C7-549C2238C7AA}"/>
                                            </p:graphic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
                                            <p:graphicEl>
                                              <a:dgm id="{76F5ACCF-DDDE-4BFC-A7C9-D8936CC1B4EB}"/>
                                            </p:graphicEl>
                                          </p:spTgt>
                                        </p:tgtEl>
                                        <p:attrNameLst>
                                          <p:attrName>style.visibility</p:attrName>
                                        </p:attrNameLst>
                                      </p:cBhvr>
                                      <p:to>
                                        <p:strVal val="visible"/>
                                      </p:to>
                                    </p:set>
                                    <p:animEffect transition="in" filter="fade">
                                      <p:cBhvr>
                                        <p:cTn id="24" dur="1000"/>
                                        <p:tgtEl>
                                          <p:spTgt spid="2">
                                            <p:graphicEl>
                                              <a:dgm id="{76F5ACCF-DDDE-4BFC-A7C9-D8936CC1B4EB}"/>
                                            </p:graphicEl>
                                          </p:spTgt>
                                        </p:tgtEl>
                                      </p:cBhvr>
                                    </p:animEffect>
                                    <p:anim calcmode="lin" valueType="num">
                                      <p:cBhvr>
                                        <p:cTn id="25" dur="1000" fill="hold"/>
                                        <p:tgtEl>
                                          <p:spTgt spid="2">
                                            <p:graphicEl>
                                              <a:dgm id="{76F5ACCF-DDDE-4BFC-A7C9-D8936CC1B4EB}"/>
                                            </p:graphicEl>
                                          </p:spTgt>
                                        </p:tgtEl>
                                        <p:attrNameLst>
                                          <p:attrName>ppt_x</p:attrName>
                                        </p:attrNameLst>
                                      </p:cBhvr>
                                      <p:tavLst>
                                        <p:tav tm="0">
                                          <p:val>
                                            <p:strVal val="#ppt_x"/>
                                          </p:val>
                                        </p:tav>
                                        <p:tav tm="100000">
                                          <p:val>
                                            <p:strVal val="#ppt_x"/>
                                          </p:val>
                                        </p:tav>
                                      </p:tavLst>
                                    </p:anim>
                                    <p:anim calcmode="lin" valueType="num">
                                      <p:cBhvr>
                                        <p:cTn id="26" dur="1000" fill="hold"/>
                                        <p:tgtEl>
                                          <p:spTgt spid="2">
                                            <p:graphicEl>
                                              <a:dgm id="{76F5ACCF-DDDE-4BFC-A7C9-D8936CC1B4EB}"/>
                                            </p:graphic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2">
                                            <p:graphicEl>
                                              <a:dgm id="{CBF0C716-71F8-47A1-B301-47A72BBA8576}"/>
                                            </p:graphicEl>
                                          </p:spTgt>
                                        </p:tgtEl>
                                        <p:attrNameLst>
                                          <p:attrName>style.visibility</p:attrName>
                                        </p:attrNameLst>
                                      </p:cBhvr>
                                      <p:to>
                                        <p:strVal val="visible"/>
                                      </p:to>
                                    </p:set>
                                    <p:animEffect transition="in" filter="fade">
                                      <p:cBhvr>
                                        <p:cTn id="31" dur="1000"/>
                                        <p:tgtEl>
                                          <p:spTgt spid="2">
                                            <p:graphicEl>
                                              <a:dgm id="{CBF0C716-71F8-47A1-B301-47A72BBA8576}"/>
                                            </p:graphicEl>
                                          </p:spTgt>
                                        </p:tgtEl>
                                      </p:cBhvr>
                                    </p:animEffect>
                                    <p:anim calcmode="lin" valueType="num">
                                      <p:cBhvr>
                                        <p:cTn id="32" dur="1000" fill="hold"/>
                                        <p:tgtEl>
                                          <p:spTgt spid="2">
                                            <p:graphicEl>
                                              <a:dgm id="{CBF0C716-71F8-47A1-B301-47A72BBA8576}"/>
                                            </p:graphicEl>
                                          </p:spTgt>
                                        </p:tgtEl>
                                        <p:attrNameLst>
                                          <p:attrName>ppt_x</p:attrName>
                                        </p:attrNameLst>
                                      </p:cBhvr>
                                      <p:tavLst>
                                        <p:tav tm="0">
                                          <p:val>
                                            <p:strVal val="#ppt_x"/>
                                          </p:val>
                                        </p:tav>
                                        <p:tav tm="100000">
                                          <p:val>
                                            <p:strVal val="#ppt_x"/>
                                          </p:val>
                                        </p:tav>
                                      </p:tavLst>
                                    </p:anim>
                                    <p:anim calcmode="lin" valueType="num">
                                      <p:cBhvr>
                                        <p:cTn id="33" dur="1000" fill="hold"/>
                                        <p:tgtEl>
                                          <p:spTgt spid="2">
                                            <p:graphicEl>
                                              <a:dgm id="{CBF0C716-71F8-47A1-B301-47A72BBA8576}"/>
                                            </p:graphic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2">
                                            <p:graphicEl>
                                              <a:dgm id="{69481508-9CBF-46AA-8945-028A357A37AA}"/>
                                            </p:graphicEl>
                                          </p:spTgt>
                                        </p:tgtEl>
                                        <p:attrNameLst>
                                          <p:attrName>style.visibility</p:attrName>
                                        </p:attrNameLst>
                                      </p:cBhvr>
                                      <p:to>
                                        <p:strVal val="visible"/>
                                      </p:to>
                                    </p:set>
                                    <p:animEffect transition="in" filter="fade">
                                      <p:cBhvr>
                                        <p:cTn id="38" dur="1000"/>
                                        <p:tgtEl>
                                          <p:spTgt spid="2">
                                            <p:graphicEl>
                                              <a:dgm id="{69481508-9CBF-46AA-8945-028A357A37AA}"/>
                                            </p:graphicEl>
                                          </p:spTgt>
                                        </p:tgtEl>
                                      </p:cBhvr>
                                    </p:animEffect>
                                    <p:anim calcmode="lin" valueType="num">
                                      <p:cBhvr>
                                        <p:cTn id="39" dur="1000" fill="hold"/>
                                        <p:tgtEl>
                                          <p:spTgt spid="2">
                                            <p:graphicEl>
                                              <a:dgm id="{69481508-9CBF-46AA-8945-028A357A37AA}"/>
                                            </p:graphicEl>
                                          </p:spTgt>
                                        </p:tgtEl>
                                        <p:attrNameLst>
                                          <p:attrName>ppt_x</p:attrName>
                                        </p:attrNameLst>
                                      </p:cBhvr>
                                      <p:tavLst>
                                        <p:tav tm="0">
                                          <p:val>
                                            <p:strVal val="#ppt_x"/>
                                          </p:val>
                                        </p:tav>
                                        <p:tav tm="100000">
                                          <p:val>
                                            <p:strVal val="#ppt_x"/>
                                          </p:val>
                                        </p:tav>
                                      </p:tavLst>
                                    </p:anim>
                                    <p:anim calcmode="lin" valueType="num">
                                      <p:cBhvr>
                                        <p:cTn id="40" dur="1000" fill="hold"/>
                                        <p:tgtEl>
                                          <p:spTgt spid="2">
                                            <p:graphicEl>
                                              <a:dgm id="{69481508-9CBF-46AA-8945-028A357A37AA}"/>
                                            </p:graphic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
                                            <p:graphicEl>
                                              <a:dgm id="{73EFC603-4954-4679-A2BF-854EB17A03B1}"/>
                                            </p:graphicEl>
                                          </p:spTgt>
                                        </p:tgtEl>
                                        <p:attrNameLst>
                                          <p:attrName>style.visibility</p:attrName>
                                        </p:attrNameLst>
                                      </p:cBhvr>
                                      <p:to>
                                        <p:strVal val="visible"/>
                                      </p:to>
                                    </p:set>
                                    <p:animEffect transition="in" filter="fade">
                                      <p:cBhvr>
                                        <p:cTn id="43" dur="1000"/>
                                        <p:tgtEl>
                                          <p:spTgt spid="2">
                                            <p:graphicEl>
                                              <a:dgm id="{73EFC603-4954-4679-A2BF-854EB17A03B1}"/>
                                            </p:graphicEl>
                                          </p:spTgt>
                                        </p:tgtEl>
                                      </p:cBhvr>
                                    </p:animEffect>
                                    <p:anim calcmode="lin" valueType="num">
                                      <p:cBhvr>
                                        <p:cTn id="44" dur="1000" fill="hold"/>
                                        <p:tgtEl>
                                          <p:spTgt spid="2">
                                            <p:graphicEl>
                                              <a:dgm id="{73EFC603-4954-4679-A2BF-854EB17A03B1}"/>
                                            </p:graphicEl>
                                          </p:spTgt>
                                        </p:tgtEl>
                                        <p:attrNameLst>
                                          <p:attrName>ppt_x</p:attrName>
                                        </p:attrNameLst>
                                      </p:cBhvr>
                                      <p:tavLst>
                                        <p:tav tm="0">
                                          <p:val>
                                            <p:strVal val="#ppt_x"/>
                                          </p:val>
                                        </p:tav>
                                        <p:tav tm="100000">
                                          <p:val>
                                            <p:strVal val="#ppt_x"/>
                                          </p:val>
                                        </p:tav>
                                      </p:tavLst>
                                    </p:anim>
                                    <p:anim calcmode="lin" valueType="num">
                                      <p:cBhvr>
                                        <p:cTn id="45" dur="1000" fill="hold"/>
                                        <p:tgtEl>
                                          <p:spTgt spid="2">
                                            <p:graphicEl>
                                              <a:dgm id="{73EFC603-4954-4679-A2BF-854EB17A03B1}"/>
                                            </p:graphic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
                                            <p:graphicEl>
                                              <a:dgm id="{0526B8D4-92FC-46EE-A9A1-7E66DDA364FC}"/>
                                            </p:graphicEl>
                                          </p:spTgt>
                                        </p:tgtEl>
                                        <p:attrNameLst>
                                          <p:attrName>style.visibility</p:attrName>
                                        </p:attrNameLst>
                                      </p:cBhvr>
                                      <p:to>
                                        <p:strVal val="visible"/>
                                      </p:to>
                                    </p:set>
                                    <p:animEffect transition="in" filter="fade">
                                      <p:cBhvr>
                                        <p:cTn id="48" dur="1000"/>
                                        <p:tgtEl>
                                          <p:spTgt spid="2">
                                            <p:graphicEl>
                                              <a:dgm id="{0526B8D4-92FC-46EE-A9A1-7E66DDA364FC}"/>
                                            </p:graphicEl>
                                          </p:spTgt>
                                        </p:tgtEl>
                                      </p:cBhvr>
                                    </p:animEffect>
                                    <p:anim calcmode="lin" valueType="num">
                                      <p:cBhvr>
                                        <p:cTn id="49" dur="1000" fill="hold"/>
                                        <p:tgtEl>
                                          <p:spTgt spid="2">
                                            <p:graphicEl>
                                              <a:dgm id="{0526B8D4-92FC-46EE-A9A1-7E66DDA364FC}"/>
                                            </p:graphicEl>
                                          </p:spTgt>
                                        </p:tgtEl>
                                        <p:attrNameLst>
                                          <p:attrName>ppt_x</p:attrName>
                                        </p:attrNameLst>
                                      </p:cBhvr>
                                      <p:tavLst>
                                        <p:tav tm="0">
                                          <p:val>
                                            <p:strVal val="#ppt_x"/>
                                          </p:val>
                                        </p:tav>
                                        <p:tav tm="100000">
                                          <p:val>
                                            <p:strVal val="#ppt_x"/>
                                          </p:val>
                                        </p:tav>
                                      </p:tavLst>
                                    </p:anim>
                                    <p:anim calcmode="lin" valueType="num">
                                      <p:cBhvr>
                                        <p:cTn id="50" dur="1000" fill="hold"/>
                                        <p:tgtEl>
                                          <p:spTgt spid="2">
                                            <p:graphicEl>
                                              <a:dgm id="{0526B8D4-92FC-46EE-A9A1-7E66DDA364FC}"/>
                                            </p:graphic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2">
                                            <p:graphicEl>
                                              <a:dgm id="{E0E20B28-72ED-4B34-9B72-29C5D25C855E}"/>
                                            </p:graphicEl>
                                          </p:spTgt>
                                        </p:tgtEl>
                                        <p:attrNameLst>
                                          <p:attrName>style.visibility</p:attrName>
                                        </p:attrNameLst>
                                      </p:cBhvr>
                                      <p:to>
                                        <p:strVal val="visible"/>
                                      </p:to>
                                    </p:set>
                                    <p:animEffect transition="in" filter="fade">
                                      <p:cBhvr>
                                        <p:cTn id="55" dur="1000"/>
                                        <p:tgtEl>
                                          <p:spTgt spid="2">
                                            <p:graphicEl>
                                              <a:dgm id="{E0E20B28-72ED-4B34-9B72-29C5D25C855E}"/>
                                            </p:graphicEl>
                                          </p:spTgt>
                                        </p:tgtEl>
                                      </p:cBhvr>
                                    </p:animEffect>
                                    <p:anim calcmode="lin" valueType="num">
                                      <p:cBhvr>
                                        <p:cTn id="56" dur="1000" fill="hold"/>
                                        <p:tgtEl>
                                          <p:spTgt spid="2">
                                            <p:graphicEl>
                                              <a:dgm id="{E0E20B28-72ED-4B34-9B72-29C5D25C855E}"/>
                                            </p:graphicEl>
                                          </p:spTgt>
                                        </p:tgtEl>
                                        <p:attrNameLst>
                                          <p:attrName>ppt_x</p:attrName>
                                        </p:attrNameLst>
                                      </p:cBhvr>
                                      <p:tavLst>
                                        <p:tav tm="0">
                                          <p:val>
                                            <p:strVal val="#ppt_x"/>
                                          </p:val>
                                        </p:tav>
                                        <p:tav tm="100000">
                                          <p:val>
                                            <p:strVal val="#ppt_x"/>
                                          </p:val>
                                        </p:tav>
                                      </p:tavLst>
                                    </p:anim>
                                    <p:anim calcmode="lin" valueType="num">
                                      <p:cBhvr>
                                        <p:cTn id="57" dur="1000" fill="hold"/>
                                        <p:tgtEl>
                                          <p:spTgt spid="2">
                                            <p:graphicEl>
                                              <a:dgm id="{E0E20B28-72ED-4B34-9B72-29C5D25C855E}"/>
                                            </p:graphic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2">
                                            <p:graphicEl>
                                              <a:dgm id="{5BFC602E-BFE4-4CEC-B05D-7362C965D712}"/>
                                            </p:graphicEl>
                                          </p:spTgt>
                                        </p:tgtEl>
                                        <p:attrNameLst>
                                          <p:attrName>style.visibility</p:attrName>
                                        </p:attrNameLst>
                                      </p:cBhvr>
                                      <p:to>
                                        <p:strVal val="visible"/>
                                      </p:to>
                                    </p:set>
                                    <p:animEffect transition="in" filter="fade">
                                      <p:cBhvr>
                                        <p:cTn id="62" dur="1000"/>
                                        <p:tgtEl>
                                          <p:spTgt spid="2">
                                            <p:graphicEl>
                                              <a:dgm id="{5BFC602E-BFE4-4CEC-B05D-7362C965D712}"/>
                                            </p:graphicEl>
                                          </p:spTgt>
                                        </p:tgtEl>
                                      </p:cBhvr>
                                    </p:animEffect>
                                    <p:anim calcmode="lin" valueType="num">
                                      <p:cBhvr>
                                        <p:cTn id="63" dur="1000" fill="hold"/>
                                        <p:tgtEl>
                                          <p:spTgt spid="2">
                                            <p:graphicEl>
                                              <a:dgm id="{5BFC602E-BFE4-4CEC-B05D-7362C965D712}"/>
                                            </p:graphicEl>
                                          </p:spTgt>
                                        </p:tgtEl>
                                        <p:attrNameLst>
                                          <p:attrName>ppt_x</p:attrName>
                                        </p:attrNameLst>
                                      </p:cBhvr>
                                      <p:tavLst>
                                        <p:tav tm="0">
                                          <p:val>
                                            <p:strVal val="#ppt_x"/>
                                          </p:val>
                                        </p:tav>
                                        <p:tav tm="100000">
                                          <p:val>
                                            <p:strVal val="#ppt_x"/>
                                          </p:val>
                                        </p:tav>
                                      </p:tavLst>
                                    </p:anim>
                                    <p:anim calcmode="lin" valueType="num">
                                      <p:cBhvr>
                                        <p:cTn id="64" dur="1000" fill="hold"/>
                                        <p:tgtEl>
                                          <p:spTgt spid="2">
                                            <p:graphicEl>
                                              <a:dgm id="{5BFC602E-BFE4-4CEC-B05D-7362C965D712}"/>
                                            </p:graphicEl>
                                          </p:spTgt>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
                                            <p:graphicEl>
                                              <a:dgm id="{2A6BAFB2-5C62-4102-A8FE-13B78E4F8F6C}"/>
                                            </p:graphicEl>
                                          </p:spTgt>
                                        </p:tgtEl>
                                        <p:attrNameLst>
                                          <p:attrName>style.visibility</p:attrName>
                                        </p:attrNameLst>
                                      </p:cBhvr>
                                      <p:to>
                                        <p:strVal val="visible"/>
                                      </p:to>
                                    </p:set>
                                    <p:animEffect transition="in" filter="fade">
                                      <p:cBhvr>
                                        <p:cTn id="67" dur="1000"/>
                                        <p:tgtEl>
                                          <p:spTgt spid="2">
                                            <p:graphicEl>
                                              <a:dgm id="{2A6BAFB2-5C62-4102-A8FE-13B78E4F8F6C}"/>
                                            </p:graphicEl>
                                          </p:spTgt>
                                        </p:tgtEl>
                                      </p:cBhvr>
                                    </p:animEffect>
                                    <p:anim calcmode="lin" valueType="num">
                                      <p:cBhvr>
                                        <p:cTn id="68" dur="1000" fill="hold"/>
                                        <p:tgtEl>
                                          <p:spTgt spid="2">
                                            <p:graphicEl>
                                              <a:dgm id="{2A6BAFB2-5C62-4102-A8FE-13B78E4F8F6C}"/>
                                            </p:graphicEl>
                                          </p:spTgt>
                                        </p:tgtEl>
                                        <p:attrNameLst>
                                          <p:attrName>ppt_x</p:attrName>
                                        </p:attrNameLst>
                                      </p:cBhvr>
                                      <p:tavLst>
                                        <p:tav tm="0">
                                          <p:val>
                                            <p:strVal val="#ppt_x"/>
                                          </p:val>
                                        </p:tav>
                                        <p:tav tm="100000">
                                          <p:val>
                                            <p:strVal val="#ppt_x"/>
                                          </p:val>
                                        </p:tav>
                                      </p:tavLst>
                                    </p:anim>
                                    <p:anim calcmode="lin" valueType="num">
                                      <p:cBhvr>
                                        <p:cTn id="69" dur="1000" fill="hold"/>
                                        <p:tgtEl>
                                          <p:spTgt spid="2">
                                            <p:graphicEl>
                                              <a:dgm id="{2A6BAFB2-5C62-4102-A8FE-13B78E4F8F6C}"/>
                                            </p:graphicEl>
                                          </p:spTgt>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
                                            <p:graphicEl>
                                              <a:dgm id="{2DDEB16B-59FB-4BC4-B102-3FDEBF9FC0DA}"/>
                                            </p:graphicEl>
                                          </p:spTgt>
                                        </p:tgtEl>
                                        <p:attrNameLst>
                                          <p:attrName>style.visibility</p:attrName>
                                        </p:attrNameLst>
                                      </p:cBhvr>
                                      <p:to>
                                        <p:strVal val="visible"/>
                                      </p:to>
                                    </p:set>
                                    <p:animEffect transition="in" filter="fade">
                                      <p:cBhvr>
                                        <p:cTn id="72" dur="1000"/>
                                        <p:tgtEl>
                                          <p:spTgt spid="2">
                                            <p:graphicEl>
                                              <a:dgm id="{2DDEB16B-59FB-4BC4-B102-3FDEBF9FC0DA}"/>
                                            </p:graphicEl>
                                          </p:spTgt>
                                        </p:tgtEl>
                                      </p:cBhvr>
                                    </p:animEffect>
                                    <p:anim calcmode="lin" valueType="num">
                                      <p:cBhvr>
                                        <p:cTn id="73" dur="1000" fill="hold"/>
                                        <p:tgtEl>
                                          <p:spTgt spid="2">
                                            <p:graphicEl>
                                              <a:dgm id="{2DDEB16B-59FB-4BC4-B102-3FDEBF9FC0DA}"/>
                                            </p:graphicEl>
                                          </p:spTgt>
                                        </p:tgtEl>
                                        <p:attrNameLst>
                                          <p:attrName>ppt_x</p:attrName>
                                        </p:attrNameLst>
                                      </p:cBhvr>
                                      <p:tavLst>
                                        <p:tav tm="0">
                                          <p:val>
                                            <p:strVal val="#ppt_x"/>
                                          </p:val>
                                        </p:tav>
                                        <p:tav tm="100000">
                                          <p:val>
                                            <p:strVal val="#ppt_x"/>
                                          </p:val>
                                        </p:tav>
                                      </p:tavLst>
                                    </p:anim>
                                    <p:anim calcmode="lin" valueType="num">
                                      <p:cBhvr>
                                        <p:cTn id="74" dur="1000" fill="hold"/>
                                        <p:tgtEl>
                                          <p:spTgt spid="2">
                                            <p:graphicEl>
                                              <a:dgm id="{2DDEB16B-59FB-4BC4-B102-3FDEBF9FC0DA}"/>
                                            </p:graphicEl>
                                          </p:spTgt>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1" presetClass="entr" presetSubtype="8" fill="hold" grpId="0" nodeType="clickEffect">
                                  <p:stCondLst>
                                    <p:cond delay="0"/>
                                  </p:stCondLst>
                                  <p:childTnLst>
                                    <p:set>
                                      <p:cBhvr>
                                        <p:cTn id="78" dur="1" fill="hold">
                                          <p:stCondLst>
                                            <p:cond delay="0"/>
                                          </p:stCondLst>
                                        </p:cTn>
                                        <p:tgtEl>
                                          <p:spTgt spid="3">
                                            <p:graphicEl>
                                              <a:dgm id="{9D86806B-2A0C-474F-B0E4-B6C30A770E2F}"/>
                                            </p:graphicEl>
                                          </p:spTgt>
                                        </p:tgtEl>
                                        <p:attrNameLst>
                                          <p:attrName>style.visibility</p:attrName>
                                        </p:attrNameLst>
                                      </p:cBhvr>
                                      <p:to>
                                        <p:strVal val="visible"/>
                                      </p:to>
                                    </p:set>
                                    <p:animEffect transition="in" filter="wheel(8)">
                                      <p:cBhvr>
                                        <p:cTn id="79" dur="2000"/>
                                        <p:tgtEl>
                                          <p:spTgt spid="3">
                                            <p:graphicEl>
                                              <a:dgm id="{9D86806B-2A0C-474F-B0E4-B6C30A770E2F}"/>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21" presetClass="entr" presetSubtype="8" fill="hold" grpId="0" nodeType="clickEffect">
                                  <p:stCondLst>
                                    <p:cond delay="0"/>
                                  </p:stCondLst>
                                  <p:childTnLst>
                                    <p:set>
                                      <p:cBhvr>
                                        <p:cTn id="83" dur="1" fill="hold">
                                          <p:stCondLst>
                                            <p:cond delay="0"/>
                                          </p:stCondLst>
                                        </p:cTn>
                                        <p:tgtEl>
                                          <p:spTgt spid="3">
                                            <p:graphicEl>
                                              <a:dgm id="{63374002-D9B6-4D8C-BE5F-9098D12E1058}"/>
                                            </p:graphicEl>
                                          </p:spTgt>
                                        </p:tgtEl>
                                        <p:attrNameLst>
                                          <p:attrName>style.visibility</p:attrName>
                                        </p:attrNameLst>
                                      </p:cBhvr>
                                      <p:to>
                                        <p:strVal val="visible"/>
                                      </p:to>
                                    </p:set>
                                    <p:animEffect transition="in" filter="wheel(8)">
                                      <p:cBhvr>
                                        <p:cTn id="84" dur="2000"/>
                                        <p:tgtEl>
                                          <p:spTgt spid="3">
                                            <p:graphicEl>
                                              <a:dgm id="{63374002-D9B6-4D8C-BE5F-9098D12E1058}"/>
                                            </p:graphicEl>
                                          </p:spTgt>
                                        </p:tgtEl>
                                      </p:cBhvr>
                                    </p:animEffect>
                                  </p:childTnLst>
                                </p:cTn>
                              </p:par>
                              <p:par>
                                <p:cTn id="85" presetID="21" presetClass="entr" presetSubtype="8" fill="hold" grpId="0" nodeType="withEffect">
                                  <p:stCondLst>
                                    <p:cond delay="0"/>
                                  </p:stCondLst>
                                  <p:childTnLst>
                                    <p:set>
                                      <p:cBhvr>
                                        <p:cTn id="86" dur="1" fill="hold">
                                          <p:stCondLst>
                                            <p:cond delay="0"/>
                                          </p:stCondLst>
                                        </p:cTn>
                                        <p:tgtEl>
                                          <p:spTgt spid="3">
                                            <p:graphicEl>
                                              <a:dgm id="{C9ED0A6A-A98E-4285-A8C7-549C2238C7AA}"/>
                                            </p:graphicEl>
                                          </p:spTgt>
                                        </p:tgtEl>
                                        <p:attrNameLst>
                                          <p:attrName>style.visibility</p:attrName>
                                        </p:attrNameLst>
                                      </p:cBhvr>
                                      <p:to>
                                        <p:strVal val="visible"/>
                                      </p:to>
                                    </p:set>
                                    <p:animEffect transition="in" filter="wheel(8)">
                                      <p:cBhvr>
                                        <p:cTn id="87" dur="2000"/>
                                        <p:tgtEl>
                                          <p:spTgt spid="3">
                                            <p:graphicEl>
                                              <a:dgm id="{C9ED0A6A-A98E-4285-A8C7-549C2238C7AA}"/>
                                            </p:graphicEl>
                                          </p:spTgt>
                                        </p:tgtEl>
                                      </p:cBhvr>
                                    </p:animEffect>
                                  </p:childTnLst>
                                </p:cTn>
                              </p:par>
                              <p:par>
                                <p:cTn id="88" presetID="21" presetClass="entr" presetSubtype="8" fill="hold" grpId="0" nodeType="withEffect">
                                  <p:stCondLst>
                                    <p:cond delay="0"/>
                                  </p:stCondLst>
                                  <p:childTnLst>
                                    <p:set>
                                      <p:cBhvr>
                                        <p:cTn id="89" dur="1" fill="hold">
                                          <p:stCondLst>
                                            <p:cond delay="0"/>
                                          </p:stCondLst>
                                        </p:cTn>
                                        <p:tgtEl>
                                          <p:spTgt spid="3">
                                            <p:graphicEl>
                                              <a:dgm id="{76F5ACCF-DDDE-4BFC-A7C9-D8936CC1B4EB}"/>
                                            </p:graphicEl>
                                          </p:spTgt>
                                        </p:tgtEl>
                                        <p:attrNameLst>
                                          <p:attrName>style.visibility</p:attrName>
                                        </p:attrNameLst>
                                      </p:cBhvr>
                                      <p:to>
                                        <p:strVal val="visible"/>
                                      </p:to>
                                    </p:set>
                                    <p:animEffect transition="in" filter="wheel(8)">
                                      <p:cBhvr>
                                        <p:cTn id="90" dur="2000"/>
                                        <p:tgtEl>
                                          <p:spTgt spid="3">
                                            <p:graphicEl>
                                              <a:dgm id="{76F5ACCF-DDDE-4BFC-A7C9-D8936CC1B4EB}"/>
                                            </p:graphicEl>
                                          </p:spTgt>
                                        </p:tgtEl>
                                      </p:cBhvr>
                                    </p:animEffect>
                                  </p:childTnLst>
                                </p:cTn>
                              </p:par>
                            </p:childTnLst>
                          </p:cTn>
                        </p:par>
                      </p:childTnLst>
                    </p:cTn>
                  </p:par>
                  <p:par>
                    <p:cTn id="91" fill="hold">
                      <p:stCondLst>
                        <p:cond delay="indefinite"/>
                      </p:stCondLst>
                      <p:childTnLst>
                        <p:par>
                          <p:cTn id="92" fill="hold">
                            <p:stCondLst>
                              <p:cond delay="0"/>
                            </p:stCondLst>
                            <p:childTnLst>
                              <p:par>
                                <p:cTn id="93" presetID="21" presetClass="entr" presetSubtype="8" fill="hold" grpId="0" nodeType="clickEffect">
                                  <p:stCondLst>
                                    <p:cond delay="0"/>
                                  </p:stCondLst>
                                  <p:childTnLst>
                                    <p:set>
                                      <p:cBhvr>
                                        <p:cTn id="94" dur="1" fill="hold">
                                          <p:stCondLst>
                                            <p:cond delay="0"/>
                                          </p:stCondLst>
                                        </p:cTn>
                                        <p:tgtEl>
                                          <p:spTgt spid="3">
                                            <p:graphicEl>
                                              <a:dgm id="{CBF0C716-71F8-47A1-B301-47A72BBA8576}"/>
                                            </p:graphicEl>
                                          </p:spTgt>
                                        </p:tgtEl>
                                        <p:attrNameLst>
                                          <p:attrName>style.visibility</p:attrName>
                                        </p:attrNameLst>
                                      </p:cBhvr>
                                      <p:to>
                                        <p:strVal val="visible"/>
                                      </p:to>
                                    </p:set>
                                    <p:animEffect transition="in" filter="wheel(8)">
                                      <p:cBhvr>
                                        <p:cTn id="95" dur="2000"/>
                                        <p:tgtEl>
                                          <p:spTgt spid="3">
                                            <p:graphicEl>
                                              <a:dgm id="{CBF0C716-71F8-47A1-B301-47A72BBA8576}"/>
                                            </p:graphicEl>
                                          </p:spTgt>
                                        </p:tgtEl>
                                      </p:cBhvr>
                                    </p:animEffect>
                                  </p:childTnLst>
                                </p:cTn>
                              </p:par>
                            </p:childTnLst>
                          </p:cTn>
                        </p:par>
                      </p:childTnLst>
                    </p:cTn>
                  </p:par>
                  <p:par>
                    <p:cTn id="96" fill="hold">
                      <p:stCondLst>
                        <p:cond delay="indefinite"/>
                      </p:stCondLst>
                      <p:childTnLst>
                        <p:par>
                          <p:cTn id="97" fill="hold">
                            <p:stCondLst>
                              <p:cond delay="0"/>
                            </p:stCondLst>
                            <p:childTnLst>
                              <p:par>
                                <p:cTn id="98" presetID="21" presetClass="entr" presetSubtype="8" fill="hold" grpId="0" nodeType="clickEffect">
                                  <p:stCondLst>
                                    <p:cond delay="0"/>
                                  </p:stCondLst>
                                  <p:childTnLst>
                                    <p:set>
                                      <p:cBhvr>
                                        <p:cTn id="99" dur="1" fill="hold">
                                          <p:stCondLst>
                                            <p:cond delay="0"/>
                                          </p:stCondLst>
                                        </p:cTn>
                                        <p:tgtEl>
                                          <p:spTgt spid="3">
                                            <p:graphicEl>
                                              <a:dgm id="{69481508-9CBF-46AA-8945-028A357A37AA}"/>
                                            </p:graphicEl>
                                          </p:spTgt>
                                        </p:tgtEl>
                                        <p:attrNameLst>
                                          <p:attrName>style.visibility</p:attrName>
                                        </p:attrNameLst>
                                      </p:cBhvr>
                                      <p:to>
                                        <p:strVal val="visible"/>
                                      </p:to>
                                    </p:set>
                                    <p:animEffect transition="in" filter="wheel(8)">
                                      <p:cBhvr>
                                        <p:cTn id="100" dur="2000"/>
                                        <p:tgtEl>
                                          <p:spTgt spid="3">
                                            <p:graphicEl>
                                              <a:dgm id="{69481508-9CBF-46AA-8945-028A357A37AA}"/>
                                            </p:graphicEl>
                                          </p:spTgt>
                                        </p:tgtEl>
                                      </p:cBhvr>
                                    </p:animEffect>
                                  </p:childTnLst>
                                </p:cTn>
                              </p:par>
                              <p:par>
                                <p:cTn id="101" presetID="21" presetClass="entr" presetSubtype="8" fill="hold" grpId="0" nodeType="withEffect">
                                  <p:stCondLst>
                                    <p:cond delay="0"/>
                                  </p:stCondLst>
                                  <p:childTnLst>
                                    <p:set>
                                      <p:cBhvr>
                                        <p:cTn id="102" dur="1" fill="hold">
                                          <p:stCondLst>
                                            <p:cond delay="0"/>
                                          </p:stCondLst>
                                        </p:cTn>
                                        <p:tgtEl>
                                          <p:spTgt spid="3">
                                            <p:graphicEl>
                                              <a:dgm id="{73EFC603-4954-4679-A2BF-854EB17A03B1}"/>
                                            </p:graphicEl>
                                          </p:spTgt>
                                        </p:tgtEl>
                                        <p:attrNameLst>
                                          <p:attrName>style.visibility</p:attrName>
                                        </p:attrNameLst>
                                      </p:cBhvr>
                                      <p:to>
                                        <p:strVal val="visible"/>
                                      </p:to>
                                    </p:set>
                                    <p:animEffect transition="in" filter="wheel(8)">
                                      <p:cBhvr>
                                        <p:cTn id="103" dur="2000"/>
                                        <p:tgtEl>
                                          <p:spTgt spid="3">
                                            <p:graphicEl>
                                              <a:dgm id="{73EFC603-4954-4679-A2BF-854EB17A03B1}"/>
                                            </p:graphicEl>
                                          </p:spTgt>
                                        </p:tgtEl>
                                      </p:cBhvr>
                                    </p:animEffect>
                                  </p:childTnLst>
                                </p:cTn>
                              </p:par>
                              <p:par>
                                <p:cTn id="104" presetID="21" presetClass="entr" presetSubtype="8" fill="hold" grpId="0" nodeType="withEffect">
                                  <p:stCondLst>
                                    <p:cond delay="0"/>
                                  </p:stCondLst>
                                  <p:childTnLst>
                                    <p:set>
                                      <p:cBhvr>
                                        <p:cTn id="105" dur="1" fill="hold">
                                          <p:stCondLst>
                                            <p:cond delay="0"/>
                                          </p:stCondLst>
                                        </p:cTn>
                                        <p:tgtEl>
                                          <p:spTgt spid="3">
                                            <p:graphicEl>
                                              <a:dgm id="{0526B8D4-92FC-46EE-A9A1-7E66DDA364FC}"/>
                                            </p:graphicEl>
                                          </p:spTgt>
                                        </p:tgtEl>
                                        <p:attrNameLst>
                                          <p:attrName>style.visibility</p:attrName>
                                        </p:attrNameLst>
                                      </p:cBhvr>
                                      <p:to>
                                        <p:strVal val="visible"/>
                                      </p:to>
                                    </p:set>
                                    <p:animEffect transition="in" filter="wheel(8)">
                                      <p:cBhvr>
                                        <p:cTn id="106" dur="2000"/>
                                        <p:tgtEl>
                                          <p:spTgt spid="3">
                                            <p:graphicEl>
                                              <a:dgm id="{0526B8D4-92FC-46EE-A9A1-7E66DDA364FC}"/>
                                            </p:graphicEl>
                                          </p:spTgt>
                                        </p:tgtEl>
                                      </p:cBhvr>
                                    </p:animEffect>
                                  </p:childTnLst>
                                </p:cTn>
                              </p:par>
                            </p:childTnLst>
                          </p:cTn>
                        </p:par>
                      </p:childTnLst>
                    </p:cTn>
                  </p:par>
                  <p:par>
                    <p:cTn id="107" fill="hold">
                      <p:stCondLst>
                        <p:cond delay="indefinite"/>
                      </p:stCondLst>
                      <p:childTnLst>
                        <p:par>
                          <p:cTn id="108" fill="hold">
                            <p:stCondLst>
                              <p:cond delay="0"/>
                            </p:stCondLst>
                            <p:childTnLst>
                              <p:par>
                                <p:cTn id="109" presetID="21" presetClass="entr" presetSubtype="8" fill="hold" grpId="0" nodeType="clickEffect">
                                  <p:stCondLst>
                                    <p:cond delay="0"/>
                                  </p:stCondLst>
                                  <p:childTnLst>
                                    <p:set>
                                      <p:cBhvr>
                                        <p:cTn id="110" dur="1" fill="hold">
                                          <p:stCondLst>
                                            <p:cond delay="0"/>
                                          </p:stCondLst>
                                        </p:cTn>
                                        <p:tgtEl>
                                          <p:spTgt spid="3">
                                            <p:graphicEl>
                                              <a:dgm id="{E0E20B28-72ED-4B34-9B72-29C5D25C855E}"/>
                                            </p:graphicEl>
                                          </p:spTgt>
                                        </p:tgtEl>
                                        <p:attrNameLst>
                                          <p:attrName>style.visibility</p:attrName>
                                        </p:attrNameLst>
                                      </p:cBhvr>
                                      <p:to>
                                        <p:strVal val="visible"/>
                                      </p:to>
                                    </p:set>
                                    <p:animEffect transition="in" filter="wheel(8)">
                                      <p:cBhvr>
                                        <p:cTn id="111" dur="2000"/>
                                        <p:tgtEl>
                                          <p:spTgt spid="3">
                                            <p:graphicEl>
                                              <a:dgm id="{E0E20B28-72ED-4B34-9B72-29C5D25C855E}"/>
                                            </p:graphicEl>
                                          </p:spTgt>
                                        </p:tgtEl>
                                      </p:cBhvr>
                                    </p:animEffect>
                                  </p:childTnLst>
                                </p:cTn>
                              </p:par>
                            </p:childTnLst>
                          </p:cTn>
                        </p:par>
                      </p:childTnLst>
                    </p:cTn>
                  </p:par>
                  <p:par>
                    <p:cTn id="112" fill="hold">
                      <p:stCondLst>
                        <p:cond delay="indefinite"/>
                      </p:stCondLst>
                      <p:childTnLst>
                        <p:par>
                          <p:cTn id="113" fill="hold">
                            <p:stCondLst>
                              <p:cond delay="0"/>
                            </p:stCondLst>
                            <p:childTnLst>
                              <p:par>
                                <p:cTn id="114" presetID="21" presetClass="entr" presetSubtype="8" fill="hold" grpId="0" nodeType="clickEffect">
                                  <p:stCondLst>
                                    <p:cond delay="0"/>
                                  </p:stCondLst>
                                  <p:childTnLst>
                                    <p:set>
                                      <p:cBhvr>
                                        <p:cTn id="115" dur="1" fill="hold">
                                          <p:stCondLst>
                                            <p:cond delay="0"/>
                                          </p:stCondLst>
                                        </p:cTn>
                                        <p:tgtEl>
                                          <p:spTgt spid="3">
                                            <p:graphicEl>
                                              <a:dgm id="{5BFC602E-BFE4-4CEC-B05D-7362C965D712}"/>
                                            </p:graphicEl>
                                          </p:spTgt>
                                        </p:tgtEl>
                                        <p:attrNameLst>
                                          <p:attrName>style.visibility</p:attrName>
                                        </p:attrNameLst>
                                      </p:cBhvr>
                                      <p:to>
                                        <p:strVal val="visible"/>
                                      </p:to>
                                    </p:set>
                                    <p:animEffect transition="in" filter="wheel(8)">
                                      <p:cBhvr>
                                        <p:cTn id="116" dur="2000"/>
                                        <p:tgtEl>
                                          <p:spTgt spid="3">
                                            <p:graphicEl>
                                              <a:dgm id="{5BFC602E-BFE4-4CEC-B05D-7362C965D712}"/>
                                            </p:graphicEl>
                                          </p:spTgt>
                                        </p:tgtEl>
                                      </p:cBhvr>
                                    </p:animEffect>
                                  </p:childTnLst>
                                </p:cTn>
                              </p:par>
                              <p:par>
                                <p:cTn id="117" presetID="21" presetClass="entr" presetSubtype="8" fill="hold" grpId="0" nodeType="withEffect">
                                  <p:stCondLst>
                                    <p:cond delay="0"/>
                                  </p:stCondLst>
                                  <p:childTnLst>
                                    <p:set>
                                      <p:cBhvr>
                                        <p:cTn id="118" dur="1" fill="hold">
                                          <p:stCondLst>
                                            <p:cond delay="0"/>
                                          </p:stCondLst>
                                        </p:cTn>
                                        <p:tgtEl>
                                          <p:spTgt spid="3">
                                            <p:graphicEl>
                                              <a:dgm id="{2A6BAFB2-5C62-4102-A8FE-13B78E4F8F6C}"/>
                                            </p:graphicEl>
                                          </p:spTgt>
                                        </p:tgtEl>
                                        <p:attrNameLst>
                                          <p:attrName>style.visibility</p:attrName>
                                        </p:attrNameLst>
                                      </p:cBhvr>
                                      <p:to>
                                        <p:strVal val="visible"/>
                                      </p:to>
                                    </p:set>
                                    <p:animEffect transition="in" filter="wheel(8)">
                                      <p:cBhvr>
                                        <p:cTn id="119" dur="2000"/>
                                        <p:tgtEl>
                                          <p:spTgt spid="3">
                                            <p:graphicEl>
                                              <a:dgm id="{2A6BAFB2-5C62-4102-A8FE-13B78E4F8F6C}"/>
                                            </p:graphicEl>
                                          </p:spTgt>
                                        </p:tgtEl>
                                      </p:cBhvr>
                                    </p:animEffect>
                                  </p:childTnLst>
                                </p:cTn>
                              </p:par>
                              <p:par>
                                <p:cTn id="120" presetID="21" presetClass="entr" presetSubtype="8" fill="hold" grpId="0" nodeType="withEffect">
                                  <p:stCondLst>
                                    <p:cond delay="0"/>
                                  </p:stCondLst>
                                  <p:childTnLst>
                                    <p:set>
                                      <p:cBhvr>
                                        <p:cTn id="121" dur="1" fill="hold">
                                          <p:stCondLst>
                                            <p:cond delay="0"/>
                                          </p:stCondLst>
                                        </p:cTn>
                                        <p:tgtEl>
                                          <p:spTgt spid="3">
                                            <p:graphicEl>
                                              <a:dgm id="{2DDEB16B-59FB-4BC4-B102-3FDEBF9FC0DA}"/>
                                            </p:graphicEl>
                                          </p:spTgt>
                                        </p:tgtEl>
                                        <p:attrNameLst>
                                          <p:attrName>style.visibility</p:attrName>
                                        </p:attrNameLst>
                                      </p:cBhvr>
                                      <p:to>
                                        <p:strVal val="visible"/>
                                      </p:to>
                                    </p:set>
                                    <p:animEffect transition="in" filter="wheel(8)">
                                      <p:cBhvr>
                                        <p:cTn id="122" dur="2000"/>
                                        <p:tgtEl>
                                          <p:spTgt spid="3">
                                            <p:graphicEl>
                                              <a:dgm id="{2DDEB16B-59FB-4BC4-B102-3FDEBF9FC0DA}"/>
                                            </p:graphicEl>
                                          </p:spTgt>
                                        </p:tgtEl>
                                      </p:cBhvr>
                                    </p:animEffect>
                                  </p:childTnLst>
                                </p:cTn>
                              </p:par>
                            </p:childTnLst>
                          </p:cTn>
                        </p:par>
                      </p:childTnLst>
                    </p:cTn>
                  </p:par>
                  <p:par>
                    <p:cTn id="123" fill="hold">
                      <p:stCondLst>
                        <p:cond delay="indefinite"/>
                      </p:stCondLst>
                      <p:childTnLst>
                        <p:par>
                          <p:cTn id="124" fill="hold">
                            <p:stCondLst>
                              <p:cond delay="0"/>
                            </p:stCondLst>
                            <p:childTnLst>
                              <p:par>
                                <p:cTn id="125" presetID="1" presetClass="entr" presetSubtype="0" fill="hold" grpId="0" nodeType="clickEffect">
                                  <p:stCondLst>
                                    <p:cond delay="0"/>
                                  </p:stCondLst>
                                  <p:childTnLst>
                                    <p:set>
                                      <p:cBhvr>
                                        <p:cTn id="126" dur="1" fill="hold">
                                          <p:stCondLst>
                                            <p:cond delay="0"/>
                                          </p:stCondLst>
                                        </p:cTn>
                                        <p:tgtEl>
                                          <p:spTgt spid="5">
                                            <p:graphicEl>
                                              <a:dgm id="{E4AE269D-1A5C-4F26-9A9C-9E5DDE195782}"/>
                                            </p:graphicEl>
                                          </p:spTgt>
                                        </p:tgtEl>
                                        <p:attrNameLst>
                                          <p:attrName>style.visibility</p:attrName>
                                        </p:attrNameLst>
                                      </p:cBhvr>
                                      <p:to>
                                        <p:strVal val="visible"/>
                                      </p:to>
                                    </p:set>
                                  </p:childTnLst>
                                </p:cTn>
                              </p:par>
                              <p:par>
                                <p:cTn id="127" presetID="1" presetClass="entr" presetSubtype="0" fill="hold" grpId="0" nodeType="withEffect">
                                  <p:stCondLst>
                                    <p:cond delay="0"/>
                                  </p:stCondLst>
                                  <p:childTnLst>
                                    <p:set>
                                      <p:cBhvr>
                                        <p:cTn id="128" dur="1" fill="hold">
                                          <p:stCondLst>
                                            <p:cond delay="0"/>
                                          </p:stCondLst>
                                        </p:cTn>
                                        <p:tgtEl>
                                          <p:spTgt spid="5">
                                            <p:graphicEl>
                                              <a:dgm id="{C20E5F9E-0378-4B7F-8A7A-77E66042BF9E}"/>
                                            </p:graphicEl>
                                          </p:spTgt>
                                        </p:tgtEl>
                                        <p:attrNameLst>
                                          <p:attrName>style.visibility</p:attrName>
                                        </p:attrNameLst>
                                      </p:cBhvr>
                                      <p:to>
                                        <p:strVal val="visible"/>
                                      </p:to>
                                    </p:set>
                                  </p:childTnLst>
                                </p:cTn>
                              </p:par>
                              <p:par>
                                <p:cTn id="129" presetID="1" presetClass="entr" presetSubtype="0" fill="hold" grpId="0" nodeType="withEffect">
                                  <p:stCondLst>
                                    <p:cond delay="0"/>
                                  </p:stCondLst>
                                  <p:childTnLst>
                                    <p:set>
                                      <p:cBhvr>
                                        <p:cTn id="130" dur="1" fill="hold">
                                          <p:stCondLst>
                                            <p:cond delay="0"/>
                                          </p:stCondLst>
                                        </p:cTn>
                                        <p:tgtEl>
                                          <p:spTgt spid="5">
                                            <p:graphicEl>
                                              <a:dgm id="{6BC7A2BB-CE38-43FF-B343-47CBEF8C51C0}"/>
                                            </p:graphicEl>
                                          </p:spTgt>
                                        </p:tgtEl>
                                        <p:attrNameLst>
                                          <p:attrName>style.visibility</p:attrName>
                                        </p:attrNameLst>
                                      </p:cBhvr>
                                      <p:to>
                                        <p:strVal val="visible"/>
                                      </p:to>
                                    </p:set>
                                  </p:childTnLst>
                                </p:cTn>
                              </p:par>
                              <p:par>
                                <p:cTn id="131" presetID="1" presetClass="entr" presetSubtype="0" fill="hold" grpId="0" nodeType="withEffect">
                                  <p:stCondLst>
                                    <p:cond delay="0"/>
                                  </p:stCondLst>
                                  <p:childTnLst>
                                    <p:set>
                                      <p:cBhvr>
                                        <p:cTn id="132" dur="1" fill="hold">
                                          <p:stCondLst>
                                            <p:cond delay="0"/>
                                          </p:stCondLst>
                                        </p:cTn>
                                        <p:tgtEl>
                                          <p:spTgt spid="5">
                                            <p:graphicEl>
                                              <a:dgm id="{A5FFAF6A-A503-4DFA-924A-37A5B6154AD6}"/>
                                            </p:graphicEl>
                                          </p:spTgt>
                                        </p:tgtEl>
                                        <p:attrNameLst>
                                          <p:attrName>style.visibility</p:attrName>
                                        </p:attrNameLst>
                                      </p:cBhvr>
                                      <p:to>
                                        <p:strVal val="visible"/>
                                      </p:to>
                                    </p:set>
                                  </p:childTnLst>
                                </p:cTn>
                              </p:par>
                              <p:par>
                                <p:cTn id="133" presetID="1" presetClass="entr" presetSubtype="0" fill="hold" grpId="0" nodeType="withEffect">
                                  <p:stCondLst>
                                    <p:cond delay="0"/>
                                  </p:stCondLst>
                                  <p:childTnLst>
                                    <p:set>
                                      <p:cBhvr>
                                        <p:cTn id="134" dur="1" fill="hold">
                                          <p:stCondLst>
                                            <p:cond delay="0"/>
                                          </p:stCondLst>
                                        </p:cTn>
                                        <p:tgtEl>
                                          <p:spTgt spid="5">
                                            <p:graphicEl>
                                              <a:dgm id="{F9EB6D08-C2D1-4252-82BC-7397B02B217B}"/>
                                            </p:graphicEl>
                                          </p:spTgt>
                                        </p:tgtEl>
                                        <p:attrNameLst>
                                          <p:attrName>style.visibility</p:attrName>
                                        </p:attrNameLst>
                                      </p:cBhvr>
                                      <p:to>
                                        <p:strVal val="visible"/>
                                      </p:to>
                                    </p:set>
                                  </p:childTnLst>
                                </p:cTn>
                              </p:par>
                              <p:par>
                                <p:cTn id="135" presetID="1" presetClass="entr" presetSubtype="0" fill="hold" grpId="0" nodeType="withEffect">
                                  <p:stCondLst>
                                    <p:cond delay="0"/>
                                  </p:stCondLst>
                                  <p:childTnLst>
                                    <p:set>
                                      <p:cBhvr>
                                        <p:cTn id="136" dur="1" fill="hold">
                                          <p:stCondLst>
                                            <p:cond delay="0"/>
                                          </p:stCondLst>
                                        </p:cTn>
                                        <p:tgtEl>
                                          <p:spTgt spid="5">
                                            <p:graphicEl>
                                              <a:dgm id="{5817C9AB-EC95-4202-AFF0-E9AAFCB75FD3}"/>
                                            </p:graphicEl>
                                          </p:spTgt>
                                        </p:tgtEl>
                                        <p:attrNameLst>
                                          <p:attrName>style.visibility</p:attrName>
                                        </p:attrNameLst>
                                      </p:cBhvr>
                                      <p:to>
                                        <p:strVal val="visible"/>
                                      </p:to>
                                    </p:set>
                                  </p:childTnLst>
                                </p:cTn>
                              </p:par>
                              <p:par>
                                <p:cTn id="137" presetID="1" presetClass="entr" presetSubtype="0" fill="hold" grpId="0" nodeType="withEffect">
                                  <p:stCondLst>
                                    <p:cond delay="0"/>
                                  </p:stCondLst>
                                  <p:childTnLst>
                                    <p:set>
                                      <p:cBhvr>
                                        <p:cTn id="138" dur="1" fill="hold">
                                          <p:stCondLst>
                                            <p:cond delay="0"/>
                                          </p:stCondLst>
                                        </p:cTn>
                                        <p:tgtEl>
                                          <p:spTgt spid="5">
                                            <p:graphicEl>
                                              <a:dgm id="{89E25E55-E00D-4B64-A38A-42DC612EBF2C}"/>
                                            </p:graphicEl>
                                          </p:spTgt>
                                        </p:tgtEl>
                                        <p:attrNameLst>
                                          <p:attrName>style.visibility</p:attrName>
                                        </p:attrNameLst>
                                      </p:cBhvr>
                                      <p:to>
                                        <p:strVal val="visible"/>
                                      </p:to>
                                    </p:set>
                                  </p:childTnLst>
                                </p:cTn>
                              </p:par>
                              <p:par>
                                <p:cTn id="139" presetID="1" presetClass="entr" presetSubtype="0" fill="hold" grpId="0" nodeType="withEffect">
                                  <p:stCondLst>
                                    <p:cond delay="0"/>
                                  </p:stCondLst>
                                  <p:childTnLst>
                                    <p:set>
                                      <p:cBhvr>
                                        <p:cTn id="140" dur="1" fill="hold">
                                          <p:stCondLst>
                                            <p:cond delay="0"/>
                                          </p:stCondLst>
                                        </p:cTn>
                                        <p:tgtEl>
                                          <p:spTgt spid="5">
                                            <p:graphicEl>
                                              <a:dgm id="{1BF27C46-ED39-4DDD-AB7A-2363B9CCC171}"/>
                                            </p:graphicEl>
                                          </p:spTgt>
                                        </p:tgtEl>
                                        <p:attrNameLst>
                                          <p:attrName>style.visibility</p:attrName>
                                        </p:attrNameLst>
                                      </p:cBhvr>
                                      <p:to>
                                        <p:strVal val="visible"/>
                                      </p:to>
                                    </p:set>
                                  </p:childTnLst>
                                </p:cTn>
                              </p:par>
                              <p:par>
                                <p:cTn id="141" presetID="1" presetClass="entr" presetSubtype="0" fill="hold" grpId="0" nodeType="withEffect">
                                  <p:stCondLst>
                                    <p:cond delay="0"/>
                                  </p:stCondLst>
                                  <p:childTnLst>
                                    <p:set>
                                      <p:cBhvr>
                                        <p:cTn id="142" dur="1" fill="hold">
                                          <p:stCondLst>
                                            <p:cond delay="0"/>
                                          </p:stCondLst>
                                        </p:cTn>
                                        <p:tgtEl>
                                          <p:spTgt spid="5">
                                            <p:graphicEl>
                                              <a:dgm id="{88995800-55FA-44D9-B440-AA4AA024D400}"/>
                                            </p:graphicEl>
                                          </p:spTgt>
                                        </p:tgtEl>
                                        <p:attrNameLst>
                                          <p:attrName>style.visibility</p:attrName>
                                        </p:attrNameLst>
                                      </p:cBhvr>
                                      <p:to>
                                        <p:strVal val="visible"/>
                                      </p:to>
                                    </p:set>
                                  </p:childTnLst>
                                </p:cTn>
                              </p:par>
                              <p:par>
                                <p:cTn id="143" presetID="1" presetClass="entr" presetSubtype="0" fill="hold" grpId="0" nodeType="withEffect">
                                  <p:stCondLst>
                                    <p:cond delay="0"/>
                                  </p:stCondLst>
                                  <p:childTnLst>
                                    <p:set>
                                      <p:cBhvr>
                                        <p:cTn id="144" dur="1" fill="hold">
                                          <p:stCondLst>
                                            <p:cond delay="0"/>
                                          </p:stCondLst>
                                        </p:cTn>
                                        <p:tgtEl>
                                          <p:spTgt spid="5">
                                            <p:graphicEl>
                                              <a:dgm id="{BCD8573F-36CA-4175-9544-1B6B58A896CA}"/>
                                            </p:graphicEl>
                                          </p:spTgt>
                                        </p:tgtEl>
                                        <p:attrNameLst>
                                          <p:attrName>style.visibility</p:attrName>
                                        </p:attrNameLst>
                                      </p:cBhvr>
                                      <p:to>
                                        <p:strVal val="visible"/>
                                      </p:to>
                                    </p:set>
                                  </p:childTnLst>
                                </p:cTn>
                              </p:par>
                              <p:par>
                                <p:cTn id="145" presetID="1" presetClass="entr" presetSubtype="0" fill="hold" grpId="0" nodeType="withEffect">
                                  <p:stCondLst>
                                    <p:cond delay="0"/>
                                  </p:stCondLst>
                                  <p:childTnLst>
                                    <p:set>
                                      <p:cBhvr>
                                        <p:cTn id="146" dur="1" fill="hold">
                                          <p:stCondLst>
                                            <p:cond delay="0"/>
                                          </p:stCondLst>
                                        </p:cTn>
                                        <p:tgtEl>
                                          <p:spTgt spid="5">
                                            <p:graphicEl>
                                              <a:dgm id="{3370F674-A1F9-4AB3-B305-E9BDC531B64B}"/>
                                            </p:graphicEl>
                                          </p:spTgt>
                                        </p:tgtEl>
                                        <p:attrNameLst>
                                          <p:attrName>style.visibility</p:attrName>
                                        </p:attrNameLst>
                                      </p:cBhvr>
                                      <p:to>
                                        <p:strVal val="visible"/>
                                      </p:to>
                                    </p:set>
                                  </p:childTnLst>
                                </p:cTn>
                              </p:par>
                              <p:par>
                                <p:cTn id="147" presetID="1" presetClass="entr" presetSubtype="0" fill="hold" grpId="0" nodeType="withEffect">
                                  <p:stCondLst>
                                    <p:cond delay="0"/>
                                  </p:stCondLst>
                                  <p:childTnLst>
                                    <p:set>
                                      <p:cBhvr>
                                        <p:cTn id="148" dur="1" fill="hold">
                                          <p:stCondLst>
                                            <p:cond delay="0"/>
                                          </p:stCondLst>
                                        </p:cTn>
                                        <p:tgtEl>
                                          <p:spTgt spid="5">
                                            <p:graphicEl>
                                              <a:dgm id="{1885FA93-9E03-4897-88E0-FBC23EDA9E20}"/>
                                            </p:graphicEl>
                                          </p:spTgt>
                                        </p:tgtEl>
                                        <p:attrNameLst>
                                          <p:attrName>style.visibility</p:attrName>
                                        </p:attrNameLst>
                                      </p:cBhvr>
                                      <p:to>
                                        <p:strVal val="visible"/>
                                      </p:to>
                                    </p:set>
                                  </p:childTnLst>
                                </p:cTn>
                              </p:par>
                            </p:childTnLst>
                          </p:cTn>
                        </p:par>
                      </p:childTnLst>
                    </p:cTn>
                  </p:par>
                  <p:par>
                    <p:cTn id="149" fill="hold">
                      <p:stCondLst>
                        <p:cond delay="indefinite"/>
                      </p:stCondLst>
                      <p:childTnLst>
                        <p:par>
                          <p:cTn id="150" fill="hold">
                            <p:stCondLst>
                              <p:cond delay="0"/>
                            </p:stCondLst>
                            <p:childTnLst>
                              <p:par>
                                <p:cTn id="151" presetID="1" presetClass="entr" presetSubtype="0" fill="hold" grpId="0" nodeType="clickEffect">
                                  <p:stCondLst>
                                    <p:cond delay="0"/>
                                  </p:stCondLst>
                                  <p:childTnLst>
                                    <p:set>
                                      <p:cBhvr>
                                        <p:cTn id="152" dur="1" fill="hold">
                                          <p:stCondLst>
                                            <p:cond delay="0"/>
                                          </p:stCondLst>
                                        </p:cTn>
                                        <p:tgtEl>
                                          <p:spTgt spid="5">
                                            <p:graphicEl>
                                              <a:dgm id="{44E113E6-286F-41A4-9158-8FFB8D65D3C8}"/>
                                            </p:graphicEl>
                                          </p:spTgt>
                                        </p:tgtEl>
                                        <p:attrNameLst>
                                          <p:attrName>style.visibility</p:attrName>
                                        </p:attrNameLst>
                                      </p:cBhvr>
                                      <p:to>
                                        <p:strVal val="visible"/>
                                      </p:to>
                                    </p:set>
                                  </p:childTnLst>
                                </p:cTn>
                              </p:par>
                              <p:par>
                                <p:cTn id="153" presetID="1" presetClass="entr" presetSubtype="0" fill="hold" grpId="0" nodeType="withEffect">
                                  <p:stCondLst>
                                    <p:cond delay="0"/>
                                  </p:stCondLst>
                                  <p:childTnLst>
                                    <p:set>
                                      <p:cBhvr>
                                        <p:cTn id="154" dur="1" fill="hold">
                                          <p:stCondLst>
                                            <p:cond delay="0"/>
                                          </p:stCondLst>
                                        </p:cTn>
                                        <p:tgtEl>
                                          <p:spTgt spid="5">
                                            <p:graphicEl>
                                              <a:dgm id="{2FD7EC7A-1585-4FAE-997F-40E4B8F072E2}"/>
                                            </p:graphicEl>
                                          </p:spTgt>
                                        </p:tgtEl>
                                        <p:attrNameLst>
                                          <p:attrName>style.visibility</p:attrName>
                                        </p:attrNameLst>
                                      </p:cBhvr>
                                      <p:to>
                                        <p:strVal val="visible"/>
                                      </p:to>
                                    </p:set>
                                  </p:childTnLst>
                                </p:cTn>
                              </p:par>
                              <p:par>
                                <p:cTn id="155" presetID="1" presetClass="entr" presetSubtype="0" fill="hold" grpId="0" nodeType="withEffect">
                                  <p:stCondLst>
                                    <p:cond delay="0"/>
                                  </p:stCondLst>
                                  <p:childTnLst>
                                    <p:set>
                                      <p:cBhvr>
                                        <p:cTn id="156" dur="1" fill="hold">
                                          <p:stCondLst>
                                            <p:cond delay="0"/>
                                          </p:stCondLst>
                                        </p:cTn>
                                        <p:tgtEl>
                                          <p:spTgt spid="5">
                                            <p:graphicEl>
                                              <a:dgm id="{8A2DF27F-3036-4D59-8A02-C33D6E12F6D9}"/>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rev="1"/>
        </p:bldSub>
      </p:bldGraphic>
      <p:bldGraphic spid="3" grpId="0">
        <p:bldSub>
          <a:bldDgm bld="one" rev="1"/>
        </p:bldSub>
      </p:bldGraphic>
      <p:bldGraphic spid="5" grpId="0">
        <p:bldSub>
          <a:bldDgm bld="lvlAtOnce"/>
        </p:bldSub>
      </p:bldGraphic>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1299317364"/>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3798684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graphicEl>
                                              <a:dgm id="{EE17D45E-B3F4-4CDA-944F-0B7CEE2D4ABB}"/>
                                            </p:graphicEl>
                                          </p:spTgt>
                                        </p:tgtEl>
                                        <p:attrNameLst>
                                          <p:attrName>style.visibility</p:attrName>
                                        </p:attrNameLst>
                                      </p:cBhvr>
                                      <p:to>
                                        <p:strVal val="visible"/>
                                      </p:to>
                                    </p:set>
                                    <p:anim to="" calcmode="lin" valueType="num">
                                      <p:cBhvr>
                                        <p:cTn id="7" dur="1" fill="hold"/>
                                        <p:tgtEl>
                                          <p:spTgt spid="2">
                                            <p:graphicEl>
                                              <a:dgm id="{EE17D45E-B3F4-4CDA-944F-0B7CEE2D4ABB}"/>
                                            </p:graphic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
                                            <p:graphicEl>
                                              <a:dgm id="{E4335D3B-D2F3-48FE-B6C8-E0D4783993CD}"/>
                                            </p:graphicEl>
                                          </p:spTgt>
                                        </p:tgtEl>
                                        <p:attrNameLst>
                                          <p:attrName>style.visibility</p:attrName>
                                        </p:attrNameLst>
                                      </p:cBhvr>
                                      <p:to>
                                        <p:strVal val="visible"/>
                                      </p:to>
                                    </p:set>
                                    <p:anim to="" calcmode="lin" valueType="num">
                                      <p:cBhvr>
                                        <p:cTn id="12" dur="1" fill="hold"/>
                                        <p:tgtEl>
                                          <p:spTgt spid="2">
                                            <p:graphicEl>
                                              <a:dgm id="{E4335D3B-D2F3-48FE-B6C8-E0D4783993CD}"/>
                                            </p:graphicEl>
                                          </p:spTgt>
                                        </p:tgtEl>
                                        <p:attrNameLst>
                                          <p:attrName/>
                                        </p:attrNameLst>
                                      </p:cBhvr>
                                    </p:anim>
                                  </p:childTnLst>
                                </p:cTn>
                              </p:par>
                              <p:par>
                                <p:cTn id="13" presetID="24" presetClass="entr" presetSubtype="0" fill="hold" grpId="0" nodeType="withEffect">
                                  <p:stCondLst>
                                    <p:cond delay="0"/>
                                  </p:stCondLst>
                                  <p:childTnLst>
                                    <p:set>
                                      <p:cBhvr>
                                        <p:cTn id="14" dur="1" fill="hold">
                                          <p:stCondLst>
                                            <p:cond delay="0"/>
                                          </p:stCondLst>
                                        </p:cTn>
                                        <p:tgtEl>
                                          <p:spTgt spid="2">
                                            <p:graphicEl>
                                              <a:dgm id="{91AE680F-B2ED-40D4-9A05-34D35D99D0C7}"/>
                                            </p:graphicEl>
                                          </p:spTgt>
                                        </p:tgtEl>
                                        <p:attrNameLst>
                                          <p:attrName>style.visibility</p:attrName>
                                        </p:attrNameLst>
                                      </p:cBhvr>
                                      <p:to>
                                        <p:strVal val="visible"/>
                                      </p:to>
                                    </p:set>
                                    <p:anim to="" calcmode="lin" valueType="num">
                                      <p:cBhvr>
                                        <p:cTn id="15" dur="1" fill="hold"/>
                                        <p:tgtEl>
                                          <p:spTgt spid="2">
                                            <p:graphicEl>
                                              <a:dgm id="{91AE680F-B2ED-40D4-9A05-34D35D99D0C7}"/>
                                            </p:graphicEl>
                                          </p:spTgt>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grpId="0" nodeType="clickEffect">
                                  <p:stCondLst>
                                    <p:cond delay="0"/>
                                  </p:stCondLst>
                                  <p:childTnLst>
                                    <p:set>
                                      <p:cBhvr>
                                        <p:cTn id="19" dur="1" fill="hold">
                                          <p:stCondLst>
                                            <p:cond delay="0"/>
                                          </p:stCondLst>
                                        </p:cTn>
                                        <p:tgtEl>
                                          <p:spTgt spid="2">
                                            <p:graphicEl>
                                              <a:dgm id="{35D82456-C014-46B9-BABA-D803863CA853}"/>
                                            </p:graphicEl>
                                          </p:spTgt>
                                        </p:tgtEl>
                                        <p:attrNameLst>
                                          <p:attrName>style.visibility</p:attrName>
                                        </p:attrNameLst>
                                      </p:cBhvr>
                                      <p:to>
                                        <p:strVal val="visible"/>
                                      </p:to>
                                    </p:set>
                                    <p:anim to="" calcmode="lin" valueType="num">
                                      <p:cBhvr>
                                        <p:cTn id="20" dur="1" fill="hold"/>
                                        <p:tgtEl>
                                          <p:spTgt spid="2">
                                            <p:graphicEl>
                                              <a:dgm id="{35D82456-C014-46B9-BABA-D803863CA853}"/>
                                            </p:graphicEl>
                                          </p:spTgt>
                                        </p:tgtEl>
                                        <p:attrNameLst>
                                          <p:attrName/>
                                        </p:attrNameLst>
                                      </p:cBhvr>
                                    </p:anim>
                                  </p:childTnLst>
                                </p:cTn>
                              </p:par>
                              <p:par>
                                <p:cTn id="21" presetID="24" presetClass="entr" presetSubtype="0" fill="hold" grpId="0" nodeType="withEffect">
                                  <p:stCondLst>
                                    <p:cond delay="0"/>
                                  </p:stCondLst>
                                  <p:childTnLst>
                                    <p:set>
                                      <p:cBhvr>
                                        <p:cTn id="22" dur="1" fill="hold">
                                          <p:stCondLst>
                                            <p:cond delay="0"/>
                                          </p:stCondLst>
                                        </p:cTn>
                                        <p:tgtEl>
                                          <p:spTgt spid="2">
                                            <p:graphicEl>
                                              <a:dgm id="{C5F3491A-591F-44B0-8065-421E37F41386}"/>
                                            </p:graphicEl>
                                          </p:spTgt>
                                        </p:tgtEl>
                                        <p:attrNameLst>
                                          <p:attrName>style.visibility</p:attrName>
                                        </p:attrNameLst>
                                      </p:cBhvr>
                                      <p:to>
                                        <p:strVal val="visible"/>
                                      </p:to>
                                    </p:set>
                                    <p:anim to="" calcmode="lin" valueType="num">
                                      <p:cBhvr>
                                        <p:cTn id="23" dur="1" fill="hold"/>
                                        <p:tgtEl>
                                          <p:spTgt spid="2">
                                            <p:graphicEl>
                                              <a:dgm id="{C5F3491A-591F-44B0-8065-421E37F41386}"/>
                                            </p:graphicEl>
                                          </p:spTgt>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2">
                                            <p:graphicEl>
                                              <a:dgm id="{74BC0E1B-50AC-43F4-8B6F-BBBB0224CBF6}"/>
                                            </p:graphicEl>
                                          </p:spTgt>
                                        </p:tgtEl>
                                        <p:attrNameLst>
                                          <p:attrName>style.visibility</p:attrName>
                                        </p:attrNameLst>
                                      </p:cBhvr>
                                      <p:to>
                                        <p:strVal val="visible"/>
                                      </p:to>
                                    </p:set>
                                    <p:anim to="" calcmode="lin" valueType="num">
                                      <p:cBhvr>
                                        <p:cTn id="28" dur="1" fill="hold"/>
                                        <p:tgtEl>
                                          <p:spTgt spid="2">
                                            <p:graphicEl>
                                              <a:dgm id="{74BC0E1B-50AC-43F4-8B6F-BBBB0224CBF6}"/>
                                            </p:graphicEl>
                                          </p:spTgt>
                                        </p:tgtEl>
                                        <p:attrNameLst>
                                          <p:attrName/>
                                        </p:attrNameLst>
                                      </p:cBhvr>
                                    </p:anim>
                                  </p:childTnLst>
                                </p:cTn>
                              </p:par>
                              <p:par>
                                <p:cTn id="29" presetID="24" presetClass="entr" presetSubtype="0" fill="hold" grpId="0" nodeType="withEffect">
                                  <p:stCondLst>
                                    <p:cond delay="0"/>
                                  </p:stCondLst>
                                  <p:childTnLst>
                                    <p:set>
                                      <p:cBhvr>
                                        <p:cTn id="30" dur="1" fill="hold">
                                          <p:stCondLst>
                                            <p:cond delay="0"/>
                                          </p:stCondLst>
                                        </p:cTn>
                                        <p:tgtEl>
                                          <p:spTgt spid="2">
                                            <p:graphicEl>
                                              <a:dgm id="{A7221F8C-4789-4272-B2AB-2270DCE85C5C}"/>
                                            </p:graphicEl>
                                          </p:spTgt>
                                        </p:tgtEl>
                                        <p:attrNameLst>
                                          <p:attrName>style.visibility</p:attrName>
                                        </p:attrNameLst>
                                      </p:cBhvr>
                                      <p:to>
                                        <p:strVal val="visible"/>
                                      </p:to>
                                    </p:set>
                                    <p:anim to="" calcmode="lin" valueType="num">
                                      <p:cBhvr>
                                        <p:cTn id="31" dur="1" fill="hold"/>
                                        <p:tgtEl>
                                          <p:spTgt spid="2">
                                            <p:graphicEl>
                                              <a:dgm id="{A7221F8C-4789-4272-B2AB-2270DCE85C5C}"/>
                                            </p:graphicEl>
                                          </p:spTgt>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24" presetClass="entr" presetSubtype="0" fill="hold" grpId="0" nodeType="clickEffect">
                                  <p:stCondLst>
                                    <p:cond delay="0"/>
                                  </p:stCondLst>
                                  <p:childTnLst>
                                    <p:set>
                                      <p:cBhvr>
                                        <p:cTn id="35" dur="1" fill="hold">
                                          <p:stCondLst>
                                            <p:cond delay="0"/>
                                          </p:stCondLst>
                                        </p:cTn>
                                        <p:tgtEl>
                                          <p:spTgt spid="2">
                                            <p:graphicEl>
                                              <a:dgm id="{7484ABFD-F6F2-4DB5-BE49-C951C4CCF21D}"/>
                                            </p:graphicEl>
                                          </p:spTgt>
                                        </p:tgtEl>
                                        <p:attrNameLst>
                                          <p:attrName>style.visibility</p:attrName>
                                        </p:attrNameLst>
                                      </p:cBhvr>
                                      <p:to>
                                        <p:strVal val="visible"/>
                                      </p:to>
                                    </p:set>
                                    <p:anim to="" calcmode="lin" valueType="num">
                                      <p:cBhvr>
                                        <p:cTn id="36" dur="1" fill="hold"/>
                                        <p:tgtEl>
                                          <p:spTgt spid="2">
                                            <p:graphicEl>
                                              <a:dgm id="{7484ABFD-F6F2-4DB5-BE49-C951C4CCF21D}"/>
                                            </p:graphicEl>
                                          </p:spTgt>
                                        </p:tgtEl>
                                        <p:attrNameLst>
                                          <p:attrName/>
                                        </p:attrNameLst>
                                      </p:cBhvr>
                                    </p:anim>
                                  </p:childTnLst>
                                </p:cTn>
                              </p:par>
                              <p:par>
                                <p:cTn id="37" presetID="24" presetClass="entr" presetSubtype="0" fill="hold" grpId="0" nodeType="withEffect">
                                  <p:stCondLst>
                                    <p:cond delay="0"/>
                                  </p:stCondLst>
                                  <p:childTnLst>
                                    <p:set>
                                      <p:cBhvr>
                                        <p:cTn id="38" dur="1" fill="hold">
                                          <p:stCondLst>
                                            <p:cond delay="0"/>
                                          </p:stCondLst>
                                        </p:cTn>
                                        <p:tgtEl>
                                          <p:spTgt spid="2">
                                            <p:graphicEl>
                                              <a:dgm id="{A01E95D2-0B44-419A-BCD0-E8C423F17683}"/>
                                            </p:graphicEl>
                                          </p:spTgt>
                                        </p:tgtEl>
                                        <p:attrNameLst>
                                          <p:attrName>style.visibility</p:attrName>
                                        </p:attrNameLst>
                                      </p:cBhvr>
                                      <p:to>
                                        <p:strVal val="visible"/>
                                      </p:to>
                                    </p:set>
                                    <p:anim to="" calcmode="lin" valueType="num">
                                      <p:cBhvr>
                                        <p:cTn id="39" dur="1" fill="hold"/>
                                        <p:tgtEl>
                                          <p:spTgt spid="2">
                                            <p:graphicEl>
                                              <a:dgm id="{A01E95D2-0B44-419A-BCD0-E8C423F17683}"/>
                                            </p:graphic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me 3"/>
          <p:cNvGraphicFramePr/>
          <p:nvPr/>
        </p:nvGraphicFramePr>
        <p:xfrm>
          <a:off x="0" y="0"/>
          <a:ext cx="914399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332390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graphicEl>
                                              <a:dgm id="{4FD0F70F-B3A9-4EE6-A6A9-E87811E1ADD5}"/>
                                            </p:graphicEl>
                                          </p:spTgt>
                                        </p:tgtEl>
                                        <p:attrNameLst>
                                          <p:attrName>style.visibility</p:attrName>
                                        </p:attrNameLst>
                                      </p:cBhvr>
                                      <p:to>
                                        <p:strVal val="visible"/>
                                      </p:to>
                                    </p:set>
                                    <p:anim calcmode="lin" valueType="num">
                                      <p:cBhvr additive="base">
                                        <p:cTn id="7" dur="2000" fill="hold"/>
                                        <p:tgtEl>
                                          <p:spTgt spid="4">
                                            <p:graphicEl>
                                              <a:dgm id="{4FD0F70F-B3A9-4EE6-A6A9-E87811E1ADD5}"/>
                                            </p:graphic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4">
                                            <p:graphicEl>
                                              <a:dgm id="{4FD0F70F-B3A9-4EE6-A6A9-E87811E1ADD5}"/>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graphicEl>
                                              <a:dgm id="{9FF9DFB4-C342-4917-9D23-C71C6655FE9E}"/>
                                            </p:graphicEl>
                                          </p:spTgt>
                                        </p:tgtEl>
                                        <p:attrNameLst>
                                          <p:attrName>style.visibility</p:attrName>
                                        </p:attrNameLst>
                                      </p:cBhvr>
                                      <p:to>
                                        <p:strVal val="visible"/>
                                      </p:to>
                                    </p:set>
                                    <p:anim calcmode="lin" valueType="num">
                                      <p:cBhvr additive="base">
                                        <p:cTn id="13" dur="2000" fill="hold"/>
                                        <p:tgtEl>
                                          <p:spTgt spid="4">
                                            <p:graphicEl>
                                              <a:dgm id="{9FF9DFB4-C342-4917-9D23-C71C6655FE9E}"/>
                                            </p:graphic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4">
                                            <p:graphicEl>
                                              <a:dgm id="{9FF9DFB4-C342-4917-9D23-C71C6655FE9E}"/>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4">
                                            <p:graphicEl>
                                              <a:dgm id="{308F7C16-2C7A-436F-894F-9146CAEAC32C}"/>
                                            </p:graphicEl>
                                          </p:spTgt>
                                        </p:tgtEl>
                                        <p:attrNameLst>
                                          <p:attrName>style.visibility</p:attrName>
                                        </p:attrNameLst>
                                      </p:cBhvr>
                                      <p:to>
                                        <p:strVal val="visible"/>
                                      </p:to>
                                    </p:set>
                                    <p:anim calcmode="lin" valueType="num">
                                      <p:cBhvr additive="base">
                                        <p:cTn id="17" dur="2000" fill="hold"/>
                                        <p:tgtEl>
                                          <p:spTgt spid="4">
                                            <p:graphicEl>
                                              <a:dgm id="{308F7C16-2C7A-436F-894F-9146CAEAC32C}"/>
                                            </p:graphic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4">
                                            <p:graphicEl>
                                              <a:dgm id="{308F7C16-2C7A-436F-894F-9146CAEAC32C}"/>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4">
                                            <p:graphicEl>
                                              <a:dgm id="{2646BC22-4847-4E65-BFA5-FE512E4231FC}"/>
                                            </p:graphicEl>
                                          </p:spTgt>
                                        </p:tgtEl>
                                        <p:attrNameLst>
                                          <p:attrName>style.visibility</p:attrName>
                                        </p:attrNameLst>
                                      </p:cBhvr>
                                      <p:to>
                                        <p:strVal val="visible"/>
                                      </p:to>
                                    </p:set>
                                    <p:anim calcmode="lin" valueType="num">
                                      <p:cBhvr additive="base">
                                        <p:cTn id="23" dur="2000" fill="hold"/>
                                        <p:tgtEl>
                                          <p:spTgt spid="4">
                                            <p:graphicEl>
                                              <a:dgm id="{2646BC22-4847-4E65-BFA5-FE512E4231FC}"/>
                                            </p:graphicEl>
                                          </p:spTgt>
                                        </p:tgtEl>
                                        <p:attrNameLst>
                                          <p:attrName>ppt_x</p:attrName>
                                        </p:attrNameLst>
                                      </p:cBhvr>
                                      <p:tavLst>
                                        <p:tav tm="0">
                                          <p:val>
                                            <p:strVal val="0-#ppt_w/2"/>
                                          </p:val>
                                        </p:tav>
                                        <p:tav tm="100000">
                                          <p:val>
                                            <p:strVal val="#ppt_x"/>
                                          </p:val>
                                        </p:tav>
                                      </p:tavLst>
                                    </p:anim>
                                    <p:anim calcmode="lin" valueType="num">
                                      <p:cBhvr additive="base">
                                        <p:cTn id="24" dur="2000" fill="hold"/>
                                        <p:tgtEl>
                                          <p:spTgt spid="4">
                                            <p:graphicEl>
                                              <a:dgm id="{2646BC22-4847-4E65-BFA5-FE512E4231FC}"/>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
                                            <p:graphicEl>
                                              <a:dgm id="{91C6F4CA-23EB-44E2-AFE1-58B5F65CF179}"/>
                                            </p:graphicEl>
                                          </p:spTgt>
                                        </p:tgtEl>
                                        <p:attrNameLst>
                                          <p:attrName>style.visibility</p:attrName>
                                        </p:attrNameLst>
                                      </p:cBhvr>
                                      <p:to>
                                        <p:strVal val="visible"/>
                                      </p:to>
                                    </p:set>
                                    <p:anim calcmode="lin" valueType="num">
                                      <p:cBhvr additive="base">
                                        <p:cTn id="27" dur="2000" fill="hold"/>
                                        <p:tgtEl>
                                          <p:spTgt spid="4">
                                            <p:graphicEl>
                                              <a:dgm id="{91C6F4CA-23EB-44E2-AFE1-58B5F65CF179}"/>
                                            </p:graphic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4">
                                            <p:graphicEl>
                                              <a:dgm id="{91C6F4CA-23EB-44E2-AFE1-58B5F65CF179}"/>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4">
                                            <p:graphicEl>
                                              <a:dgm id="{982C4903-633D-4A97-A262-FF9720D39FF4}"/>
                                            </p:graphicEl>
                                          </p:spTgt>
                                        </p:tgtEl>
                                        <p:attrNameLst>
                                          <p:attrName>style.visibility</p:attrName>
                                        </p:attrNameLst>
                                      </p:cBhvr>
                                      <p:to>
                                        <p:strVal val="visible"/>
                                      </p:to>
                                    </p:set>
                                    <p:anim calcmode="lin" valueType="num">
                                      <p:cBhvr additive="base">
                                        <p:cTn id="33" dur="2000" fill="hold"/>
                                        <p:tgtEl>
                                          <p:spTgt spid="4">
                                            <p:graphicEl>
                                              <a:dgm id="{982C4903-633D-4A97-A262-FF9720D39FF4}"/>
                                            </p:graphic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4">
                                            <p:graphicEl>
                                              <a:dgm id="{982C4903-633D-4A97-A262-FF9720D39FF4}"/>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4">
                                            <p:graphicEl>
                                              <a:dgm id="{D49CDCE9-1C2B-40D0-8338-37CD20A6AF5A}"/>
                                            </p:graphicEl>
                                          </p:spTgt>
                                        </p:tgtEl>
                                        <p:attrNameLst>
                                          <p:attrName>style.visibility</p:attrName>
                                        </p:attrNameLst>
                                      </p:cBhvr>
                                      <p:to>
                                        <p:strVal val="visible"/>
                                      </p:to>
                                    </p:set>
                                    <p:anim calcmode="lin" valueType="num">
                                      <p:cBhvr additive="base">
                                        <p:cTn id="37" dur="2000" fill="hold"/>
                                        <p:tgtEl>
                                          <p:spTgt spid="4">
                                            <p:graphicEl>
                                              <a:dgm id="{D49CDCE9-1C2B-40D0-8338-37CD20A6AF5A}"/>
                                            </p:graphic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4">
                                            <p:graphicEl>
                                              <a:dgm id="{D49CDCE9-1C2B-40D0-8338-37CD20A6AF5A}"/>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4">
                                            <p:graphicEl>
                                              <a:dgm id="{4C5B0CF5-9935-4F36-B29C-E9FC5AF150F4}"/>
                                            </p:graphicEl>
                                          </p:spTgt>
                                        </p:tgtEl>
                                        <p:attrNameLst>
                                          <p:attrName>style.visibility</p:attrName>
                                        </p:attrNameLst>
                                      </p:cBhvr>
                                      <p:to>
                                        <p:strVal val="visible"/>
                                      </p:to>
                                    </p:set>
                                    <p:anim calcmode="lin" valueType="num">
                                      <p:cBhvr additive="base">
                                        <p:cTn id="43" dur="2000" fill="hold"/>
                                        <p:tgtEl>
                                          <p:spTgt spid="4">
                                            <p:graphicEl>
                                              <a:dgm id="{4C5B0CF5-9935-4F36-B29C-E9FC5AF150F4}"/>
                                            </p:graphicEl>
                                          </p:spTgt>
                                        </p:tgtEl>
                                        <p:attrNameLst>
                                          <p:attrName>ppt_x</p:attrName>
                                        </p:attrNameLst>
                                      </p:cBhvr>
                                      <p:tavLst>
                                        <p:tav tm="0">
                                          <p:val>
                                            <p:strVal val="0-#ppt_w/2"/>
                                          </p:val>
                                        </p:tav>
                                        <p:tav tm="100000">
                                          <p:val>
                                            <p:strVal val="#ppt_x"/>
                                          </p:val>
                                        </p:tav>
                                      </p:tavLst>
                                    </p:anim>
                                    <p:anim calcmode="lin" valueType="num">
                                      <p:cBhvr additive="base">
                                        <p:cTn id="44" dur="2000" fill="hold"/>
                                        <p:tgtEl>
                                          <p:spTgt spid="4">
                                            <p:graphicEl>
                                              <a:dgm id="{4C5B0CF5-9935-4F36-B29C-E9FC5AF150F4}"/>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4">
                                            <p:graphicEl>
                                              <a:dgm id="{49927BEF-1ED3-4475-8308-26EB0743E3B4}"/>
                                            </p:graphicEl>
                                          </p:spTgt>
                                        </p:tgtEl>
                                        <p:attrNameLst>
                                          <p:attrName>style.visibility</p:attrName>
                                        </p:attrNameLst>
                                      </p:cBhvr>
                                      <p:to>
                                        <p:strVal val="visible"/>
                                      </p:to>
                                    </p:set>
                                    <p:anim calcmode="lin" valueType="num">
                                      <p:cBhvr additive="base">
                                        <p:cTn id="47" dur="2000" fill="hold"/>
                                        <p:tgtEl>
                                          <p:spTgt spid="4">
                                            <p:graphicEl>
                                              <a:dgm id="{49927BEF-1ED3-4475-8308-26EB0743E3B4}"/>
                                            </p:graphic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4">
                                            <p:graphicEl>
                                              <a:dgm id="{49927BEF-1ED3-4475-8308-26EB0743E3B4}"/>
                                            </p:graphic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4">
                                            <p:graphicEl>
                                              <a:dgm id="{48CF36DE-B6B8-4B85-9F48-DA3CDB4632A1}"/>
                                            </p:graphicEl>
                                          </p:spTgt>
                                        </p:tgtEl>
                                        <p:attrNameLst>
                                          <p:attrName>style.visibility</p:attrName>
                                        </p:attrNameLst>
                                      </p:cBhvr>
                                      <p:to>
                                        <p:strVal val="visible"/>
                                      </p:to>
                                    </p:set>
                                    <p:anim calcmode="lin" valueType="num">
                                      <p:cBhvr additive="base">
                                        <p:cTn id="53" dur="2000" fill="hold"/>
                                        <p:tgtEl>
                                          <p:spTgt spid="4">
                                            <p:graphicEl>
                                              <a:dgm id="{48CF36DE-B6B8-4B85-9F48-DA3CDB4632A1}"/>
                                            </p:graphicEl>
                                          </p:spTgt>
                                        </p:tgtEl>
                                        <p:attrNameLst>
                                          <p:attrName>ppt_x</p:attrName>
                                        </p:attrNameLst>
                                      </p:cBhvr>
                                      <p:tavLst>
                                        <p:tav tm="0">
                                          <p:val>
                                            <p:strVal val="0-#ppt_w/2"/>
                                          </p:val>
                                        </p:tav>
                                        <p:tav tm="100000">
                                          <p:val>
                                            <p:strVal val="#ppt_x"/>
                                          </p:val>
                                        </p:tav>
                                      </p:tavLst>
                                    </p:anim>
                                    <p:anim calcmode="lin" valueType="num">
                                      <p:cBhvr additive="base">
                                        <p:cTn id="54" dur="2000" fill="hold"/>
                                        <p:tgtEl>
                                          <p:spTgt spid="4">
                                            <p:graphicEl>
                                              <a:dgm id="{48CF36DE-B6B8-4B85-9F48-DA3CDB4632A1}"/>
                                            </p:graphicEl>
                                          </p:spTgt>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4">
                                            <p:graphicEl>
                                              <a:dgm id="{96E8750C-BC86-4D6B-9045-F825CDC17F98}"/>
                                            </p:graphicEl>
                                          </p:spTgt>
                                        </p:tgtEl>
                                        <p:attrNameLst>
                                          <p:attrName>style.visibility</p:attrName>
                                        </p:attrNameLst>
                                      </p:cBhvr>
                                      <p:to>
                                        <p:strVal val="visible"/>
                                      </p:to>
                                    </p:set>
                                    <p:anim calcmode="lin" valueType="num">
                                      <p:cBhvr additive="base">
                                        <p:cTn id="57" dur="2000" fill="hold"/>
                                        <p:tgtEl>
                                          <p:spTgt spid="4">
                                            <p:graphicEl>
                                              <a:dgm id="{96E8750C-BC86-4D6B-9045-F825CDC17F98}"/>
                                            </p:graphicEl>
                                          </p:spTgt>
                                        </p:tgtEl>
                                        <p:attrNameLst>
                                          <p:attrName>ppt_x</p:attrName>
                                        </p:attrNameLst>
                                      </p:cBhvr>
                                      <p:tavLst>
                                        <p:tav tm="0">
                                          <p:val>
                                            <p:strVal val="0-#ppt_w/2"/>
                                          </p:val>
                                        </p:tav>
                                        <p:tav tm="100000">
                                          <p:val>
                                            <p:strVal val="#ppt_x"/>
                                          </p:val>
                                        </p:tav>
                                      </p:tavLst>
                                    </p:anim>
                                    <p:anim calcmode="lin" valueType="num">
                                      <p:cBhvr additive="base">
                                        <p:cTn id="58" dur="2000" fill="hold"/>
                                        <p:tgtEl>
                                          <p:spTgt spid="4">
                                            <p:graphicEl>
                                              <a:dgm id="{96E8750C-BC86-4D6B-9045-F825CDC17F98}"/>
                                            </p:graphicEl>
                                          </p:spTgt>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4">
                                            <p:graphicEl>
                                              <a:dgm id="{CDA456E6-7ADA-4CD8-B741-A3D56C5BAF40}"/>
                                            </p:graphicEl>
                                          </p:spTgt>
                                        </p:tgtEl>
                                        <p:attrNameLst>
                                          <p:attrName>style.visibility</p:attrName>
                                        </p:attrNameLst>
                                      </p:cBhvr>
                                      <p:to>
                                        <p:strVal val="visible"/>
                                      </p:to>
                                    </p:set>
                                    <p:anim calcmode="lin" valueType="num">
                                      <p:cBhvr additive="base">
                                        <p:cTn id="63" dur="2000" fill="hold"/>
                                        <p:tgtEl>
                                          <p:spTgt spid="4">
                                            <p:graphicEl>
                                              <a:dgm id="{CDA456E6-7ADA-4CD8-B741-A3D56C5BAF40}"/>
                                            </p:graphicEl>
                                          </p:spTgt>
                                        </p:tgtEl>
                                        <p:attrNameLst>
                                          <p:attrName>ppt_x</p:attrName>
                                        </p:attrNameLst>
                                      </p:cBhvr>
                                      <p:tavLst>
                                        <p:tav tm="0">
                                          <p:val>
                                            <p:strVal val="0-#ppt_w/2"/>
                                          </p:val>
                                        </p:tav>
                                        <p:tav tm="100000">
                                          <p:val>
                                            <p:strVal val="#ppt_x"/>
                                          </p:val>
                                        </p:tav>
                                      </p:tavLst>
                                    </p:anim>
                                    <p:anim calcmode="lin" valueType="num">
                                      <p:cBhvr additive="base">
                                        <p:cTn id="64" dur="2000" fill="hold"/>
                                        <p:tgtEl>
                                          <p:spTgt spid="4">
                                            <p:graphicEl>
                                              <a:dgm id="{CDA456E6-7ADA-4CD8-B741-A3D56C5BAF40}"/>
                                            </p:graphic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4">
                                            <p:graphicEl>
                                              <a:dgm id="{100676A1-C2C5-4D25-B6D8-B70A8CEDA7EE}"/>
                                            </p:graphicEl>
                                          </p:spTgt>
                                        </p:tgtEl>
                                        <p:attrNameLst>
                                          <p:attrName>style.visibility</p:attrName>
                                        </p:attrNameLst>
                                      </p:cBhvr>
                                      <p:to>
                                        <p:strVal val="visible"/>
                                      </p:to>
                                    </p:set>
                                    <p:anim calcmode="lin" valueType="num">
                                      <p:cBhvr additive="base">
                                        <p:cTn id="67" dur="2000" fill="hold"/>
                                        <p:tgtEl>
                                          <p:spTgt spid="4">
                                            <p:graphicEl>
                                              <a:dgm id="{100676A1-C2C5-4D25-B6D8-B70A8CEDA7EE}"/>
                                            </p:graphicEl>
                                          </p:spTgt>
                                        </p:tgtEl>
                                        <p:attrNameLst>
                                          <p:attrName>ppt_x</p:attrName>
                                        </p:attrNameLst>
                                      </p:cBhvr>
                                      <p:tavLst>
                                        <p:tav tm="0">
                                          <p:val>
                                            <p:strVal val="0-#ppt_w/2"/>
                                          </p:val>
                                        </p:tav>
                                        <p:tav tm="100000">
                                          <p:val>
                                            <p:strVal val="#ppt_x"/>
                                          </p:val>
                                        </p:tav>
                                      </p:tavLst>
                                    </p:anim>
                                    <p:anim calcmode="lin" valueType="num">
                                      <p:cBhvr additive="base">
                                        <p:cTn id="68" dur="2000" fill="hold"/>
                                        <p:tgtEl>
                                          <p:spTgt spid="4">
                                            <p:graphicEl>
                                              <a:dgm id="{100676A1-C2C5-4D25-B6D8-B70A8CEDA7EE}"/>
                                            </p:graphic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4">
                                            <p:graphicEl>
                                              <a:dgm id="{B12C16F2-AD20-4AE7-85F2-1B59FBA4C8B5}"/>
                                            </p:graphicEl>
                                          </p:spTgt>
                                        </p:tgtEl>
                                        <p:attrNameLst>
                                          <p:attrName>style.visibility</p:attrName>
                                        </p:attrNameLst>
                                      </p:cBhvr>
                                      <p:to>
                                        <p:strVal val="visible"/>
                                      </p:to>
                                    </p:set>
                                    <p:anim calcmode="lin" valueType="num">
                                      <p:cBhvr additive="base">
                                        <p:cTn id="73" dur="2000" fill="hold"/>
                                        <p:tgtEl>
                                          <p:spTgt spid="4">
                                            <p:graphicEl>
                                              <a:dgm id="{B12C16F2-AD20-4AE7-85F2-1B59FBA4C8B5}"/>
                                            </p:graphicEl>
                                          </p:spTgt>
                                        </p:tgtEl>
                                        <p:attrNameLst>
                                          <p:attrName>ppt_x</p:attrName>
                                        </p:attrNameLst>
                                      </p:cBhvr>
                                      <p:tavLst>
                                        <p:tav tm="0">
                                          <p:val>
                                            <p:strVal val="0-#ppt_w/2"/>
                                          </p:val>
                                        </p:tav>
                                        <p:tav tm="100000">
                                          <p:val>
                                            <p:strVal val="#ppt_x"/>
                                          </p:val>
                                        </p:tav>
                                      </p:tavLst>
                                    </p:anim>
                                    <p:anim calcmode="lin" valueType="num">
                                      <p:cBhvr additive="base">
                                        <p:cTn id="74" dur="2000" fill="hold"/>
                                        <p:tgtEl>
                                          <p:spTgt spid="4">
                                            <p:graphicEl>
                                              <a:dgm id="{B12C16F2-AD20-4AE7-85F2-1B59FBA4C8B5}"/>
                                            </p:graphicEl>
                                          </p:spTgt>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4">
                                            <p:graphicEl>
                                              <a:dgm id="{1C87BCA0-811D-4C7A-A8D5-E8DD8E86AF41}"/>
                                            </p:graphicEl>
                                          </p:spTgt>
                                        </p:tgtEl>
                                        <p:attrNameLst>
                                          <p:attrName>style.visibility</p:attrName>
                                        </p:attrNameLst>
                                      </p:cBhvr>
                                      <p:to>
                                        <p:strVal val="visible"/>
                                      </p:to>
                                    </p:set>
                                    <p:anim calcmode="lin" valueType="num">
                                      <p:cBhvr additive="base">
                                        <p:cTn id="77" dur="2000" fill="hold"/>
                                        <p:tgtEl>
                                          <p:spTgt spid="4">
                                            <p:graphicEl>
                                              <a:dgm id="{1C87BCA0-811D-4C7A-A8D5-E8DD8E86AF41}"/>
                                            </p:graphicEl>
                                          </p:spTgt>
                                        </p:tgtEl>
                                        <p:attrNameLst>
                                          <p:attrName>ppt_x</p:attrName>
                                        </p:attrNameLst>
                                      </p:cBhvr>
                                      <p:tavLst>
                                        <p:tav tm="0">
                                          <p:val>
                                            <p:strVal val="0-#ppt_w/2"/>
                                          </p:val>
                                        </p:tav>
                                        <p:tav tm="100000">
                                          <p:val>
                                            <p:strVal val="#ppt_x"/>
                                          </p:val>
                                        </p:tav>
                                      </p:tavLst>
                                    </p:anim>
                                    <p:anim calcmode="lin" valueType="num">
                                      <p:cBhvr additive="base">
                                        <p:cTn id="78" dur="2000" fill="hold"/>
                                        <p:tgtEl>
                                          <p:spTgt spid="4">
                                            <p:graphicEl>
                                              <a:dgm id="{1C87BCA0-811D-4C7A-A8D5-E8DD8E86AF41}"/>
                                            </p:graphicEl>
                                          </p:spTgt>
                                        </p:tgtEl>
                                        <p:attrNameLst>
                                          <p:attrName>ppt_y</p:attrName>
                                        </p:attrNameLst>
                                      </p:cBhvr>
                                      <p:tavLst>
                                        <p:tav tm="0">
                                          <p:val>
                                            <p:strVal val="#ppt_y"/>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grpId="0" nodeType="clickEffect">
                                  <p:stCondLst>
                                    <p:cond delay="0"/>
                                  </p:stCondLst>
                                  <p:childTnLst>
                                    <p:set>
                                      <p:cBhvr>
                                        <p:cTn id="82" dur="1" fill="hold">
                                          <p:stCondLst>
                                            <p:cond delay="0"/>
                                          </p:stCondLst>
                                        </p:cTn>
                                        <p:tgtEl>
                                          <p:spTgt spid="4">
                                            <p:graphicEl>
                                              <a:dgm id="{D7FEC8E1-D4CF-4A4B-9761-EE4C2DCFD32D}"/>
                                            </p:graphicEl>
                                          </p:spTgt>
                                        </p:tgtEl>
                                        <p:attrNameLst>
                                          <p:attrName>style.visibility</p:attrName>
                                        </p:attrNameLst>
                                      </p:cBhvr>
                                      <p:to>
                                        <p:strVal val="visible"/>
                                      </p:to>
                                    </p:set>
                                    <p:anim calcmode="lin" valueType="num">
                                      <p:cBhvr additive="base">
                                        <p:cTn id="83" dur="2000" fill="hold"/>
                                        <p:tgtEl>
                                          <p:spTgt spid="4">
                                            <p:graphicEl>
                                              <a:dgm id="{D7FEC8E1-D4CF-4A4B-9761-EE4C2DCFD32D}"/>
                                            </p:graphicEl>
                                          </p:spTgt>
                                        </p:tgtEl>
                                        <p:attrNameLst>
                                          <p:attrName>ppt_x</p:attrName>
                                        </p:attrNameLst>
                                      </p:cBhvr>
                                      <p:tavLst>
                                        <p:tav tm="0">
                                          <p:val>
                                            <p:strVal val="0-#ppt_w/2"/>
                                          </p:val>
                                        </p:tav>
                                        <p:tav tm="100000">
                                          <p:val>
                                            <p:strVal val="#ppt_x"/>
                                          </p:val>
                                        </p:tav>
                                      </p:tavLst>
                                    </p:anim>
                                    <p:anim calcmode="lin" valueType="num">
                                      <p:cBhvr additive="base">
                                        <p:cTn id="84" dur="2000" fill="hold"/>
                                        <p:tgtEl>
                                          <p:spTgt spid="4">
                                            <p:graphicEl>
                                              <a:dgm id="{D7FEC8E1-D4CF-4A4B-9761-EE4C2DCFD32D}"/>
                                            </p:graphicEl>
                                          </p:spTgt>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4">
                                            <p:graphicEl>
                                              <a:dgm id="{2EB4BED0-5924-460E-AC04-0AD6911F6623}"/>
                                            </p:graphicEl>
                                          </p:spTgt>
                                        </p:tgtEl>
                                        <p:attrNameLst>
                                          <p:attrName>style.visibility</p:attrName>
                                        </p:attrNameLst>
                                      </p:cBhvr>
                                      <p:to>
                                        <p:strVal val="visible"/>
                                      </p:to>
                                    </p:set>
                                    <p:anim calcmode="lin" valueType="num">
                                      <p:cBhvr additive="base">
                                        <p:cTn id="87" dur="2000" fill="hold"/>
                                        <p:tgtEl>
                                          <p:spTgt spid="4">
                                            <p:graphicEl>
                                              <a:dgm id="{2EB4BED0-5924-460E-AC04-0AD6911F6623}"/>
                                            </p:graphicEl>
                                          </p:spTgt>
                                        </p:tgtEl>
                                        <p:attrNameLst>
                                          <p:attrName>ppt_x</p:attrName>
                                        </p:attrNameLst>
                                      </p:cBhvr>
                                      <p:tavLst>
                                        <p:tav tm="0">
                                          <p:val>
                                            <p:strVal val="0-#ppt_w/2"/>
                                          </p:val>
                                        </p:tav>
                                        <p:tav tm="100000">
                                          <p:val>
                                            <p:strVal val="#ppt_x"/>
                                          </p:val>
                                        </p:tav>
                                      </p:tavLst>
                                    </p:anim>
                                    <p:anim calcmode="lin" valueType="num">
                                      <p:cBhvr additive="base">
                                        <p:cTn id="88" dur="2000" fill="hold"/>
                                        <p:tgtEl>
                                          <p:spTgt spid="4">
                                            <p:graphicEl>
                                              <a:dgm id="{2EB4BED0-5924-460E-AC04-0AD6911F6623}"/>
                                            </p:graphicEl>
                                          </p:spTgt>
                                        </p:tgtEl>
                                        <p:attrNameLst>
                                          <p:attrName>ppt_y</p:attrName>
                                        </p:attrNameLst>
                                      </p:cBhvr>
                                      <p:tavLst>
                                        <p:tav tm="0">
                                          <p:val>
                                            <p:strVal val="#ppt_y"/>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8" fill="hold" grpId="0" nodeType="clickEffect">
                                  <p:stCondLst>
                                    <p:cond delay="0"/>
                                  </p:stCondLst>
                                  <p:childTnLst>
                                    <p:set>
                                      <p:cBhvr>
                                        <p:cTn id="92" dur="1" fill="hold">
                                          <p:stCondLst>
                                            <p:cond delay="0"/>
                                          </p:stCondLst>
                                        </p:cTn>
                                        <p:tgtEl>
                                          <p:spTgt spid="4">
                                            <p:graphicEl>
                                              <a:dgm id="{C79F3B35-3140-4CA8-831D-6A11DE4247FA}"/>
                                            </p:graphicEl>
                                          </p:spTgt>
                                        </p:tgtEl>
                                        <p:attrNameLst>
                                          <p:attrName>style.visibility</p:attrName>
                                        </p:attrNameLst>
                                      </p:cBhvr>
                                      <p:to>
                                        <p:strVal val="visible"/>
                                      </p:to>
                                    </p:set>
                                    <p:anim calcmode="lin" valueType="num">
                                      <p:cBhvr additive="base">
                                        <p:cTn id="93" dur="2000" fill="hold"/>
                                        <p:tgtEl>
                                          <p:spTgt spid="4">
                                            <p:graphicEl>
                                              <a:dgm id="{C79F3B35-3140-4CA8-831D-6A11DE4247FA}"/>
                                            </p:graphicEl>
                                          </p:spTgt>
                                        </p:tgtEl>
                                        <p:attrNameLst>
                                          <p:attrName>ppt_x</p:attrName>
                                        </p:attrNameLst>
                                      </p:cBhvr>
                                      <p:tavLst>
                                        <p:tav tm="0">
                                          <p:val>
                                            <p:strVal val="0-#ppt_w/2"/>
                                          </p:val>
                                        </p:tav>
                                        <p:tav tm="100000">
                                          <p:val>
                                            <p:strVal val="#ppt_x"/>
                                          </p:val>
                                        </p:tav>
                                      </p:tavLst>
                                    </p:anim>
                                    <p:anim calcmode="lin" valueType="num">
                                      <p:cBhvr additive="base">
                                        <p:cTn id="94" dur="2000" fill="hold"/>
                                        <p:tgtEl>
                                          <p:spTgt spid="4">
                                            <p:graphicEl>
                                              <a:dgm id="{C79F3B35-3140-4CA8-831D-6A11DE4247FA}"/>
                                            </p:graphicEl>
                                          </p:spTgt>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4">
                                            <p:graphicEl>
                                              <a:dgm id="{62FE5A83-49F1-47BD-8B43-2D52A849939D}"/>
                                            </p:graphicEl>
                                          </p:spTgt>
                                        </p:tgtEl>
                                        <p:attrNameLst>
                                          <p:attrName>style.visibility</p:attrName>
                                        </p:attrNameLst>
                                      </p:cBhvr>
                                      <p:to>
                                        <p:strVal val="visible"/>
                                      </p:to>
                                    </p:set>
                                    <p:anim calcmode="lin" valueType="num">
                                      <p:cBhvr additive="base">
                                        <p:cTn id="97" dur="2000" fill="hold"/>
                                        <p:tgtEl>
                                          <p:spTgt spid="4">
                                            <p:graphicEl>
                                              <a:dgm id="{62FE5A83-49F1-47BD-8B43-2D52A849939D}"/>
                                            </p:graphicEl>
                                          </p:spTgt>
                                        </p:tgtEl>
                                        <p:attrNameLst>
                                          <p:attrName>ppt_x</p:attrName>
                                        </p:attrNameLst>
                                      </p:cBhvr>
                                      <p:tavLst>
                                        <p:tav tm="0">
                                          <p:val>
                                            <p:strVal val="0-#ppt_w/2"/>
                                          </p:val>
                                        </p:tav>
                                        <p:tav tm="100000">
                                          <p:val>
                                            <p:strVal val="#ppt_x"/>
                                          </p:val>
                                        </p:tav>
                                      </p:tavLst>
                                    </p:anim>
                                    <p:anim calcmode="lin" valueType="num">
                                      <p:cBhvr additive="base">
                                        <p:cTn id="98" dur="2000" fill="hold"/>
                                        <p:tgtEl>
                                          <p:spTgt spid="4">
                                            <p:graphicEl>
                                              <a:dgm id="{62FE5A83-49F1-47BD-8B43-2D52A849939D}"/>
                                            </p:graphicEl>
                                          </p:spTgt>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8" fill="hold" grpId="0" nodeType="clickEffect">
                                  <p:stCondLst>
                                    <p:cond delay="0"/>
                                  </p:stCondLst>
                                  <p:childTnLst>
                                    <p:set>
                                      <p:cBhvr>
                                        <p:cTn id="102" dur="1" fill="hold">
                                          <p:stCondLst>
                                            <p:cond delay="0"/>
                                          </p:stCondLst>
                                        </p:cTn>
                                        <p:tgtEl>
                                          <p:spTgt spid="4">
                                            <p:graphicEl>
                                              <a:dgm id="{A3AAEDEE-FDA8-4EA3-BC32-01D443BA1F89}"/>
                                            </p:graphicEl>
                                          </p:spTgt>
                                        </p:tgtEl>
                                        <p:attrNameLst>
                                          <p:attrName>style.visibility</p:attrName>
                                        </p:attrNameLst>
                                      </p:cBhvr>
                                      <p:to>
                                        <p:strVal val="visible"/>
                                      </p:to>
                                    </p:set>
                                    <p:anim calcmode="lin" valueType="num">
                                      <p:cBhvr additive="base">
                                        <p:cTn id="103" dur="2000" fill="hold"/>
                                        <p:tgtEl>
                                          <p:spTgt spid="4">
                                            <p:graphicEl>
                                              <a:dgm id="{A3AAEDEE-FDA8-4EA3-BC32-01D443BA1F89}"/>
                                            </p:graphicEl>
                                          </p:spTgt>
                                        </p:tgtEl>
                                        <p:attrNameLst>
                                          <p:attrName>ppt_x</p:attrName>
                                        </p:attrNameLst>
                                      </p:cBhvr>
                                      <p:tavLst>
                                        <p:tav tm="0">
                                          <p:val>
                                            <p:strVal val="0-#ppt_w/2"/>
                                          </p:val>
                                        </p:tav>
                                        <p:tav tm="100000">
                                          <p:val>
                                            <p:strVal val="#ppt_x"/>
                                          </p:val>
                                        </p:tav>
                                      </p:tavLst>
                                    </p:anim>
                                    <p:anim calcmode="lin" valueType="num">
                                      <p:cBhvr additive="base">
                                        <p:cTn id="104" dur="2000" fill="hold"/>
                                        <p:tgtEl>
                                          <p:spTgt spid="4">
                                            <p:graphicEl>
                                              <a:dgm id="{A3AAEDEE-FDA8-4EA3-BC32-01D443BA1F89}"/>
                                            </p:graphicEl>
                                          </p:spTgt>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4">
                                            <p:graphicEl>
                                              <a:dgm id="{D2D7D2C0-F7BA-432D-A8CB-D543B77E76FE}"/>
                                            </p:graphicEl>
                                          </p:spTgt>
                                        </p:tgtEl>
                                        <p:attrNameLst>
                                          <p:attrName>style.visibility</p:attrName>
                                        </p:attrNameLst>
                                      </p:cBhvr>
                                      <p:to>
                                        <p:strVal val="visible"/>
                                      </p:to>
                                    </p:set>
                                    <p:anim calcmode="lin" valueType="num">
                                      <p:cBhvr additive="base">
                                        <p:cTn id="107" dur="2000" fill="hold"/>
                                        <p:tgtEl>
                                          <p:spTgt spid="4">
                                            <p:graphicEl>
                                              <a:dgm id="{D2D7D2C0-F7BA-432D-A8CB-D543B77E76FE}"/>
                                            </p:graphicEl>
                                          </p:spTgt>
                                        </p:tgtEl>
                                        <p:attrNameLst>
                                          <p:attrName>ppt_x</p:attrName>
                                        </p:attrNameLst>
                                      </p:cBhvr>
                                      <p:tavLst>
                                        <p:tav tm="0">
                                          <p:val>
                                            <p:strVal val="0-#ppt_w/2"/>
                                          </p:val>
                                        </p:tav>
                                        <p:tav tm="100000">
                                          <p:val>
                                            <p:strVal val="#ppt_x"/>
                                          </p:val>
                                        </p:tav>
                                      </p:tavLst>
                                    </p:anim>
                                    <p:anim calcmode="lin" valueType="num">
                                      <p:cBhvr additive="base">
                                        <p:cTn id="108" dur="2000" fill="hold"/>
                                        <p:tgtEl>
                                          <p:spTgt spid="4">
                                            <p:graphicEl>
                                              <a:dgm id="{D2D7D2C0-F7BA-432D-A8CB-D543B77E76FE}"/>
                                            </p:graphicEl>
                                          </p:spTgt>
                                        </p:tgtEl>
                                        <p:attrNameLst>
                                          <p:attrName>ppt_y</p:attrName>
                                        </p:attrNameLst>
                                      </p:cBhvr>
                                      <p:tavLst>
                                        <p:tav tm="0">
                                          <p:val>
                                            <p:strVal val="#ppt_y"/>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8" fill="hold" grpId="0" nodeType="clickEffect">
                                  <p:stCondLst>
                                    <p:cond delay="0"/>
                                  </p:stCondLst>
                                  <p:childTnLst>
                                    <p:set>
                                      <p:cBhvr>
                                        <p:cTn id="112" dur="1" fill="hold">
                                          <p:stCondLst>
                                            <p:cond delay="0"/>
                                          </p:stCondLst>
                                        </p:cTn>
                                        <p:tgtEl>
                                          <p:spTgt spid="4">
                                            <p:graphicEl>
                                              <a:dgm id="{21416C8F-5EC5-47D7-BCD2-EF72F1618673}"/>
                                            </p:graphicEl>
                                          </p:spTgt>
                                        </p:tgtEl>
                                        <p:attrNameLst>
                                          <p:attrName>style.visibility</p:attrName>
                                        </p:attrNameLst>
                                      </p:cBhvr>
                                      <p:to>
                                        <p:strVal val="visible"/>
                                      </p:to>
                                    </p:set>
                                    <p:anim calcmode="lin" valueType="num">
                                      <p:cBhvr additive="base">
                                        <p:cTn id="113" dur="2000" fill="hold"/>
                                        <p:tgtEl>
                                          <p:spTgt spid="4">
                                            <p:graphicEl>
                                              <a:dgm id="{21416C8F-5EC5-47D7-BCD2-EF72F1618673}"/>
                                            </p:graphicEl>
                                          </p:spTgt>
                                        </p:tgtEl>
                                        <p:attrNameLst>
                                          <p:attrName>ppt_x</p:attrName>
                                        </p:attrNameLst>
                                      </p:cBhvr>
                                      <p:tavLst>
                                        <p:tav tm="0">
                                          <p:val>
                                            <p:strVal val="0-#ppt_w/2"/>
                                          </p:val>
                                        </p:tav>
                                        <p:tav tm="100000">
                                          <p:val>
                                            <p:strVal val="#ppt_x"/>
                                          </p:val>
                                        </p:tav>
                                      </p:tavLst>
                                    </p:anim>
                                    <p:anim calcmode="lin" valueType="num">
                                      <p:cBhvr additive="base">
                                        <p:cTn id="114" dur="2000" fill="hold"/>
                                        <p:tgtEl>
                                          <p:spTgt spid="4">
                                            <p:graphicEl>
                                              <a:dgm id="{21416C8F-5EC5-47D7-BCD2-EF72F1618673}"/>
                                            </p:graphicEl>
                                          </p:spTgt>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4">
                                            <p:graphicEl>
                                              <a:dgm id="{61554F05-37B0-4930-99C3-A964C75260BC}"/>
                                            </p:graphicEl>
                                          </p:spTgt>
                                        </p:tgtEl>
                                        <p:attrNameLst>
                                          <p:attrName>style.visibility</p:attrName>
                                        </p:attrNameLst>
                                      </p:cBhvr>
                                      <p:to>
                                        <p:strVal val="visible"/>
                                      </p:to>
                                    </p:set>
                                    <p:anim calcmode="lin" valueType="num">
                                      <p:cBhvr additive="base">
                                        <p:cTn id="117" dur="2000" fill="hold"/>
                                        <p:tgtEl>
                                          <p:spTgt spid="4">
                                            <p:graphicEl>
                                              <a:dgm id="{61554F05-37B0-4930-99C3-A964C75260BC}"/>
                                            </p:graphicEl>
                                          </p:spTgt>
                                        </p:tgtEl>
                                        <p:attrNameLst>
                                          <p:attrName>ppt_x</p:attrName>
                                        </p:attrNameLst>
                                      </p:cBhvr>
                                      <p:tavLst>
                                        <p:tav tm="0">
                                          <p:val>
                                            <p:strVal val="0-#ppt_w/2"/>
                                          </p:val>
                                        </p:tav>
                                        <p:tav tm="100000">
                                          <p:val>
                                            <p:strVal val="#ppt_x"/>
                                          </p:val>
                                        </p:tav>
                                      </p:tavLst>
                                    </p:anim>
                                    <p:anim calcmode="lin" valueType="num">
                                      <p:cBhvr additive="base">
                                        <p:cTn id="118" dur="2000" fill="hold"/>
                                        <p:tgtEl>
                                          <p:spTgt spid="4">
                                            <p:graphicEl>
                                              <a:dgm id="{61554F05-37B0-4930-99C3-A964C75260BC}"/>
                                            </p:graphicEl>
                                          </p:spTgt>
                                        </p:tgtEl>
                                        <p:attrNameLst>
                                          <p:attrName>ppt_y</p:attrName>
                                        </p:attrNameLst>
                                      </p:cBhvr>
                                      <p:tavLst>
                                        <p:tav tm="0">
                                          <p:val>
                                            <p:strVal val="#ppt_y"/>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2" presetClass="entr" presetSubtype="8" fill="hold" grpId="0" nodeType="clickEffect">
                                  <p:stCondLst>
                                    <p:cond delay="0"/>
                                  </p:stCondLst>
                                  <p:childTnLst>
                                    <p:set>
                                      <p:cBhvr>
                                        <p:cTn id="122" dur="1" fill="hold">
                                          <p:stCondLst>
                                            <p:cond delay="0"/>
                                          </p:stCondLst>
                                        </p:cTn>
                                        <p:tgtEl>
                                          <p:spTgt spid="4">
                                            <p:graphicEl>
                                              <a:dgm id="{B6F5A28B-6595-4F13-A062-A1290CC4F2BA}"/>
                                            </p:graphicEl>
                                          </p:spTgt>
                                        </p:tgtEl>
                                        <p:attrNameLst>
                                          <p:attrName>style.visibility</p:attrName>
                                        </p:attrNameLst>
                                      </p:cBhvr>
                                      <p:to>
                                        <p:strVal val="visible"/>
                                      </p:to>
                                    </p:set>
                                    <p:anim calcmode="lin" valueType="num">
                                      <p:cBhvr additive="base">
                                        <p:cTn id="123" dur="2000" fill="hold"/>
                                        <p:tgtEl>
                                          <p:spTgt spid="4">
                                            <p:graphicEl>
                                              <a:dgm id="{B6F5A28B-6595-4F13-A062-A1290CC4F2BA}"/>
                                            </p:graphicEl>
                                          </p:spTgt>
                                        </p:tgtEl>
                                        <p:attrNameLst>
                                          <p:attrName>ppt_x</p:attrName>
                                        </p:attrNameLst>
                                      </p:cBhvr>
                                      <p:tavLst>
                                        <p:tav tm="0">
                                          <p:val>
                                            <p:strVal val="0-#ppt_w/2"/>
                                          </p:val>
                                        </p:tav>
                                        <p:tav tm="100000">
                                          <p:val>
                                            <p:strVal val="#ppt_x"/>
                                          </p:val>
                                        </p:tav>
                                      </p:tavLst>
                                    </p:anim>
                                    <p:anim calcmode="lin" valueType="num">
                                      <p:cBhvr additive="base">
                                        <p:cTn id="124" dur="2000" fill="hold"/>
                                        <p:tgtEl>
                                          <p:spTgt spid="4">
                                            <p:graphicEl>
                                              <a:dgm id="{B6F5A28B-6595-4F13-A062-A1290CC4F2BA}"/>
                                            </p:graphicEl>
                                          </p:spTgt>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0"/>
                                  </p:stCondLst>
                                  <p:childTnLst>
                                    <p:set>
                                      <p:cBhvr>
                                        <p:cTn id="126" dur="1" fill="hold">
                                          <p:stCondLst>
                                            <p:cond delay="0"/>
                                          </p:stCondLst>
                                        </p:cTn>
                                        <p:tgtEl>
                                          <p:spTgt spid="4">
                                            <p:graphicEl>
                                              <a:dgm id="{1438B699-755B-4F64-8C1A-50CD7C1CC378}"/>
                                            </p:graphicEl>
                                          </p:spTgt>
                                        </p:tgtEl>
                                        <p:attrNameLst>
                                          <p:attrName>style.visibility</p:attrName>
                                        </p:attrNameLst>
                                      </p:cBhvr>
                                      <p:to>
                                        <p:strVal val="visible"/>
                                      </p:to>
                                    </p:set>
                                    <p:anim calcmode="lin" valueType="num">
                                      <p:cBhvr additive="base">
                                        <p:cTn id="127" dur="2000" fill="hold"/>
                                        <p:tgtEl>
                                          <p:spTgt spid="4">
                                            <p:graphicEl>
                                              <a:dgm id="{1438B699-755B-4F64-8C1A-50CD7C1CC378}"/>
                                            </p:graphicEl>
                                          </p:spTgt>
                                        </p:tgtEl>
                                        <p:attrNameLst>
                                          <p:attrName>ppt_x</p:attrName>
                                        </p:attrNameLst>
                                      </p:cBhvr>
                                      <p:tavLst>
                                        <p:tav tm="0">
                                          <p:val>
                                            <p:strVal val="0-#ppt_w/2"/>
                                          </p:val>
                                        </p:tav>
                                        <p:tav tm="100000">
                                          <p:val>
                                            <p:strVal val="#ppt_x"/>
                                          </p:val>
                                        </p:tav>
                                      </p:tavLst>
                                    </p:anim>
                                    <p:anim calcmode="lin" valueType="num">
                                      <p:cBhvr additive="base">
                                        <p:cTn id="128" dur="2000" fill="hold"/>
                                        <p:tgtEl>
                                          <p:spTgt spid="4">
                                            <p:graphicEl>
                                              <a:dgm id="{1438B699-755B-4F64-8C1A-50CD7C1CC378}"/>
                                            </p:graphicEl>
                                          </p:spTgt>
                                        </p:tgtEl>
                                        <p:attrNameLst>
                                          <p:attrName>ppt_y</p:attrName>
                                        </p:attrNameLst>
                                      </p:cBhvr>
                                      <p:tavLst>
                                        <p:tav tm="0">
                                          <p:val>
                                            <p:strVal val="#ppt_y"/>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ntr" presetSubtype="8" fill="hold" grpId="0" nodeType="clickEffect">
                                  <p:stCondLst>
                                    <p:cond delay="0"/>
                                  </p:stCondLst>
                                  <p:childTnLst>
                                    <p:set>
                                      <p:cBhvr>
                                        <p:cTn id="132" dur="1" fill="hold">
                                          <p:stCondLst>
                                            <p:cond delay="0"/>
                                          </p:stCondLst>
                                        </p:cTn>
                                        <p:tgtEl>
                                          <p:spTgt spid="4">
                                            <p:graphicEl>
                                              <a:dgm id="{3A9C76F9-8528-401C-87F0-D0B552139902}"/>
                                            </p:graphicEl>
                                          </p:spTgt>
                                        </p:tgtEl>
                                        <p:attrNameLst>
                                          <p:attrName>style.visibility</p:attrName>
                                        </p:attrNameLst>
                                      </p:cBhvr>
                                      <p:to>
                                        <p:strVal val="visible"/>
                                      </p:to>
                                    </p:set>
                                    <p:anim calcmode="lin" valueType="num">
                                      <p:cBhvr additive="base">
                                        <p:cTn id="133" dur="2000" fill="hold"/>
                                        <p:tgtEl>
                                          <p:spTgt spid="4">
                                            <p:graphicEl>
                                              <a:dgm id="{3A9C76F9-8528-401C-87F0-D0B552139902}"/>
                                            </p:graphicEl>
                                          </p:spTgt>
                                        </p:tgtEl>
                                        <p:attrNameLst>
                                          <p:attrName>ppt_x</p:attrName>
                                        </p:attrNameLst>
                                      </p:cBhvr>
                                      <p:tavLst>
                                        <p:tav tm="0">
                                          <p:val>
                                            <p:strVal val="0-#ppt_w/2"/>
                                          </p:val>
                                        </p:tav>
                                        <p:tav tm="100000">
                                          <p:val>
                                            <p:strVal val="#ppt_x"/>
                                          </p:val>
                                        </p:tav>
                                      </p:tavLst>
                                    </p:anim>
                                    <p:anim calcmode="lin" valueType="num">
                                      <p:cBhvr additive="base">
                                        <p:cTn id="134" dur="2000" fill="hold"/>
                                        <p:tgtEl>
                                          <p:spTgt spid="4">
                                            <p:graphicEl>
                                              <a:dgm id="{3A9C76F9-8528-401C-87F0-D0B552139902}"/>
                                            </p:graphicEl>
                                          </p:spTgt>
                                        </p:tgtEl>
                                        <p:attrNameLst>
                                          <p:attrName>ppt_y</p:attrName>
                                        </p:attrNameLst>
                                      </p:cBhvr>
                                      <p:tavLst>
                                        <p:tav tm="0">
                                          <p:val>
                                            <p:strVal val="#ppt_y"/>
                                          </p:val>
                                        </p:tav>
                                        <p:tav tm="100000">
                                          <p:val>
                                            <p:strVal val="#ppt_y"/>
                                          </p:val>
                                        </p:tav>
                                      </p:tavLst>
                                    </p:anim>
                                  </p:childTnLst>
                                </p:cTn>
                              </p:par>
                              <p:par>
                                <p:cTn id="135" presetID="2" presetClass="entr" presetSubtype="8" fill="hold" grpId="0" nodeType="withEffect">
                                  <p:stCondLst>
                                    <p:cond delay="0"/>
                                  </p:stCondLst>
                                  <p:childTnLst>
                                    <p:set>
                                      <p:cBhvr>
                                        <p:cTn id="136" dur="1" fill="hold">
                                          <p:stCondLst>
                                            <p:cond delay="0"/>
                                          </p:stCondLst>
                                        </p:cTn>
                                        <p:tgtEl>
                                          <p:spTgt spid="4">
                                            <p:graphicEl>
                                              <a:dgm id="{A678CFCC-0711-4F13-ABC2-759603FB48C7}"/>
                                            </p:graphicEl>
                                          </p:spTgt>
                                        </p:tgtEl>
                                        <p:attrNameLst>
                                          <p:attrName>style.visibility</p:attrName>
                                        </p:attrNameLst>
                                      </p:cBhvr>
                                      <p:to>
                                        <p:strVal val="visible"/>
                                      </p:to>
                                    </p:set>
                                    <p:anim calcmode="lin" valueType="num">
                                      <p:cBhvr additive="base">
                                        <p:cTn id="137" dur="2000" fill="hold"/>
                                        <p:tgtEl>
                                          <p:spTgt spid="4">
                                            <p:graphicEl>
                                              <a:dgm id="{A678CFCC-0711-4F13-ABC2-759603FB48C7}"/>
                                            </p:graphicEl>
                                          </p:spTgt>
                                        </p:tgtEl>
                                        <p:attrNameLst>
                                          <p:attrName>ppt_x</p:attrName>
                                        </p:attrNameLst>
                                      </p:cBhvr>
                                      <p:tavLst>
                                        <p:tav tm="0">
                                          <p:val>
                                            <p:strVal val="0-#ppt_w/2"/>
                                          </p:val>
                                        </p:tav>
                                        <p:tav tm="100000">
                                          <p:val>
                                            <p:strVal val="#ppt_x"/>
                                          </p:val>
                                        </p:tav>
                                      </p:tavLst>
                                    </p:anim>
                                    <p:anim calcmode="lin" valueType="num">
                                      <p:cBhvr additive="base">
                                        <p:cTn id="138" dur="2000" fill="hold"/>
                                        <p:tgtEl>
                                          <p:spTgt spid="4">
                                            <p:graphicEl>
                                              <a:dgm id="{A678CFCC-0711-4F13-ABC2-759603FB48C7}"/>
                                            </p:graphicEl>
                                          </p:spTgt>
                                        </p:tgtEl>
                                        <p:attrNameLst>
                                          <p:attrName>ppt_y</p:attrName>
                                        </p:attrNameLst>
                                      </p:cBhvr>
                                      <p:tavLst>
                                        <p:tav tm="0">
                                          <p:val>
                                            <p:strVal val="#ppt_y"/>
                                          </p:val>
                                        </p:tav>
                                        <p:tav tm="100000">
                                          <p:val>
                                            <p:strVal val="#ppt_y"/>
                                          </p:val>
                                        </p:tav>
                                      </p:tavLst>
                                    </p:anim>
                                  </p:childTnLst>
                                </p:cTn>
                              </p:par>
                            </p:childTnLst>
                          </p:cTn>
                        </p:par>
                      </p:childTnLst>
                    </p:cTn>
                  </p:par>
                  <p:par>
                    <p:cTn id="139" fill="hold">
                      <p:stCondLst>
                        <p:cond delay="indefinite"/>
                      </p:stCondLst>
                      <p:childTnLst>
                        <p:par>
                          <p:cTn id="140" fill="hold">
                            <p:stCondLst>
                              <p:cond delay="0"/>
                            </p:stCondLst>
                            <p:childTnLst>
                              <p:par>
                                <p:cTn id="141" presetID="2" presetClass="entr" presetSubtype="8" fill="hold" grpId="0" nodeType="clickEffect">
                                  <p:stCondLst>
                                    <p:cond delay="0"/>
                                  </p:stCondLst>
                                  <p:childTnLst>
                                    <p:set>
                                      <p:cBhvr>
                                        <p:cTn id="142" dur="1" fill="hold">
                                          <p:stCondLst>
                                            <p:cond delay="0"/>
                                          </p:stCondLst>
                                        </p:cTn>
                                        <p:tgtEl>
                                          <p:spTgt spid="4">
                                            <p:graphicEl>
                                              <a:dgm id="{200A6CB5-814A-4CB5-828F-4F1149CDBB59}"/>
                                            </p:graphicEl>
                                          </p:spTgt>
                                        </p:tgtEl>
                                        <p:attrNameLst>
                                          <p:attrName>style.visibility</p:attrName>
                                        </p:attrNameLst>
                                      </p:cBhvr>
                                      <p:to>
                                        <p:strVal val="visible"/>
                                      </p:to>
                                    </p:set>
                                    <p:anim calcmode="lin" valueType="num">
                                      <p:cBhvr additive="base">
                                        <p:cTn id="143" dur="2000" fill="hold"/>
                                        <p:tgtEl>
                                          <p:spTgt spid="4">
                                            <p:graphicEl>
                                              <a:dgm id="{200A6CB5-814A-4CB5-828F-4F1149CDBB59}"/>
                                            </p:graphicEl>
                                          </p:spTgt>
                                        </p:tgtEl>
                                        <p:attrNameLst>
                                          <p:attrName>ppt_x</p:attrName>
                                        </p:attrNameLst>
                                      </p:cBhvr>
                                      <p:tavLst>
                                        <p:tav tm="0">
                                          <p:val>
                                            <p:strVal val="0-#ppt_w/2"/>
                                          </p:val>
                                        </p:tav>
                                        <p:tav tm="100000">
                                          <p:val>
                                            <p:strVal val="#ppt_x"/>
                                          </p:val>
                                        </p:tav>
                                      </p:tavLst>
                                    </p:anim>
                                    <p:anim calcmode="lin" valueType="num">
                                      <p:cBhvr additive="base">
                                        <p:cTn id="144" dur="2000" fill="hold"/>
                                        <p:tgtEl>
                                          <p:spTgt spid="4">
                                            <p:graphicEl>
                                              <a:dgm id="{200A6CB5-814A-4CB5-828F-4F1149CDBB59}"/>
                                            </p:graphicEl>
                                          </p:spTgt>
                                        </p:tgtEl>
                                        <p:attrNameLst>
                                          <p:attrName>ppt_y</p:attrName>
                                        </p:attrNameLst>
                                      </p:cBhvr>
                                      <p:tavLst>
                                        <p:tav tm="0">
                                          <p:val>
                                            <p:strVal val="#ppt_y"/>
                                          </p:val>
                                        </p:tav>
                                        <p:tav tm="100000">
                                          <p:val>
                                            <p:strVal val="#ppt_y"/>
                                          </p:val>
                                        </p:tav>
                                      </p:tavLst>
                                    </p:anim>
                                  </p:childTnLst>
                                </p:cTn>
                              </p:par>
                              <p:par>
                                <p:cTn id="145" presetID="2" presetClass="entr" presetSubtype="8" fill="hold" grpId="0" nodeType="withEffect">
                                  <p:stCondLst>
                                    <p:cond delay="0"/>
                                  </p:stCondLst>
                                  <p:childTnLst>
                                    <p:set>
                                      <p:cBhvr>
                                        <p:cTn id="146" dur="1" fill="hold">
                                          <p:stCondLst>
                                            <p:cond delay="0"/>
                                          </p:stCondLst>
                                        </p:cTn>
                                        <p:tgtEl>
                                          <p:spTgt spid="4">
                                            <p:graphicEl>
                                              <a:dgm id="{3BBEB220-8173-4B81-85E9-51544F62577C}"/>
                                            </p:graphicEl>
                                          </p:spTgt>
                                        </p:tgtEl>
                                        <p:attrNameLst>
                                          <p:attrName>style.visibility</p:attrName>
                                        </p:attrNameLst>
                                      </p:cBhvr>
                                      <p:to>
                                        <p:strVal val="visible"/>
                                      </p:to>
                                    </p:set>
                                    <p:anim calcmode="lin" valueType="num">
                                      <p:cBhvr additive="base">
                                        <p:cTn id="147" dur="2000" fill="hold"/>
                                        <p:tgtEl>
                                          <p:spTgt spid="4">
                                            <p:graphicEl>
                                              <a:dgm id="{3BBEB220-8173-4B81-85E9-51544F62577C}"/>
                                            </p:graphicEl>
                                          </p:spTgt>
                                        </p:tgtEl>
                                        <p:attrNameLst>
                                          <p:attrName>ppt_x</p:attrName>
                                        </p:attrNameLst>
                                      </p:cBhvr>
                                      <p:tavLst>
                                        <p:tav tm="0">
                                          <p:val>
                                            <p:strVal val="0-#ppt_w/2"/>
                                          </p:val>
                                        </p:tav>
                                        <p:tav tm="100000">
                                          <p:val>
                                            <p:strVal val="#ppt_x"/>
                                          </p:val>
                                        </p:tav>
                                      </p:tavLst>
                                    </p:anim>
                                    <p:anim calcmode="lin" valueType="num">
                                      <p:cBhvr additive="base">
                                        <p:cTn id="148" dur="2000" fill="hold"/>
                                        <p:tgtEl>
                                          <p:spTgt spid="4">
                                            <p:graphicEl>
                                              <a:dgm id="{3BBEB220-8173-4B81-85E9-51544F62577C}"/>
                                            </p:graphicEl>
                                          </p:spTgt>
                                        </p:tgtEl>
                                        <p:attrNameLst>
                                          <p:attrName>ppt_y</p:attrName>
                                        </p:attrNameLst>
                                      </p:cBhvr>
                                      <p:tavLst>
                                        <p:tav tm="0">
                                          <p:val>
                                            <p:strVal val="#ppt_y"/>
                                          </p:val>
                                        </p:tav>
                                        <p:tav tm="100000">
                                          <p:val>
                                            <p:strVal val="#ppt_y"/>
                                          </p:val>
                                        </p:tav>
                                      </p:tavLst>
                                    </p:anim>
                                  </p:childTnLst>
                                </p:cTn>
                              </p:par>
                            </p:childTnLst>
                          </p:cTn>
                        </p:par>
                      </p:childTnLst>
                    </p:cTn>
                  </p:par>
                  <p:par>
                    <p:cTn id="149" fill="hold">
                      <p:stCondLst>
                        <p:cond delay="indefinite"/>
                      </p:stCondLst>
                      <p:childTnLst>
                        <p:par>
                          <p:cTn id="150" fill="hold">
                            <p:stCondLst>
                              <p:cond delay="0"/>
                            </p:stCondLst>
                            <p:childTnLst>
                              <p:par>
                                <p:cTn id="151" presetID="2" presetClass="entr" presetSubtype="8" fill="hold" grpId="0" nodeType="clickEffect">
                                  <p:stCondLst>
                                    <p:cond delay="0"/>
                                  </p:stCondLst>
                                  <p:childTnLst>
                                    <p:set>
                                      <p:cBhvr>
                                        <p:cTn id="152" dur="1" fill="hold">
                                          <p:stCondLst>
                                            <p:cond delay="0"/>
                                          </p:stCondLst>
                                        </p:cTn>
                                        <p:tgtEl>
                                          <p:spTgt spid="4">
                                            <p:graphicEl>
                                              <a:dgm id="{98606E7E-E90A-4BB3-8325-83237C76BD1F}"/>
                                            </p:graphicEl>
                                          </p:spTgt>
                                        </p:tgtEl>
                                        <p:attrNameLst>
                                          <p:attrName>style.visibility</p:attrName>
                                        </p:attrNameLst>
                                      </p:cBhvr>
                                      <p:to>
                                        <p:strVal val="visible"/>
                                      </p:to>
                                    </p:set>
                                    <p:anim calcmode="lin" valueType="num">
                                      <p:cBhvr additive="base">
                                        <p:cTn id="153" dur="2000" fill="hold"/>
                                        <p:tgtEl>
                                          <p:spTgt spid="4">
                                            <p:graphicEl>
                                              <a:dgm id="{98606E7E-E90A-4BB3-8325-83237C76BD1F}"/>
                                            </p:graphicEl>
                                          </p:spTgt>
                                        </p:tgtEl>
                                        <p:attrNameLst>
                                          <p:attrName>ppt_x</p:attrName>
                                        </p:attrNameLst>
                                      </p:cBhvr>
                                      <p:tavLst>
                                        <p:tav tm="0">
                                          <p:val>
                                            <p:strVal val="0-#ppt_w/2"/>
                                          </p:val>
                                        </p:tav>
                                        <p:tav tm="100000">
                                          <p:val>
                                            <p:strVal val="#ppt_x"/>
                                          </p:val>
                                        </p:tav>
                                      </p:tavLst>
                                    </p:anim>
                                    <p:anim calcmode="lin" valueType="num">
                                      <p:cBhvr additive="base">
                                        <p:cTn id="154" dur="2000" fill="hold"/>
                                        <p:tgtEl>
                                          <p:spTgt spid="4">
                                            <p:graphicEl>
                                              <a:dgm id="{98606E7E-E90A-4BB3-8325-83237C76BD1F}"/>
                                            </p:graphicEl>
                                          </p:spTgt>
                                        </p:tgtEl>
                                        <p:attrNameLst>
                                          <p:attrName>ppt_y</p:attrName>
                                        </p:attrNameLst>
                                      </p:cBhvr>
                                      <p:tavLst>
                                        <p:tav tm="0">
                                          <p:val>
                                            <p:strVal val="#ppt_y"/>
                                          </p:val>
                                        </p:tav>
                                        <p:tav tm="100000">
                                          <p:val>
                                            <p:strVal val="#ppt_y"/>
                                          </p:val>
                                        </p:tav>
                                      </p:tavLst>
                                    </p:anim>
                                  </p:childTnLst>
                                </p:cTn>
                              </p:par>
                              <p:par>
                                <p:cTn id="155" presetID="2" presetClass="entr" presetSubtype="8" fill="hold" grpId="0" nodeType="withEffect">
                                  <p:stCondLst>
                                    <p:cond delay="0"/>
                                  </p:stCondLst>
                                  <p:childTnLst>
                                    <p:set>
                                      <p:cBhvr>
                                        <p:cTn id="156" dur="1" fill="hold">
                                          <p:stCondLst>
                                            <p:cond delay="0"/>
                                          </p:stCondLst>
                                        </p:cTn>
                                        <p:tgtEl>
                                          <p:spTgt spid="4">
                                            <p:graphicEl>
                                              <a:dgm id="{29188CB3-CFF4-4492-9CD4-7560316D0057}"/>
                                            </p:graphicEl>
                                          </p:spTgt>
                                        </p:tgtEl>
                                        <p:attrNameLst>
                                          <p:attrName>style.visibility</p:attrName>
                                        </p:attrNameLst>
                                      </p:cBhvr>
                                      <p:to>
                                        <p:strVal val="visible"/>
                                      </p:to>
                                    </p:set>
                                    <p:anim calcmode="lin" valueType="num">
                                      <p:cBhvr additive="base">
                                        <p:cTn id="157" dur="2000" fill="hold"/>
                                        <p:tgtEl>
                                          <p:spTgt spid="4">
                                            <p:graphicEl>
                                              <a:dgm id="{29188CB3-CFF4-4492-9CD4-7560316D0057}"/>
                                            </p:graphicEl>
                                          </p:spTgt>
                                        </p:tgtEl>
                                        <p:attrNameLst>
                                          <p:attrName>ppt_x</p:attrName>
                                        </p:attrNameLst>
                                      </p:cBhvr>
                                      <p:tavLst>
                                        <p:tav tm="0">
                                          <p:val>
                                            <p:strVal val="0-#ppt_w/2"/>
                                          </p:val>
                                        </p:tav>
                                        <p:tav tm="100000">
                                          <p:val>
                                            <p:strVal val="#ppt_x"/>
                                          </p:val>
                                        </p:tav>
                                      </p:tavLst>
                                    </p:anim>
                                    <p:anim calcmode="lin" valueType="num">
                                      <p:cBhvr additive="base">
                                        <p:cTn id="158" dur="2000" fill="hold"/>
                                        <p:tgtEl>
                                          <p:spTgt spid="4">
                                            <p:graphicEl>
                                              <a:dgm id="{29188CB3-CFF4-4492-9CD4-7560316D0057}"/>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 xmlns:p14="http://schemas.microsoft.com/office/powerpoint/2010/main" val="4223314708"/>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2786237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graphicEl>
                                              <a:dgm id="{8B36035F-CAA3-408B-A1A2-0DEDDB373582}"/>
                                            </p:graphicEl>
                                          </p:spTgt>
                                        </p:tgtEl>
                                        <p:attrNameLst>
                                          <p:attrName>style.visibility</p:attrName>
                                        </p:attrNameLst>
                                      </p:cBhvr>
                                      <p:to>
                                        <p:strVal val="visible"/>
                                      </p:to>
                                    </p:set>
                                    <p:anim calcmode="lin" valueType="num">
                                      <p:cBhvr>
                                        <p:cTn id="7" dur="1000" fill="hold"/>
                                        <p:tgtEl>
                                          <p:spTgt spid="2">
                                            <p:graphicEl>
                                              <a:dgm id="{8B36035F-CAA3-408B-A1A2-0DEDDB373582}"/>
                                            </p:graphicEl>
                                          </p:spTgt>
                                        </p:tgtEl>
                                        <p:attrNameLst>
                                          <p:attrName>ppt_w</p:attrName>
                                        </p:attrNameLst>
                                      </p:cBhvr>
                                      <p:tavLst>
                                        <p:tav tm="0">
                                          <p:val>
                                            <p:fltVal val="0"/>
                                          </p:val>
                                        </p:tav>
                                        <p:tav tm="100000">
                                          <p:val>
                                            <p:strVal val="#ppt_w"/>
                                          </p:val>
                                        </p:tav>
                                      </p:tavLst>
                                    </p:anim>
                                    <p:anim calcmode="lin" valueType="num">
                                      <p:cBhvr>
                                        <p:cTn id="8" dur="1000" fill="hold"/>
                                        <p:tgtEl>
                                          <p:spTgt spid="2">
                                            <p:graphicEl>
                                              <a:dgm id="{8B36035F-CAA3-408B-A1A2-0DEDDB373582}"/>
                                            </p:graphicEl>
                                          </p:spTgt>
                                        </p:tgtEl>
                                        <p:attrNameLst>
                                          <p:attrName>ppt_h</p:attrName>
                                        </p:attrNameLst>
                                      </p:cBhvr>
                                      <p:tavLst>
                                        <p:tav tm="0">
                                          <p:val>
                                            <p:fltVal val="0"/>
                                          </p:val>
                                        </p:tav>
                                        <p:tav tm="100000">
                                          <p:val>
                                            <p:strVal val="#ppt_h"/>
                                          </p:val>
                                        </p:tav>
                                      </p:tavLst>
                                    </p:anim>
                                    <p:anim calcmode="lin" valueType="num">
                                      <p:cBhvr>
                                        <p:cTn id="9" dur="1000" fill="hold"/>
                                        <p:tgtEl>
                                          <p:spTgt spid="2">
                                            <p:graphicEl>
                                              <a:dgm id="{8B36035F-CAA3-408B-A1A2-0DEDDB373582}"/>
                                            </p:graphicEl>
                                          </p:spTgt>
                                        </p:tgtEl>
                                        <p:attrNameLst>
                                          <p:attrName>style.rotation</p:attrName>
                                        </p:attrNameLst>
                                      </p:cBhvr>
                                      <p:tavLst>
                                        <p:tav tm="0">
                                          <p:val>
                                            <p:fltVal val="90"/>
                                          </p:val>
                                        </p:tav>
                                        <p:tav tm="100000">
                                          <p:val>
                                            <p:fltVal val="0"/>
                                          </p:val>
                                        </p:tav>
                                      </p:tavLst>
                                    </p:anim>
                                    <p:animEffect transition="in" filter="fade">
                                      <p:cBhvr>
                                        <p:cTn id="10" dur="1000"/>
                                        <p:tgtEl>
                                          <p:spTgt spid="2">
                                            <p:graphicEl>
                                              <a:dgm id="{8B36035F-CAA3-408B-A1A2-0DEDDB373582}"/>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graphicEl>
                                              <a:dgm id="{A11DC230-F163-4C34-BFDA-5B4CF2891BF9}"/>
                                            </p:graphicEl>
                                          </p:spTgt>
                                        </p:tgtEl>
                                        <p:attrNameLst>
                                          <p:attrName>style.visibility</p:attrName>
                                        </p:attrNameLst>
                                      </p:cBhvr>
                                      <p:to>
                                        <p:strVal val="visible"/>
                                      </p:to>
                                    </p:set>
                                    <p:anim calcmode="lin" valueType="num">
                                      <p:cBhvr>
                                        <p:cTn id="15" dur="1000" fill="hold"/>
                                        <p:tgtEl>
                                          <p:spTgt spid="2">
                                            <p:graphicEl>
                                              <a:dgm id="{A11DC230-F163-4C34-BFDA-5B4CF2891BF9}"/>
                                            </p:graphicEl>
                                          </p:spTgt>
                                        </p:tgtEl>
                                        <p:attrNameLst>
                                          <p:attrName>ppt_w</p:attrName>
                                        </p:attrNameLst>
                                      </p:cBhvr>
                                      <p:tavLst>
                                        <p:tav tm="0">
                                          <p:val>
                                            <p:fltVal val="0"/>
                                          </p:val>
                                        </p:tav>
                                        <p:tav tm="100000">
                                          <p:val>
                                            <p:strVal val="#ppt_w"/>
                                          </p:val>
                                        </p:tav>
                                      </p:tavLst>
                                    </p:anim>
                                    <p:anim calcmode="lin" valueType="num">
                                      <p:cBhvr>
                                        <p:cTn id="16" dur="1000" fill="hold"/>
                                        <p:tgtEl>
                                          <p:spTgt spid="2">
                                            <p:graphicEl>
                                              <a:dgm id="{A11DC230-F163-4C34-BFDA-5B4CF2891BF9}"/>
                                            </p:graphicEl>
                                          </p:spTgt>
                                        </p:tgtEl>
                                        <p:attrNameLst>
                                          <p:attrName>ppt_h</p:attrName>
                                        </p:attrNameLst>
                                      </p:cBhvr>
                                      <p:tavLst>
                                        <p:tav tm="0">
                                          <p:val>
                                            <p:fltVal val="0"/>
                                          </p:val>
                                        </p:tav>
                                        <p:tav tm="100000">
                                          <p:val>
                                            <p:strVal val="#ppt_h"/>
                                          </p:val>
                                        </p:tav>
                                      </p:tavLst>
                                    </p:anim>
                                    <p:anim calcmode="lin" valueType="num">
                                      <p:cBhvr>
                                        <p:cTn id="17" dur="1000" fill="hold"/>
                                        <p:tgtEl>
                                          <p:spTgt spid="2">
                                            <p:graphicEl>
                                              <a:dgm id="{A11DC230-F163-4C34-BFDA-5B4CF2891BF9}"/>
                                            </p:graphicEl>
                                          </p:spTgt>
                                        </p:tgtEl>
                                        <p:attrNameLst>
                                          <p:attrName>style.rotation</p:attrName>
                                        </p:attrNameLst>
                                      </p:cBhvr>
                                      <p:tavLst>
                                        <p:tav tm="0">
                                          <p:val>
                                            <p:fltVal val="90"/>
                                          </p:val>
                                        </p:tav>
                                        <p:tav tm="100000">
                                          <p:val>
                                            <p:fltVal val="0"/>
                                          </p:val>
                                        </p:tav>
                                      </p:tavLst>
                                    </p:anim>
                                    <p:animEffect transition="in" filter="fade">
                                      <p:cBhvr>
                                        <p:cTn id="18" dur="1000"/>
                                        <p:tgtEl>
                                          <p:spTgt spid="2">
                                            <p:graphicEl>
                                              <a:dgm id="{A11DC230-F163-4C34-BFDA-5B4CF2891BF9}"/>
                                            </p:graphicEl>
                                          </p:spTgt>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
                                            <p:graphicEl>
                                              <a:dgm id="{B49636E0-98D9-44DC-BA69-641C5F098020}"/>
                                            </p:graphicEl>
                                          </p:spTgt>
                                        </p:tgtEl>
                                        <p:attrNameLst>
                                          <p:attrName>style.visibility</p:attrName>
                                        </p:attrNameLst>
                                      </p:cBhvr>
                                      <p:to>
                                        <p:strVal val="visible"/>
                                      </p:to>
                                    </p:set>
                                    <p:anim calcmode="lin" valueType="num">
                                      <p:cBhvr>
                                        <p:cTn id="21" dur="1000" fill="hold"/>
                                        <p:tgtEl>
                                          <p:spTgt spid="2">
                                            <p:graphicEl>
                                              <a:dgm id="{B49636E0-98D9-44DC-BA69-641C5F098020}"/>
                                            </p:graphicEl>
                                          </p:spTgt>
                                        </p:tgtEl>
                                        <p:attrNameLst>
                                          <p:attrName>ppt_w</p:attrName>
                                        </p:attrNameLst>
                                      </p:cBhvr>
                                      <p:tavLst>
                                        <p:tav tm="0">
                                          <p:val>
                                            <p:fltVal val="0"/>
                                          </p:val>
                                        </p:tav>
                                        <p:tav tm="100000">
                                          <p:val>
                                            <p:strVal val="#ppt_w"/>
                                          </p:val>
                                        </p:tav>
                                      </p:tavLst>
                                    </p:anim>
                                    <p:anim calcmode="lin" valueType="num">
                                      <p:cBhvr>
                                        <p:cTn id="22" dur="1000" fill="hold"/>
                                        <p:tgtEl>
                                          <p:spTgt spid="2">
                                            <p:graphicEl>
                                              <a:dgm id="{B49636E0-98D9-44DC-BA69-641C5F098020}"/>
                                            </p:graphicEl>
                                          </p:spTgt>
                                        </p:tgtEl>
                                        <p:attrNameLst>
                                          <p:attrName>ppt_h</p:attrName>
                                        </p:attrNameLst>
                                      </p:cBhvr>
                                      <p:tavLst>
                                        <p:tav tm="0">
                                          <p:val>
                                            <p:fltVal val="0"/>
                                          </p:val>
                                        </p:tav>
                                        <p:tav tm="100000">
                                          <p:val>
                                            <p:strVal val="#ppt_h"/>
                                          </p:val>
                                        </p:tav>
                                      </p:tavLst>
                                    </p:anim>
                                    <p:anim calcmode="lin" valueType="num">
                                      <p:cBhvr>
                                        <p:cTn id="23" dur="1000" fill="hold"/>
                                        <p:tgtEl>
                                          <p:spTgt spid="2">
                                            <p:graphicEl>
                                              <a:dgm id="{B49636E0-98D9-44DC-BA69-641C5F098020}"/>
                                            </p:graphicEl>
                                          </p:spTgt>
                                        </p:tgtEl>
                                        <p:attrNameLst>
                                          <p:attrName>style.rotation</p:attrName>
                                        </p:attrNameLst>
                                      </p:cBhvr>
                                      <p:tavLst>
                                        <p:tav tm="0">
                                          <p:val>
                                            <p:fltVal val="90"/>
                                          </p:val>
                                        </p:tav>
                                        <p:tav tm="100000">
                                          <p:val>
                                            <p:fltVal val="0"/>
                                          </p:val>
                                        </p:tav>
                                      </p:tavLst>
                                    </p:anim>
                                    <p:animEffect transition="in" filter="fade">
                                      <p:cBhvr>
                                        <p:cTn id="24" dur="1000"/>
                                        <p:tgtEl>
                                          <p:spTgt spid="2">
                                            <p:graphicEl>
                                              <a:dgm id="{B49636E0-98D9-44DC-BA69-641C5F098020}"/>
                                            </p:graphicEl>
                                          </p:spTgt>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2">
                                            <p:graphicEl>
                                              <a:dgm id="{EC3CA147-9678-4E2D-81E3-626354201FDD}"/>
                                            </p:graphicEl>
                                          </p:spTgt>
                                        </p:tgtEl>
                                        <p:attrNameLst>
                                          <p:attrName>style.visibility</p:attrName>
                                        </p:attrNameLst>
                                      </p:cBhvr>
                                      <p:to>
                                        <p:strVal val="visible"/>
                                      </p:to>
                                    </p:set>
                                    <p:anim calcmode="lin" valueType="num">
                                      <p:cBhvr>
                                        <p:cTn id="29" dur="1000" fill="hold"/>
                                        <p:tgtEl>
                                          <p:spTgt spid="2">
                                            <p:graphicEl>
                                              <a:dgm id="{EC3CA147-9678-4E2D-81E3-626354201FDD}"/>
                                            </p:graphicEl>
                                          </p:spTgt>
                                        </p:tgtEl>
                                        <p:attrNameLst>
                                          <p:attrName>ppt_w</p:attrName>
                                        </p:attrNameLst>
                                      </p:cBhvr>
                                      <p:tavLst>
                                        <p:tav tm="0">
                                          <p:val>
                                            <p:fltVal val="0"/>
                                          </p:val>
                                        </p:tav>
                                        <p:tav tm="100000">
                                          <p:val>
                                            <p:strVal val="#ppt_w"/>
                                          </p:val>
                                        </p:tav>
                                      </p:tavLst>
                                    </p:anim>
                                    <p:anim calcmode="lin" valueType="num">
                                      <p:cBhvr>
                                        <p:cTn id="30" dur="1000" fill="hold"/>
                                        <p:tgtEl>
                                          <p:spTgt spid="2">
                                            <p:graphicEl>
                                              <a:dgm id="{EC3CA147-9678-4E2D-81E3-626354201FDD}"/>
                                            </p:graphicEl>
                                          </p:spTgt>
                                        </p:tgtEl>
                                        <p:attrNameLst>
                                          <p:attrName>ppt_h</p:attrName>
                                        </p:attrNameLst>
                                      </p:cBhvr>
                                      <p:tavLst>
                                        <p:tav tm="0">
                                          <p:val>
                                            <p:fltVal val="0"/>
                                          </p:val>
                                        </p:tav>
                                        <p:tav tm="100000">
                                          <p:val>
                                            <p:strVal val="#ppt_h"/>
                                          </p:val>
                                        </p:tav>
                                      </p:tavLst>
                                    </p:anim>
                                    <p:anim calcmode="lin" valueType="num">
                                      <p:cBhvr>
                                        <p:cTn id="31" dur="1000" fill="hold"/>
                                        <p:tgtEl>
                                          <p:spTgt spid="2">
                                            <p:graphicEl>
                                              <a:dgm id="{EC3CA147-9678-4E2D-81E3-626354201FDD}"/>
                                            </p:graphicEl>
                                          </p:spTgt>
                                        </p:tgtEl>
                                        <p:attrNameLst>
                                          <p:attrName>style.rotation</p:attrName>
                                        </p:attrNameLst>
                                      </p:cBhvr>
                                      <p:tavLst>
                                        <p:tav tm="0">
                                          <p:val>
                                            <p:fltVal val="90"/>
                                          </p:val>
                                        </p:tav>
                                        <p:tav tm="100000">
                                          <p:val>
                                            <p:fltVal val="0"/>
                                          </p:val>
                                        </p:tav>
                                      </p:tavLst>
                                    </p:anim>
                                    <p:animEffect transition="in" filter="fade">
                                      <p:cBhvr>
                                        <p:cTn id="32" dur="1000"/>
                                        <p:tgtEl>
                                          <p:spTgt spid="2">
                                            <p:graphicEl>
                                              <a:dgm id="{EC3CA147-9678-4E2D-81E3-626354201FDD}"/>
                                            </p:graphicEl>
                                          </p:spTgt>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2">
                                            <p:graphicEl>
                                              <a:dgm id="{31DBC0E2-9EC0-4380-8FC6-90F57C4BC6B3}"/>
                                            </p:graphicEl>
                                          </p:spTgt>
                                        </p:tgtEl>
                                        <p:attrNameLst>
                                          <p:attrName>style.visibility</p:attrName>
                                        </p:attrNameLst>
                                      </p:cBhvr>
                                      <p:to>
                                        <p:strVal val="visible"/>
                                      </p:to>
                                    </p:set>
                                    <p:anim calcmode="lin" valueType="num">
                                      <p:cBhvr>
                                        <p:cTn id="35" dur="1000" fill="hold"/>
                                        <p:tgtEl>
                                          <p:spTgt spid="2">
                                            <p:graphicEl>
                                              <a:dgm id="{31DBC0E2-9EC0-4380-8FC6-90F57C4BC6B3}"/>
                                            </p:graphicEl>
                                          </p:spTgt>
                                        </p:tgtEl>
                                        <p:attrNameLst>
                                          <p:attrName>ppt_w</p:attrName>
                                        </p:attrNameLst>
                                      </p:cBhvr>
                                      <p:tavLst>
                                        <p:tav tm="0">
                                          <p:val>
                                            <p:fltVal val="0"/>
                                          </p:val>
                                        </p:tav>
                                        <p:tav tm="100000">
                                          <p:val>
                                            <p:strVal val="#ppt_w"/>
                                          </p:val>
                                        </p:tav>
                                      </p:tavLst>
                                    </p:anim>
                                    <p:anim calcmode="lin" valueType="num">
                                      <p:cBhvr>
                                        <p:cTn id="36" dur="1000" fill="hold"/>
                                        <p:tgtEl>
                                          <p:spTgt spid="2">
                                            <p:graphicEl>
                                              <a:dgm id="{31DBC0E2-9EC0-4380-8FC6-90F57C4BC6B3}"/>
                                            </p:graphicEl>
                                          </p:spTgt>
                                        </p:tgtEl>
                                        <p:attrNameLst>
                                          <p:attrName>ppt_h</p:attrName>
                                        </p:attrNameLst>
                                      </p:cBhvr>
                                      <p:tavLst>
                                        <p:tav tm="0">
                                          <p:val>
                                            <p:fltVal val="0"/>
                                          </p:val>
                                        </p:tav>
                                        <p:tav tm="100000">
                                          <p:val>
                                            <p:strVal val="#ppt_h"/>
                                          </p:val>
                                        </p:tav>
                                      </p:tavLst>
                                    </p:anim>
                                    <p:anim calcmode="lin" valueType="num">
                                      <p:cBhvr>
                                        <p:cTn id="37" dur="1000" fill="hold"/>
                                        <p:tgtEl>
                                          <p:spTgt spid="2">
                                            <p:graphicEl>
                                              <a:dgm id="{31DBC0E2-9EC0-4380-8FC6-90F57C4BC6B3}"/>
                                            </p:graphicEl>
                                          </p:spTgt>
                                        </p:tgtEl>
                                        <p:attrNameLst>
                                          <p:attrName>style.rotation</p:attrName>
                                        </p:attrNameLst>
                                      </p:cBhvr>
                                      <p:tavLst>
                                        <p:tav tm="0">
                                          <p:val>
                                            <p:fltVal val="90"/>
                                          </p:val>
                                        </p:tav>
                                        <p:tav tm="100000">
                                          <p:val>
                                            <p:fltVal val="0"/>
                                          </p:val>
                                        </p:tav>
                                      </p:tavLst>
                                    </p:anim>
                                    <p:animEffect transition="in" filter="fade">
                                      <p:cBhvr>
                                        <p:cTn id="38" dur="1000"/>
                                        <p:tgtEl>
                                          <p:spTgt spid="2">
                                            <p:graphicEl>
                                              <a:dgm id="{31DBC0E2-9EC0-4380-8FC6-90F57C4BC6B3}"/>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grpId="0" nodeType="clickEffect">
                                  <p:stCondLst>
                                    <p:cond delay="0"/>
                                  </p:stCondLst>
                                  <p:childTnLst>
                                    <p:set>
                                      <p:cBhvr>
                                        <p:cTn id="42" dur="1" fill="hold">
                                          <p:stCondLst>
                                            <p:cond delay="0"/>
                                          </p:stCondLst>
                                        </p:cTn>
                                        <p:tgtEl>
                                          <p:spTgt spid="2">
                                            <p:graphicEl>
                                              <a:dgm id="{633AD7B3-940F-41BD-9B78-86D92BE5B6AD}"/>
                                            </p:graphicEl>
                                          </p:spTgt>
                                        </p:tgtEl>
                                        <p:attrNameLst>
                                          <p:attrName>style.visibility</p:attrName>
                                        </p:attrNameLst>
                                      </p:cBhvr>
                                      <p:to>
                                        <p:strVal val="visible"/>
                                      </p:to>
                                    </p:set>
                                    <p:anim calcmode="lin" valueType="num">
                                      <p:cBhvr>
                                        <p:cTn id="43" dur="1000" fill="hold"/>
                                        <p:tgtEl>
                                          <p:spTgt spid="2">
                                            <p:graphicEl>
                                              <a:dgm id="{633AD7B3-940F-41BD-9B78-86D92BE5B6AD}"/>
                                            </p:graphicEl>
                                          </p:spTgt>
                                        </p:tgtEl>
                                        <p:attrNameLst>
                                          <p:attrName>ppt_w</p:attrName>
                                        </p:attrNameLst>
                                      </p:cBhvr>
                                      <p:tavLst>
                                        <p:tav tm="0">
                                          <p:val>
                                            <p:fltVal val="0"/>
                                          </p:val>
                                        </p:tav>
                                        <p:tav tm="100000">
                                          <p:val>
                                            <p:strVal val="#ppt_w"/>
                                          </p:val>
                                        </p:tav>
                                      </p:tavLst>
                                    </p:anim>
                                    <p:anim calcmode="lin" valueType="num">
                                      <p:cBhvr>
                                        <p:cTn id="44" dur="1000" fill="hold"/>
                                        <p:tgtEl>
                                          <p:spTgt spid="2">
                                            <p:graphicEl>
                                              <a:dgm id="{633AD7B3-940F-41BD-9B78-86D92BE5B6AD}"/>
                                            </p:graphicEl>
                                          </p:spTgt>
                                        </p:tgtEl>
                                        <p:attrNameLst>
                                          <p:attrName>ppt_h</p:attrName>
                                        </p:attrNameLst>
                                      </p:cBhvr>
                                      <p:tavLst>
                                        <p:tav tm="0">
                                          <p:val>
                                            <p:fltVal val="0"/>
                                          </p:val>
                                        </p:tav>
                                        <p:tav tm="100000">
                                          <p:val>
                                            <p:strVal val="#ppt_h"/>
                                          </p:val>
                                        </p:tav>
                                      </p:tavLst>
                                    </p:anim>
                                    <p:anim calcmode="lin" valueType="num">
                                      <p:cBhvr>
                                        <p:cTn id="45" dur="1000" fill="hold"/>
                                        <p:tgtEl>
                                          <p:spTgt spid="2">
                                            <p:graphicEl>
                                              <a:dgm id="{633AD7B3-940F-41BD-9B78-86D92BE5B6AD}"/>
                                            </p:graphicEl>
                                          </p:spTgt>
                                        </p:tgtEl>
                                        <p:attrNameLst>
                                          <p:attrName>style.rotation</p:attrName>
                                        </p:attrNameLst>
                                      </p:cBhvr>
                                      <p:tavLst>
                                        <p:tav tm="0">
                                          <p:val>
                                            <p:fltVal val="90"/>
                                          </p:val>
                                        </p:tav>
                                        <p:tav tm="100000">
                                          <p:val>
                                            <p:fltVal val="0"/>
                                          </p:val>
                                        </p:tav>
                                      </p:tavLst>
                                    </p:anim>
                                    <p:animEffect transition="in" filter="fade">
                                      <p:cBhvr>
                                        <p:cTn id="46" dur="1000"/>
                                        <p:tgtEl>
                                          <p:spTgt spid="2">
                                            <p:graphicEl>
                                              <a:dgm id="{633AD7B3-940F-41BD-9B78-86D92BE5B6AD}"/>
                                            </p:graphicEl>
                                          </p:spTgt>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2">
                                            <p:graphicEl>
                                              <a:dgm id="{796DB1EF-4F59-409B-B3B1-C911D9C02044}"/>
                                            </p:graphicEl>
                                          </p:spTgt>
                                        </p:tgtEl>
                                        <p:attrNameLst>
                                          <p:attrName>style.visibility</p:attrName>
                                        </p:attrNameLst>
                                      </p:cBhvr>
                                      <p:to>
                                        <p:strVal val="visible"/>
                                      </p:to>
                                    </p:set>
                                    <p:anim calcmode="lin" valueType="num">
                                      <p:cBhvr>
                                        <p:cTn id="49" dur="1000" fill="hold"/>
                                        <p:tgtEl>
                                          <p:spTgt spid="2">
                                            <p:graphicEl>
                                              <a:dgm id="{796DB1EF-4F59-409B-B3B1-C911D9C02044}"/>
                                            </p:graphicEl>
                                          </p:spTgt>
                                        </p:tgtEl>
                                        <p:attrNameLst>
                                          <p:attrName>ppt_w</p:attrName>
                                        </p:attrNameLst>
                                      </p:cBhvr>
                                      <p:tavLst>
                                        <p:tav tm="0">
                                          <p:val>
                                            <p:fltVal val="0"/>
                                          </p:val>
                                        </p:tav>
                                        <p:tav tm="100000">
                                          <p:val>
                                            <p:strVal val="#ppt_w"/>
                                          </p:val>
                                        </p:tav>
                                      </p:tavLst>
                                    </p:anim>
                                    <p:anim calcmode="lin" valueType="num">
                                      <p:cBhvr>
                                        <p:cTn id="50" dur="1000" fill="hold"/>
                                        <p:tgtEl>
                                          <p:spTgt spid="2">
                                            <p:graphicEl>
                                              <a:dgm id="{796DB1EF-4F59-409B-B3B1-C911D9C02044}"/>
                                            </p:graphicEl>
                                          </p:spTgt>
                                        </p:tgtEl>
                                        <p:attrNameLst>
                                          <p:attrName>ppt_h</p:attrName>
                                        </p:attrNameLst>
                                      </p:cBhvr>
                                      <p:tavLst>
                                        <p:tav tm="0">
                                          <p:val>
                                            <p:fltVal val="0"/>
                                          </p:val>
                                        </p:tav>
                                        <p:tav tm="100000">
                                          <p:val>
                                            <p:strVal val="#ppt_h"/>
                                          </p:val>
                                        </p:tav>
                                      </p:tavLst>
                                    </p:anim>
                                    <p:anim calcmode="lin" valueType="num">
                                      <p:cBhvr>
                                        <p:cTn id="51" dur="1000" fill="hold"/>
                                        <p:tgtEl>
                                          <p:spTgt spid="2">
                                            <p:graphicEl>
                                              <a:dgm id="{796DB1EF-4F59-409B-B3B1-C911D9C02044}"/>
                                            </p:graphicEl>
                                          </p:spTgt>
                                        </p:tgtEl>
                                        <p:attrNameLst>
                                          <p:attrName>style.rotation</p:attrName>
                                        </p:attrNameLst>
                                      </p:cBhvr>
                                      <p:tavLst>
                                        <p:tav tm="0">
                                          <p:val>
                                            <p:fltVal val="90"/>
                                          </p:val>
                                        </p:tav>
                                        <p:tav tm="100000">
                                          <p:val>
                                            <p:fltVal val="0"/>
                                          </p:val>
                                        </p:tav>
                                      </p:tavLst>
                                    </p:anim>
                                    <p:animEffect transition="in" filter="fade">
                                      <p:cBhvr>
                                        <p:cTn id="52" dur="1000"/>
                                        <p:tgtEl>
                                          <p:spTgt spid="2">
                                            <p:graphicEl>
                                              <a:dgm id="{796DB1EF-4F59-409B-B3B1-C911D9C02044}"/>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31" presetClass="entr" presetSubtype="0" fill="hold" grpId="0" nodeType="clickEffect">
                                  <p:stCondLst>
                                    <p:cond delay="0"/>
                                  </p:stCondLst>
                                  <p:childTnLst>
                                    <p:set>
                                      <p:cBhvr>
                                        <p:cTn id="56" dur="1" fill="hold">
                                          <p:stCondLst>
                                            <p:cond delay="0"/>
                                          </p:stCondLst>
                                        </p:cTn>
                                        <p:tgtEl>
                                          <p:spTgt spid="2">
                                            <p:graphicEl>
                                              <a:dgm id="{F9CCB4BC-1BBD-409F-89AA-73B42BEDDF64}"/>
                                            </p:graphicEl>
                                          </p:spTgt>
                                        </p:tgtEl>
                                        <p:attrNameLst>
                                          <p:attrName>style.visibility</p:attrName>
                                        </p:attrNameLst>
                                      </p:cBhvr>
                                      <p:to>
                                        <p:strVal val="visible"/>
                                      </p:to>
                                    </p:set>
                                    <p:anim calcmode="lin" valueType="num">
                                      <p:cBhvr>
                                        <p:cTn id="57" dur="1000" fill="hold"/>
                                        <p:tgtEl>
                                          <p:spTgt spid="2">
                                            <p:graphicEl>
                                              <a:dgm id="{F9CCB4BC-1BBD-409F-89AA-73B42BEDDF64}"/>
                                            </p:graphicEl>
                                          </p:spTgt>
                                        </p:tgtEl>
                                        <p:attrNameLst>
                                          <p:attrName>ppt_w</p:attrName>
                                        </p:attrNameLst>
                                      </p:cBhvr>
                                      <p:tavLst>
                                        <p:tav tm="0">
                                          <p:val>
                                            <p:fltVal val="0"/>
                                          </p:val>
                                        </p:tav>
                                        <p:tav tm="100000">
                                          <p:val>
                                            <p:strVal val="#ppt_w"/>
                                          </p:val>
                                        </p:tav>
                                      </p:tavLst>
                                    </p:anim>
                                    <p:anim calcmode="lin" valueType="num">
                                      <p:cBhvr>
                                        <p:cTn id="58" dur="1000" fill="hold"/>
                                        <p:tgtEl>
                                          <p:spTgt spid="2">
                                            <p:graphicEl>
                                              <a:dgm id="{F9CCB4BC-1BBD-409F-89AA-73B42BEDDF64}"/>
                                            </p:graphicEl>
                                          </p:spTgt>
                                        </p:tgtEl>
                                        <p:attrNameLst>
                                          <p:attrName>ppt_h</p:attrName>
                                        </p:attrNameLst>
                                      </p:cBhvr>
                                      <p:tavLst>
                                        <p:tav tm="0">
                                          <p:val>
                                            <p:fltVal val="0"/>
                                          </p:val>
                                        </p:tav>
                                        <p:tav tm="100000">
                                          <p:val>
                                            <p:strVal val="#ppt_h"/>
                                          </p:val>
                                        </p:tav>
                                      </p:tavLst>
                                    </p:anim>
                                    <p:anim calcmode="lin" valueType="num">
                                      <p:cBhvr>
                                        <p:cTn id="59" dur="1000" fill="hold"/>
                                        <p:tgtEl>
                                          <p:spTgt spid="2">
                                            <p:graphicEl>
                                              <a:dgm id="{F9CCB4BC-1BBD-409F-89AA-73B42BEDDF64}"/>
                                            </p:graphicEl>
                                          </p:spTgt>
                                        </p:tgtEl>
                                        <p:attrNameLst>
                                          <p:attrName>style.rotation</p:attrName>
                                        </p:attrNameLst>
                                      </p:cBhvr>
                                      <p:tavLst>
                                        <p:tav tm="0">
                                          <p:val>
                                            <p:fltVal val="90"/>
                                          </p:val>
                                        </p:tav>
                                        <p:tav tm="100000">
                                          <p:val>
                                            <p:fltVal val="0"/>
                                          </p:val>
                                        </p:tav>
                                      </p:tavLst>
                                    </p:anim>
                                    <p:animEffect transition="in" filter="fade">
                                      <p:cBhvr>
                                        <p:cTn id="60" dur="1000"/>
                                        <p:tgtEl>
                                          <p:spTgt spid="2">
                                            <p:graphicEl>
                                              <a:dgm id="{F9CCB4BC-1BBD-409F-89AA-73B42BEDDF64}"/>
                                            </p:graphicEl>
                                          </p:spTgt>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2">
                                            <p:graphicEl>
                                              <a:dgm id="{02372A78-B780-47E8-BB7C-98E808243DD7}"/>
                                            </p:graphicEl>
                                          </p:spTgt>
                                        </p:tgtEl>
                                        <p:attrNameLst>
                                          <p:attrName>style.visibility</p:attrName>
                                        </p:attrNameLst>
                                      </p:cBhvr>
                                      <p:to>
                                        <p:strVal val="visible"/>
                                      </p:to>
                                    </p:set>
                                    <p:anim calcmode="lin" valueType="num">
                                      <p:cBhvr>
                                        <p:cTn id="63" dur="1000" fill="hold"/>
                                        <p:tgtEl>
                                          <p:spTgt spid="2">
                                            <p:graphicEl>
                                              <a:dgm id="{02372A78-B780-47E8-BB7C-98E808243DD7}"/>
                                            </p:graphicEl>
                                          </p:spTgt>
                                        </p:tgtEl>
                                        <p:attrNameLst>
                                          <p:attrName>ppt_w</p:attrName>
                                        </p:attrNameLst>
                                      </p:cBhvr>
                                      <p:tavLst>
                                        <p:tav tm="0">
                                          <p:val>
                                            <p:fltVal val="0"/>
                                          </p:val>
                                        </p:tav>
                                        <p:tav tm="100000">
                                          <p:val>
                                            <p:strVal val="#ppt_w"/>
                                          </p:val>
                                        </p:tav>
                                      </p:tavLst>
                                    </p:anim>
                                    <p:anim calcmode="lin" valueType="num">
                                      <p:cBhvr>
                                        <p:cTn id="64" dur="1000" fill="hold"/>
                                        <p:tgtEl>
                                          <p:spTgt spid="2">
                                            <p:graphicEl>
                                              <a:dgm id="{02372A78-B780-47E8-BB7C-98E808243DD7}"/>
                                            </p:graphicEl>
                                          </p:spTgt>
                                        </p:tgtEl>
                                        <p:attrNameLst>
                                          <p:attrName>ppt_h</p:attrName>
                                        </p:attrNameLst>
                                      </p:cBhvr>
                                      <p:tavLst>
                                        <p:tav tm="0">
                                          <p:val>
                                            <p:fltVal val="0"/>
                                          </p:val>
                                        </p:tav>
                                        <p:tav tm="100000">
                                          <p:val>
                                            <p:strVal val="#ppt_h"/>
                                          </p:val>
                                        </p:tav>
                                      </p:tavLst>
                                    </p:anim>
                                    <p:anim calcmode="lin" valueType="num">
                                      <p:cBhvr>
                                        <p:cTn id="65" dur="1000" fill="hold"/>
                                        <p:tgtEl>
                                          <p:spTgt spid="2">
                                            <p:graphicEl>
                                              <a:dgm id="{02372A78-B780-47E8-BB7C-98E808243DD7}"/>
                                            </p:graphicEl>
                                          </p:spTgt>
                                        </p:tgtEl>
                                        <p:attrNameLst>
                                          <p:attrName>style.rotation</p:attrName>
                                        </p:attrNameLst>
                                      </p:cBhvr>
                                      <p:tavLst>
                                        <p:tav tm="0">
                                          <p:val>
                                            <p:fltVal val="90"/>
                                          </p:val>
                                        </p:tav>
                                        <p:tav tm="100000">
                                          <p:val>
                                            <p:fltVal val="0"/>
                                          </p:val>
                                        </p:tav>
                                      </p:tavLst>
                                    </p:anim>
                                    <p:animEffect transition="in" filter="fade">
                                      <p:cBhvr>
                                        <p:cTn id="66" dur="1000"/>
                                        <p:tgtEl>
                                          <p:spTgt spid="2">
                                            <p:graphicEl>
                                              <a:dgm id="{02372A78-B780-47E8-BB7C-98E808243DD7}"/>
                                            </p:graphic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2">
                                            <p:graphicEl>
                                              <a:dgm id="{C215C6D4-0E14-4985-A0AC-FDDF1A1C0F6A}"/>
                                            </p:graphicEl>
                                          </p:spTgt>
                                        </p:tgtEl>
                                        <p:attrNameLst>
                                          <p:attrName>style.visibility</p:attrName>
                                        </p:attrNameLst>
                                      </p:cBhvr>
                                      <p:to>
                                        <p:strVal val="visible"/>
                                      </p:to>
                                    </p:set>
                                    <p:anim calcmode="lin" valueType="num">
                                      <p:cBhvr>
                                        <p:cTn id="71" dur="1000" fill="hold"/>
                                        <p:tgtEl>
                                          <p:spTgt spid="2">
                                            <p:graphicEl>
                                              <a:dgm id="{C215C6D4-0E14-4985-A0AC-FDDF1A1C0F6A}"/>
                                            </p:graphicEl>
                                          </p:spTgt>
                                        </p:tgtEl>
                                        <p:attrNameLst>
                                          <p:attrName>ppt_w</p:attrName>
                                        </p:attrNameLst>
                                      </p:cBhvr>
                                      <p:tavLst>
                                        <p:tav tm="0">
                                          <p:val>
                                            <p:fltVal val="0"/>
                                          </p:val>
                                        </p:tav>
                                        <p:tav tm="100000">
                                          <p:val>
                                            <p:strVal val="#ppt_w"/>
                                          </p:val>
                                        </p:tav>
                                      </p:tavLst>
                                    </p:anim>
                                    <p:anim calcmode="lin" valueType="num">
                                      <p:cBhvr>
                                        <p:cTn id="72" dur="1000" fill="hold"/>
                                        <p:tgtEl>
                                          <p:spTgt spid="2">
                                            <p:graphicEl>
                                              <a:dgm id="{C215C6D4-0E14-4985-A0AC-FDDF1A1C0F6A}"/>
                                            </p:graphicEl>
                                          </p:spTgt>
                                        </p:tgtEl>
                                        <p:attrNameLst>
                                          <p:attrName>ppt_h</p:attrName>
                                        </p:attrNameLst>
                                      </p:cBhvr>
                                      <p:tavLst>
                                        <p:tav tm="0">
                                          <p:val>
                                            <p:fltVal val="0"/>
                                          </p:val>
                                        </p:tav>
                                        <p:tav tm="100000">
                                          <p:val>
                                            <p:strVal val="#ppt_h"/>
                                          </p:val>
                                        </p:tav>
                                      </p:tavLst>
                                    </p:anim>
                                    <p:anim calcmode="lin" valueType="num">
                                      <p:cBhvr>
                                        <p:cTn id="73" dur="1000" fill="hold"/>
                                        <p:tgtEl>
                                          <p:spTgt spid="2">
                                            <p:graphicEl>
                                              <a:dgm id="{C215C6D4-0E14-4985-A0AC-FDDF1A1C0F6A}"/>
                                            </p:graphicEl>
                                          </p:spTgt>
                                        </p:tgtEl>
                                        <p:attrNameLst>
                                          <p:attrName>style.rotation</p:attrName>
                                        </p:attrNameLst>
                                      </p:cBhvr>
                                      <p:tavLst>
                                        <p:tav tm="0">
                                          <p:val>
                                            <p:fltVal val="90"/>
                                          </p:val>
                                        </p:tav>
                                        <p:tav tm="100000">
                                          <p:val>
                                            <p:fltVal val="0"/>
                                          </p:val>
                                        </p:tav>
                                      </p:tavLst>
                                    </p:anim>
                                    <p:animEffect transition="in" filter="fade">
                                      <p:cBhvr>
                                        <p:cTn id="74" dur="1000"/>
                                        <p:tgtEl>
                                          <p:spTgt spid="2">
                                            <p:graphicEl>
                                              <a:dgm id="{C215C6D4-0E14-4985-A0AC-FDDF1A1C0F6A}"/>
                                            </p:graphicEl>
                                          </p:spTgt>
                                        </p:tgtEl>
                                      </p:cBhvr>
                                    </p:animEffect>
                                  </p:childTnLst>
                                </p:cTn>
                              </p:par>
                              <p:par>
                                <p:cTn id="75" presetID="31" presetClass="entr" presetSubtype="0" fill="hold" grpId="0" nodeType="withEffect">
                                  <p:stCondLst>
                                    <p:cond delay="0"/>
                                  </p:stCondLst>
                                  <p:childTnLst>
                                    <p:set>
                                      <p:cBhvr>
                                        <p:cTn id="76" dur="1" fill="hold">
                                          <p:stCondLst>
                                            <p:cond delay="0"/>
                                          </p:stCondLst>
                                        </p:cTn>
                                        <p:tgtEl>
                                          <p:spTgt spid="2">
                                            <p:graphicEl>
                                              <a:dgm id="{3E5C6F39-13B5-4AE3-A9F3-03D8B8A5D29A}"/>
                                            </p:graphicEl>
                                          </p:spTgt>
                                        </p:tgtEl>
                                        <p:attrNameLst>
                                          <p:attrName>style.visibility</p:attrName>
                                        </p:attrNameLst>
                                      </p:cBhvr>
                                      <p:to>
                                        <p:strVal val="visible"/>
                                      </p:to>
                                    </p:set>
                                    <p:anim calcmode="lin" valueType="num">
                                      <p:cBhvr>
                                        <p:cTn id="77" dur="1000" fill="hold"/>
                                        <p:tgtEl>
                                          <p:spTgt spid="2">
                                            <p:graphicEl>
                                              <a:dgm id="{3E5C6F39-13B5-4AE3-A9F3-03D8B8A5D29A}"/>
                                            </p:graphicEl>
                                          </p:spTgt>
                                        </p:tgtEl>
                                        <p:attrNameLst>
                                          <p:attrName>ppt_w</p:attrName>
                                        </p:attrNameLst>
                                      </p:cBhvr>
                                      <p:tavLst>
                                        <p:tav tm="0">
                                          <p:val>
                                            <p:fltVal val="0"/>
                                          </p:val>
                                        </p:tav>
                                        <p:tav tm="100000">
                                          <p:val>
                                            <p:strVal val="#ppt_w"/>
                                          </p:val>
                                        </p:tav>
                                      </p:tavLst>
                                    </p:anim>
                                    <p:anim calcmode="lin" valueType="num">
                                      <p:cBhvr>
                                        <p:cTn id="78" dur="1000" fill="hold"/>
                                        <p:tgtEl>
                                          <p:spTgt spid="2">
                                            <p:graphicEl>
                                              <a:dgm id="{3E5C6F39-13B5-4AE3-A9F3-03D8B8A5D29A}"/>
                                            </p:graphicEl>
                                          </p:spTgt>
                                        </p:tgtEl>
                                        <p:attrNameLst>
                                          <p:attrName>ppt_h</p:attrName>
                                        </p:attrNameLst>
                                      </p:cBhvr>
                                      <p:tavLst>
                                        <p:tav tm="0">
                                          <p:val>
                                            <p:fltVal val="0"/>
                                          </p:val>
                                        </p:tav>
                                        <p:tav tm="100000">
                                          <p:val>
                                            <p:strVal val="#ppt_h"/>
                                          </p:val>
                                        </p:tav>
                                      </p:tavLst>
                                    </p:anim>
                                    <p:anim calcmode="lin" valueType="num">
                                      <p:cBhvr>
                                        <p:cTn id="79" dur="1000" fill="hold"/>
                                        <p:tgtEl>
                                          <p:spTgt spid="2">
                                            <p:graphicEl>
                                              <a:dgm id="{3E5C6F39-13B5-4AE3-A9F3-03D8B8A5D29A}"/>
                                            </p:graphicEl>
                                          </p:spTgt>
                                        </p:tgtEl>
                                        <p:attrNameLst>
                                          <p:attrName>style.rotation</p:attrName>
                                        </p:attrNameLst>
                                      </p:cBhvr>
                                      <p:tavLst>
                                        <p:tav tm="0">
                                          <p:val>
                                            <p:fltVal val="90"/>
                                          </p:val>
                                        </p:tav>
                                        <p:tav tm="100000">
                                          <p:val>
                                            <p:fltVal val="0"/>
                                          </p:val>
                                        </p:tav>
                                      </p:tavLst>
                                    </p:anim>
                                    <p:animEffect transition="in" filter="fade">
                                      <p:cBhvr>
                                        <p:cTn id="80" dur="1000"/>
                                        <p:tgtEl>
                                          <p:spTgt spid="2">
                                            <p:graphicEl>
                                              <a:dgm id="{3E5C6F39-13B5-4AE3-A9F3-03D8B8A5D29A}"/>
                                            </p:graphicEl>
                                          </p:spTgt>
                                        </p:tgtEl>
                                      </p:cBhvr>
                                    </p:animEffect>
                                  </p:childTnLst>
                                </p:cTn>
                              </p:par>
                            </p:childTnLst>
                          </p:cTn>
                        </p:par>
                      </p:childTnLst>
                    </p:cTn>
                  </p:par>
                  <p:par>
                    <p:cTn id="81" fill="hold">
                      <p:stCondLst>
                        <p:cond delay="indefinite"/>
                      </p:stCondLst>
                      <p:childTnLst>
                        <p:par>
                          <p:cTn id="82" fill="hold">
                            <p:stCondLst>
                              <p:cond delay="0"/>
                            </p:stCondLst>
                            <p:childTnLst>
                              <p:par>
                                <p:cTn id="83" presetID="31" presetClass="entr" presetSubtype="0" fill="hold" grpId="0" nodeType="clickEffect">
                                  <p:stCondLst>
                                    <p:cond delay="0"/>
                                  </p:stCondLst>
                                  <p:childTnLst>
                                    <p:set>
                                      <p:cBhvr>
                                        <p:cTn id="84" dur="1" fill="hold">
                                          <p:stCondLst>
                                            <p:cond delay="0"/>
                                          </p:stCondLst>
                                        </p:cTn>
                                        <p:tgtEl>
                                          <p:spTgt spid="2">
                                            <p:graphicEl>
                                              <a:dgm id="{0F3D8827-C5BA-4E1D-9417-B798947A53DF}"/>
                                            </p:graphicEl>
                                          </p:spTgt>
                                        </p:tgtEl>
                                        <p:attrNameLst>
                                          <p:attrName>style.visibility</p:attrName>
                                        </p:attrNameLst>
                                      </p:cBhvr>
                                      <p:to>
                                        <p:strVal val="visible"/>
                                      </p:to>
                                    </p:set>
                                    <p:anim calcmode="lin" valueType="num">
                                      <p:cBhvr>
                                        <p:cTn id="85" dur="1000" fill="hold"/>
                                        <p:tgtEl>
                                          <p:spTgt spid="2">
                                            <p:graphicEl>
                                              <a:dgm id="{0F3D8827-C5BA-4E1D-9417-B798947A53DF}"/>
                                            </p:graphicEl>
                                          </p:spTgt>
                                        </p:tgtEl>
                                        <p:attrNameLst>
                                          <p:attrName>ppt_w</p:attrName>
                                        </p:attrNameLst>
                                      </p:cBhvr>
                                      <p:tavLst>
                                        <p:tav tm="0">
                                          <p:val>
                                            <p:fltVal val="0"/>
                                          </p:val>
                                        </p:tav>
                                        <p:tav tm="100000">
                                          <p:val>
                                            <p:strVal val="#ppt_w"/>
                                          </p:val>
                                        </p:tav>
                                      </p:tavLst>
                                    </p:anim>
                                    <p:anim calcmode="lin" valueType="num">
                                      <p:cBhvr>
                                        <p:cTn id="86" dur="1000" fill="hold"/>
                                        <p:tgtEl>
                                          <p:spTgt spid="2">
                                            <p:graphicEl>
                                              <a:dgm id="{0F3D8827-C5BA-4E1D-9417-B798947A53DF}"/>
                                            </p:graphicEl>
                                          </p:spTgt>
                                        </p:tgtEl>
                                        <p:attrNameLst>
                                          <p:attrName>ppt_h</p:attrName>
                                        </p:attrNameLst>
                                      </p:cBhvr>
                                      <p:tavLst>
                                        <p:tav tm="0">
                                          <p:val>
                                            <p:fltVal val="0"/>
                                          </p:val>
                                        </p:tav>
                                        <p:tav tm="100000">
                                          <p:val>
                                            <p:strVal val="#ppt_h"/>
                                          </p:val>
                                        </p:tav>
                                      </p:tavLst>
                                    </p:anim>
                                    <p:anim calcmode="lin" valueType="num">
                                      <p:cBhvr>
                                        <p:cTn id="87" dur="1000" fill="hold"/>
                                        <p:tgtEl>
                                          <p:spTgt spid="2">
                                            <p:graphicEl>
                                              <a:dgm id="{0F3D8827-C5BA-4E1D-9417-B798947A53DF}"/>
                                            </p:graphicEl>
                                          </p:spTgt>
                                        </p:tgtEl>
                                        <p:attrNameLst>
                                          <p:attrName>style.rotation</p:attrName>
                                        </p:attrNameLst>
                                      </p:cBhvr>
                                      <p:tavLst>
                                        <p:tav tm="0">
                                          <p:val>
                                            <p:fltVal val="90"/>
                                          </p:val>
                                        </p:tav>
                                        <p:tav tm="100000">
                                          <p:val>
                                            <p:fltVal val="0"/>
                                          </p:val>
                                        </p:tav>
                                      </p:tavLst>
                                    </p:anim>
                                    <p:animEffect transition="in" filter="fade">
                                      <p:cBhvr>
                                        <p:cTn id="88" dur="1000"/>
                                        <p:tgtEl>
                                          <p:spTgt spid="2">
                                            <p:graphicEl>
                                              <a:dgm id="{0F3D8827-C5BA-4E1D-9417-B798947A53DF}"/>
                                            </p:graphicEl>
                                          </p:spTgt>
                                        </p:tgtEl>
                                      </p:cBhvr>
                                    </p:animEffect>
                                  </p:childTnLst>
                                </p:cTn>
                              </p:par>
                              <p:par>
                                <p:cTn id="89" presetID="31" presetClass="entr" presetSubtype="0" fill="hold" grpId="0" nodeType="withEffect">
                                  <p:stCondLst>
                                    <p:cond delay="0"/>
                                  </p:stCondLst>
                                  <p:childTnLst>
                                    <p:set>
                                      <p:cBhvr>
                                        <p:cTn id="90" dur="1" fill="hold">
                                          <p:stCondLst>
                                            <p:cond delay="0"/>
                                          </p:stCondLst>
                                        </p:cTn>
                                        <p:tgtEl>
                                          <p:spTgt spid="2">
                                            <p:graphicEl>
                                              <a:dgm id="{7E4E4AB6-8AC3-4264-A723-1A2F955979DE}"/>
                                            </p:graphicEl>
                                          </p:spTgt>
                                        </p:tgtEl>
                                        <p:attrNameLst>
                                          <p:attrName>style.visibility</p:attrName>
                                        </p:attrNameLst>
                                      </p:cBhvr>
                                      <p:to>
                                        <p:strVal val="visible"/>
                                      </p:to>
                                    </p:set>
                                    <p:anim calcmode="lin" valueType="num">
                                      <p:cBhvr>
                                        <p:cTn id="91" dur="1000" fill="hold"/>
                                        <p:tgtEl>
                                          <p:spTgt spid="2">
                                            <p:graphicEl>
                                              <a:dgm id="{7E4E4AB6-8AC3-4264-A723-1A2F955979DE}"/>
                                            </p:graphicEl>
                                          </p:spTgt>
                                        </p:tgtEl>
                                        <p:attrNameLst>
                                          <p:attrName>ppt_w</p:attrName>
                                        </p:attrNameLst>
                                      </p:cBhvr>
                                      <p:tavLst>
                                        <p:tav tm="0">
                                          <p:val>
                                            <p:fltVal val="0"/>
                                          </p:val>
                                        </p:tav>
                                        <p:tav tm="100000">
                                          <p:val>
                                            <p:strVal val="#ppt_w"/>
                                          </p:val>
                                        </p:tav>
                                      </p:tavLst>
                                    </p:anim>
                                    <p:anim calcmode="lin" valueType="num">
                                      <p:cBhvr>
                                        <p:cTn id="92" dur="1000" fill="hold"/>
                                        <p:tgtEl>
                                          <p:spTgt spid="2">
                                            <p:graphicEl>
                                              <a:dgm id="{7E4E4AB6-8AC3-4264-A723-1A2F955979DE}"/>
                                            </p:graphicEl>
                                          </p:spTgt>
                                        </p:tgtEl>
                                        <p:attrNameLst>
                                          <p:attrName>ppt_h</p:attrName>
                                        </p:attrNameLst>
                                      </p:cBhvr>
                                      <p:tavLst>
                                        <p:tav tm="0">
                                          <p:val>
                                            <p:fltVal val="0"/>
                                          </p:val>
                                        </p:tav>
                                        <p:tav tm="100000">
                                          <p:val>
                                            <p:strVal val="#ppt_h"/>
                                          </p:val>
                                        </p:tav>
                                      </p:tavLst>
                                    </p:anim>
                                    <p:anim calcmode="lin" valueType="num">
                                      <p:cBhvr>
                                        <p:cTn id="93" dur="1000" fill="hold"/>
                                        <p:tgtEl>
                                          <p:spTgt spid="2">
                                            <p:graphicEl>
                                              <a:dgm id="{7E4E4AB6-8AC3-4264-A723-1A2F955979DE}"/>
                                            </p:graphicEl>
                                          </p:spTgt>
                                        </p:tgtEl>
                                        <p:attrNameLst>
                                          <p:attrName>style.rotation</p:attrName>
                                        </p:attrNameLst>
                                      </p:cBhvr>
                                      <p:tavLst>
                                        <p:tav tm="0">
                                          <p:val>
                                            <p:fltVal val="90"/>
                                          </p:val>
                                        </p:tav>
                                        <p:tav tm="100000">
                                          <p:val>
                                            <p:fltVal val="0"/>
                                          </p:val>
                                        </p:tav>
                                      </p:tavLst>
                                    </p:anim>
                                    <p:animEffect transition="in" filter="fade">
                                      <p:cBhvr>
                                        <p:cTn id="94" dur="1000"/>
                                        <p:tgtEl>
                                          <p:spTgt spid="2">
                                            <p:graphicEl>
                                              <a:dgm id="{7E4E4AB6-8AC3-4264-A723-1A2F955979DE}"/>
                                            </p:graphicEl>
                                          </p:spTgt>
                                        </p:tgtEl>
                                      </p:cBhvr>
                                    </p:animEffect>
                                  </p:childTnLst>
                                </p:cTn>
                              </p:par>
                            </p:childTnLst>
                          </p:cTn>
                        </p:par>
                      </p:childTnLst>
                    </p:cTn>
                  </p:par>
                  <p:par>
                    <p:cTn id="95" fill="hold">
                      <p:stCondLst>
                        <p:cond delay="indefinite"/>
                      </p:stCondLst>
                      <p:childTnLst>
                        <p:par>
                          <p:cTn id="96" fill="hold">
                            <p:stCondLst>
                              <p:cond delay="0"/>
                            </p:stCondLst>
                            <p:childTnLst>
                              <p:par>
                                <p:cTn id="97" presetID="31" presetClass="entr" presetSubtype="0" fill="hold" grpId="0" nodeType="clickEffect">
                                  <p:stCondLst>
                                    <p:cond delay="0"/>
                                  </p:stCondLst>
                                  <p:childTnLst>
                                    <p:set>
                                      <p:cBhvr>
                                        <p:cTn id="98" dur="1" fill="hold">
                                          <p:stCondLst>
                                            <p:cond delay="0"/>
                                          </p:stCondLst>
                                        </p:cTn>
                                        <p:tgtEl>
                                          <p:spTgt spid="2">
                                            <p:graphicEl>
                                              <a:dgm id="{78E12534-F33B-41C0-ACEE-EA17A2610115}"/>
                                            </p:graphicEl>
                                          </p:spTgt>
                                        </p:tgtEl>
                                        <p:attrNameLst>
                                          <p:attrName>style.visibility</p:attrName>
                                        </p:attrNameLst>
                                      </p:cBhvr>
                                      <p:to>
                                        <p:strVal val="visible"/>
                                      </p:to>
                                    </p:set>
                                    <p:anim calcmode="lin" valueType="num">
                                      <p:cBhvr>
                                        <p:cTn id="99" dur="1000" fill="hold"/>
                                        <p:tgtEl>
                                          <p:spTgt spid="2">
                                            <p:graphicEl>
                                              <a:dgm id="{78E12534-F33B-41C0-ACEE-EA17A2610115}"/>
                                            </p:graphicEl>
                                          </p:spTgt>
                                        </p:tgtEl>
                                        <p:attrNameLst>
                                          <p:attrName>ppt_w</p:attrName>
                                        </p:attrNameLst>
                                      </p:cBhvr>
                                      <p:tavLst>
                                        <p:tav tm="0">
                                          <p:val>
                                            <p:fltVal val="0"/>
                                          </p:val>
                                        </p:tav>
                                        <p:tav tm="100000">
                                          <p:val>
                                            <p:strVal val="#ppt_w"/>
                                          </p:val>
                                        </p:tav>
                                      </p:tavLst>
                                    </p:anim>
                                    <p:anim calcmode="lin" valueType="num">
                                      <p:cBhvr>
                                        <p:cTn id="100" dur="1000" fill="hold"/>
                                        <p:tgtEl>
                                          <p:spTgt spid="2">
                                            <p:graphicEl>
                                              <a:dgm id="{78E12534-F33B-41C0-ACEE-EA17A2610115}"/>
                                            </p:graphicEl>
                                          </p:spTgt>
                                        </p:tgtEl>
                                        <p:attrNameLst>
                                          <p:attrName>ppt_h</p:attrName>
                                        </p:attrNameLst>
                                      </p:cBhvr>
                                      <p:tavLst>
                                        <p:tav tm="0">
                                          <p:val>
                                            <p:fltVal val="0"/>
                                          </p:val>
                                        </p:tav>
                                        <p:tav tm="100000">
                                          <p:val>
                                            <p:strVal val="#ppt_h"/>
                                          </p:val>
                                        </p:tav>
                                      </p:tavLst>
                                    </p:anim>
                                    <p:anim calcmode="lin" valueType="num">
                                      <p:cBhvr>
                                        <p:cTn id="101" dur="1000" fill="hold"/>
                                        <p:tgtEl>
                                          <p:spTgt spid="2">
                                            <p:graphicEl>
                                              <a:dgm id="{78E12534-F33B-41C0-ACEE-EA17A2610115}"/>
                                            </p:graphicEl>
                                          </p:spTgt>
                                        </p:tgtEl>
                                        <p:attrNameLst>
                                          <p:attrName>style.rotation</p:attrName>
                                        </p:attrNameLst>
                                      </p:cBhvr>
                                      <p:tavLst>
                                        <p:tav tm="0">
                                          <p:val>
                                            <p:fltVal val="90"/>
                                          </p:val>
                                        </p:tav>
                                        <p:tav tm="100000">
                                          <p:val>
                                            <p:fltVal val="0"/>
                                          </p:val>
                                        </p:tav>
                                      </p:tavLst>
                                    </p:anim>
                                    <p:animEffect transition="in" filter="fade">
                                      <p:cBhvr>
                                        <p:cTn id="102" dur="1000"/>
                                        <p:tgtEl>
                                          <p:spTgt spid="2">
                                            <p:graphicEl>
                                              <a:dgm id="{78E12534-F33B-41C0-ACEE-EA17A2610115}"/>
                                            </p:graphicEl>
                                          </p:spTgt>
                                        </p:tgtEl>
                                      </p:cBhvr>
                                    </p:animEffect>
                                  </p:childTnLst>
                                </p:cTn>
                              </p:par>
                              <p:par>
                                <p:cTn id="103" presetID="31" presetClass="entr" presetSubtype="0" fill="hold" grpId="0" nodeType="withEffect">
                                  <p:stCondLst>
                                    <p:cond delay="0"/>
                                  </p:stCondLst>
                                  <p:childTnLst>
                                    <p:set>
                                      <p:cBhvr>
                                        <p:cTn id="104" dur="1" fill="hold">
                                          <p:stCondLst>
                                            <p:cond delay="0"/>
                                          </p:stCondLst>
                                        </p:cTn>
                                        <p:tgtEl>
                                          <p:spTgt spid="2">
                                            <p:graphicEl>
                                              <a:dgm id="{30A74490-B473-4D43-AE04-7CD43C488430}"/>
                                            </p:graphicEl>
                                          </p:spTgt>
                                        </p:tgtEl>
                                        <p:attrNameLst>
                                          <p:attrName>style.visibility</p:attrName>
                                        </p:attrNameLst>
                                      </p:cBhvr>
                                      <p:to>
                                        <p:strVal val="visible"/>
                                      </p:to>
                                    </p:set>
                                    <p:anim calcmode="lin" valueType="num">
                                      <p:cBhvr>
                                        <p:cTn id="105" dur="1000" fill="hold"/>
                                        <p:tgtEl>
                                          <p:spTgt spid="2">
                                            <p:graphicEl>
                                              <a:dgm id="{30A74490-B473-4D43-AE04-7CD43C488430}"/>
                                            </p:graphicEl>
                                          </p:spTgt>
                                        </p:tgtEl>
                                        <p:attrNameLst>
                                          <p:attrName>ppt_w</p:attrName>
                                        </p:attrNameLst>
                                      </p:cBhvr>
                                      <p:tavLst>
                                        <p:tav tm="0">
                                          <p:val>
                                            <p:fltVal val="0"/>
                                          </p:val>
                                        </p:tav>
                                        <p:tav tm="100000">
                                          <p:val>
                                            <p:strVal val="#ppt_w"/>
                                          </p:val>
                                        </p:tav>
                                      </p:tavLst>
                                    </p:anim>
                                    <p:anim calcmode="lin" valueType="num">
                                      <p:cBhvr>
                                        <p:cTn id="106" dur="1000" fill="hold"/>
                                        <p:tgtEl>
                                          <p:spTgt spid="2">
                                            <p:graphicEl>
                                              <a:dgm id="{30A74490-B473-4D43-AE04-7CD43C488430}"/>
                                            </p:graphicEl>
                                          </p:spTgt>
                                        </p:tgtEl>
                                        <p:attrNameLst>
                                          <p:attrName>ppt_h</p:attrName>
                                        </p:attrNameLst>
                                      </p:cBhvr>
                                      <p:tavLst>
                                        <p:tav tm="0">
                                          <p:val>
                                            <p:fltVal val="0"/>
                                          </p:val>
                                        </p:tav>
                                        <p:tav tm="100000">
                                          <p:val>
                                            <p:strVal val="#ppt_h"/>
                                          </p:val>
                                        </p:tav>
                                      </p:tavLst>
                                    </p:anim>
                                    <p:anim calcmode="lin" valueType="num">
                                      <p:cBhvr>
                                        <p:cTn id="107" dur="1000" fill="hold"/>
                                        <p:tgtEl>
                                          <p:spTgt spid="2">
                                            <p:graphicEl>
                                              <a:dgm id="{30A74490-B473-4D43-AE04-7CD43C488430}"/>
                                            </p:graphicEl>
                                          </p:spTgt>
                                        </p:tgtEl>
                                        <p:attrNameLst>
                                          <p:attrName>style.rotation</p:attrName>
                                        </p:attrNameLst>
                                      </p:cBhvr>
                                      <p:tavLst>
                                        <p:tav tm="0">
                                          <p:val>
                                            <p:fltVal val="90"/>
                                          </p:val>
                                        </p:tav>
                                        <p:tav tm="100000">
                                          <p:val>
                                            <p:fltVal val="0"/>
                                          </p:val>
                                        </p:tav>
                                      </p:tavLst>
                                    </p:anim>
                                    <p:animEffect transition="in" filter="fade">
                                      <p:cBhvr>
                                        <p:cTn id="108" dur="1000"/>
                                        <p:tgtEl>
                                          <p:spTgt spid="2">
                                            <p:graphicEl>
                                              <a:dgm id="{30A74490-B473-4D43-AE04-7CD43C48843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5669</TotalTime>
  <Words>6309</Words>
  <Application>Microsoft Office PowerPoint</Application>
  <PresentationFormat>Affichage à l'écran (4:3)</PresentationFormat>
  <Paragraphs>1126</Paragraphs>
  <Slides>124</Slides>
  <Notes>3</Notes>
  <HiddenSlides>0</HiddenSlides>
  <MMClips>0</MMClips>
  <ScaleCrop>false</ScaleCrop>
  <HeadingPairs>
    <vt:vector size="4" baseType="variant">
      <vt:variant>
        <vt:lpstr>Thème</vt:lpstr>
      </vt:variant>
      <vt:variant>
        <vt:i4>1</vt:i4>
      </vt:variant>
      <vt:variant>
        <vt:lpstr>Titres des diapositives</vt:lpstr>
      </vt:variant>
      <vt:variant>
        <vt:i4>124</vt:i4>
      </vt:variant>
    </vt:vector>
  </HeadingPairs>
  <TitlesOfParts>
    <vt:vector size="125"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lpstr>Diapositive 57</vt:lpstr>
      <vt:lpstr>Diapositive 58</vt:lpstr>
      <vt:lpstr>Diapositive 59</vt:lpstr>
      <vt:lpstr>Diapositive 60</vt:lpstr>
      <vt:lpstr>Diapositive 61</vt:lpstr>
      <vt:lpstr>Diapositive 62</vt:lpstr>
      <vt:lpstr>Diapositive 63</vt:lpstr>
      <vt:lpstr>Diapositive 64</vt:lpstr>
      <vt:lpstr>Diapositive 65</vt:lpstr>
      <vt:lpstr>Diapositive 66</vt:lpstr>
      <vt:lpstr>Diapositive 67</vt:lpstr>
      <vt:lpstr>Diapositive 68</vt:lpstr>
      <vt:lpstr>Diapositive 69</vt:lpstr>
      <vt:lpstr>Diapositive 70</vt:lpstr>
      <vt:lpstr>Diapositive 71</vt:lpstr>
      <vt:lpstr>Diapositive 72</vt:lpstr>
      <vt:lpstr>Diapositive 73</vt:lpstr>
      <vt:lpstr>Diapositive 74</vt:lpstr>
      <vt:lpstr>Diapositive 75</vt:lpstr>
      <vt:lpstr>Diapositive 76</vt:lpstr>
      <vt:lpstr>Diapositive 77</vt:lpstr>
      <vt:lpstr>Diapositive 78</vt:lpstr>
      <vt:lpstr>Diapositive 79</vt:lpstr>
      <vt:lpstr>Diapositive 80</vt:lpstr>
      <vt:lpstr>Diapositive 81</vt:lpstr>
      <vt:lpstr>Diapositive 82</vt:lpstr>
      <vt:lpstr>Diapositive 83</vt:lpstr>
      <vt:lpstr>Diapositive 84</vt:lpstr>
      <vt:lpstr>Diapositive 85</vt:lpstr>
      <vt:lpstr>Diapositive 86</vt:lpstr>
      <vt:lpstr>Diapositive 87</vt:lpstr>
      <vt:lpstr>Diapositive 88</vt:lpstr>
      <vt:lpstr>Diapositive 89</vt:lpstr>
      <vt:lpstr>Diapositive 90</vt:lpstr>
      <vt:lpstr>Diapositive 91</vt:lpstr>
      <vt:lpstr>Diapositive 92</vt:lpstr>
      <vt:lpstr>Diapositive 93</vt:lpstr>
      <vt:lpstr>Diapositive 94</vt:lpstr>
      <vt:lpstr>Diapositive 95</vt:lpstr>
      <vt:lpstr>Diapositive 96</vt:lpstr>
      <vt:lpstr>Diapositive 97</vt:lpstr>
      <vt:lpstr>Diapositive 98</vt:lpstr>
      <vt:lpstr>Diapositive 99</vt:lpstr>
      <vt:lpstr>Diapositive 100</vt:lpstr>
      <vt:lpstr>Diapositive 101</vt:lpstr>
      <vt:lpstr>Diapositive 102</vt:lpstr>
      <vt:lpstr>Diapositive 103</vt:lpstr>
      <vt:lpstr>Diapositive 104</vt:lpstr>
      <vt:lpstr>Diapositive 105</vt:lpstr>
      <vt:lpstr>Diapositive 106</vt:lpstr>
      <vt:lpstr>Diapositive 107</vt:lpstr>
      <vt:lpstr>Diapositive 108</vt:lpstr>
      <vt:lpstr>Diapositive 109</vt:lpstr>
      <vt:lpstr>Diapositive 110</vt:lpstr>
      <vt:lpstr>Diapositive 111</vt:lpstr>
      <vt:lpstr>Diapositive 112</vt:lpstr>
      <vt:lpstr>Diapositive 113</vt:lpstr>
      <vt:lpstr>Diapositive 114</vt:lpstr>
      <vt:lpstr>Diapositive 115</vt:lpstr>
      <vt:lpstr>Diapositive 116</vt:lpstr>
      <vt:lpstr>Diapositive 117</vt:lpstr>
      <vt:lpstr>Diapositive 118</vt:lpstr>
      <vt:lpstr>Diapositive 119</vt:lpstr>
      <vt:lpstr>Diapositive 120</vt:lpstr>
      <vt:lpstr>Diapositive 121</vt:lpstr>
      <vt:lpstr>Diapositive 122</vt:lpstr>
      <vt:lpstr>Diapositive 123</vt:lpstr>
      <vt:lpstr>Diapositive 124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ABDELMAGID</dc:creator>
  <cp:lastModifiedBy>Abdelmagid Zarrouki</cp:lastModifiedBy>
  <cp:revision>214</cp:revision>
  <dcterms:created xsi:type="dcterms:W3CDTF">2010-08-22T07:58:43Z</dcterms:created>
  <dcterms:modified xsi:type="dcterms:W3CDTF">2013-10-30T08:40:40Z</dcterms:modified>
</cp:coreProperties>
</file>